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2"/>
  </p:notesMasterIdLst>
  <p:sldIdLst>
    <p:sldId id="256" r:id="rId2"/>
    <p:sldId id="258" r:id="rId3"/>
    <p:sldId id="260" r:id="rId4"/>
    <p:sldId id="261" r:id="rId5"/>
    <p:sldId id="344" r:id="rId6"/>
    <p:sldId id="278" r:id="rId7"/>
    <p:sldId id="266" r:id="rId8"/>
    <p:sldId id="345" r:id="rId9"/>
    <p:sldId id="343" r:id="rId10"/>
    <p:sldId id="259" r:id="rId11"/>
  </p:sldIdLst>
  <p:sldSz cx="9144000" cy="5143500" type="screen16x9"/>
  <p:notesSz cx="6858000" cy="9144000"/>
  <p:embeddedFontLst>
    <p:embeddedFont>
      <p:font typeface="Anaheim"/>
      <p:regular r:id="rId13"/>
    </p:embeddedFont>
    <p:embeddedFont>
      <p:font typeface="Baloo 2" panose="020B0604020202020204"/>
      <p:regular r:id="rId14"/>
      <p:bold r:id="rId15"/>
    </p:embeddedFon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Candara" panose="020E0502030303020204" pitchFamily="34" charset="0"/>
      <p:regular r:id="rId21"/>
      <p:bold r:id="rId22"/>
      <p:italic r:id="rId23"/>
      <p:boldItalic r:id="rId24"/>
    </p:embeddedFont>
    <p:embeddedFont>
      <p:font typeface="Dubai" panose="020B0503030403030204" pitchFamily="34" charset="-78"/>
      <p:regular r:id="rId25"/>
      <p:bold r:id="rId26"/>
      <p:italic r:id="rId27"/>
      <p:boldItalic r:id="rId28"/>
    </p:embeddedFont>
    <p:embeddedFont>
      <p:font typeface="Nunito SemiBold" pitchFamily="2" charset="0"/>
      <p:bold r:id="rId29"/>
      <p:boldItalic r:id="rId30"/>
    </p:embeddedFont>
    <p:embeddedFont>
      <p:font typeface="Pangolin"/>
      <p:regular r:id="rId31"/>
    </p:embeddedFont>
    <p:embeddedFont>
      <p:font typeface="Patrick Hand" panose="00000500000000000000" pitchFamily="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6C6975-0688-4E69-9C2B-116D2BA7B975}">
  <a:tblStyle styleId="{CC6C6975-0688-4E69-9C2B-116D2BA7B9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4BC49E-F327-48A2-A7C6-538A53E808C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4660"/>
  </p:normalViewPr>
  <p:slideViewPr>
    <p:cSldViewPr snapToGrid="0">
      <p:cViewPr varScale="1">
        <p:scale>
          <a:sx n="91" d="100"/>
          <a:sy n="91" d="100"/>
        </p:scale>
        <p:origin x="8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24ece8dcd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24ece8dcd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0" name="Google Shape;26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8" name="Google Shape;267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8" name="Google Shape;267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1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24d9ac54924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24d9ac54924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65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24d9ac5492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24d9ac5492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650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10" name="Google Shape;10;p2"/>
          <p:cNvSpPr txBox="1">
            <a:spLocks noGrp="1"/>
          </p:cNvSpPr>
          <p:nvPr>
            <p:ph type="ctrTitle"/>
          </p:nvPr>
        </p:nvSpPr>
        <p:spPr>
          <a:xfrm>
            <a:off x="1523325" y="1124250"/>
            <a:ext cx="6095700" cy="2328300"/>
          </a:xfrm>
          <a:prstGeom prst="rect">
            <a:avLst/>
          </a:prstGeom>
          <a:noFill/>
        </p:spPr>
        <p:txBody>
          <a:bodyPr spcFirstLastPara="1" wrap="square" lIns="91425" tIns="91425" rIns="91425" bIns="91425" anchor="b" anchorCtr="0">
            <a:noAutofit/>
          </a:bodyPr>
          <a:lstStyle>
            <a:lvl1pPr lvl="0" algn="ctr">
              <a:lnSpc>
                <a:spcPct val="85000"/>
              </a:lnSpc>
              <a:spcBef>
                <a:spcPts val="0"/>
              </a:spcBef>
              <a:spcAft>
                <a:spcPts val="0"/>
              </a:spcAft>
              <a:buClr>
                <a:srgbClr val="191919"/>
              </a:buClr>
              <a:buSzPts val="5200"/>
              <a:buNone/>
              <a:defRPr sz="58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14426" y="3737100"/>
            <a:ext cx="5515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800">
                <a:solidFill>
                  <a:schemeClr val="dk1"/>
                </a:solidFill>
                <a:latin typeface="Baloo 2"/>
                <a:ea typeface="Baloo 2"/>
                <a:cs typeface="Baloo 2"/>
                <a:sym typeface="Baloo 2"/>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rot="-694628">
            <a:off x="5630149" y="4545165"/>
            <a:ext cx="3170711" cy="391730"/>
            <a:chOff x="5000625" y="4423350"/>
            <a:chExt cx="2123900" cy="262400"/>
          </a:xfrm>
        </p:grpSpPr>
        <p:sp>
          <p:nvSpPr>
            <p:cNvPr id="13" name="Google Shape;13;p2"/>
            <p:cNvSpPr/>
            <p:nvPr/>
          </p:nvSpPr>
          <p:spPr>
            <a:xfrm>
              <a:off x="5000625" y="4463575"/>
              <a:ext cx="57325" cy="97775"/>
            </a:xfrm>
            <a:custGeom>
              <a:avLst/>
              <a:gdLst/>
              <a:ahLst/>
              <a:cxnLst/>
              <a:rect l="l" t="t" r="r" b="b"/>
              <a:pathLst>
                <a:path w="2293" h="3911" extrusionOk="0">
                  <a:moveTo>
                    <a:pt x="1465" y="1"/>
                  </a:moveTo>
                  <a:cubicBezTo>
                    <a:pt x="1266" y="1"/>
                    <a:pt x="1067" y="47"/>
                    <a:pt x="890" y="136"/>
                  </a:cubicBezTo>
                  <a:cubicBezTo>
                    <a:pt x="479" y="364"/>
                    <a:pt x="228" y="843"/>
                    <a:pt x="251" y="1300"/>
                  </a:cubicBezTo>
                  <a:cubicBezTo>
                    <a:pt x="274" y="1825"/>
                    <a:pt x="593" y="2144"/>
                    <a:pt x="981" y="2464"/>
                  </a:cubicBezTo>
                  <a:cubicBezTo>
                    <a:pt x="1141" y="2601"/>
                    <a:pt x="1324" y="2738"/>
                    <a:pt x="1392" y="2966"/>
                  </a:cubicBezTo>
                  <a:cubicBezTo>
                    <a:pt x="1438" y="3171"/>
                    <a:pt x="1278" y="3377"/>
                    <a:pt x="1096" y="3468"/>
                  </a:cubicBezTo>
                  <a:cubicBezTo>
                    <a:pt x="1041" y="3493"/>
                    <a:pt x="986" y="3504"/>
                    <a:pt x="933" y="3504"/>
                  </a:cubicBezTo>
                  <a:cubicBezTo>
                    <a:pt x="788" y="3504"/>
                    <a:pt x="660" y="3419"/>
                    <a:pt x="593" y="3286"/>
                  </a:cubicBezTo>
                  <a:cubicBezTo>
                    <a:pt x="479" y="3057"/>
                    <a:pt x="525" y="2875"/>
                    <a:pt x="593" y="2646"/>
                  </a:cubicBezTo>
                  <a:cubicBezTo>
                    <a:pt x="631" y="2572"/>
                    <a:pt x="546" y="2497"/>
                    <a:pt x="477" y="2497"/>
                  </a:cubicBezTo>
                  <a:cubicBezTo>
                    <a:pt x="461" y="2497"/>
                    <a:pt x="446" y="2501"/>
                    <a:pt x="434" y="2509"/>
                  </a:cubicBezTo>
                  <a:cubicBezTo>
                    <a:pt x="0" y="2761"/>
                    <a:pt x="91" y="3400"/>
                    <a:pt x="388" y="3696"/>
                  </a:cubicBezTo>
                  <a:cubicBezTo>
                    <a:pt x="537" y="3846"/>
                    <a:pt x="720" y="3910"/>
                    <a:pt x="904" y="3910"/>
                  </a:cubicBezTo>
                  <a:cubicBezTo>
                    <a:pt x="1199" y="3910"/>
                    <a:pt x="1498" y="3744"/>
                    <a:pt x="1666" y="3491"/>
                  </a:cubicBezTo>
                  <a:cubicBezTo>
                    <a:pt x="1986" y="2989"/>
                    <a:pt x="1666" y="2509"/>
                    <a:pt x="1278" y="2190"/>
                  </a:cubicBezTo>
                  <a:cubicBezTo>
                    <a:pt x="1096" y="2053"/>
                    <a:pt x="867" y="1893"/>
                    <a:pt x="730" y="1688"/>
                  </a:cubicBezTo>
                  <a:cubicBezTo>
                    <a:pt x="616" y="1460"/>
                    <a:pt x="571" y="1186"/>
                    <a:pt x="639" y="935"/>
                  </a:cubicBezTo>
                  <a:cubicBezTo>
                    <a:pt x="750" y="507"/>
                    <a:pt x="1157" y="255"/>
                    <a:pt x="1571" y="255"/>
                  </a:cubicBezTo>
                  <a:cubicBezTo>
                    <a:pt x="1754" y="255"/>
                    <a:pt x="1939" y="305"/>
                    <a:pt x="2100" y="410"/>
                  </a:cubicBezTo>
                  <a:cubicBezTo>
                    <a:pt x="2116" y="416"/>
                    <a:pt x="2131" y="419"/>
                    <a:pt x="2145" y="419"/>
                  </a:cubicBezTo>
                  <a:cubicBezTo>
                    <a:pt x="2236" y="419"/>
                    <a:pt x="2293" y="309"/>
                    <a:pt x="2214" y="250"/>
                  </a:cubicBezTo>
                  <a:cubicBezTo>
                    <a:pt x="1993" y="81"/>
                    <a:pt x="1729" y="1"/>
                    <a:pt x="1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90775" y="4537100"/>
              <a:ext cx="43400" cy="13425"/>
            </a:xfrm>
            <a:custGeom>
              <a:avLst/>
              <a:gdLst/>
              <a:ahLst/>
              <a:cxnLst/>
              <a:rect l="l" t="t" r="r" b="b"/>
              <a:pathLst>
                <a:path w="1736" h="537" extrusionOk="0">
                  <a:moveTo>
                    <a:pt x="1381" y="0"/>
                  </a:moveTo>
                  <a:cubicBezTo>
                    <a:pt x="1338" y="0"/>
                    <a:pt x="1295" y="2"/>
                    <a:pt x="1256" y="2"/>
                  </a:cubicBezTo>
                  <a:cubicBezTo>
                    <a:pt x="1119" y="25"/>
                    <a:pt x="982" y="25"/>
                    <a:pt x="845" y="48"/>
                  </a:cubicBezTo>
                  <a:cubicBezTo>
                    <a:pt x="571" y="93"/>
                    <a:pt x="297" y="208"/>
                    <a:pt x="69" y="322"/>
                  </a:cubicBezTo>
                  <a:cubicBezTo>
                    <a:pt x="0" y="345"/>
                    <a:pt x="0" y="436"/>
                    <a:pt x="23" y="481"/>
                  </a:cubicBezTo>
                  <a:cubicBezTo>
                    <a:pt x="40" y="515"/>
                    <a:pt x="81" y="536"/>
                    <a:pt x="129" y="536"/>
                  </a:cubicBezTo>
                  <a:cubicBezTo>
                    <a:pt x="146" y="536"/>
                    <a:pt x="165" y="533"/>
                    <a:pt x="183" y="527"/>
                  </a:cubicBezTo>
                  <a:cubicBezTo>
                    <a:pt x="388" y="413"/>
                    <a:pt x="640" y="345"/>
                    <a:pt x="891" y="322"/>
                  </a:cubicBezTo>
                  <a:cubicBezTo>
                    <a:pt x="1005" y="299"/>
                    <a:pt x="1119" y="299"/>
                    <a:pt x="1256" y="299"/>
                  </a:cubicBezTo>
                  <a:cubicBezTo>
                    <a:pt x="1332" y="299"/>
                    <a:pt x="1428" y="329"/>
                    <a:pt x="1518" y="329"/>
                  </a:cubicBezTo>
                  <a:cubicBezTo>
                    <a:pt x="1563" y="329"/>
                    <a:pt x="1606" y="322"/>
                    <a:pt x="1644" y="299"/>
                  </a:cubicBezTo>
                  <a:cubicBezTo>
                    <a:pt x="1712" y="253"/>
                    <a:pt x="1735" y="139"/>
                    <a:pt x="1667" y="93"/>
                  </a:cubicBezTo>
                  <a:cubicBezTo>
                    <a:pt x="1601" y="12"/>
                    <a:pt x="1490" y="0"/>
                    <a:pt x="1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2225" y="4515350"/>
              <a:ext cx="47650" cy="34500"/>
            </a:xfrm>
            <a:custGeom>
              <a:avLst/>
              <a:gdLst/>
              <a:ahLst/>
              <a:cxnLst/>
              <a:rect l="l" t="t" r="r" b="b"/>
              <a:pathLst>
                <a:path w="1906" h="1380" extrusionOk="0">
                  <a:moveTo>
                    <a:pt x="1455" y="0"/>
                  </a:moveTo>
                  <a:cubicBezTo>
                    <a:pt x="1372" y="0"/>
                    <a:pt x="1280" y="54"/>
                    <a:pt x="1221" y="73"/>
                  </a:cubicBezTo>
                  <a:cubicBezTo>
                    <a:pt x="1015" y="142"/>
                    <a:pt x="855" y="256"/>
                    <a:pt x="696" y="370"/>
                  </a:cubicBezTo>
                  <a:cubicBezTo>
                    <a:pt x="627" y="416"/>
                    <a:pt x="559" y="484"/>
                    <a:pt x="490" y="553"/>
                  </a:cubicBezTo>
                  <a:cubicBezTo>
                    <a:pt x="445" y="644"/>
                    <a:pt x="399" y="712"/>
                    <a:pt x="330" y="804"/>
                  </a:cubicBezTo>
                  <a:cubicBezTo>
                    <a:pt x="216" y="941"/>
                    <a:pt x="102" y="1100"/>
                    <a:pt x="34" y="1260"/>
                  </a:cubicBezTo>
                  <a:cubicBezTo>
                    <a:pt x="1" y="1326"/>
                    <a:pt x="62" y="1379"/>
                    <a:pt x="108" y="1379"/>
                  </a:cubicBezTo>
                  <a:cubicBezTo>
                    <a:pt x="126" y="1379"/>
                    <a:pt x="141" y="1371"/>
                    <a:pt x="148" y="1351"/>
                  </a:cubicBezTo>
                  <a:cubicBezTo>
                    <a:pt x="216" y="1192"/>
                    <a:pt x="308" y="1055"/>
                    <a:pt x="399" y="941"/>
                  </a:cubicBezTo>
                  <a:cubicBezTo>
                    <a:pt x="445" y="872"/>
                    <a:pt x="513" y="804"/>
                    <a:pt x="582" y="758"/>
                  </a:cubicBezTo>
                  <a:cubicBezTo>
                    <a:pt x="604" y="735"/>
                    <a:pt x="650" y="735"/>
                    <a:pt x="673" y="712"/>
                  </a:cubicBezTo>
                  <a:cubicBezTo>
                    <a:pt x="696" y="690"/>
                    <a:pt x="741" y="667"/>
                    <a:pt x="764" y="644"/>
                  </a:cubicBezTo>
                  <a:cubicBezTo>
                    <a:pt x="901" y="553"/>
                    <a:pt x="1038" y="484"/>
                    <a:pt x="1175" y="416"/>
                  </a:cubicBezTo>
                  <a:cubicBezTo>
                    <a:pt x="1243" y="393"/>
                    <a:pt x="1312" y="370"/>
                    <a:pt x="1380" y="347"/>
                  </a:cubicBezTo>
                  <a:cubicBezTo>
                    <a:pt x="1454" y="310"/>
                    <a:pt x="1528" y="303"/>
                    <a:pt x="1590" y="266"/>
                  </a:cubicBezTo>
                  <a:lnTo>
                    <a:pt x="1590" y="266"/>
                  </a:lnTo>
                  <a:cubicBezTo>
                    <a:pt x="1668" y="228"/>
                    <a:pt x="1730" y="208"/>
                    <a:pt x="1791" y="187"/>
                  </a:cubicBezTo>
                  <a:cubicBezTo>
                    <a:pt x="1905" y="165"/>
                    <a:pt x="1883" y="28"/>
                    <a:pt x="1768" y="5"/>
                  </a:cubicBezTo>
                  <a:lnTo>
                    <a:pt x="1495" y="5"/>
                  </a:lnTo>
                  <a:cubicBezTo>
                    <a:pt x="1482" y="2"/>
                    <a:pt x="1469" y="0"/>
                    <a:pt x="14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65525" y="4438975"/>
              <a:ext cx="82075" cy="246775"/>
            </a:xfrm>
            <a:custGeom>
              <a:avLst/>
              <a:gdLst/>
              <a:ahLst/>
              <a:cxnLst/>
              <a:rect l="l" t="t" r="r" b="b"/>
              <a:pathLst>
                <a:path w="3283" h="9871" extrusionOk="0">
                  <a:moveTo>
                    <a:pt x="1004" y="4914"/>
                  </a:moveTo>
                  <a:cubicBezTo>
                    <a:pt x="1050" y="5506"/>
                    <a:pt x="1096" y="6097"/>
                    <a:pt x="1142" y="6689"/>
                  </a:cubicBezTo>
                  <a:cubicBezTo>
                    <a:pt x="1157" y="6849"/>
                    <a:pt x="1171" y="7010"/>
                    <a:pt x="1185" y="7171"/>
                  </a:cubicBezTo>
                  <a:lnTo>
                    <a:pt x="1185" y="7171"/>
                  </a:lnTo>
                  <a:cubicBezTo>
                    <a:pt x="937" y="6463"/>
                    <a:pt x="645" y="5769"/>
                    <a:pt x="328" y="5093"/>
                  </a:cubicBezTo>
                  <a:lnTo>
                    <a:pt x="328" y="5093"/>
                  </a:lnTo>
                  <a:cubicBezTo>
                    <a:pt x="551" y="5028"/>
                    <a:pt x="779" y="4970"/>
                    <a:pt x="1004" y="4914"/>
                  </a:cubicBezTo>
                  <a:close/>
                  <a:moveTo>
                    <a:pt x="1445" y="0"/>
                  </a:moveTo>
                  <a:cubicBezTo>
                    <a:pt x="1387" y="0"/>
                    <a:pt x="1326" y="17"/>
                    <a:pt x="1256" y="47"/>
                  </a:cubicBezTo>
                  <a:cubicBezTo>
                    <a:pt x="754" y="275"/>
                    <a:pt x="708" y="937"/>
                    <a:pt x="754" y="1416"/>
                  </a:cubicBezTo>
                  <a:cubicBezTo>
                    <a:pt x="823" y="2484"/>
                    <a:pt x="901" y="3551"/>
                    <a:pt x="982" y="4618"/>
                  </a:cubicBezTo>
                  <a:lnTo>
                    <a:pt x="982" y="4618"/>
                  </a:lnTo>
                  <a:cubicBezTo>
                    <a:pt x="685" y="4707"/>
                    <a:pt x="400" y="4797"/>
                    <a:pt x="115" y="4886"/>
                  </a:cubicBezTo>
                  <a:cubicBezTo>
                    <a:pt x="23" y="4909"/>
                    <a:pt x="1" y="5000"/>
                    <a:pt x="23" y="5068"/>
                  </a:cubicBezTo>
                  <a:cubicBezTo>
                    <a:pt x="799" y="6506"/>
                    <a:pt x="1210" y="8059"/>
                    <a:pt x="1393" y="9656"/>
                  </a:cubicBezTo>
                  <a:cubicBezTo>
                    <a:pt x="1416" y="9796"/>
                    <a:pt x="1534" y="9870"/>
                    <a:pt x="1645" y="9870"/>
                  </a:cubicBezTo>
                  <a:cubicBezTo>
                    <a:pt x="1751" y="9870"/>
                    <a:pt x="1849" y="9802"/>
                    <a:pt x="1849" y="9656"/>
                  </a:cubicBezTo>
                  <a:cubicBezTo>
                    <a:pt x="1762" y="8043"/>
                    <a:pt x="1612" y="6430"/>
                    <a:pt x="1480" y="4796"/>
                  </a:cubicBezTo>
                  <a:lnTo>
                    <a:pt x="1480" y="4796"/>
                  </a:lnTo>
                  <a:cubicBezTo>
                    <a:pt x="1779" y="4723"/>
                    <a:pt x="2065" y="4650"/>
                    <a:pt x="2352" y="4498"/>
                  </a:cubicBezTo>
                  <a:cubicBezTo>
                    <a:pt x="2437" y="4455"/>
                    <a:pt x="2403" y="4313"/>
                    <a:pt x="2305" y="4313"/>
                  </a:cubicBezTo>
                  <a:cubicBezTo>
                    <a:pt x="2298" y="4313"/>
                    <a:pt x="2291" y="4314"/>
                    <a:pt x="2283" y="4315"/>
                  </a:cubicBezTo>
                  <a:cubicBezTo>
                    <a:pt x="1997" y="4333"/>
                    <a:pt x="1724" y="4407"/>
                    <a:pt x="1455" y="4482"/>
                  </a:cubicBezTo>
                  <a:lnTo>
                    <a:pt x="1455" y="4482"/>
                  </a:lnTo>
                  <a:cubicBezTo>
                    <a:pt x="1388" y="3666"/>
                    <a:pt x="1322" y="2849"/>
                    <a:pt x="1256" y="2033"/>
                  </a:cubicBezTo>
                  <a:cubicBezTo>
                    <a:pt x="1235" y="1692"/>
                    <a:pt x="1035" y="717"/>
                    <a:pt x="1433" y="476"/>
                  </a:cubicBezTo>
                  <a:lnTo>
                    <a:pt x="1433" y="476"/>
                  </a:lnTo>
                  <a:cubicBezTo>
                    <a:pt x="1929" y="842"/>
                    <a:pt x="2425" y="1209"/>
                    <a:pt x="2899" y="1576"/>
                  </a:cubicBezTo>
                  <a:cubicBezTo>
                    <a:pt x="2930" y="1599"/>
                    <a:pt x="2963" y="1610"/>
                    <a:pt x="2994" y="1610"/>
                  </a:cubicBezTo>
                  <a:cubicBezTo>
                    <a:pt x="3148" y="1610"/>
                    <a:pt x="3283" y="1370"/>
                    <a:pt x="3150" y="1257"/>
                  </a:cubicBezTo>
                  <a:cubicBezTo>
                    <a:pt x="2808" y="1006"/>
                    <a:pt x="2466" y="732"/>
                    <a:pt x="2123" y="458"/>
                  </a:cubicBezTo>
                  <a:cubicBezTo>
                    <a:pt x="1963" y="344"/>
                    <a:pt x="1827" y="207"/>
                    <a:pt x="1667" y="93"/>
                  </a:cubicBezTo>
                  <a:cubicBezTo>
                    <a:pt x="1590" y="28"/>
                    <a:pt x="1520" y="0"/>
                    <a:pt x="1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02475" y="4441700"/>
              <a:ext cx="51950" cy="193925"/>
            </a:xfrm>
            <a:custGeom>
              <a:avLst/>
              <a:gdLst/>
              <a:ahLst/>
              <a:cxnLst/>
              <a:rect l="l" t="t" r="r" b="b"/>
              <a:pathLst>
                <a:path w="2078" h="7757" extrusionOk="0">
                  <a:moveTo>
                    <a:pt x="1207" y="1"/>
                  </a:moveTo>
                  <a:cubicBezTo>
                    <a:pt x="1178" y="1"/>
                    <a:pt x="1151" y="15"/>
                    <a:pt x="1142" y="52"/>
                  </a:cubicBezTo>
                  <a:cubicBezTo>
                    <a:pt x="754" y="919"/>
                    <a:pt x="457" y="1810"/>
                    <a:pt x="274" y="2745"/>
                  </a:cubicBezTo>
                  <a:cubicBezTo>
                    <a:pt x="115" y="3567"/>
                    <a:pt x="1" y="4434"/>
                    <a:pt x="46" y="5279"/>
                  </a:cubicBezTo>
                  <a:cubicBezTo>
                    <a:pt x="92" y="5872"/>
                    <a:pt x="229" y="6512"/>
                    <a:pt x="571" y="7037"/>
                  </a:cubicBezTo>
                  <a:cubicBezTo>
                    <a:pt x="823" y="7405"/>
                    <a:pt x="1240" y="7757"/>
                    <a:pt x="1709" y="7757"/>
                  </a:cubicBezTo>
                  <a:cubicBezTo>
                    <a:pt x="1792" y="7757"/>
                    <a:pt x="1877" y="7745"/>
                    <a:pt x="1964" y="7721"/>
                  </a:cubicBezTo>
                  <a:cubicBezTo>
                    <a:pt x="2078" y="7698"/>
                    <a:pt x="2078" y="7516"/>
                    <a:pt x="1964" y="7493"/>
                  </a:cubicBezTo>
                  <a:cubicBezTo>
                    <a:pt x="1439" y="7356"/>
                    <a:pt x="1051" y="7151"/>
                    <a:pt x="777" y="6648"/>
                  </a:cubicBezTo>
                  <a:cubicBezTo>
                    <a:pt x="503" y="6146"/>
                    <a:pt x="366" y="5553"/>
                    <a:pt x="343" y="4982"/>
                  </a:cubicBezTo>
                  <a:cubicBezTo>
                    <a:pt x="297" y="3339"/>
                    <a:pt x="640" y="1604"/>
                    <a:pt x="1279" y="75"/>
                  </a:cubicBezTo>
                  <a:cubicBezTo>
                    <a:pt x="1293" y="34"/>
                    <a:pt x="1249"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72325" y="4526525"/>
              <a:ext cx="50000" cy="48500"/>
            </a:xfrm>
            <a:custGeom>
              <a:avLst/>
              <a:gdLst/>
              <a:ahLst/>
              <a:cxnLst/>
              <a:rect l="l" t="t" r="r" b="b"/>
              <a:pathLst>
                <a:path w="2000" h="1940" extrusionOk="0">
                  <a:moveTo>
                    <a:pt x="125" y="0"/>
                  </a:moveTo>
                  <a:cubicBezTo>
                    <a:pt x="65" y="0"/>
                    <a:pt x="1" y="49"/>
                    <a:pt x="14" y="128"/>
                  </a:cubicBezTo>
                  <a:cubicBezTo>
                    <a:pt x="151" y="585"/>
                    <a:pt x="379" y="996"/>
                    <a:pt x="676" y="1361"/>
                  </a:cubicBezTo>
                  <a:cubicBezTo>
                    <a:pt x="836" y="1521"/>
                    <a:pt x="996" y="1703"/>
                    <a:pt x="1201" y="1818"/>
                  </a:cubicBezTo>
                  <a:cubicBezTo>
                    <a:pt x="1305" y="1882"/>
                    <a:pt x="1452" y="1940"/>
                    <a:pt x="1590" y="1940"/>
                  </a:cubicBezTo>
                  <a:cubicBezTo>
                    <a:pt x="1695" y="1940"/>
                    <a:pt x="1794" y="1906"/>
                    <a:pt x="1863" y="1818"/>
                  </a:cubicBezTo>
                  <a:cubicBezTo>
                    <a:pt x="1977" y="1681"/>
                    <a:pt x="2000" y="1407"/>
                    <a:pt x="1817" y="1315"/>
                  </a:cubicBezTo>
                  <a:cubicBezTo>
                    <a:pt x="1804" y="1307"/>
                    <a:pt x="1792" y="1303"/>
                    <a:pt x="1780" y="1303"/>
                  </a:cubicBezTo>
                  <a:cubicBezTo>
                    <a:pt x="1727" y="1303"/>
                    <a:pt x="1689" y="1374"/>
                    <a:pt x="1726" y="1429"/>
                  </a:cubicBezTo>
                  <a:cubicBezTo>
                    <a:pt x="1794" y="1475"/>
                    <a:pt x="1772" y="1544"/>
                    <a:pt x="1726" y="1589"/>
                  </a:cubicBezTo>
                  <a:cubicBezTo>
                    <a:pt x="1676" y="1623"/>
                    <a:pt x="1626" y="1644"/>
                    <a:pt x="1567" y="1644"/>
                  </a:cubicBezTo>
                  <a:cubicBezTo>
                    <a:pt x="1545" y="1644"/>
                    <a:pt x="1522" y="1641"/>
                    <a:pt x="1498" y="1635"/>
                  </a:cubicBezTo>
                  <a:cubicBezTo>
                    <a:pt x="1292" y="1589"/>
                    <a:pt x="1087" y="1384"/>
                    <a:pt x="950" y="1247"/>
                  </a:cubicBezTo>
                  <a:cubicBezTo>
                    <a:pt x="608" y="927"/>
                    <a:pt x="356" y="516"/>
                    <a:pt x="220" y="83"/>
                  </a:cubicBezTo>
                  <a:cubicBezTo>
                    <a:pt x="210" y="25"/>
                    <a:pt x="168"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66800" y="4513900"/>
              <a:ext cx="50425" cy="61525"/>
            </a:xfrm>
            <a:custGeom>
              <a:avLst/>
              <a:gdLst/>
              <a:ahLst/>
              <a:cxnLst/>
              <a:rect l="l" t="t" r="r" b="b"/>
              <a:pathLst>
                <a:path w="2017" h="2461" extrusionOk="0">
                  <a:moveTo>
                    <a:pt x="1822" y="1"/>
                  </a:moveTo>
                  <a:cubicBezTo>
                    <a:pt x="1793" y="1"/>
                    <a:pt x="1764" y="12"/>
                    <a:pt x="1742" y="40"/>
                  </a:cubicBezTo>
                  <a:cubicBezTo>
                    <a:pt x="1445" y="405"/>
                    <a:pt x="1171" y="793"/>
                    <a:pt x="874" y="1158"/>
                  </a:cubicBezTo>
                  <a:cubicBezTo>
                    <a:pt x="714" y="1341"/>
                    <a:pt x="577" y="1546"/>
                    <a:pt x="441" y="1729"/>
                  </a:cubicBezTo>
                  <a:cubicBezTo>
                    <a:pt x="281" y="1912"/>
                    <a:pt x="144" y="2094"/>
                    <a:pt x="53" y="2300"/>
                  </a:cubicBezTo>
                  <a:cubicBezTo>
                    <a:pt x="0" y="2387"/>
                    <a:pt x="67" y="2460"/>
                    <a:pt x="143" y="2460"/>
                  </a:cubicBezTo>
                  <a:cubicBezTo>
                    <a:pt x="166" y="2460"/>
                    <a:pt x="190" y="2453"/>
                    <a:pt x="212" y="2437"/>
                  </a:cubicBezTo>
                  <a:cubicBezTo>
                    <a:pt x="395" y="2277"/>
                    <a:pt x="532" y="2094"/>
                    <a:pt x="669" y="1889"/>
                  </a:cubicBezTo>
                  <a:cubicBezTo>
                    <a:pt x="806" y="1706"/>
                    <a:pt x="943" y="1524"/>
                    <a:pt x="1080" y="1341"/>
                  </a:cubicBezTo>
                  <a:cubicBezTo>
                    <a:pt x="1376" y="953"/>
                    <a:pt x="1650" y="588"/>
                    <a:pt x="1947" y="200"/>
                  </a:cubicBezTo>
                  <a:cubicBezTo>
                    <a:pt x="2016" y="113"/>
                    <a:pt x="1915" y="1"/>
                    <a:pt x="1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64525" y="4574475"/>
              <a:ext cx="18875" cy="30500"/>
            </a:xfrm>
            <a:custGeom>
              <a:avLst/>
              <a:gdLst/>
              <a:ahLst/>
              <a:cxnLst/>
              <a:rect l="l" t="t" r="r" b="b"/>
              <a:pathLst>
                <a:path w="755" h="1220" extrusionOk="0">
                  <a:moveTo>
                    <a:pt x="600" y="1"/>
                  </a:moveTo>
                  <a:cubicBezTo>
                    <a:pt x="551" y="1"/>
                    <a:pt x="496" y="21"/>
                    <a:pt x="480" y="82"/>
                  </a:cubicBezTo>
                  <a:lnTo>
                    <a:pt x="184" y="607"/>
                  </a:lnTo>
                  <a:cubicBezTo>
                    <a:pt x="138" y="698"/>
                    <a:pt x="92" y="790"/>
                    <a:pt x="47" y="881"/>
                  </a:cubicBezTo>
                  <a:cubicBezTo>
                    <a:pt x="24" y="927"/>
                    <a:pt x="1" y="972"/>
                    <a:pt x="1" y="1041"/>
                  </a:cubicBezTo>
                  <a:cubicBezTo>
                    <a:pt x="1" y="1086"/>
                    <a:pt x="1" y="1109"/>
                    <a:pt x="24" y="1155"/>
                  </a:cubicBezTo>
                  <a:cubicBezTo>
                    <a:pt x="40" y="1171"/>
                    <a:pt x="45" y="1187"/>
                    <a:pt x="38" y="1187"/>
                  </a:cubicBezTo>
                  <a:cubicBezTo>
                    <a:pt x="35" y="1187"/>
                    <a:pt x="31" y="1184"/>
                    <a:pt x="24" y="1178"/>
                  </a:cubicBezTo>
                  <a:lnTo>
                    <a:pt x="24" y="1178"/>
                  </a:lnTo>
                  <a:cubicBezTo>
                    <a:pt x="47" y="1201"/>
                    <a:pt x="47" y="1201"/>
                    <a:pt x="69" y="1201"/>
                  </a:cubicBezTo>
                  <a:cubicBezTo>
                    <a:pt x="87" y="1214"/>
                    <a:pt x="105" y="1219"/>
                    <a:pt x="124" y="1219"/>
                  </a:cubicBezTo>
                  <a:cubicBezTo>
                    <a:pt x="202" y="1219"/>
                    <a:pt x="284" y="1119"/>
                    <a:pt x="321" y="1064"/>
                  </a:cubicBezTo>
                  <a:cubicBezTo>
                    <a:pt x="389" y="972"/>
                    <a:pt x="412" y="858"/>
                    <a:pt x="457" y="767"/>
                  </a:cubicBezTo>
                  <a:cubicBezTo>
                    <a:pt x="549" y="584"/>
                    <a:pt x="640" y="402"/>
                    <a:pt x="731" y="219"/>
                  </a:cubicBezTo>
                  <a:cubicBezTo>
                    <a:pt x="754" y="151"/>
                    <a:pt x="754" y="59"/>
                    <a:pt x="663" y="14"/>
                  </a:cubicBezTo>
                  <a:cubicBezTo>
                    <a:pt x="648" y="6"/>
                    <a:pt x="625" y="1"/>
                    <a:pt x="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489075" y="4490850"/>
              <a:ext cx="47800" cy="84750"/>
            </a:xfrm>
            <a:custGeom>
              <a:avLst/>
              <a:gdLst/>
              <a:ahLst/>
              <a:cxnLst/>
              <a:rect l="l" t="t" r="r" b="b"/>
              <a:pathLst>
                <a:path w="1912" h="3390" extrusionOk="0">
                  <a:moveTo>
                    <a:pt x="1827" y="0"/>
                  </a:moveTo>
                  <a:cubicBezTo>
                    <a:pt x="1820" y="0"/>
                    <a:pt x="1812" y="1"/>
                    <a:pt x="1804" y="3"/>
                  </a:cubicBezTo>
                  <a:cubicBezTo>
                    <a:pt x="1050" y="186"/>
                    <a:pt x="434" y="688"/>
                    <a:pt x="46" y="1350"/>
                  </a:cubicBezTo>
                  <a:cubicBezTo>
                    <a:pt x="0" y="1418"/>
                    <a:pt x="46" y="1487"/>
                    <a:pt x="92" y="1510"/>
                  </a:cubicBezTo>
                  <a:cubicBezTo>
                    <a:pt x="388" y="1601"/>
                    <a:pt x="685" y="1670"/>
                    <a:pt x="936" y="1807"/>
                  </a:cubicBezTo>
                  <a:cubicBezTo>
                    <a:pt x="1165" y="1943"/>
                    <a:pt x="1438" y="2149"/>
                    <a:pt x="1461" y="2446"/>
                  </a:cubicBezTo>
                  <a:cubicBezTo>
                    <a:pt x="1484" y="2674"/>
                    <a:pt x="1347" y="2925"/>
                    <a:pt x="1165" y="3039"/>
                  </a:cubicBezTo>
                  <a:cubicBezTo>
                    <a:pt x="1100" y="3071"/>
                    <a:pt x="1035" y="3104"/>
                    <a:pt x="971" y="3104"/>
                  </a:cubicBezTo>
                  <a:cubicBezTo>
                    <a:pt x="944" y="3104"/>
                    <a:pt x="917" y="3098"/>
                    <a:pt x="891" y="3085"/>
                  </a:cubicBezTo>
                  <a:cubicBezTo>
                    <a:pt x="822" y="3062"/>
                    <a:pt x="777" y="3016"/>
                    <a:pt x="754" y="2948"/>
                  </a:cubicBezTo>
                  <a:cubicBezTo>
                    <a:pt x="754" y="2904"/>
                    <a:pt x="773" y="2878"/>
                    <a:pt x="792" y="2878"/>
                  </a:cubicBezTo>
                  <a:cubicBezTo>
                    <a:pt x="803" y="2878"/>
                    <a:pt x="814" y="2886"/>
                    <a:pt x="822" y="2902"/>
                  </a:cubicBezTo>
                  <a:cubicBezTo>
                    <a:pt x="822" y="2959"/>
                    <a:pt x="866" y="2998"/>
                    <a:pt x="910" y="2998"/>
                  </a:cubicBezTo>
                  <a:cubicBezTo>
                    <a:pt x="937" y="2998"/>
                    <a:pt x="965" y="2983"/>
                    <a:pt x="982" y="2948"/>
                  </a:cubicBezTo>
                  <a:cubicBezTo>
                    <a:pt x="1081" y="2750"/>
                    <a:pt x="909" y="2614"/>
                    <a:pt x="731" y="2614"/>
                  </a:cubicBezTo>
                  <a:cubicBezTo>
                    <a:pt x="622" y="2614"/>
                    <a:pt x="509" y="2666"/>
                    <a:pt x="457" y="2788"/>
                  </a:cubicBezTo>
                  <a:cubicBezTo>
                    <a:pt x="388" y="2948"/>
                    <a:pt x="503" y="3176"/>
                    <a:pt x="640" y="3267"/>
                  </a:cubicBezTo>
                  <a:cubicBezTo>
                    <a:pt x="728" y="3356"/>
                    <a:pt x="858" y="3389"/>
                    <a:pt x="975" y="3389"/>
                  </a:cubicBezTo>
                  <a:cubicBezTo>
                    <a:pt x="1009" y="3389"/>
                    <a:pt x="1042" y="3387"/>
                    <a:pt x="1073" y="3381"/>
                  </a:cubicBezTo>
                  <a:cubicBezTo>
                    <a:pt x="1393" y="3313"/>
                    <a:pt x="1621" y="3016"/>
                    <a:pt x="1690" y="2720"/>
                  </a:cubicBezTo>
                  <a:cubicBezTo>
                    <a:pt x="1781" y="2377"/>
                    <a:pt x="1644" y="2035"/>
                    <a:pt x="1370" y="1807"/>
                  </a:cubicBezTo>
                  <a:cubicBezTo>
                    <a:pt x="1065" y="1562"/>
                    <a:pt x="669" y="1427"/>
                    <a:pt x="295" y="1336"/>
                  </a:cubicBezTo>
                  <a:lnTo>
                    <a:pt x="295" y="1336"/>
                  </a:lnTo>
                  <a:cubicBezTo>
                    <a:pt x="627" y="740"/>
                    <a:pt x="1188" y="309"/>
                    <a:pt x="1849" y="117"/>
                  </a:cubicBezTo>
                  <a:cubicBezTo>
                    <a:pt x="1912" y="97"/>
                    <a:pt x="1898" y="0"/>
                    <a:pt x="1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90650" y="4569750"/>
              <a:ext cx="20950" cy="42950"/>
            </a:xfrm>
            <a:custGeom>
              <a:avLst/>
              <a:gdLst/>
              <a:ahLst/>
              <a:cxnLst/>
              <a:rect l="l" t="t" r="r" b="b"/>
              <a:pathLst>
                <a:path w="838" h="1718" extrusionOk="0">
                  <a:moveTo>
                    <a:pt x="709" y="1"/>
                  </a:moveTo>
                  <a:cubicBezTo>
                    <a:pt x="681" y="1"/>
                    <a:pt x="654" y="13"/>
                    <a:pt x="639" y="43"/>
                  </a:cubicBezTo>
                  <a:cubicBezTo>
                    <a:pt x="594" y="180"/>
                    <a:pt x="525" y="294"/>
                    <a:pt x="480" y="408"/>
                  </a:cubicBezTo>
                  <a:cubicBezTo>
                    <a:pt x="434" y="522"/>
                    <a:pt x="388" y="636"/>
                    <a:pt x="320" y="750"/>
                  </a:cubicBezTo>
                  <a:cubicBezTo>
                    <a:pt x="274" y="865"/>
                    <a:pt x="229" y="979"/>
                    <a:pt x="183" y="1116"/>
                  </a:cubicBezTo>
                  <a:cubicBezTo>
                    <a:pt x="137" y="1230"/>
                    <a:pt x="69" y="1344"/>
                    <a:pt x="23" y="1481"/>
                  </a:cubicBezTo>
                  <a:cubicBezTo>
                    <a:pt x="0" y="1572"/>
                    <a:pt x="46" y="1663"/>
                    <a:pt x="137" y="1709"/>
                  </a:cubicBezTo>
                  <a:cubicBezTo>
                    <a:pt x="160" y="1715"/>
                    <a:pt x="184" y="1718"/>
                    <a:pt x="209" y="1718"/>
                  </a:cubicBezTo>
                  <a:cubicBezTo>
                    <a:pt x="281" y="1718"/>
                    <a:pt x="354" y="1692"/>
                    <a:pt x="388" y="1641"/>
                  </a:cubicBezTo>
                  <a:cubicBezTo>
                    <a:pt x="434" y="1504"/>
                    <a:pt x="480" y="1367"/>
                    <a:pt x="503" y="1230"/>
                  </a:cubicBezTo>
                  <a:cubicBezTo>
                    <a:pt x="548" y="1116"/>
                    <a:pt x="594" y="1002"/>
                    <a:pt x="617" y="865"/>
                  </a:cubicBezTo>
                  <a:cubicBezTo>
                    <a:pt x="639" y="750"/>
                    <a:pt x="662" y="636"/>
                    <a:pt x="708" y="522"/>
                  </a:cubicBezTo>
                  <a:cubicBezTo>
                    <a:pt x="754" y="385"/>
                    <a:pt x="776" y="248"/>
                    <a:pt x="822" y="134"/>
                  </a:cubicBezTo>
                  <a:cubicBezTo>
                    <a:pt x="838" y="57"/>
                    <a:pt x="769"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40875" y="4511950"/>
              <a:ext cx="76475" cy="45900"/>
            </a:xfrm>
            <a:custGeom>
              <a:avLst/>
              <a:gdLst/>
              <a:ahLst/>
              <a:cxnLst/>
              <a:rect l="l" t="t" r="r" b="b"/>
              <a:pathLst>
                <a:path w="3059" h="1836" extrusionOk="0">
                  <a:moveTo>
                    <a:pt x="1672" y="1"/>
                  </a:moveTo>
                  <a:cubicBezTo>
                    <a:pt x="1638" y="1"/>
                    <a:pt x="1603" y="15"/>
                    <a:pt x="1575" y="50"/>
                  </a:cubicBezTo>
                  <a:cubicBezTo>
                    <a:pt x="1567" y="57"/>
                    <a:pt x="1560" y="65"/>
                    <a:pt x="1552" y="73"/>
                  </a:cubicBezTo>
                  <a:lnTo>
                    <a:pt x="1552" y="73"/>
                  </a:lnTo>
                  <a:cubicBezTo>
                    <a:pt x="1552" y="73"/>
                    <a:pt x="1552" y="72"/>
                    <a:pt x="1552" y="72"/>
                  </a:cubicBezTo>
                  <a:cubicBezTo>
                    <a:pt x="1552" y="73"/>
                    <a:pt x="1552" y="73"/>
                    <a:pt x="1551" y="74"/>
                  </a:cubicBezTo>
                  <a:lnTo>
                    <a:pt x="1551" y="74"/>
                  </a:lnTo>
                  <a:cubicBezTo>
                    <a:pt x="1452" y="178"/>
                    <a:pt x="1368" y="303"/>
                    <a:pt x="1306" y="441"/>
                  </a:cubicBezTo>
                  <a:lnTo>
                    <a:pt x="1306" y="441"/>
                  </a:lnTo>
                  <a:cubicBezTo>
                    <a:pt x="1040" y="779"/>
                    <a:pt x="701" y="1052"/>
                    <a:pt x="317" y="1244"/>
                  </a:cubicBezTo>
                  <a:lnTo>
                    <a:pt x="317" y="1244"/>
                  </a:lnTo>
                  <a:cubicBezTo>
                    <a:pt x="347" y="838"/>
                    <a:pt x="570" y="498"/>
                    <a:pt x="959" y="323"/>
                  </a:cubicBezTo>
                  <a:cubicBezTo>
                    <a:pt x="1039" y="283"/>
                    <a:pt x="996" y="156"/>
                    <a:pt x="923" y="156"/>
                  </a:cubicBezTo>
                  <a:cubicBezTo>
                    <a:pt x="912" y="156"/>
                    <a:pt x="901" y="158"/>
                    <a:pt x="890" y="164"/>
                  </a:cubicBezTo>
                  <a:cubicBezTo>
                    <a:pt x="388" y="369"/>
                    <a:pt x="0" y="917"/>
                    <a:pt x="23" y="1465"/>
                  </a:cubicBezTo>
                  <a:cubicBezTo>
                    <a:pt x="23" y="1539"/>
                    <a:pt x="84" y="1614"/>
                    <a:pt x="156" y="1614"/>
                  </a:cubicBezTo>
                  <a:cubicBezTo>
                    <a:pt x="172" y="1614"/>
                    <a:pt x="189" y="1610"/>
                    <a:pt x="205" y="1602"/>
                  </a:cubicBezTo>
                  <a:cubicBezTo>
                    <a:pt x="566" y="1481"/>
                    <a:pt x="896" y="1285"/>
                    <a:pt x="1180" y="1032"/>
                  </a:cubicBezTo>
                  <a:lnTo>
                    <a:pt x="1180" y="1032"/>
                  </a:lnTo>
                  <a:cubicBezTo>
                    <a:pt x="1178" y="1224"/>
                    <a:pt x="1219" y="1428"/>
                    <a:pt x="1370" y="1533"/>
                  </a:cubicBezTo>
                  <a:cubicBezTo>
                    <a:pt x="1598" y="1693"/>
                    <a:pt x="1895" y="1784"/>
                    <a:pt x="2168" y="1830"/>
                  </a:cubicBezTo>
                  <a:cubicBezTo>
                    <a:pt x="2213" y="1833"/>
                    <a:pt x="2258" y="1835"/>
                    <a:pt x="2302" y="1835"/>
                  </a:cubicBezTo>
                  <a:cubicBezTo>
                    <a:pt x="2547" y="1835"/>
                    <a:pt x="2774" y="1776"/>
                    <a:pt x="2967" y="1602"/>
                  </a:cubicBezTo>
                  <a:cubicBezTo>
                    <a:pt x="3059" y="1533"/>
                    <a:pt x="2990" y="1419"/>
                    <a:pt x="2899" y="1419"/>
                  </a:cubicBezTo>
                  <a:cubicBezTo>
                    <a:pt x="2747" y="1419"/>
                    <a:pt x="2584" y="1429"/>
                    <a:pt x="2425" y="1429"/>
                  </a:cubicBezTo>
                  <a:cubicBezTo>
                    <a:pt x="2346" y="1429"/>
                    <a:pt x="2267" y="1427"/>
                    <a:pt x="2191" y="1419"/>
                  </a:cubicBezTo>
                  <a:cubicBezTo>
                    <a:pt x="1979" y="1398"/>
                    <a:pt x="1766" y="1317"/>
                    <a:pt x="1590" y="1214"/>
                  </a:cubicBezTo>
                  <a:lnTo>
                    <a:pt x="1590" y="1214"/>
                  </a:lnTo>
                  <a:cubicBezTo>
                    <a:pt x="1525" y="988"/>
                    <a:pt x="1530" y="758"/>
                    <a:pt x="1616" y="555"/>
                  </a:cubicBezTo>
                  <a:lnTo>
                    <a:pt x="1616" y="555"/>
                  </a:lnTo>
                  <a:cubicBezTo>
                    <a:pt x="1679" y="469"/>
                    <a:pt x="1739" y="380"/>
                    <a:pt x="1794" y="287"/>
                  </a:cubicBezTo>
                  <a:lnTo>
                    <a:pt x="1794" y="287"/>
                  </a:lnTo>
                  <a:cubicBezTo>
                    <a:pt x="1797" y="284"/>
                    <a:pt x="1800" y="281"/>
                    <a:pt x="1803" y="278"/>
                  </a:cubicBezTo>
                  <a:cubicBezTo>
                    <a:pt x="1802" y="277"/>
                    <a:pt x="1801" y="276"/>
                    <a:pt x="1801" y="276"/>
                  </a:cubicBezTo>
                  <a:lnTo>
                    <a:pt x="1801" y="276"/>
                  </a:lnTo>
                  <a:cubicBezTo>
                    <a:pt x="1809" y="261"/>
                    <a:pt x="1818" y="247"/>
                    <a:pt x="1826" y="232"/>
                  </a:cubicBezTo>
                  <a:cubicBezTo>
                    <a:pt x="1877" y="129"/>
                    <a:pt x="1775"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50425" y="4531300"/>
              <a:ext cx="14850" cy="44050"/>
            </a:xfrm>
            <a:custGeom>
              <a:avLst/>
              <a:gdLst/>
              <a:ahLst/>
              <a:cxnLst/>
              <a:rect l="l" t="t" r="r" b="b"/>
              <a:pathLst>
                <a:path w="594" h="1762" extrusionOk="0">
                  <a:moveTo>
                    <a:pt x="433" y="0"/>
                  </a:moveTo>
                  <a:cubicBezTo>
                    <a:pt x="359" y="0"/>
                    <a:pt x="293" y="44"/>
                    <a:pt x="274" y="120"/>
                  </a:cubicBezTo>
                  <a:cubicBezTo>
                    <a:pt x="229" y="371"/>
                    <a:pt x="183" y="622"/>
                    <a:pt x="137" y="873"/>
                  </a:cubicBezTo>
                  <a:cubicBezTo>
                    <a:pt x="115" y="1010"/>
                    <a:pt x="92" y="1124"/>
                    <a:pt x="69" y="1238"/>
                  </a:cubicBezTo>
                  <a:cubicBezTo>
                    <a:pt x="46" y="1398"/>
                    <a:pt x="0" y="1535"/>
                    <a:pt x="46" y="1672"/>
                  </a:cubicBezTo>
                  <a:cubicBezTo>
                    <a:pt x="76" y="1717"/>
                    <a:pt x="135" y="1762"/>
                    <a:pt x="192" y="1762"/>
                  </a:cubicBezTo>
                  <a:cubicBezTo>
                    <a:pt x="222" y="1762"/>
                    <a:pt x="251" y="1749"/>
                    <a:pt x="274" y="1718"/>
                  </a:cubicBezTo>
                  <a:cubicBezTo>
                    <a:pt x="320" y="1672"/>
                    <a:pt x="366" y="1604"/>
                    <a:pt x="388" y="1535"/>
                  </a:cubicBezTo>
                  <a:cubicBezTo>
                    <a:pt x="388" y="1467"/>
                    <a:pt x="411" y="1398"/>
                    <a:pt x="411" y="1330"/>
                  </a:cubicBezTo>
                  <a:cubicBezTo>
                    <a:pt x="434" y="1216"/>
                    <a:pt x="434" y="1102"/>
                    <a:pt x="457" y="965"/>
                  </a:cubicBezTo>
                  <a:cubicBezTo>
                    <a:pt x="503" y="713"/>
                    <a:pt x="548" y="462"/>
                    <a:pt x="571" y="189"/>
                  </a:cubicBezTo>
                  <a:cubicBezTo>
                    <a:pt x="594" y="120"/>
                    <a:pt x="548" y="29"/>
                    <a:pt x="480" y="6"/>
                  </a:cubicBezTo>
                  <a:cubicBezTo>
                    <a:pt x="464" y="2"/>
                    <a:pt x="448" y="0"/>
                    <a:pt x="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89800" y="4465525"/>
              <a:ext cx="54825" cy="76375"/>
            </a:xfrm>
            <a:custGeom>
              <a:avLst/>
              <a:gdLst/>
              <a:ahLst/>
              <a:cxnLst/>
              <a:rect l="l" t="t" r="r" b="b"/>
              <a:pathLst>
                <a:path w="2193" h="3055" extrusionOk="0">
                  <a:moveTo>
                    <a:pt x="1565" y="2487"/>
                  </a:moveTo>
                  <a:lnTo>
                    <a:pt x="1565" y="2487"/>
                  </a:lnTo>
                  <a:cubicBezTo>
                    <a:pt x="1561" y="2492"/>
                    <a:pt x="1557" y="2496"/>
                    <a:pt x="1553" y="2500"/>
                  </a:cubicBezTo>
                  <a:cubicBezTo>
                    <a:pt x="1444" y="2609"/>
                    <a:pt x="1303" y="2685"/>
                    <a:pt x="1154" y="2713"/>
                  </a:cubicBezTo>
                  <a:lnTo>
                    <a:pt x="1154" y="2713"/>
                  </a:lnTo>
                  <a:cubicBezTo>
                    <a:pt x="1291" y="2638"/>
                    <a:pt x="1428" y="2563"/>
                    <a:pt x="1565" y="2487"/>
                  </a:cubicBezTo>
                  <a:close/>
                  <a:moveTo>
                    <a:pt x="303" y="1"/>
                  </a:moveTo>
                  <a:cubicBezTo>
                    <a:pt x="251" y="1"/>
                    <a:pt x="194" y="35"/>
                    <a:pt x="183" y="103"/>
                  </a:cubicBezTo>
                  <a:cubicBezTo>
                    <a:pt x="140" y="687"/>
                    <a:pt x="76" y="1290"/>
                    <a:pt x="11" y="1876"/>
                  </a:cubicBezTo>
                  <a:lnTo>
                    <a:pt x="11" y="1876"/>
                  </a:lnTo>
                  <a:cubicBezTo>
                    <a:pt x="6" y="1908"/>
                    <a:pt x="2" y="1941"/>
                    <a:pt x="0" y="1975"/>
                  </a:cubicBezTo>
                  <a:cubicBezTo>
                    <a:pt x="0" y="2078"/>
                    <a:pt x="69" y="2129"/>
                    <a:pt x="140" y="2129"/>
                  </a:cubicBezTo>
                  <a:cubicBezTo>
                    <a:pt x="212" y="2129"/>
                    <a:pt x="286" y="2078"/>
                    <a:pt x="297" y="1975"/>
                  </a:cubicBezTo>
                  <a:cubicBezTo>
                    <a:pt x="336" y="1569"/>
                    <a:pt x="784" y="1310"/>
                    <a:pt x="1184" y="1310"/>
                  </a:cubicBezTo>
                  <a:cubicBezTo>
                    <a:pt x="1256" y="1310"/>
                    <a:pt x="1327" y="1318"/>
                    <a:pt x="1393" y="1336"/>
                  </a:cubicBezTo>
                  <a:cubicBezTo>
                    <a:pt x="1621" y="1382"/>
                    <a:pt x="1826" y="1564"/>
                    <a:pt x="1849" y="1815"/>
                  </a:cubicBezTo>
                  <a:cubicBezTo>
                    <a:pt x="1864" y="1897"/>
                    <a:pt x="1857" y="1979"/>
                    <a:pt x="1835" y="2058"/>
                  </a:cubicBezTo>
                  <a:lnTo>
                    <a:pt x="1835" y="2058"/>
                  </a:lnTo>
                  <a:cubicBezTo>
                    <a:pt x="1418" y="2259"/>
                    <a:pt x="1015" y="2459"/>
                    <a:pt x="594" y="2660"/>
                  </a:cubicBezTo>
                  <a:cubicBezTo>
                    <a:pt x="480" y="2705"/>
                    <a:pt x="503" y="2865"/>
                    <a:pt x="594" y="2934"/>
                  </a:cubicBezTo>
                  <a:cubicBezTo>
                    <a:pt x="734" y="3017"/>
                    <a:pt x="882" y="3055"/>
                    <a:pt x="1030" y="3055"/>
                  </a:cubicBezTo>
                  <a:cubicBezTo>
                    <a:pt x="1520" y="3055"/>
                    <a:pt x="2004" y="2644"/>
                    <a:pt x="2149" y="2164"/>
                  </a:cubicBezTo>
                  <a:lnTo>
                    <a:pt x="2149" y="2164"/>
                  </a:lnTo>
                  <a:cubicBezTo>
                    <a:pt x="2187" y="2132"/>
                    <a:pt x="2192" y="2085"/>
                    <a:pt x="2177" y="2044"/>
                  </a:cubicBezTo>
                  <a:lnTo>
                    <a:pt x="2177" y="2044"/>
                  </a:lnTo>
                  <a:cubicBezTo>
                    <a:pt x="2185" y="1999"/>
                    <a:pt x="2190" y="1953"/>
                    <a:pt x="2192" y="1907"/>
                  </a:cubicBezTo>
                  <a:cubicBezTo>
                    <a:pt x="2192" y="1541"/>
                    <a:pt x="1963" y="1222"/>
                    <a:pt x="1644" y="1085"/>
                  </a:cubicBezTo>
                  <a:cubicBezTo>
                    <a:pt x="1497" y="1022"/>
                    <a:pt x="1341" y="993"/>
                    <a:pt x="1184" y="993"/>
                  </a:cubicBezTo>
                  <a:cubicBezTo>
                    <a:pt x="999" y="993"/>
                    <a:pt x="813" y="1033"/>
                    <a:pt x="640" y="1108"/>
                  </a:cubicBezTo>
                  <a:cubicBezTo>
                    <a:pt x="523" y="1159"/>
                    <a:pt x="418" y="1226"/>
                    <a:pt x="328" y="1307"/>
                  </a:cubicBezTo>
                  <a:lnTo>
                    <a:pt x="328" y="1307"/>
                  </a:lnTo>
                  <a:cubicBezTo>
                    <a:pt x="350" y="904"/>
                    <a:pt x="374" y="499"/>
                    <a:pt x="388" y="103"/>
                  </a:cubicBezTo>
                  <a:cubicBezTo>
                    <a:pt x="400" y="35"/>
                    <a:pt x="354" y="1"/>
                    <a:pt x="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55800" y="4429650"/>
              <a:ext cx="68125" cy="204550"/>
            </a:xfrm>
            <a:custGeom>
              <a:avLst/>
              <a:gdLst/>
              <a:ahLst/>
              <a:cxnLst/>
              <a:rect l="l" t="t" r="r" b="b"/>
              <a:pathLst>
                <a:path w="2725" h="8182" extrusionOk="0">
                  <a:moveTo>
                    <a:pt x="1633" y="0"/>
                  </a:moveTo>
                  <a:cubicBezTo>
                    <a:pt x="1618" y="0"/>
                    <a:pt x="1601" y="3"/>
                    <a:pt x="1583" y="9"/>
                  </a:cubicBezTo>
                  <a:cubicBezTo>
                    <a:pt x="1332" y="77"/>
                    <a:pt x="1081" y="146"/>
                    <a:pt x="853" y="192"/>
                  </a:cubicBezTo>
                  <a:cubicBezTo>
                    <a:pt x="723" y="235"/>
                    <a:pt x="757" y="422"/>
                    <a:pt x="878" y="422"/>
                  </a:cubicBezTo>
                  <a:cubicBezTo>
                    <a:pt x="884" y="422"/>
                    <a:pt x="891" y="421"/>
                    <a:pt x="898" y="420"/>
                  </a:cubicBezTo>
                  <a:lnTo>
                    <a:pt x="1548" y="262"/>
                  </a:lnTo>
                  <a:lnTo>
                    <a:pt x="1548" y="262"/>
                  </a:lnTo>
                  <a:cubicBezTo>
                    <a:pt x="2162" y="1568"/>
                    <a:pt x="2379" y="3025"/>
                    <a:pt x="2222" y="4460"/>
                  </a:cubicBezTo>
                  <a:cubicBezTo>
                    <a:pt x="2131" y="5190"/>
                    <a:pt x="1925" y="5921"/>
                    <a:pt x="1629" y="6583"/>
                  </a:cubicBezTo>
                  <a:cubicBezTo>
                    <a:pt x="1492" y="6902"/>
                    <a:pt x="1332" y="7267"/>
                    <a:pt x="1104" y="7541"/>
                  </a:cubicBezTo>
                  <a:cubicBezTo>
                    <a:pt x="978" y="7682"/>
                    <a:pt x="783" y="7804"/>
                    <a:pt x="598" y="7804"/>
                  </a:cubicBezTo>
                  <a:cubicBezTo>
                    <a:pt x="482" y="7804"/>
                    <a:pt x="370" y="7756"/>
                    <a:pt x="282" y="7633"/>
                  </a:cubicBezTo>
                  <a:cubicBezTo>
                    <a:pt x="243" y="7594"/>
                    <a:pt x="196" y="7576"/>
                    <a:pt x="153" y="7576"/>
                  </a:cubicBezTo>
                  <a:cubicBezTo>
                    <a:pt x="70" y="7576"/>
                    <a:pt x="1" y="7642"/>
                    <a:pt x="31" y="7747"/>
                  </a:cubicBezTo>
                  <a:cubicBezTo>
                    <a:pt x="79" y="8059"/>
                    <a:pt x="316" y="8181"/>
                    <a:pt x="580" y="8181"/>
                  </a:cubicBezTo>
                  <a:cubicBezTo>
                    <a:pt x="818" y="8181"/>
                    <a:pt x="1078" y="8081"/>
                    <a:pt x="1241" y="7929"/>
                  </a:cubicBezTo>
                  <a:cubicBezTo>
                    <a:pt x="1492" y="7724"/>
                    <a:pt x="1629" y="7427"/>
                    <a:pt x="1789" y="7153"/>
                  </a:cubicBezTo>
                  <a:cubicBezTo>
                    <a:pt x="1925" y="6857"/>
                    <a:pt x="2062" y="6537"/>
                    <a:pt x="2177" y="6217"/>
                  </a:cubicBezTo>
                  <a:cubicBezTo>
                    <a:pt x="2610" y="4939"/>
                    <a:pt x="2724" y="3547"/>
                    <a:pt x="2473" y="2223"/>
                  </a:cubicBezTo>
                  <a:cubicBezTo>
                    <a:pt x="2336" y="1470"/>
                    <a:pt x="2085" y="739"/>
                    <a:pt x="1720" y="55"/>
                  </a:cubicBezTo>
                  <a:cubicBezTo>
                    <a:pt x="1703" y="21"/>
                    <a:pt x="1674" y="0"/>
                    <a:pt x="1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053575" y="4440500"/>
              <a:ext cx="54950" cy="187475"/>
            </a:xfrm>
            <a:custGeom>
              <a:avLst/>
              <a:gdLst/>
              <a:ahLst/>
              <a:cxnLst/>
              <a:rect l="l" t="t" r="r" b="b"/>
              <a:pathLst>
                <a:path w="2198" h="7499" extrusionOk="0">
                  <a:moveTo>
                    <a:pt x="2110" y="1"/>
                  </a:moveTo>
                  <a:cubicBezTo>
                    <a:pt x="2098" y="1"/>
                    <a:pt x="2086" y="3"/>
                    <a:pt x="2072" y="9"/>
                  </a:cubicBezTo>
                  <a:cubicBezTo>
                    <a:pt x="885" y="328"/>
                    <a:pt x="1204" y="1926"/>
                    <a:pt x="1227" y="2839"/>
                  </a:cubicBezTo>
                  <a:cubicBezTo>
                    <a:pt x="1250" y="3661"/>
                    <a:pt x="1159" y="4460"/>
                    <a:pt x="999" y="5259"/>
                  </a:cubicBezTo>
                  <a:cubicBezTo>
                    <a:pt x="908" y="5669"/>
                    <a:pt x="794" y="6057"/>
                    <a:pt x="679" y="6445"/>
                  </a:cubicBezTo>
                  <a:cubicBezTo>
                    <a:pt x="611" y="6628"/>
                    <a:pt x="565" y="6856"/>
                    <a:pt x="451" y="7016"/>
                  </a:cubicBezTo>
                  <a:cubicBezTo>
                    <a:pt x="428" y="7039"/>
                    <a:pt x="383" y="7085"/>
                    <a:pt x="337" y="7107"/>
                  </a:cubicBezTo>
                  <a:cubicBezTo>
                    <a:pt x="314" y="7130"/>
                    <a:pt x="291" y="7153"/>
                    <a:pt x="269" y="7176"/>
                  </a:cubicBezTo>
                  <a:cubicBezTo>
                    <a:pt x="256" y="7176"/>
                    <a:pt x="247" y="7178"/>
                    <a:pt x="241" y="7180"/>
                  </a:cubicBezTo>
                  <a:lnTo>
                    <a:pt x="241" y="7180"/>
                  </a:lnTo>
                  <a:cubicBezTo>
                    <a:pt x="225" y="7135"/>
                    <a:pt x="190" y="7113"/>
                    <a:pt x="154" y="7113"/>
                  </a:cubicBezTo>
                  <a:cubicBezTo>
                    <a:pt x="115" y="7113"/>
                    <a:pt x="75" y="7142"/>
                    <a:pt x="63" y="7199"/>
                  </a:cubicBezTo>
                  <a:cubicBezTo>
                    <a:pt x="0" y="7387"/>
                    <a:pt x="167" y="7498"/>
                    <a:pt x="354" y="7498"/>
                  </a:cubicBezTo>
                  <a:cubicBezTo>
                    <a:pt x="371" y="7498"/>
                    <a:pt x="388" y="7497"/>
                    <a:pt x="406" y="7495"/>
                  </a:cubicBezTo>
                  <a:cubicBezTo>
                    <a:pt x="725" y="7450"/>
                    <a:pt x="839" y="7130"/>
                    <a:pt x="931" y="6879"/>
                  </a:cubicBezTo>
                  <a:cubicBezTo>
                    <a:pt x="1250" y="6035"/>
                    <a:pt x="1456" y="5167"/>
                    <a:pt x="1547" y="4277"/>
                  </a:cubicBezTo>
                  <a:cubicBezTo>
                    <a:pt x="1592" y="3843"/>
                    <a:pt x="1615" y="3410"/>
                    <a:pt x="1615" y="2976"/>
                  </a:cubicBezTo>
                  <a:cubicBezTo>
                    <a:pt x="1592" y="2588"/>
                    <a:pt x="1547" y="2200"/>
                    <a:pt x="1524" y="1812"/>
                  </a:cubicBezTo>
                  <a:cubicBezTo>
                    <a:pt x="1501" y="1241"/>
                    <a:pt x="1501" y="397"/>
                    <a:pt x="2117" y="168"/>
                  </a:cubicBezTo>
                  <a:cubicBezTo>
                    <a:pt x="2198" y="128"/>
                    <a:pt x="2190" y="1"/>
                    <a:pt x="2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111075" y="4567800"/>
              <a:ext cx="31725" cy="68225"/>
            </a:xfrm>
            <a:custGeom>
              <a:avLst/>
              <a:gdLst/>
              <a:ahLst/>
              <a:cxnLst/>
              <a:rect l="l" t="t" r="r" b="b"/>
              <a:pathLst>
                <a:path w="1269" h="2729" extrusionOk="0">
                  <a:moveTo>
                    <a:pt x="328" y="1"/>
                  </a:moveTo>
                  <a:cubicBezTo>
                    <a:pt x="245" y="1"/>
                    <a:pt x="160" y="73"/>
                    <a:pt x="160" y="167"/>
                  </a:cubicBezTo>
                  <a:cubicBezTo>
                    <a:pt x="183" y="806"/>
                    <a:pt x="137" y="1468"/>
                    <a:pt x="160" y="2107"/>
                  </a:cubicBezTo>
                  <a:cubicBezTo>
                    <a:pt x="160" y="2221"/>
                    <a:pt x="245" y="2278"/>
                    <a:pt x="334" y="2278"/>
                  </a:cubicBezTo>
                  <a:cubicBezTo>
                    <a:pt x="422" y="2278"/>
                    <a:pt x="514" y="2221"/>
                    <a:pt x="525" y="2107"/>
                  </a:cubicBezTo>
                  <a:cubicBezTo>
                    <a:pt x="525" y="1785"/>
                    <a:pt x="513" y="1457"/>
                    <a:pt x="502" y="1129"/>
                  </a:cubicBezTo>
                  <a:lnTo>
                    <a:pt x="502" y="1129"/>
                  </a:lnTo>
                  <a:cubicBezTo>
                    <a:pt x="502" y="1128"/>
                    <a:pt x="502" y="1126"/>
                    <a:pt x="502" y="1125"/>
                  </a:cubicBezTo>
                  <a:cubicBezTo>
                    <a:pt x="502" y="981"/>
                    <a:pt x="514" y="841"/>
                    <a:pt x="533" y="702"/>
                  </a:cubicBezTo>
                  <a:lnTo>
                    <a:pt x="533" y="702"/>
                  </a:lnTo>
                  <a:cubicBezTo>
                    <a:pt x="726" y="989"/>
                    <a:pt x="882" y="1303"/>
                    <a:pt x="867" y="1627"/>
                  </a:cubicBezTo>
                  <a:cubicBezTo>
                    <a:pt x="845" y="1983"/>
                    <a:pt x="585" y="2381"/>
                    <a:pt x="192" y="2381"/>
                  </a:cubicBezTo>
                  <a:cubicBezTo>
                    <a:pt x="182" y="2381"/>
                    <a:pt x="171" y="2381"/>
                    <a:pt x="160" y="2381"/>
                  </a:cubicBezTo>
                  <a:cubicBezTo>
                    <a:pt x="69" y="2381"/>
                    <a:pt x="0" y="2472"/>
                    <a:pt x="0" y="2563"/>
                  </a:cubicBezTo>
                  <a:cubicBezTo>
                    <a:pt x="0" y="2654"/>
                    <a:pt x="69" y="2723"/>
                    <a:pt x="160" y="2723"/>
                  </a:cubicBezTo>
                  <a:cubicBezTo>
                    <a:pt x="191" y="2727"/>
                    <a:pt x="222" y="2729"/>
                    <a:pt x="253" y="2729"/>
                  </a:cubicBezTo>
                  <a:cubicBezTo>
                    <a:pt x="775" y="2729"/>
                    <a:pt x="1145" y="2193"/>
                    <a:pt x="1210" y="1719"/>
                  </a:cubicBezTo>
                  <a:cubicBezTo>
                    <a:pt x="1268" y="1175"/>
                    <a:pt x="947" y="681"/>
                    <a:pt x="610" y="265"/>
                  </a:cubicBezTo>
                  <a:lnTo>
                    <a:pt x="610" y="265"/>
                  </a:lnTo>
                  <a:cubicBezTo>
                    <a:pt x="620" y="217"/>
                    <a:pt x="629" y="169"/>
                    <a:pt x="639" y="121"/>
                  </a:cubicBezTo>
                  <a:cubicBezTo>
                    <a:pt x="652" y="68"/>
                    <a:pt x="612" y="30"/>
                    <a:pt x="567" y="30"/>
                  </a:cubicBezTo>
                  <a:cubicBezTo>
                    <a:pt x="534" y="30"/>
                    <a:pt x="499" y="50"/>
                    <a:pt x="479" y="98"/>
                  </a:cubicBezTo>
                  <a:cubicBezTo>
                    <a:pt x="479" y="100"/>
                    <a:pt x="478" y="102"/>
                    <a:pt x="477" y="104"/>
                  </a:cubicBezTo>
                  <a:lnTo>
                    <a:pt x="477" y="104"/>
                  </a:lnTo>
                  <a:cubicBezTo>
                    <a:pt x="463" y="86"/>
                    <a:pt x="448" y="69"/>
                    <a:pt x="434" y="52"/>
                  </a:cubicBezTo>
                  <a:cubicBezTo>
                    <a:pt x="405" y="16"/>
                    <a:pt x="367" y="1"/>
                    <a:pt x="3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189800" y="4443950"/>
              <a:ext cx="43000" cy="131475"/>
            </a:xfrm>
            <a:custGeom>
              <a:avLst/>
              <a:gdLst/>
              <a:ahLst/>
              <a:cxnLst/>
              <a:rect l="l" t="t" r="r" b="b"/>
              <a:pathLst>
                <a:path w="1720" h="5259" extrusionOk="0">
                  <a:moveTo>
                    <a:pt x="1585" y="0"/>
                  </a:moveTo>
                  <a:cubicBezTo>
                    <a:pt x="1560" y="0"/>
                    <a:pt x="1534" y="9"/>
                    <a:pt x="1507" y="30"/>
                  </a:cubicBezTo>
                  <a:cubicBezTo>
                    <a:pt x="823" y="670"/>
                    <a:pt x="343" y="1514"/>
                    <a:pt x="138" y="2427"/>
                  </a:cubicBezTo>
                  <a:cubicBezTo>
                    <a:pt x="47" y="2884"/>
                    <a:pt x="1" y="3363"/>
                    <a:pt x="24" y="3819"/>
                  </a:cubicBezTo>
                  <a:cubicBezTo>
                    <a:pt x="24" y="4253"/>
                    <a:pt x="69" y="4824"/>
                    <a:pt x="320" y="5189"/>
                  </a:cubicBezTo>
                  <a:cubicBezTo>
                    <a:pt x="357" y="5235"/>
                    <a:pt x="413" y="5259"/>
                    <a:pt x="466" y="5259"/>
                  </a:cubicBezTo>
                  <a:cubicBezTo>
                    <a:pt x="544" y="5259"/>
                    <a:pt x="617" y="5207"/>
                    <a:pt x="617" y="5098"/>
                  </a:cubicBezTo>
                  <a:cubicBezTo>
                    <a:pt x="617" y="4892"/>
                    <a:pt x="549" y="4710"/>
                    <a:pt x="503" y="4504"/>
                  </a:cubicBezTo>
                  <a:cubicBezTo>
                    <a:pt x="457" y="4299"/>
                    <a:pt x="435" y="4071"/>
                    <a:pt x="412" y="3865"/>
                  </a:cubicBezTo>
                  <a:cubicBezTo>
                    <a:pt x="389" y="3409"/>
                    <a:pt x="412" y="2975"/>
                    <a:pt x="503" y="2541"/>
                  </a:cubicBezTo>
                  <a:cubicBezTo>
                    <a:pt x="686" y="1651"/>
                    <a:pt x="1074" y="829"/>
                    <a:pt x="1667" y="167"/>
                  </a:cubicBezTo>
                  <a:cubicBezTo>
                    <a:pt x="1720" y="97"/>
                    <a:pt x="1665"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264000" y="4487075"/>
              <a:ext cx="18275" cy="68950"/>
            </a:xfrm>
            <a:custGeom>
              <a:avLst/>
              <a:gdLst/>
              <a:ahLst/>
              <a:cxnLst/>
              <a:rect l="l" t="t" r="r" b="b"/>
              <a:pathLst>
                <a:path w="731" h="2758" extrusionOk="0">
                  <a:moveTo>
                    <a:pt x="157" y="0"/>
                  </a:moveTo>
                  <a:cubicBezTo>
                    <a:pt x="109" y="0"/>
                    <a:pt x="57" y="29"/>
                    <a:pt x="46" y="86"/>
                  </a:cubicBezTo>
                  <a:cubicBezTo>
                    <a:pt x="23" y="314"/>
                    <a:pt x="0" y="542"/>
                    <a:pt x="23" y="771"/>
                  </a:cubicBezTo>
                  <a:cubicBezTo>
                    <a:pt x="23" y="999"/>
                    <a:pt x="46" y="1227"/>
                    <a:pt x="69" y="1455"/>
                  </a:cubicBezTo>
                  <a:cubicBezTo>
                    <a:pt x="114" y="1684"/>
                    <a:pt x="137" y="1912"/>
                    <a:pt x="183" y="2117"/>
                  </a:cubicBezTo>
                  <a:cubicBezTo>
                    <a:pt x="228" y="2323"/>
                    <a:pt x="251" y="2642"/>
                    <a:pt x="434" y="2734"/>
                  </a:cubicBezTo>
                  <a:cubicBezTo>
                    <a:pt x="458" y="2750"/>
                    <a:pt x="488" y="2757"/>
                    <a:pt x="518" y="2757"/>
                  </a:cubicBezTo>
                  <a:cubicBezTo>
                    <a:pt x="572" y="2757"/>
                    <a:pt x="625" y="2732"/>
                    <a:pt x="639" y="2688"/>
                  </a:cubicBezTo>
                  <a:cubicBezTo>
                    <a:pt x="731" y="2482"/>
                    <a:pt x="594" y="2254"/>
                    <a:pt x="548" y="2049"/>
                  </a:cubicBezTo>
                  <a:cubicBezTo>
                    <a:pt x="502" y="1843"/>
                    <a:pt x="457" y="1638"/>
                    <a:pt x="411" y="1410"/>
                  </a:cubicBezTo>
                  <a:cubicBezTo>
                    <a:pt x="365" y="1204"/>
                    <a:pt x="343" y="976"/>
                    <a:pt x="320" y="771"/>
                  </a:cubicBezTo>
                  <a:cubicBezTo>
                    <a:pt x="297" y="542"/>
                    <a:pt x="274" y="314"/>
                    <a:pt x="251" y="86"/>
                  </a:cubicBezTo>
                  <a:cubicBezTo>
                    <a:pt x="251" y="29"/>
                    <a:pt x="206"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60575" y="4489475"/>
              <a:ext cx="82200" cy="71300"/>
            </a:xfrm>
            <a:custGeom>
              <a:avLst/>
              <a:gdLst/>
              <a:ahLst/>
              <a:cxnLst/>
              <a:rect l="l" t="t" r="r" b="b"/>
              <a:pathLst>
                <a:path w="3288" h="2852" extrusionOk="0">
                  <a:moveTo>
                    <a:pt x="398" y="0"/>
                  </a:moveTo>
                  <a:cubicBezTo>
                    <a:pt x="303" y="0"/>
                    <a:pt x="208" y="4"/>
                    <a:pt x="114" y="13"/>
                  </a:cubicBezTo>
                  <a:cubicBezTo>
                    <a:pt x="23" y="13"/>
                    <a:pt x="0" y="150"/>
                    <a:pt x="92" y="195"/>
                  </a:cubicBezTo>
                  <a:cubicBezTo>
                    <a:pt x="571" y="355"/>
                    <a:pt x="1096" y="401"/>
                    <a:pt x="1598" y="469"/>
                  </a:cubicBezTo>
                  <a:cubicBezTo>
                    <a:pt x="1970" y="522"/>
                    <a:pt x="2369" y="589"/>
                    <a:pt x="2764" y="616"/>
                  </a:cubicBezTo>
                  <a:lnTo>
                    <a:pt x="2764" y="616"/>
                  </a:lnTo>
                  <a:cubicBezTo>
                    <a:pt x="2490" y="902"/>
                    <a:pt x="2208" y="1188"/>
                    <a:pt x="1940" y="1473"/>
                  </a:cubicBezTo>
                  <a:cubicBezTo>
                    <a:pt x="1575" y="1839"/>
                    <a:pt x="1210" y="2181"/>
                    <a:pt x="890" y="2569"/>
                  </a:cubicBezTo>
                  <a:cubicBezTo>
                    <a:pt x="769" y="2691"/>
                    <a:pt x="872" y="2852"/>
                    <a:pt x="998" y="2852"/>
                  </a:cubicBezTo>
                  <a:cubicBezTo>
                    <a:pt x="1038" y="2852"/>
                    <a:pt x="1080" y="2836"/>
                    <a:pt x="1119" y="2797"/>
                  </a:cubicBezTo>
                  <a:cubicBezTo>
                    <a:pt x="1484" y="2455"/>
                    <a:pt x="1826" y="2067"/>
                    <a:pt x="2169" y="1702"/>
                  </a:cubicBezTo>
                  <a:cubicBezTo>
                    <a:pt x="2511" y="1314"/>
                    <a:pt x="2853" y="949"/>
                    <a:pt x="3196" y="583"/>
                  </a:cubicBezTo>
                  <a:cubicBezTo>
                    <a:pt x="3287" y="515"/>
                    <a:pt x="3241" y="355"/>
                    <a:pt x="3127" y="332"/>
                  </a:cubicBezTo>
                  <a:cubicBezTo>
                    <a:pt x="2648" y="241"/>
                    <a:pt x="2146" y="172"/>
                    <a:pt x="1644" y="127"/>
                  </a:cubicBezTo>
                  <a:cubicBezTo>
                    <a:pt x="1235" y="71"/>
                    <a:pt x="812" y="0"/>
                    <a:pt x="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62725" y="4557425"/>
              <a:ext cx="15425" cy="9425"/>
            </a:xfrm>
            <a:custGeom>
              <a:avLst/>
              <a:gdLst/>
              <a:ahLst/>
              <a:cxnLst/>
              <a:rect l="l" t="t" r="r" b="b"/>
              <a:pathLst>
                <a:path w="617" h="377" extrusionOk="0">
                  <a:moveTo>
                    <a:pt x="211" y="1"/>
                  </a:moveTo>
                  <a:cubicBezTo>
                    <a:pt x="200" y="1"/>
                    <a:pt x="190" y="3"/>
                    <a:pt x="183" y="11"/>
                  </a:cubicBezTo>
                  <a:cubicBezTo>
                    <a:pt x="160" y="11"/>
                    <a:pt x="137" y="34"/>
                    <a:pt x="114" y="34"/>
                  </a:cubicBezTo>
                  <a:cubicBezTo>
                    <a:pt x="91" y="34"/>
                    <a:pt x="46" y="57"/>
                    <a:pt x="23" y="79"/>
                  </a:cubicBezTo>
                  <a:cubicBezTo>
                    <a:pt x="0" y="125"/>
                    <a:pt x="0" y="148"/>
                    <a:pt x="0" y="193"/>
                  </a:cubicBezTo>
                  <a:cubicBezTo>
                    <a:pt x="0" y="216"/>
                    <a:pt x="0" y="239"/>
                    <a:pt x="23" y="262"/>
                  </a:cubicBezTo>
                  <a:cubicBezTo>
                    <a:pt x="46" y="308"/>
                    <a:pt x="68" y="330"/>
                    <a:pt x="114" y="353"/>
                  </a:cubicBezTo>
                  <a:cubicBezTo>
                    <a:pt x="137" y="353"/>
                    <a:pt x="160" y="353"/>
                    <a:pt x="183" y="376"/>
                  </a:cubicBezTo>
                  <a:lnTo>
                    <a:pt x="342" y="376"/>
                  </a:lnTo>
                  <a:cubicBezTo>
                    <a:pt x="365" y="376"/>
                    <a:pt x="365" y="376"/>
                    <a:pt x="388" y="353"/>
                  </a:cubicBezTo>
                  <a:cubicBezTo>
                    <a:pt x="411" y="353"/>
                    <a:pt x="434" y="353"/>
                    <a:pt x="457" y="330"/>
                  </a:cubicBezTo>
                  <a:lnTo>
                    <a:pt x="479" y="330"/>
                  </a:lnTo>
                  <a:cubicBezTo>
                    <a:pt x="502" y="308"/>
                    <a:pt x="525" y="308"/>
                    <a:pt x="548" y="285"/>
                  </a:cubicBezTo>
                  <a:lnTo>
                    <a:pt x="548" y="285"/>
                  </a:lnTo>
                  <a:cubicBezTo>
                    <a:pt x="547" y="285"/>
                    <a:pt x="527" y="305"/>
                    <a:pt x="506" y="307"/>
                  </a:cubicBezTo>
                  <a:lnTo>
                    <a:pt x="506" y="307"/>
                  </a:lnTo>
                  <a:cubicBezTo>
                    <a:pt x="506" y="307"/>
                    <a:pt x="507" y="306"/>
                    <a:pt x="508" y="305"/>
                  </a:cubicBezTo>
                  <a:lnTo>
                    <a:pt x="508" y="305"/>
                  </a:lnTo>
                  <a:lnTo>
                    <a:pt x="548" y="285"/>
                  </a:lnTo>
                  <a:lnTo>
                    <a:pt x="548" y="285"/>
                  </a:lnTo>
                  <a:cubicBezTo>
                    <a:pt x="548" y="285"/>
                    <a:pt x="548" y="285"/>
                    <a:pt x="548" y="285"/>
                  </a:cubicBezTo>
                  <a:cubicBezTo>
                    <a:pt x="593" y="285"/>
                    <a:pt x="616" y="239"/>
                    <a:pt x="616" y="193"/>
                  </a:cubicBezTo>
                  <a:cubicBezTo>
                    <a:pt x="616" y="148"/>
                    <a:pt x="593" y="102"/>
                    <a:pt x="548" y="79"/>
                  </a:cubicBezTo>
                  <a:lnTo>
                    <a:pt x="514" y="79"/>
                  </a:lnTo>
                  <a:cubicBezTo>
                    <a:pt x="507" y="76"/>
                    <a:pt x="501" y="73"/>
                    <a:pt x="494" y="69"/>
                  </a:cubicBezTo>
                  <a:lnTo>
                    <a:pt x="494" y="69"/>
                  </a:lnTo>
                  <a:cubicBezTo>
                    <a:pt x="471" y="41"/>
                    <a:pt x="441" y="26"/>
                    <a:pt x="411" y="11"/>
                  </a:cubicBezTo>
                  <a:lnTo>
                    <a:pt x="274" y="11"/>
                  </a:lnTo>
                  <a:cubicBezTo>
                    <a:pt x="259" y="11"/>
                    <a:pt x="233"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23200" y="4478300"/>
              <a:ext cx="14300" cy="73075"/>
            </a:xfrm>
            <a:custGeom>
              <a:avLst/>
              <a:gdLst/>
              <a:ahLst/>
              <a:cxnLst/>
              <a:rect l="l" t="t" r="r" b="b"/>
              <a:pathLst>
                <a:path w="572" h="2923" extrusionOk="0">
                  <a:moveTo>
                    <a:pt x="494" y="0"/>
                  </a:moveTo>
                  <a:cubicBezTo>
                    <a:pt x="450" y="0"/>
                    <a:pt x="400" y="35"/>
                    <a:pt x="389" y="94"/>
                  </a:cubicBezTo>
                  <a:cubicBezTo>
                    <a:pt x="320" y="574"/>
                    <a:pt x="252" y="1030"/>
                    <a:pt x="206" y="1510"/>
                  </a:cubicBezTo>
                  <a:cubicBezTo>
                    <a:pt x="160" y="1738"/>
                    <a:pt x="137" y="1966"/>
                    <a:pt x="115" y="2194"/>
                  </a:cubicBezTo>
                  <a:cubicBezTo>
                    <a:pt x="92" y="2423"/>
                    <a:pt x="0" y="2697"/>
                    <a:pt x="183" y="2879"/>
                  </a:cubicBezTo>
                  <a:cubicBezTo>
                    <a:pt x="204" y="2910"/>
                    <a:pt x="234" y="2922"/>
                    <a:pt x="267" y="2922"/>
                  </a:cubicBezTo>
                  <a:cubicBezTo>
                    <a:pt x="307" y="2922"/>
                    <a:pt x="351" y="2904"/>
                    <a:pt x="389" y="2879"/>
                  </a:cubicBezTo>
                  <a:cubicBezTo>
                    <a:pt x="571" y="2719"/>
                    <a:pt x="525" y="2423"/>
                    <a:pt x="525" y="2194"/>
                  </a:cubicBezTo>
                  <a:cubicBezTo>
                    <a:pt x="548" y="1966"/>
                    <a:pt x="548" y="1738"/>
                    <a:pt x="548" y="1510"/>
                  </a:cubicBezTo>
                  <a:cubicBezTo>
                    <a:pt x="571" y="1030"/>
                    <a:pt x="571" y="574"/>
                    <a:pt x="571" y="94"/>
                  </a:cubicBezTo>
                  <a:cubicBezTo>
                    <a:pt x="571" y="29"/>
                    <a:pt x="53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22050" y="4475825"/>
              <a:ext cx="57675" cy="9425"/>
            </a:xfrm>
            <a:custGeom>
              <a:avLst/>
              <a:gdLst/>
              <a:ahLst/>
              <a:cxnLst/>
              <a:rect l="l" t="t" r="r" b="b"/>
              <a:pathLst>
                <a:path w="2307" h="377" extrusionOk="0">
                  <a:moveTo>
                    <a:pt x="1736" y="1"/>
                  </a:moveTo>
                  <a:cubicBezTo>
                    <a:pt x="1523" y="1"/>
                    <a:pt x="1309" y="11"/>
                    <a:pt x="1096" y="11"/>
                  </a:cubicBezTo>
                  <a:cubicBezTo>
                    <a:pt x="777" y="34"/>
                    <a:pt x="435" y="34"/>
                    <a:pt x="115" y="79"/>
                  </a:cubicBezTo>
                  <a:cubicBezTo>
                    <a:pt x="1" y="102"/>
                    <a:pt x="1" y="262"/>
                    <a:pt x="115" y="285"/>
                  </a:cubicBezTo>
                  <a:cubicBezTo>
                    <a:pt x="435" y="330"/>
                    <a:pt x="777" y="353"/>
                    <a:pt x="1096" y="353"/>
                  </a:cubicBezTo>
                  <a:cubicBezTo>
                    <a:pt x="1416" y="376"/>
                    <a:pt x="1736" y="376"/>
                    <a:pt x="2055" y="376"/>
                  </a:cubicBezTo>
                  <a:cubicBezTo>
                    <a:pt x="2306" y="353"/>
                    <a:pt x="2306" y="11"/>
                    <a:pt x="2055" y="11"/>
                  </a:cubicBezTo>
                  <a:cubicBezTo>
                    <a:pt x="1949" y="3"/>
                    <a:pt x="1842" y="1"/>
                    <a:pt x="1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426625" y="4507775"/>
              <a:ext cx="30275" cy="7950"/>
            </a:xfrm>
            <a:custGeom>
              <a:avLst/>
              <a:gdLst/>
              <a:ahLst/>
              <a:cxnLst/>
              <a:rect l="l" t="t" r="r" b="b"/>
              <a:pathLst>
                <a:path w="1211" h="318" extrusionOk="0">
                  <a:moveTo>
                    <a:pt x="975" y="1"/>
                  </a:moveTo>
                  <a:cubicBezTo>
                    <a:pt x="921" y="1"/>
                    <a:pt x="860" y="11"/>
                    <a:pt x="799" y="11"/>
                  </a:cubicBezTo>
                  <a:cubicBezTo>
                    <a:pt x="731" y="11"/>
                    <a:pt x="662" y="34"/>
                    <a:pt x="571" y="34"/>
                  </a:cubicBezTo>
                  <a:lnTo>
                    <a:pt x="115" y="34"/>
                  </a:lnTo>
                  <a:cubicBezTo>
                    <a:pt x="46" y="57"/>
                    <a:pt x="0" y="102"/>
                    <a:pt x="0" y="171"/>
                  </a:cubicBezTo>
                  <a:cubicBezTo>
                    <a:pt x="0" y="239"/>
                    <a:pt x="46" y="285"/>
                    <a:pt x="115" y="285"/>
                  </a:cubicBezTo>
                  <a:cubicBezTo>
                    <a:pt x="274" y="285"/>
                    <a:pt x="434" y="308"/>
                    <a:pt x="571" y="308"/>
                  </a:cubicBezTo>
                  <a:lnTo>
                    <a:pt x="799" y="308"/>
                  </a:lnTo>
                  <a:cubicBezTo>
                    <a:pt x="860" y="308"/>
                    <a:pt x="921" y="318"/>
                    <a:pt x="975" y="318"/>
                  </a:cubicBezTo>
                  <a:cubicBezTo>
                    <a:pt x="1002" y="318"/>
                    <a:pt x="1028" y="315"/>
                    <a:pt x="1050" y="308"/>
                  </a:cubicBezTo>
                  <a:cubicBezTo>
                    <a:pt x="1210" y="285"/>
                    <a:pt x="1210" y="57"/>
                    <a:pt x="1050" y="11"/>
                  </a:cubicBezTo>
                  <a:cubicBezTo>
                    <a:pt x="1028" y="3"/>
                    <a:pt x="1002" y="1"/>
                    <a:pt x="9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495800" y="4446800"/>
              <a:ext cx="46125" cy="144100"/>
            </a:xfrm>
            <a:custGeom>
              <a:avLst/>
              <a:gdLst/>
              <a:ahLst/>
              <a:cxnLst/>
              <a:rect l="l" t="t" r="r" b="b"/>
              <a:pathLst>
                <a:path w="1845" h="5764" extrusionOk="0">
                  <a:moveTo>
                    <a:pt x="758" y="0"/>
                  </a:moveTo>
                  <a:cubicBezTo>
                    <a:pt x="687" y="0"/>
                    <a:pt x="605" y="97"/>
                    <a:pt x="657" y="168"/>
                  </a:cubicBezTo>
                  <a:cubicBezTo>
                    <a:pt x="1274" y="966"/>
                    <a:pt x="1479" y="1994"/>
                    <a:pt x="1365" y="2998"/>
                  </a:cubicBezTo>
                  <a:cubicBezTo>
                    <a:pt x="1319" y="3500"/>
                    <a:pt x="1159" y="3979"/>
                    <a:pt x="931" y="4413"/>
                  </a:cubicBezTo>
                  <a:cubicBezTo>
                    <a:pt x="817" y="4641"/>
                    <a:pt x="680" y="4847"/>
                    <a:pt x="497" y="5029"/>
                  </a:cubicBezTo>
                  <a:cubicBezTo>
                    <a:pt x="361" y="5212"/>
                    <a:pt x="132" y="5372"/>
                    <a:pt x="41" y="5577"/>
                  </a:cubicBezTo>
                  <a:cubicBezTo>
                    <a:pt x="0" y="5679"/>
                    <a:pt x="106" y="5763"/>
                    <a:pt x="194" y="5763"/>
                  </a:cubicBezTo>
                  <a:cubicBezTo>
                    <a:pt x="204" y="5763"/>
                    <a:pt x="214" y="5762"/>
                    <a:pt x="224" y="5760"/>
                  </a:cubicBezTo>
                  <a:cubicBezTo>
                    <a:pt x="452" y="5714"/>
                    <a:pt x="680" y="5440"/>
                    <a:pt x="817" y="5258"/>
                  </a:cubicBezTo>
                  <a:cubicBezTo>
                    <a:pt x="977" y="5052"/>
                    <a:pt x="1137" y="4824"/>
                    <a:pt x="1251" y="4596"/>
                  </a:cubicBezTo>
                  <a:cubicBezTo>
                    <a:pt x="1525" y="4116"/>
                    <a:pt x="1662" y="3569"/>
                    <a:pt x="1730" y="3044"/>
                  </a:cubicBezTo>
                  <a:cubicBezTo>
                    <a:pt x="1844" y="1948"/>
                    <a:pt x="1525" y="852"/>
                    <a:pt x="817" y="31"/>
                  </a:cubicBezTo>
                  <a:cubicBezTo>
                    <a:pt x="801" y="9"/>
                    <a:pt x="780" y="0"/>
                    <a:pt x="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80700" y="4474100"/>
              <a:ext cx="67125" cy="95950"/>
            </a:xfrm>
            <a:custGeom>
              <a:avLst/>
              <a:gdLst/>
              <a:ahLst/>
              <a:cxnLst/>
              <a:rect l="l" t="t" r="r" b="b"/>
              <a:pathLst>
                <a:path w="2685" h="3838" extrusionOk="0">
                  <a:moveTo>
                    <a:pt x="2598" y="1"/>
                  </a:moveTo>
                  <a:cubicBezTo>
                    <a:pt x="2565" y="1"/>
                    <a:pt x="2530" y="19"/>
                    <a:pt x="2511" y="57"/>
                  </a:cubicBezTo>
                  <a:cubicBezTo>
                    <a:pt x="2218" y="805"/>
                    <a:pt x="1960" y="1600"/>
                    <a:pt x="1795" y="2408"/>
                  </a:cubicBezTo>
                  <a:lnTo>
                    <a:pt x="1795" y="2408"/>
                  </a:lnTo>
                  <a:cubicBezTo>
                    <a:pt x="1763" y="2368"/>
                    <a:pt x="1728" y="2330"/>
                    <a:pt x="1689" y="2294"/>
                  </a:cubicBezTo>
                  <a:cubicBezTo>
                    <a:pt x="1516" y="2134"/>
                    <a:pt x="1289" y="2052"/>
                    <a:pt x="1057" y="2052"/>
                  </a:cubicBezTo>
                  <a:cubicBezTo>
                    <a:pt x="891" y="2052"/>
                    <a:pt x="723" y="2094"/>
                    <a:pt x="571" y="2180"/>
                  </a:cubicBezTo>
                  <a:cubicBezTo>
                    <a:pt x="206" y="2385"/>
                    <a:pt x="0" y="2773"/>
                    <a:pt x="114" y="3184"/>
                  </a:cubicBezTo>
                  <a:cubicBezTo>
                    <a:pt x="196" y="3511"/>
                    <a:pt x="515" y="3837"/>
                    <a:pt x="876" y="3837"/>
                  </a:cubicBezTo>
                  <a:cubicBezTo>
                    <a:pt x="918" y="3837"/>
                    <a:pt x="961" y="3833"/>
                    <a:pt x="1005" y="3823"/>
                  </a:cubicBezTo>
                  <a:cubicBezTo>
                    <a:pt x="1096" y="3778"/>
                    <a:pt x="1096" y="3641"/>
                    <a:pt x="1005" y="3618"/>
                  </a:cubicBezTo>
                  <a:cubicBezTo>
                    <a:pt x="731" y="3549"/>
                    <a:pt x="502" y="3390"/>
                    <a:pt x="411" y="3093"/>
                  </a:cubicBezTo>
                  <a:cubicBezTo>
                    <a:pt x="343" y="2819"/>
                    <a:pt x="502" y="2545"/>
                    <a:pt x="776" y="2431"/>
                  </a:cubicBezTo>
                  <a:cubicBezTo>
                    <a:pt x="867" y="2391"/>
                    <a:pt x="955" y="2373"/>
                    <a:pt x="1040" y="2373"/>
                  </a:cubicBezTo>
                  <a:cubicBezTo>
                    <a:pt x="1385" y="2373"/>
                    <a:pt x="1658" y="2674"/>
                    <a:pt x="1688" y="3023"/>
                  </a:cubicBezTo>
                  <a:lnTo>
                    <a:pt x="1688" y="3023"/>
                  </a:lnTo>
                  <a:cubicBezTo>
                    <a:pt x="1674" y="3124"/>
                    <a:pt x="1661" y="3225"/>
                    <a:pt x="1650" y="3325"/>
                  </a:cubicBezTo>
                  <a:lnTo>
                    <a:pt x="1650" y="3325"/>
                  </a:lnTo>
                  <a:cubicBezTo>
                    <a:pt x="1648" y="3332"/>
                    <a:pt x="1646" y="3338"/>
                    <a:pt x="1644" y="3344"/>
                  </a:cubicBezTo>
                  <a:cubicBezTo>
                    <a:pt x="1645" y="3344"/>
                    <a:pt x="1647" y="3344"/>
                    <a:pt x="1648" y="3345"/>
                  </a:cubicBezTo>
                  <a:lnTo>
                    <a:pt x="1648" y="3345"/>
                  </a:lnTo>
                  <a:cubicBezTo>
                    <a:pt x="1647" y="3360"/>
                    <a:pt x="1645" y="3375"/>
                    <a:pt x="1644" y="3390"/>
                  </a:cubicBezTo>
                  <a:cubicBezTo>
                    <a:pt x="1632" y="3499"/>
                    <a:pt x="1710" y="3550"/>
                    <a:pt x="1796" y="3550"/>
                  </a:cubicBezTo>
                  <a:cubicBezTo>
                    <a:pt x="1872" y="3550"/>
                    <a:pt x="1954" y="3510"/>
                    <a:pt x="1986" y="3435"/>
                  </a:cubicBezTo>
                  <a:cubicBezTo>
                    <a:pt x="2027" y="3296"/>
                    <a:pt x="2041" y="3149"/>
                    <a:pt x="2029" y="3003"/>
                  </a:cubicBezTo>
                  <a:lnTo>
                    <a:pt x="2029" y="3003"/>
                  </a:lnTo>
                  <a:cubicBezTo>
                    <a:pt x="2145" y="2018"/>
                    <a:pt x="2328" y="1051"/>
                    <a:pt x="2671" y="103"/>
                  </a:cubicBezTo>
                  <a:cubicBezTo>
                    <a:pt x="2684" y="36"/>
                    <a:pt x="2643" y="1"/>
                    <a:pt x="2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681700" y="4482950"/>
              <a:ext cx="54425" cy="90600"/>
            </a:xfrm>
            <a:custGeom>
              <a:avLst/>
              <a:gdLst/>
              <a:ahLst/>
              <a:cxnLst/>
              <a:rect l="l" t="t" r="r" b="b"/>
              <a:pathLst>
                <a:path w="2177" h="3624" extrusionOk="0">
                  <a:moveTo>
                    <a:pt x="158" y="1"/>
                  </a:moveTo>
                  <a:cubicBezTo>
                    <a:pt x="115" y="1"/>
                    <a:pt x="69" y="38"/>
                    <a:pt x="69" y="91"/>
                  </a:cubicBezTo>
                  <a:cubicBezTo>
                    <a:pt x="0" y="639"/>
                    <a:pt x="0" y="1210"/>
                    <a:pt x="0" y="1757"/>
                  </a:cubicBezTo>
                  <a:cubicBezTo>
                    <a:pt x="0" y="2328"/>
                    <a:pt x="0" y="2876"/>
                    <a:pt x="0" y="3446"/>
                  </a:cubicBezTo>
                  <a:cubicBezTo>
                    <a:pt x="0" y="3566"/>
                    <a:pt x="86" y="3624"/>
                    <a:pt x="175" y="3624"/>
                  </a:cubicBezTo>
                  <a:cubicBezTo>
                    <a:pt x="239" y="3624"/>
                    <a:pt x="305" y="3595"/>
                    <a:pt x="343" y="3538"/>
                  </a:cubicBezTo>
                  <a:cubicBezTo>
                    <a:pt x="1073" y="2579"/>
                    <a:pt x="1667" y="1552"/>
                    <a:pt x="2146" y="456"/>
                  </a:cubicBezTo>
                  <a:cubicBezTo>
                    <a:pt x="2177" y="363"/>
                    <a:pt x="2103" y="270"/>
                    <a:pt x="2030" y="270"/>
                  </a:cubicBezTo>
                  <a:cubicBezTo>
                    <a:pt x="1996" y="270"/>
                    <a:pt x="1962" y="291"/>
                    <a:pt x="1941" y="342"/>
                  </a:cubicBezTo>
                  <a:cubicBezTo>
                    <a:pt x="1482" y="1221"/>
                    <a:pt x="944" y="2068"/>
                    <a:pt x="365" y="2869"/>
                  </a:cubicBezTo>
                  <a:lnTo>
                    <a:pt x="365" y="2869"/>
                  </a:lnTo>
                  <a:cubicBezTo>
                    <a:pt x="350" y="2491"/>
                    <a:pt x="335" y="2113"/>
                    <a:pt x="320" y="1734"/>
                  </a:cubicBezTo>
                  <a:cubicBezTo>
                    <a:pt x="297" y="1164"/>
                    <a:pt x="297" y="616"/>
                    <a:pt x="229" y="68"/>
                  </a:cubicBezTo>
                  <a:cubicBezTo>
                    <a:pt x="219" y="20"/>
                    <a:pt x="189" y="1"/>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766725" y="4538850"/>
              <a:ext cx="51950" cy="8600"/>
            </a:xfrm>
            <a:custGeom>
              <a:avLst/>
              <a:gdLst/>
              <a:ahLst/>
              <a:cxnLst/>
              <a:rect l="l" t="t" r="r" b="b"/>
              <a:pathLst>
                <a:path w="2078" h="344" extrusionOk="0">
                  <a:moveTo>
                    <a:pt x="1119" y="1"/>
                  </a:moveTo>
                  <a:cubicBezTo>
                    <a:pt x="799" y="1"/>
                    <a:pt x="480" y="23"/>
                    <a:pt x="160" y="46"/>
                  </a:cubicBezTo>
                  <a:cubicBezTo>
                    <a:pt x="0" y="69"/>
                    <a:pt x="0" y="297"/>
                    <a:pt x="160" y="320"/>
                  </a:cubicBezTo>
                  <a:cubicBezTo>
                    <a:pt x="480" y="343"/>
                    <a:pt x="799" y="343"/>
                    <a:pt x="1119" y="343"/>
                  </a:cubicBezTo>
                  <a:lnTo>
                    <a:pt x="1575" y="343"/>
                  </a:lnTo>
                  <a:cubicBezTo>
                    <a:pt x="1667" y="343"/>
                    <a:pt x="1735" y="343"/>
                    <a:pt x="1826" y="320"/>
                  </a:cubicBezTo>
                  <a:cubicBezTo>
                    <a:pt x="1895" y="320"/>
                    <a:pt x="1986" y="320"/>
                    <a:pt x="2032" y="252"/>
                  </a:cubicBezTo>
                  <a:cubicBezTo>
                    <a:pt x="2077" y="206"/>
                    <a:pt x="2077" y="160"/>
                    <a:pt x="2032" y="115"/>
                  </a:cubicBezTo>
                  <a:cubicBezTo>
                    <a:pt x="1986" y="46"/>
                    <a:pt x="1895" y="46"/>
                    <a:pt x="1826" y="23"/>
                  </a:cubicBezTo>
                  <a:lnTo>
                    <a:pt x="1575" y="23"/>
                  </a:lnTo>
                  <a:cubicBezTo>
                    <a:pt x="1438" y="1"/>
                    <a:pt x="1279"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77000" y="4526875"/>
              <a:ext cx="36525" cy="6300"/>
            </a:xfrm>
            <a:custGeom>
              <a:avLst/>
              <a:gdLst/>
              <a:ahLst/>
              <a:cxnLst/>
              <a:rect l="l" t="t" r="r" b="b"/>
              <a:pathLst>
                <a:path w="1461" h="252" extrusionOk="0">
                  <a:moveTo>
                    <a:pt x="776" y="0"/>
                  </a:moveTo>
                  <a:cubicBezTo>
                    <a:pt x="548" y="0"/>
                    <a:pt x="343" y="0"/>
                    <a:pt x="114" y="23"/>
                  </a:cubicBezTo>
                  <a:cubicBezTo>
                    <a:pt x="0" y="23"/>
                    <a:pt x="0" y="206"/>
                    <a:pt x="114" y="229"/>
                  </a:cubicBezTo>
                  <a:cubicBezTo>
                    <a:pt x="343" y="229"/>
                    <a:pt x="548" y="251"/>
                    <a:pt x="776" y="251"/>
                  </a:cubicBezTo>
                  <a:cubicBezTo>
                    <a:pt x="890" y="251"/>
                    <a:pt x="982" y="251"/>
                    <a:pt x="1096" y="229"/>
                  </a:cubicBezTo>
                  <a:cubicBezTo>
                    <a:pt x="1210" y="229"/>
                    <a:pt x="1324" y="229"/>
                    <a:pt x="1415" y="183"/>
                  </a:cubicBezTo>
                  <a:cubicBezTo>
                    <a:pt x="1461" y="160"/>
                    <a:pt x="1461" y="69"/>
                    <a:pt x="1415" y="46"/>
                  </a:cubicBezTo>
                  <a:cubicBezTo>
                    <a:pt x="1324" y="23"/>
                    <a:pt x="121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876875" y="4423350"/>
              <a:ext cx="76725" cy="192150"/>
            </a:xfrm>
            <a:custGeom>
              <a:avLst/>
              <a:gdLst/>
              <a:ahLst/>
              <a:cxnLst/>
              <a:rect l="l" t="t" r="r" b="b"/>
              <a:pathLst>
                <a:path w="3069" h="7686" extrusionOk="0">
                  <a:moveTo>
                    <a:pt x="2936" y="1"/>
                  </a:moveTo>
                  <a:cubicBezTo>
                    <a:pt x="2924" y="1"/>
                    <a:pt x="2911" y="4"/>
                    <a:pt x="2898" y="10"/>
                  </a:cubicBezTo>
                  <a:cubicBezTo>
                    <a:pt x="1803" y="786"/>
                    <a:pt x="1483" y="2178"/>
                    <a:pt x="1369" y="3434"/>
                  </a:cubicBezTo>
                  <a:cubicBezTo>
                    <a:pt x="1301" y="4141"/>
                    <a:pt x="1255" y="4849"/>
                    <a:pt x="1095" y="5534"/>
                  </a:cubicBezTo>
                  <a:cubicBezTo>
                    <a:pt x="1004" y="5876"/>
                    <a:pt x="890" y="6218"/>
                    <a:pt x="730" y="6538"/>
                  </a:cubicBezTo>
                  <a:cubicBezTo>
                    <a:pt x="570" y="6858"/>
                    <a:pt x="319" y="7086"/>
                    <a:pt x="114" y="7360"/>
                  </a:cubicBezTo>
                  <a:cubicBezTo>
                    <a:pt x="1" y="7491"/>
                    <a:pt x="90" y="7685"/>
                    <a:pt x="227" y="7685"/>
                  </a:cubicBezTo>
                  <a:cubicBezTo>
                    <a:pt x="256" y="7685"/>
                    <a:pt x="287" y="7676"/>
                    <a:pt x="319" y="7656"/>
                  </a:cubicBezTo>
                  <a:cubicBezTo>
                    <a:pt x="867" y="7314"/>
                    <a:pt x="1187" y="6584"/>
                    <a:pt x="1369" y="5990"/>
                  </a:cubicBezTo>
                  <a:cubicBezTo>
                    <a:pt x="1575" y="5328"/>
                    <a:pt x="1643" y="4643"/>
                    <a:pt x="1689" y="3959"/>
                  </a:cubicBezTo>
                  <a:cubicBezTo>
                    <a:pt x="1780" y="2658"/>
                    <a:pt x="1871" y="1037"/>
                    <a:pt x="2990" y="170"/>
                  </a:cubicBezTo>
                  <a:cubicBezTo>
                    <a:pt x="3068" y="111"/>
                    <a:pt x="3011" y="1"/>
                    <a:pt x="2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925925" y="4576525"/>
              <a:ext cx="42825" cy="56725"/>
            </a:xfrm>
            <a:custGeom>
              <a:avLst/>
              <a:gdLst/>
              <a:ahLst/>
              <a:cxnLst/>
              <a:rect l="l" t="t" r="r" b="b"/>
              <a:pathLst>
                <a:path w="1713" h="2269" extrusionOk="0">
                  <a:moveTo>
                    <a:pt x="848" y="1341"/>
                  </a:moveTo>
                  <a:cubicBezTo>
                    <a:pt x="878" y="1341"/>
                    <a:pt x="909" y="1344"/>
                    <a:pt x="941" y="1346"/>
                  </a:cubicBezTo>
                  <a:lnTo>
                    <a:pt x="941" y="1346"/>
                  </a:lnTo>
                  <a:cubicBezTo>
                    <a:pt x="814" y="1546"/>
                    <a:pt x="644" y="1719"/>
                    <a:pt x="439" y="1849"/>
                  </a:cubicBezTo>
                  <a:lnTo>
                    <a:pt x="439" y="1849"/>
                  </a:lnTo>
                  <a:cubicBezTo>
                    <a:pt x="434" y="1823"/>
                    <a:pt x="434" y="1794"/>
                    <a:pt x="434" y="1758"/>
                  </a:cubicBezTo>
                  <a:cubicBezTo>
                    <a:pt x="434" y="1689"/>
                    <a:pt x="480" y="1598"/>
                    <a:pt x="526" y="1529"/>
                  </a:cubicBezTo>
                  <a:cubicBezTo>
                    <a:pt x="594" y="1461"/>
                    <a:pt x="663" y="1392"/>
                    <a:pt x="731" y="1370"/>
                  </a:cubicBezTo>
                  <a:cubicBezTo>
                    <a:pt x="765" y="1347"/>
                    <a:pt x="805" y="1341"/>
                    <a:pt x="848" y="1341"/>
                  </a:cubicBezTo>
                  <a:close/>
                  <a:moveTo>
                    <a:pt x="1073" y="0"/>
                  </a:moveTo>
                  <a:cubicBezTo>
                    <a:pt x="982" y="23"/>
                    <a:pt x="891" y="23"/>
                    <a:pt x="822" y="23"/>
                  </a:cubicBezTo>
                  <a:cubicBezTo>
                    <a:pt x="754" y="46"/>
                    <a:pt x="731" y="137"/>
                    <a:pt x="799" y="160"/>
                  </a:cubicBezTo>
                  <a:cubicBezTo>
                    <a:pt x="891" y="183"/>
                    <a:pt x="959" y="206"/>
                    <a:pt x="1051" y="228"/>
                  </a:cubicBezTo>
                  <a:cubicBezTo>
                    <a:pt x="1100" y="241"/>
                    <a:pt x="1150" y="246"/>
                    <a:pt x="1199" y="253"/>
                  </a:cubicBezTo>
                  <a:lnTo>
                    <a:pt x="1199" y="253"/>
                  </a:lnTo>
                  <a:cubicBezTo>
                    <a:pt x="1229" y="544"/>
                    <a:pt x="1183" y="832"/>
                    <a:pt x="1074" y="1091"/>
                  </a:cubicBezTo>
                  <a:lnTo>
                    <a:pt x="1074" y="1091"/>
                  </a:lnTo>
                  <a:cubicBezTo>
                    <a:pt x="1067" y="1084"/>
                    <a:pt x="1059" y="1078"/>
                    <a:pt x="1051" y="1073"/>
                  </a:cubicBezTo>
                  <a:cubicBezTo>
                    <a:pt x="975" y="1016"/>
                    <a:pt x="892" y="993"/>
                    <a:pt x="806" y="993"/>
                  </a:cubicBezTo>
                  <a:cubicBezTo>
                    <a:pt x="581" y="993"/>
                    <a:pt x="345" y="1158"/>
                    <a:pt x="229" y="1324"/>
                  </a:cubicBezTo>
                  <a:cubicBezTo>
                    <a:pt x="23" y="1598"/>
                    <a:pt x="1" y="1963"/>
                    <a:pt x="229" y="2214"/>
                  </a:cubicBezTo>
                  <a:cubicBezTo>
                    <a:pt x="267" y="2252"/>
                    <a:pt x="311" y="2269"/>
                    <a:pt x="355" y="2269"/>
                  </a:cubicBezTo>
                  <a:cubicBezTo>
                    <a:pt x="391" y="2269"/>
                    <a:pt x="426" y="2257"/>
                    <a:pt x="457" y="2237"/>
                  </a:cubicBezTo>
                  <a:cubicBezTo>
                    <a:pt x="1233" y="1872"/>
                    <a:pt x="1712" y="913"/>
                    <a:pt x="1461" y="91"/>
                  </a:cubicBezTo>
                  <a:cubicBezTo>
                    <a:pt x="1439" y="46"/>
                    <a:pt x="1370"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973300" y="4573550"/>
              <a:ext cx="21475" cy="49250"/>
            </a:xfrm>
            <a:custGeom>
              <a:avLst/>
              <a:gdLst/>
              <a:ahLst/>
              <a:cxnLst/>
              <a:rect l="l" t="t" r="r" b="b"/>
              <a:pathLst>
                <a:path w="859" h="1970" extrusionOk="0">
                  <a:moveTo>
                    <a:pt x="769" y="1"/>
                  </a:moveTo>
                  <a:cubicBezTo>
                    <a:pt x="742" y="1"/>
                    <a:pt x="716" y="16"/>
                    <a:pt x="708" y="51"/>
                  </a:cubicBezTo>
                  <a:cubicBezTo>
                    <a:pt x="594" y="370"/>
                    <a:pt x="457" y="667"/>
                    <a:pt x="342" y="986"/>
                  </a:cubicBezTo>
                  <a:cubicBezTo>
                    <a:pt x="274" y="1123"/>
                    <a:pt x="228" y="1283"/>
                    <a:pt x="160" y="1443"/>
                  </a:cubicBezTo>
                  <a:cubicBezTo>
                    <a:pt x="114" y="1580"/>
                    <a:pt x="0" y="1763"/>
                    <a:pt x="91" y="1922"/>
                  </a:cubicBezTo>
                  <a:cubicBezTo>
                    <a:pt x="120" y="1951"/>
                    <a:pt x="157" y="1970"/>
                    <a:pt x="191" y="1970"/>
                  </a:cubicBezTo>
                  <a:cubicBezTo>
                    <a:pt x="213" y="1970"/>
                    <a:pt x="234" y="1963"/>
                    <a:pt x="251" y="1945"/>
                  </a:cubicBezTo>
                  <a:cubicBezTo>
                    <a:pt x="411" y="1899"/>
                    <a:pt x="434" y="1671"/>
                    <a:pt x="479" y="1534"/>
                  </a:cubicBezTo>
                  <a:cubicBezTo>
                    <a:pt x="502" y="1374"/>
                    <a:pt x="548" y="1215"/>
                    <a:pt x="594" y="1055"/>
                  </a:cubicBezTo>
                  <a:cubicBezTo>
                    <a:pt x="685" y="735"/>
                    <a:pt x="753" y="416"/>
                    <a:pt x="845" y="96"/>
                  </a:cubicBezTo>
                  <a:cubicBezTo>
                    <a:pt x="859" y="40"/>
                    <a:pt x="812"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969300" y="4579875"/>
              <a:ext cx="46800" cy="60850"/>
            </a:xfrm>
            <a:custGeom>
              <a:avLst/>
              <a:gdLst/>
              <a:ahLst/>
              <a:cxnLst/>
              <a:rect l="l" t="t" r="r" b="b"/>
              <a:pathLst>
                <a:path w="1872" h="2434" extrusionOk="0">
                  <a:moveTo>
                    <a:pt x="722" y="1"/>
                  </a:moveTo>
                  <a:cubicBezTo>
                    <a:pt x="702" y="1"/>
                    <a:pt x="682" y="1"/>
                    <a:pt x="662" y="3"/>
                  </a:cubicBezTo>
                  <a:cubicBezTo>
                    <a:pt x="555" y="25"/>
                    <a:pt x="528" y="188"/>
                    <a:pt x="640" y="188"/>
                  </a:cubicBezTo>
                  <a:cubicBezTo>
                    <a:pt x="647" y="188"/>
                    <a:pt x="654" y="187"/>
                    <a:pt x="662" y="186"/>
                  </a:cubicBezTo>
                  <a:cubicBezTo>
                    <a:pt x="1210" y="186"/>
                    <a:pt x="1644" y="825"/>
                    <a:pt x="1507" y="1350"/>
                  </a:cubicBezTo>
                  <a:cubicBezTo>
                    <a:pt x="1363" y="1863"/>
                    <a:pt x="813" y="2136"/>
                    <a:pt x="306" y="2136"/>
                  </a:cubicBezTo>
                  <a:cubicBezTo>
                    <a:pt x="249" y="2136"/>
                    <a:pt x="192" y="2133"/>
                    <a:pt x="137" y="2126"/>
                  </a:cubicBezTo>
                  <a:cubicBezTo>
                    <a:pt x="69" y="2126"/>
                    <a:pt x="0" y="2217"/>
                    <a:pt x="0" y="2286"/>
                  </a:cubicBezTo>
                  <a:cubicBezTo>
                    <a:pt x="0" y="2377"/>
                    <a:pt x="69" y="2423"/>
                    <a:pt x="137" y="2423"/>
                  </a:cubicBezTo>
                  <a:cubicBezTo>
                    <a:pt x="197" y="2430"/>
                    <a:pt x="257" y="2434"/>
                    <a:pt x="317" y="2434"/>
                  </a:cubicBezTo>
                  <a:cubicBezTo>
                    <a:pt x="811" y="2434"/>
                    <a:pt x="1311" y="2188"/>
                    <a:pt x="1575" y="1761"/>
                  </a:cubicBezTo>
                  <a:cubicBezTo>
                    <a:pt x="1872" y="1304"/>
                    <a:pt x="1804" y="711"/>
                    <a:pt x="1415" y="323"/>
                  </a:cubicBezTo>
                  <a:cubicBezTo>
                    <a:pt x="1225" y="132"/>
                    <a:pt x="976" y="1"/>
                    <a:pt x="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72000" y="4473525"/>
              <a:ext cx="25700" cy="100550"/>
            </a:xfrm>
            <a:custGeom>
              <a:avLst/>
              <a:gdLst/>
              <a:ahLst/>
              <a:cxnLst/>
              <a:rect l="l" t="t" r="r" b="b"/>
              <a:pathLst>
                <a:path w="1028" h="4022" extrusionOk="0">
                  <a:moveTo>
                    <a:pt x="934" y="0"/>
                  </a:moveTo>
                  <a:cubicBezTo>
                    <a:pt x="885" y="0"/>
                    <a:pt x="834" y="34"/>
                    <a:pt x="823" y="103"/>
                  </a:cubicBezTo>
                  <a:cubicBezTo>
                    <a:pt x="731" y="765"/>
                    <a:pt x="594" y="1427"/>
                    <a:pt x="457" y="2066"/>
                  </a:cubicBezTo>
                  <a:cubicBezTo>
                    <a:pt x="389" y="2385"/>
                    <a:pt x="320" y="2682"/>
                    <a:pt x="252" y="2979"/>
                  </a:cubicBezTo>
                  <a:cubicBezTo>
                    <a:pt x="161" y="3276"/>
                    <a:pt x="1" y="3618"/>
                    <a:pt x="47" y="3915"/>
                  </a:cubicBezTo>
                  <a:cubicBezTo>
                    <a:pt x="61" y="3986"/>
                    <a:pt x="129" y="4022"/>
                    <a:pt x="194" y="4022"/>
                  </a:cubicBezTo>
                  <a:cubicBezTo>
                    <a:pt x="233" y="4022"/>
                    <a:pt x="272" y="4009"/>
                    <a:pt x="298" y="3983"/>
                  </a:cubicBezTo>
                  <a:cubicBezTo>
                    <a:pt x="503" y="3755"/>
                    <a:pt x="549" y="3367"/>
                    <a:pt x="617" y="3093"/>
                  </a:cubicBezTo>
                  <a:cubicBezTo>
                    <a:pt x="686" y="2751"/>
                    <a:pt x="754" y="2431"/>
                    <a:pt x="823" y="2089"/>
                  </a:cubicBezTo>
                  <a:cubicBezTo>
                    <a:pt x="937" y="1427"/>
                    <a:pt x="982" y="765"/>
                    <a:pt x="1028" y="103"/>
                  </a:cubicBezTo>
                  <a:cubicBezTo>
                    <a:pt x="1028" y="34"/>
                    <a:pt x="982"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053950" y="4489850"/>
              <a:ext cx="70575" cy="12500"/>
            </a:xfrm>
            <a:custGeom>
              <a:avLst/>
              <a:gdLst/>
              <a:ahLst/>
              <a:cxnLst/>
              <a:rect l="l" t="t" r="r" b="b"/>
              <a:pathLst>
                <a:path w="2823" h="500" extrusionOk="0">
                  <a:moveTo>
                    <a:pt x="2617" y="0"/>
                  </a:moveTo>
                  <a:cubicBezTo>
                    <a:pt x="2557" y="0"/>
                    <a:pt x="2496" y="20"/>
                    <a:pt x="2435" y="20"/>
                  </a:cubicBezTo>
                  <a:cubicBezTo>
                    <a:pt x="2321" y="66"/>
                    <a:pt x="2207" y="66"/>
                    <a:pt x="2115" y="89"/>
                  </a:cubicBezTo>
                  <a:cubicBezTo>
                    <a:pt x="1910" y="135"/>
                    <a:pt x="1682" y="157"/>
                    <a:pt x="1476" y="180"/>
                  </a:cubicBezTo>
                  <a:cubicBezTo>
                    <a:pt x="1404" y="184"/>
                    <a:pt x="1332" y="186"/>
                    <a:pt x="1261" y="186"/>
                  </a:cubicBezTo>
                  <a:cubicBezTo>
                    <a:pt x="905" y="186"/>
                    <a:pt x="563" y="138"/>
                    <a:pt x="221" y="43"/>
                  </a:cubicBezTo>
                  <a:cubicBezTo>
                    <a:pt x="213" y="42"/>
                    <a:pt x="206" y="42"/>
                    <a:pt x="199" y="42"/>
                  </a:cubicBezTo>
                  <a:cubicBezTo>
                    <a:pt x="55" y="42"/>
                    <a:pt x="0" y="251"/>
                    <a:pt x="152" y="294"/>
                  </a:cubicBezTo>
                  <a:cubicBezTo>
                    <a:pt x="586" y="431"/>
                    <a:pt x="1042" y="500"/>
                    <a:pt x="1499" y="500"/>
                  </a:cubicBezTo>
                  <a:cubicBezTo>
                    <a:pt x="1727" y="500"/>
                    <a:pt x="1955" y="477"/>
                    <a:pt x="2184" y="431"/>
                  </a:cubicBezTo>
                  <a:cubicBezTo>
                    <a:pt x="2366" y="386"/>
                    <a:pt x="2663" y="363"/>
                    <a:pt x="2777" y="180"/>
                  </a:cubicBezTo>
                  <a:cubicBezTo>
                    <a:pt x="2823" y="112"/>
                    <a:pt x="2777" y="43"/>
                    <a:pt x="2709" y="20"/>
                  </a:cubicBezTo>
                  <a:cubicBezTo>
                    <a:pt x="2678" y="5"/>
                    <a:pt x="2648" y="0"/>
                    <a:pt x="2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64025" y="4526875"/>
              <a:ext cx="54800" cy="5725"/>
            </a:xfrm>
            <a:custGeom>
              <a:avLst/>
              <a:gdLst/>
              <a:ahLst/>
              <a:cxnLst/>
              <a:rect l="l" t="t" r="r" b="b"/>
              <a:pathLst>
                <a:path w="2192" h="229" extrusionOk="0">
                  <a:moveTo>
                    <a:pt x="1142" y="0"/>
                  </a:moveTo>
                  <a:cubicBezTo>
                    <a:pt x="799" y="23"/>
                    <a:pt x="480" y="23"/>
                    <a:pt x="137" y="23"/>
                  </a:cubicBezTo>
                  <a:cubicBezTo>
                    <a:pt x="0" y="23"/>
                    <a:pt x="0" y="206"/>
                    <a:pt x="137" y="229"/>
                  </a:cubicBezTo>
                  <a:lnTo>
                    <a:pt x="1644" y="229"/>
                  </a:lnTo>
                  <a:cubicBezTo>
                    <a:pt x="1804" y="229"/>
                    <a:pt x="1986" y="229"/>
                    <a:pt x="2123" y="183"/>
                  </a:cubicBezTo>
                  <a:cubicBezTo>
                    <a:pt x="2192" y="160"/>
                    <a:pt x="2192" y="69"/>
                    <a:pt x="2123" y="46"/>
                  </a:cubicBezTo>
                  <a:cubicBezTo>
                    <a:pt x="1986" y="0"/>
                    <a:pt x="1804" y="0"/>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 name="Google Shape;48;p2"/>
          <p:cNvPicPr preferRelativeResize="0"/>
          <p:nvPr/>
        </p:nvPicPr>
        <p:blipFill>
          <a:blip r:embed="rId3">
            <a:alphaModFix/>
          </a:blip>
          <a:stretch>
            <a:fillRect/>
          </a:stretch>
        </p:blipFill>
        <p:spPr>
          <a:xfrm rot="-3722190">
            <a:off x="-1022365" y="3433827"/>
            <a:ext cx="2287981" cy="537520"/>
          </a:xfrm>
          <a:prstGeom prst="rect">
            <a:avLst/>
          </a:prstGeom>
          <a:noFill/>
          <a:ln>
            <a:noFill/>
          </a:ln>
        </p:spPr>
      </p:pic>
      <p:grpSp>
        <p:nvGrpSpPr>
          <p:cNvPr id="49" name="Google Shape;49;p2"/>
          <p:cNvGrpSpPr/>
          <p:nvPr/>
        </p:nvGrpSpPr>
        <p:grpSpPr>
          <a:xfrm rot="-1523868">
            <a:off x="-1191720" y="904734"/>
            <a:ext cx="2421662" cy="391748"/>
            <a:chOff x="3104975" y="1193225"/>
            <a:chExt cx="1718200" cy="277950"/>
          </a:xfrm>
        </p:grpSpPr>
        <p:sp>
          <p:nvSpPr>
            <p:cNvPr id="50" name="Google Shape;50;p2"/>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220546" y="4135292"/>
            <a:ext cx="1437773" cy="1115781"/>
            <a:chOff x="1537450" y="2399850"/>
            <a:chExt cx="1045425" cy="811300"/>
          </a:xfrm>
        </p:grpSpPr>
        <p:sp>
          <p:nvSpPr>
            <p:cNvPr id="83" name="Google Shape;83;p2"/>
            <p:cNvSpPr/>
            <p:nvPr/>
          </p:nvSpPr>
          <p:spPr>
            <a:xfrm>
              <a:off x="1581950" y="2910850"/>
              <a:ext cx="984375" cy="15425"/>
            </a:xfrm>
            <a:custGeom>
              <a:avLst/>
              <a:gdLst/>
              <a:ahLst/>
              <a:cxnLst/>
              <a:rect l="l" t="t" r="r" b="b"/>
              <a:pathLst>
                <a:path w="39375" h="617" extrusionOk="0">
                  <a:moveTo>
                    <a:pt x="39123" y="0"/>
                  </a:moveTo>
                  <a:cubicBezTo>
                    <a:pt x="36886" y="23"/>
                    <a:pt x="34672" y="46"/>
                    <a:pt x="32458" y="46"/>
                  </a:cubicBezTo>
                  <a:cubicBezTo>
                    <a:pt x="30176" y="69"/>
                    <a:pt x="27893" y="91"/>
                    <a:pt x="25633" y="114"/>
                  </a:cubicBezTo>
                  <a:cubicBezTo>
                    <a:pt x="23191" y="137"/>
                    <a:pt x="20772" y="160"/>
                    <a:pt x="18352" y="183"/>
                  </a:cubicBezTo>
                  <a:cubicBezTo>
                    <a:pt x="15682" y="206"/>
                    <a:pt x="13011" y="228"/>
                    <a:pt x="10363" y="251"/>
                  </a:cubicBezTo>
                  <a:cubicBezTo>
                    <a:pt x="7373" y="274"/>
                    <a:pt x="4383" y="320"/>
                    <a:pt x="1393" y="343"/>
                  </a:cubicBezTo>
                  <a:lnTo>
                    <a:pt x="160" y="365"/>
                  </a:lnTo>
                  <a:cubicBezTo>
                    <a:pt x="1" y="365"/>
                    <a:pt x="1" y="616"/>
                    <a:pt x="160" y="616"/>
                  </a:cubicBezTo>
                  <a:cubicBezTo>
                    <a:pt x="1678" y="605"/>
                    <a:pt x="3196" y="605"/>
                    <a:pt x="4714" y="605"/>
                  </a:cubicBezTo>
                  <a:cubicBezTo>
                    <a:pt x="6232" y="605"/>
                    <a:pt x="7750" y="605"/>
                    <a:pt x="9268" y="594"/>
                  </a:cubicBezTo>
                  <a:cubicBezTo>
                    <a:pt x="11961" y="594"/>
                    <a:pt x="14677" y="571"/>
                    <a:pt x="17371" y="571"/>
                  </a:cubicBezTo>
                  <a:cubicBezTo>
                    <a:pt x="19813" y="548"/>
                    <a:pt x="22278" y="525"/>
                    <a:pt x="24720" y="502"/>
                  </a:cubicBezTo>
                  <a:cubicBezTo>
                    <a:pt x="27026" y="502"/>
                    <a:pt x="29308" y="479"/>
                    <a:pt x="31614" y="457"/>
                  </a:cubicBezTo>
                  <a:cubicBezTo>
                    <a:pt x="33828" y="434"/>
                    <a:pt x="36042" y="434"/>
                    <a:pt x="38279" y="411"/>
                  </a:cubicBezTo>
                  <a:lnTo>
                    <a:pt x="39123" y="411"/>
                  </a:lnTo>
                  <a:cubicBezTo>
                    <a:pt x="39374" y="388"/>
                    <a:pt x="39374" y="0"/>
                    <a:pt x="39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81950" y="2910850"/>
              <a:ext cx="984375" cy="15425"/>
            </a:xfrm>
            <a:custGeom>
              <a:avLst/>
              <a:gdLst/>
              <a:ahLst/>
              <a:cxnLst/>
              <a:rect l="l" t="t" r="r" b="b"/>
              <a:pathLst>
                <a:path w="39375" h="617" extrusionOk="0">
                  <a:moveTo>
                    <a:pt x="39123" y="0"/>
                  </a:moveTo>
                  <a:cubicBezTo>
                    <a:pt x="36886" y="23"/>
                    <a:pt x="34672" y="46"/>
                    <a:pt x="32458" y="46"/>
                  </a:cubicBezTo>
                  <a:cubicBezTo>
                    <a:pt x="30176" y="69"/>
                    <a:pt x="27893" y="91"/>
                    <a:pt x="25633" y="114"/>
                  </a:cubicBezTo>
                  <a:cubicBezTo>
                    <a:pt x="23191" y="137"/>
                    <a:pt x="20772" y="160"/>
                    <a:pt x="18352" y="183"/>
                  </a:cubicBezTo>
                  <a:cubicBezTo>
                    <a:pt x="15682" y="206"/>
                    <a:pt x="13011" y="228"/>
                    <a:pt x="10363" y="251"/>
                  </a:cubicBezTo>
                  <a:cubicBezTo>
                    <a:pt x="7373" y="274"/>
                    <a:pt x="4383" y="320"/>
                    <a:pt x="1393" y="343"/>
                  </a:cubicBezTo>
                  <a:lnTo>
                    <a:pt x="160" y="365"/>
                  </a:lnTo>
                  <a:cubicBezTo>
                    <a:pt x="1" y="365"/>
                    <a:pt x="1" y="616"/>
                    <a:pt x="160" y="616"/>
                  </a:cubicBezTo>
                  <a:cubicBezTo>
                    <a:pt x="1678" y="605"/>
                    <a:pt x="3196" y="605"/>
                    <a:pt x="4714" y="605"/>
                  </a:cubicBezTo>
                  <a:cubicBezTo>
                    <a:pt x="6232" y="605"/>
                    <a:pt x="7750" y="605"/>
                    <a:pt x="9268" y="594"/>
                  </a:cubicBezTo>
                  <a:cubicBezTo>
                    <a:pt x="11961" y="594"/>
                    <a:pt x="14677" y="571"/>
                    <a:pt x="17371" y="571"/>
                  </a:cubicBezTo>
                  <a:cubicBezTo>
                    <a:pt x="19813" y="548"/>
                    <a:pt x="22278" y="525"/>
                    <a:pt x="24720" y="502"/>
                  </a:cubicBezTo>
                  <a:cubicBezTo>
                    <a:pt x="27026" y="502"/>
                    <a:pt x="29308" y="479"/>
                    <a:pt x="31614" y="457"/>
                  </a:cubicBezTo>
                  <a:cubicBezTo>
                    <a:pt x="33828" y="434"/>
                    <a:pt x="36042" y="434"/>
                    <a:pt x="38279" y="411"/>
                  </a:cubicBezTo>
                  <a:lnTo>
                    <a:pt x="39123" y="411"/>
                  </a:lnTo>
                  <a:cubicBezTo>
                    <a:pt x="39374" y="388"/>
                    <a:pt x="39374" y="0"/>
                    <a:pt x="39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066425" y="2472450"/>
              <a:ext cx="15150" cy="738700"/>
            </a:xfrm>
            <a:custGeom>
              <a:avLst/>
              <a:gdLst/>
              <a:ahLst/>
              <a:cxnLst/>
              <a:rect l="l" t="t" r="r" b="b"/>
              <a:pathLst>
                <a:path w="606" h="29548" extrusionOk="0">
                  <a:moveTo>
                    <a:pt x="126" y="1"/>
                  </a:moveTo>
                  <a:cubicBezTo>
                    <a:pt x="63" y="1"/>
                    <a:pt x="0" y="41"/>
                    <a:pt x="0" y="120"/>
                  </a:cubicBezTo>
                  <a:cubicBezTo>
                    <a:pt x="0" y="4549"/>
                    <a:pt x="0" y="8954"/>
                    <a:pt x="46" y="13382"/>
                  </a:cubicBezTo>
                  <a:cubicBezTo>
                    <a:pt x="69" y="16760"/>
                    <a:pt x="114" y="20138"/>
                    <a:pt x="137" y="23494"/>
                  </a:cubicBezTo>
                  <a:cubicBezTo>
                    <a:pt x="160" y="25457"/>
                    <a:pt x="183" y="27397"/>
                    <a:pt x="206" y="29360"/>
                  </a:cubicBezTo>
                  <a:cubicBezTo>
                    <a:pt x="206" y="29485"/>
                    <a:pt x="308" y="29548"/>
                    <a:pt x="408" y="29548"/>
                  </a:cubicBezTo>
                  <a:cubicBezTo>
                    <a:pt x="508" y="29548"/>
                    <a:pt x="605" y="29485"/>
                    <a:pt x="594" y="29360"/>
                  </a:cubicBezTo>
                  <a:cubicBezTo>
                    <a:pt x="571" y="25959"/>
                    <a:pt x="525" y="22581"/>
                    <a:pt x="480" y="19180"/>
                  </a:cubicBezTo>
                  <a:cubicBezTo>
                    <a:pt x="434" y="15528"/>
                    <a:pt x="411" y="11876"/>
                    <a:pt x="365" y="8201"/>
                  </a:cubicBezTo>
                  <a:cubicBezTo>
                    <a:pt x="320" y="5507"/>
                    <a:pt x="274" y="2814"/>
                    <a:pt x="251" y="120"/>
                  </a:cubicBezTo>
                  <a:cubicBezTo>
                    <a:pt x="251" y="41"/>
                    <a:pt x="189"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05250" y="2615300"/>
              <a:ext cx="780625" cy="584450"/>
            </a:xfrm>
            <a:custGeom>
              <a:avLst/>
              <a:gdLst/>
              <a:ahLst/>
              <a:cxnLst/>
              <a:rect l="l" t="t" r="r" b="b"/>
              <a:pathLst>
                <a:path w="31225" h="23378" extrusionOk="0">
                  <a:moveTo>
                    <a:pt x="31017" y="0"/>
                  </a:moveTo>
                  <a:cubicBezTo>
                    <a:pt x="30995" y="0"/>
                    <a:pt x="30972" y="7"/>
                    <a:pt x="30950" y="22"/>
                  </a:cubicBezTo>
                  <a:cubicBezTo>
                    <a:pt x="28896" y="1459"/>
                    <a:pt x="26910" y="2989"/>
                    <a:pt x="24901" y="4472"/>
                  </a:cubicBezTo>
                  <a:cubicBezTo>
                    <a:pt x="22915" y="5979"/>
                    <a:pt x="20907" y="7485"/>
                    <a:pt x="18898" y="8992"/>
                  </a:cubicBezTo>
                  <a:cubicBezTo>
                    <a:pt x="14881" y="12005"/>
                    <a:pt x="10887" y="15018"/>
                    <a:pt x="6892" y="18031"/>
                  </a:cubicBezTo>
                  <a:cubicBezTo>
                    <a:pt x="4632" y="19720"/>
                    <a:pt x="2373" y="21409"/>
                    <a:pt x="113" y="23098"/>
                  </a:cubicBezTo>
                  <a:cubicBezTo>
                    <a:pt x="0" y="23192"/>
                    <a:pt x="73" y="23378"/>
                    <a:pt x="178" y="23378"/>
                  </a:cubicBezTo>
                  <a:cubicBezTo>
                    <a:pt x="201" y="23378"/>
                    <a:pt x="226" y="23369"/>
                    <a:pt x="250" y="23349"/>
                  </a:cubicBezTo>
                  <a:cubicBezTo>
                    <a:pt x="4290" y="20336"/>
                    <a:pt x="8307" y="17346"/>
                    <a:pt x="12347" y="14333"/>
                  </a:cubicBezTo>
                  <a:cubicBezTo>
                    <a:pt x="16365" y="11343"/>
                    <a:pt x="20405" y="8330"/>
                    <a:pt x="24422" y="5340"/>
                  </a:cubicBezTo>
                  <a:cubicBezTo>
                    <a:pt x="26659" y="3651"/>
                    <a:pt x="28941" y="2007"/>
                    <a:pt x="31110" y="250"/>
                  </a:cubicBezTo>
                  <a:cubicBezTo>
                    <a:pt x="31225" y="173"/>
                    <a:pt x="31131" y="0"/>
                    <a:pt x="310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45150" y="2549275"/>
              <a:ext cx="673950" cy="374075"/>
            </a:xfrm>
            <a:custGeom>
              <a:avLst/>
              <a:gdLst/>
              <a:ahLst/>
              <a:cxnLst/>
              <a:rect l="l" t="t" r="r" b="b"/>
              <a:pathLst>
                <a:path w="26958" h="14963" extrusionOk="0">
                  <a:moveTo>
                    <a:pt x="26817" y="0"/>
                  </a:moveTo>
                  <a:cubicBezTo>
                    <a:pt x="26788" y="0"/>
                    <a:pt x="26764" y="18"/>
                    <a:pt x="26775" y="60"/>
                  </a:cubicBezTo>
                  <a:cubicBezTo>
                    <a:pt x="26843" y="1476"/>
                    <a:pt x="26683" y="2891"/>
                    <a:pt x="26250" y="4237"/>
                  </a:cubicBezTo>
                  <a:cubicBezTo>
                    <a:pt x="25839" y="5584"/>
                    <a:pt x="25177" y="6885"/>
                    <a:pt x="24401" y="8072"/>
                  </a:cubicBezTo>
                  <a:cubicBezTo>
                    <a:pt x="22940" y="10263"/>
                    <a:pt x="20954" y="12203"/>
                    <a:pt x="18535" y="13345"/>
                  </a:cubicBezTo>
                  <a:cubicBezTo>
                    <a:pt x="16859" y="14123"/>
                    <a:pt x="15008" y="14508"/>
                    <a:pt x="13153" y="14508"/>
                  </a:cubicBezTo>
                  <a:cubicBezTo>
                    <a:pt x="12177" y="14508"/>
                    <a:pt x="11201" y="14402"/>
                    <a:pt x="10249" y="14189"/>
                  </a:cubicBezTo>
                  <a:cubicBezTo>
                    <a:pt x="7556" y="13596"/>
                    <a:pt x="5159" y="12135"/>
                    <a:pt x="3379" y="10035"/>
                  </a:cubicBezTo>
                  <a:cubicBezTo>
                    <a:pt x="1667" y="8004"/>
                    <a:pt x="548" y="5424"/>
                    <a:pt x="320" y="2777"/>
                  </a:cubicBezTo>
                  <a:cubicBezTo>
                    <a:pt x="275" y="2457"/>
                    <a:pt x="275" y="2115"/>
                    <a:pt x="275" y="1772"/>
                  </a:cubicBezTo>
                  <a:cubicBezTo>
                    <a:pt x="263" y="1692"/>
                    <a:pt x="195" y="1652"/>
                    <a:pt x="129" y="1652"/>
                  </a:cubicBezTo>
                  <a:cubicBezTo>
                    <a:pt x="63" y="1652"/>
                    <a:pt x="1" y="1692"/>
                    <a:pt x="1" y="1772"/>
                  </a:cubicBezTo>
                  <a:cubicBezTo>
                    <a:pt x="1" y="4511"/>
                    <a:pt x="868" y="7228"/>
                    <a:pt x="2443" y="9464"/>
                  </a:cubicBezTo>
                  <a:cubicBezTo>
                    <a:pt x="4086" y="11770"/>
                    <a:pt x="6392" y="13505"/>
                    <a:pt x="9108" y="14349"/>
                  </a:cubicBezTo>
                  <a:cubicBezTo>
                    <a:pt x="10405" y="14756"/>
                    <a:pt x="11772" y="14962"/>
                    <a:pt x="13141" y="14962"/>
                  </a:cubicBezTo>
                  <a:cubicBezTo>
                    <a:pt x="14688" y="14962"/>
                    <a:pt x="16237" y="14699"/>
                    <a:pt x="17690" y="14166"/>
                  </a:cubicBezTo>
                  <a:cubicBezTo>
                    <a:pt x="20270" y="13231"/>
                    <a:pt x="22484" y="11427"/>
                    <a:pt x="24104" y="9213"/>
                  </a:cubicBezTo>
                  <a:cubicBezTo>
                    <a:pt x="25793" y="6862"/>
                    <a:pt x="26934" y="4078"/>
                    <a:pt x="26957" y="1156"/>
                  </a:cubicBezTo>
                  <a:cubicBezTo>
                    <a:pt x="26957" y="791"/>
                    <a:pt x="26934" y="426"/>
                    <a:pt x="26889" y="60"/>
                  </a:cubicBezTo>
                  <a:cubicBezTo>
                    <a:pt x="26889" y="24"/>
                    <a:pt x="26850" y="0"/>
                    <a:pt x="268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47500" y="2469050"/>
              <a:ext cx="45775" cy="59850"/>
            </a:xfrm>
            <a:custGeom>
              <a:avLst/>
              <a:gdLst/>
              <a:ahLst/>
              <a:cxnLst/>
              <a:rect l="l" t="t" r="r" b="b"/>
              <a:pathLst>
                <a:path w="1831" h="2394" extrusionOk="0">
                  <a:moveTo>
                    <a:pt x="885" y="1"/>
                  </a:moveTo>
                  <a:cubicBezTo>
                    <a:pt x="823" y="1"/>
                    <a:pt x="760" y="42"/>
                    <a:pt x="734" y="120"/>
                  </a:cubicBezTo>
                  <a:cubicBezTo>
                    <a:pt x="483" y="827"/>
                    <a:pt x="255" y="1535"/>
                    <a:pt x="27" y="2265"/>
                  </a:cubicBezTo>
                  <a:cubicBezTo>
                    <a:pt x="0" y="2345"/>
                    <a:pt x="59" y="2393"/>
                    <a:pt x="121" y="2393"/>
                  </a:cubicBezTo>
                  <a:cubicBezTo>
                    <a:pt x="166" y="2393"/>
                    <a:pt x="213" y="2368"/>
                    <a:pt x="232" y="2311"/>
                  </a:cubicBezTo>
                  <a:cubicBezTo>
                    <a:pt x="462" y="1717"/>
                    <a:pt x="692" y="1123"/>
                    <a:pt x="909" y="529"/>
                  </a:cubicBezTo>
                  <a:lnTo>
                    <a:pt x="909" y="529"/>
                  </a:lnTo>
                  <a:cubicBezTo>
                    <a:pt x="1034" y="762"/>
                    <a:pt x="1141" y="1006"/>
                    <a:pt x="1237" y="1261"/>
                  </a:cubicBezTo>
                  <a:cubicBezTo>
                    <a:pt x="1305" y="1443"/>
                    <a:pt x="1374" y="1626"/>
                    <a:pt x="1419" y="1809"/>
                  </a:cubicBezTo>
                  <a:cubicBezTo>
                    <a:pt x="1442" y="1900"/>
                    <a:pt x="1465" y="1968"/>
                    <a:pt x="1488" y="2060"/>
                  </a:cubicBezTo>
                  <a:cubicBezTo>
                    <a:pt x="1511" y="2105"/>
                    <a:pt x="1511" y="2151"/>
                    <a:pt x="1556" y="2197"/>
                  </a:cubicBezTo>
                  <a:cubicBezTo>
                    <a:pt x="1579" y="2242"/>
                    <a:pt x="1625" y="2265"/>
                    <a:pt x="1647" y="2311"/>
                  </a:cubicBezTo>
                  <a:cubicBezTo>
                    <a:pt x="1667" y="2339"/>
                    <a:pt x="1690" y="2352"/>
                    <a:pt x="1712" y="2352"/>
                  </a:cubicBezTo>
                  <a:cubicBezTo>
                    <a:pt x="1742" y="2352"/>
                    <a:pt x="1771" y="2328"/>
                    <a:pt x="1784" y="2288"/>
                  </a:cubicBezTo>
                  <a:cubicBezTo>
                    <a:pt x="1784" y="2219"/>
                    <a:pt x="1807" y="2174"/>
                    <a:pt x="1807" y="2128"/>
                  </a:cubicBezTo>
                  <a:cubicBezTo>
                    <a:pt x="1830" y="2083"/>
                    <a:pt x="1807" y="2037"/>
                    <a:pt x="1784" y="1968"/>
                  </a:cubicBezTo>
                  <a:cubicBezTo>
                    <a:pt x="1762" y="1877"/>
                    <a:pt x="1739" y="1786"/>
                    <a:pt x="1716" y="1672"/>
                  </a:cubicBezTo>
                  <a:cubicBezTo>
                    <a:pt x="1670" y="1489"/>
                    <a:pt x="1602" y="1329"/>
                    <a:pt x="1533" y="1147"/>
                  </a:cubicBezTo>
                  <a:cubicBezTo>
                    <a:pt x="1374" y="781"/>
                    <a:pt x="1214" y="416"/>
                    <a:pt x="1008" y="74"/>
                  </a:cubicBezTo>
                  <a:cubicBezTo>
                    <a:pt x="979" y="25"/>
                    <a:pt x="932" y="1"/>
                    <a:pt x="8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49875" y="2693425"/>
              <a:ext cx="43400" cy="9025"/>
            </a:xfrm>
            <a:custGeom>
              <a:avLst/>
              <a:gdLst/>
              <a:ahLst/>
              <a:cxnLst/>
              <a:rect l="l" t="t" r="r" b="b"/>
              <a:pathLst>
                <a:path w="1736" h="361" extrusionOk="0">
                  <a:moveTo>
                    <a:pt x="124" y="143"/>
                  </a:moveTo>
                  <a:cubicBezTo>
                    <a:pt x="121" y="148"/>
                    <a:pt x="118" y="154"/>
                    <a:pt x="114" y="161"/>
                  </a:cubicBezTo>
                  <a:cubicBezTo>
                    <a:pt x="114" y="151"/>
                    <a:pt x="118" y="146"/>
                    <a:pt x="124" y="143"/>
                  </a:cubicBezTo>
                  <a:close/>
                  <a:moveTo>
                    <a:pt x="822" y="1"/>
                  </a:moveTo>
                  <a:cubicBezTo>
                    <a:pt x="708" y="24"/>
                    <a:pt x="594" y="24"/>
                    <a:pt x="457" y="24"/>
                  </a:cubicBezTo>
                  <a:lnTo>
                    <a:pt x="320" y="24"/>
                  </a:lnTo>
                  <a:cubicBezTo>
                    <a:pt x="216" y="44"/>
                    <a:pt x="169" y="65"/>
                    <a:pt x="127" y="138"/>
                  </a:cubicBezTo>
                  <a:lnTo>
                    <a:pt x="69" y="138"/>
                  </a:lnTo>
                  <a:cubicBezTo>
                    <a:pt x="0" y="138"/>
                    <a:pt x="0" y="229"/>
                    <a:pt x="69" y="229"/>
                  </a:cubicBezTo>
                  <a:lnTo>
                    <a:pt x="130" y="229"/>
                  </a:lnTo>
                  <a:cubicBezTo>
                    <a:pt x="171" y="285"/>
                    <a:pt x="216" y="320"/>
                    <a:pt x="297" y="320"/>
                  </a:cubicBezTo>
                  <a:cubicBezTo>
                    <a:pt x="343" y="320"/>
                    <a:pt x="411" y="320"/>
                    <a:pt x="457" y="343"/>
                  </a:cubicBezTo>
                  <a:lnTo>
                    <a:pt x="822" y="343"/>
                  </a:lnTo>
                  <a:cubicBezTo>
                    <a:pt x="936" y="355"/>
                    <a:pt x="1050" y="360"/>
                    <a:pt x="1164" y="360"/>
                  </a:cubicBezTo>
                  <a:cubicBezTo>
                    <a:pt x="1279" y="360"/>
                    <a:pt x="1393" y="355"/>
                    <a:pt x="1507" y="343"/>
                  </a:cubicBezTo>
                  <a:cubicBezTo>
                    <a:pt x="1735" y="343"/>
                    <a:pt x="1735" y="24"/>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875" y="2601550"/>
              <a:ext cx="43400" cy="9025"/>
            </a:xfrm>
            <a:custGeom>
              <a:avLst/>
              <a:gdLst/>
              <a:ahLst/>
              <a:cxnLst/>
              <a:rect l="l" t="t" r="r" b="b"/>
              <a:pathLst>
                <a:path w="1736" h="361" extrusionOk="0">
                  <a:moveTo>
                    <a:pt x="124" y="143"/>
                  </a:moveTo>
                  <a:cubicBezTo>
                    <a:pt x="121" y="148"/>
                    <a:pt x="118" y="154"/>
                    <a:pt x="114" y="161"/>
                  </a:cubicBezTo>
                  <a:cubicBezTo>
                    <a:pt x="114" y="152"/>
                    <a:pt x="118" y="146"/>
                    <a:pt x="124" y="143"/>
                  </a:cubicBezTo>
                  <a:close/>
                  <a:moveTo>
                    <a:pt x="822" y="1"/>
                  </a:moveTo>
                  <a:cubicBezTo>
                    <a:pt x="708" y="24"/>
                    <a:pt x="594" y="24"/>
                    <a:pt x="457" y="24"/>
                  </a:cubicBezTo>
                  <a:lnTo>
                    <a:pt x="320" y="24"/>
                  </a:lnTo>
                  <a:cubicBezTo>
                    <a:pt x="216" y="44"/>
                    <a:pt x="169" y="65"/>
                    <a:pt x="127" y="138"/>
                  </a:cubicBezTo>
                  <a:lnTo>
                    <a:pt x="69" y="138"/>
                  </a:lnTo>
                  <a:cubicBezTo>
                    <a:pt x="0" y="138"/>
                    <a:pt x="0" y="229"/>
                    <a:pt x="69" y="229"/>
                  </a:cubicBezTo>
                  <a:lnTo>
                    <a:pt x="130" y="229"/>
                  </a:lnTo>
                  <a:cubicBezTo>
                    <a:pt x="171" y="285"/>
                    <a:pt x="216" y="320"/>
                    <a:pt x="297" y="320"/>
                  </a:cubicBezTo>
                  <a:cubicBezTo>
                    <a:pt x="343" y="320"/>
                    <a:pt x="411" y="320"/>
                    <a:pt x="457" y="343"/>
                  </a:cubicBezTo>
                  <a:lnTo>
                    <a:pt x="822" y="343"/>
                  </a:lnTo>
                  <a:cubicBezTo>
                    <a:pt x="936" y="355"/>
                    <a:pt x="1050" y="360"/>
                    <a:pt x="1164" y="360"/>
                  </a:cubicBezTo>
                  <a:cubicBezTo>
                    <a:pt x="1279" y="360"/>
                    <a:pt x="1393" y="355"/>
                    <a:pt x="1507" y="343"/>
                  </a:cubicBezTo>
                  <a:cubicBezTo>
                    <a:pt x="1735" y="343"/>
                    <a:pt x="1735" y="24"/>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875" y="2772900"/>
              <a:ext cx="43400" cy="9250"/>
            </a:xfrm>
            <a:custGeom>
              <a:avLst/>
              <a:gdLst/>
              <a:ahLst/>
              <a:cxnLst/>
              <a:rect l="l" t="t" r="r" b="b"/>
              <a:pathLst>
                <a:path w="1736" h="370" extrusionOk="0">
                  <a:moveTo>
                    <a:pt x="114" y="200"/>
                  </a:moveTo>
                  <a:lnTo>
                    <a:pt x="114" y="200"/>
                  </a:lnTo>
                  <a:cubicBezTo>
                    <a:pt x="118" y="206"/>
                    <a:pt x="121" y="212"/>
                    <a:pt x="124" y="218"/>
                  </a:cubicBezTo>
                  <a:lnTo>
                    <a:pt x="124" y="218"/>
                  </a:lnTo>
                  <a:cubicBezTo>
                    <a:pt x="118" y="214"/>
                    <a:pt x="114" y="209"/>
                    <a:pt x="114" y="200"/>
                  </a:cubicBezTo>
                  <a:close/>
                  <a:moveTo>
                    <a:pt x="1164" y="0"/>
                  </a:moveTo>
                  <a:cubicBezTo>
                    <a:pt x="1050" y="0"/>
                    <a:pt x="936" y="6"/>
                    <a:pt x="822" y="17"/>
                  </a:cubicBezTo>
                  <a:lnTo>
                    <a:pt x="457" y="17"/>
                  </a:lnTo>
                  <a:lnTo>
                    <a:pt x="320" y="40"/>
                  </a:lnTo>
                  <a:cubicBezTo>
                    <a:pt x="216" y="40"/>
                    <a:pt x="169" y="59"/>
                    <a:pt x="127" y="131"/>
                  </a:cubicBezTo>
                  <a:lnTo>
                    <a:pt x="69" y="131"/>
                  </a:lnTo>
                  <a:cubicBezTo>
                    <a:pt x="0" y="131"/>
                    <a:pt x="0" y="223"/>
                    <a:pt x="69" y="223"/>
                  </a:cubicBezTo>
                  <a:lnTo>
                    <a:pt x="127" y="223"/>
                  </a:lnTo>
                  <a:cubicBezTo>
                    <a:pt x="169" y="295"/>
                    <a:pt x="214" y="316"/>
                    <a:pt x="297" y="337"/>
                  </a:cubicBezTo>
                  <a:lnTo>
                    <a:pt x="457" y="337"/>
                  </a:lnTo>
                  <a:cubicBezTo>
                    <a:pt x="594" y="337"/>
                    <a:pt x="708" y="360"/>
                    <a:pt x="822" y="360"/>
                  </a:cubicBezTo>
                  <a:cubicBezTo>
                    <a:pt x="974" y="360"/>
                    <a:pt x="1126" y="370"/>
                    <a:pt x="1279" y="370"/>
                  </a:cubicBezTo>
                  <a:cubicBezTo>
                    <a:pt x="1355" y="370"/>
                    <a:pt x="1431" y="367"/>
                    <a:pt x="1507" y="360"/>
                  </a:cubicBezTo>
                  <a:cubicBezTo>
                    <a:pt x="1735" y="337"/>
                    <a:pt x="1735" y="40"/>
                    <a:pt x="1507" y="17"/>
                  </a:cubicBezTo>
                  <a:cubicBezTo>
                    <a:pt x="1393" y="6"/>
                    <a:pt x="1279" y="0"/>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49875" y="2849350"/>
              <a:ext cx="43400" cy="9275"/>
            </a:xfrm>
            <a:custGeom>
              <a:avLst/>
              <a:gdLst/>
              <a:ahLst/>
              <a:cxnLst/>
              <a:rect l="l" t="t" r="r" b="b"/>
              <a:pathLst>
                <a:path w="1736" h="371" extrusionOk="0">
                  <a:moveTo>
                    <a:pt x="114" y="200"/>
                  </a:moveTo>
                  <a:lnTo>
                    <a:pt x="114" y="200"/>
                  </a:lnTo>
                  <a:cubicBezTo>
                    <a:pt x="118" y="207"/>
                    <a:pt x="121" y="213"/>
                    <a:pt x="124" y="218"/>
                  </a:cubicBezTo>
                  <a:lnTo>
                    <a:pt x="124" y="218"/>
                  </a:lnTo>
                  <a:cubicBezTo>
                    <a:pt x="118" y="215"/>
                    <a:pt x="114" y="210"/>
                    <a:pt x="114" y="200"/>
                  </a:cubicBezTo>
                  <a:close/>
                  <a:moveTo>
                    <a:pt x="1164" y="1"/>
                  </a:moveTo>
                  <a:cubicBezTo>
                    <a:pt x="1050" y="1"/>
                    <a:pt x="936" y="6"/>
                    <a:pt x="822" y="18"/>
                  </a:cubicBezTo>
                  <a:lnTo>
                    <a:pt x="457" y="18"/>
                  </a:lnTo>
                  <a:lnTo>
                    <a:pt x="320" y="41"/>
                  </a:lnTo>
                  <a:cubicBezTo>
                    <a:pt x="216" y="41"/>
                    <a:pt x="169" y="60"/>
                    <a:pt x="127" y="132"/>
                  </a:cubicBezTo>
                  <a:lnTo>
                    <a:pt x="69" y="132"/>
                  </a:lnTo>
                  <a:cubicBezTo>
                    <a:pt x="0" y="132"/>
                    <a:pt x="0" y="223"/>
                    <a:pt x="69" y="223"/>
                  </a:cubicBezTo>
                  <a:lnTo>
                    <a:pt x="127" y="223"/>
                  </a:lnTo>
                  <a:cubicBezTo>
                    <a:pt x="169" y="296"/>
                    <a:pt x="214" y="317"/>
                    <a:pt x="297" y="337"/>
                  </a:cubicBezTo>
                  <a:lnTo>
                    <a:pt x="457" y="337"/>
                  </a:lnTo>
                  <a:cubicBezTo>
                    <a:pt x="594" y="337"/>
                    <a:pt x="708" y="360"/>
                    <a:pt x="822" y="360"/>
                  </a:cubicBezTo>
                  <a:cubicBezTo>
                    <a:pt x="974" y="360"/>
                    <a:pt x="1126" y="370"/>
                    <a:pt x="1279" y="370"/>
                  </a:cubicBezTo>
                  <a:cubicBezTo>
                    <a:pt x="1355" y="370"/>
                    <a:pt x="1431" y="368"/>
                    <a:pt x="1507" y="360"/>
                  </a:cubicBezTo>
                  <a:cubicBezTo>
                    <a:pt x="1735" y="337"/>
                    <a:pt x="1735" y="41"/>
                    <a:pt x="1507" y="18"/>
                  </a:cubicBezTo>
                  <a:cubicBezTo>
                    <a:pt x="1393" y="6"/>
                    <a:pt x="1279" y="1"/>
                    <a:pt x="1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318075" y="2900425"/>
              <a:ext cx="9150" cy="41125"/>
            </a:xfrm>
            <a:custGeom>
              <a:avLst/>
              <a:gdLst/>
              <a:ahLst/>
              <a:cxnLst/>
              <a:rect l="l" t="t" r="r" b="b"/>
              <a:pathLst>
                <a:path w="366" h="1645" extrusionOk="0">
                  <a:moveTo>
                    <a:pt x="160" y="98"/>
                  </a:moveTo>
                  <a:cubicBezTo>
                    <a:pt x="153" y="101"/>
                    <a:pt x="147" y="104"/>
                    <a:pt x="141" y="107"/>
                  </a:cubicBezTo>
                  <a:lnTo>
                    <a:pt x="141" y="107"/>
                  </a:lnTo>
                  <a:cubicBezTo>
                    <a:pt x="144" y="102"/>
                    <a:pt x="150" y="98"/>
                    <a:pt x="160" y="98"/>
                  </a:cubicBezTo>
                  <a:close/>
                  <a:moveTo>
                    <a:pt x="183" y="1"/>
                  </a:moveTo>
                  <a:cubicBezTo>
                    <a:pt x="160" y="1"/>
                    <a:pt x="137" y="18"/>
                    <a:pt x="137" y="52"/>
                  </a:cubicBezTo>
                  <a:cubicBezTo>
                    <a:pt x="137" y="71"/>
                    <a:pt x="137" y="90"/>
                    <a:pt x="137" y="109"/>
                  </a:cubicBezTo>
                  <a:lnTo>
                    <a:pt x="137" y="109"/>
                  </a:lnTo>
                  <a:cubicBezTo>
                    <a:pt x="65" y="148"/>
                    <a:pt x="44" y="176"/>
                    <a:pt x="23" y="280"/>
                  </a:cubicBezTo>
                  <a:cubicBezTo>
                    <a:pt x="23" y="326"/>
                    <a:pt x="23" y="394"/>
                    <a:pt x="23" y="440"/>
                  </a:cubicBezTo>
                  <a:cubicBezTo>
                    <a:pt x="23" y="554"/>
                    <a:pt x="0" y="668"/>
                    <a:pt x="0" y="805"/>
                  </a:cubicBezTo>
                  <a:cubicBezTo>
                    <a:pt x="0" y="1033"/>
                    <a:pt x="0" y="1262"/>
                    <a:pt x="0" y="1490"/>
                  </a:cubicBezTo>
                  <a:cubicBezTo>
                    <a:pt x="12" y="1593"/>
                    <a:pt x="97" y="1644"/>
                    <a:pt x="180" y="1644"/>
                  </a:cubicBezTo>
                  <a:cubicBezTo>
                    <a:pt x="263" y="1644"/>
                    <a:pt x="343" y="1593"/>
                    <a:pt x="343" y="1490"/>
                  </a:cubicBezTo>
                  <a:cubicBezTo>
                    <a:pt x="365" y="1262"/>
                    <a:pt x="365" y="1033"/>
                    <a:pt x="343" y="805"/>
                  </a:cubicBezTo>
                  <a:cubicBezTo>
                    <a:pt x="343" y="668"/>
                    <a:pt x="343" y="554"/>
                    <a:pt x="343" y="440"/>
                  </a:cubicBezTo>
                  <a:lnTo>
                    <a:pt x="320" y="280"/>
                  </a:lnTo>
                  <a:cubicBezTo>
                    <a:pt x="320" y="197"/>
                    <a:pt x="301" y="152"/>
                    <a:pt x="228" y="110"/>
                  </a:cubicBezTo>
                  <a:lnTo>
                    <a:pt x="228" y="110"/>
                  </a:lnTo>
                  <a:cubicBezTo>
                    <a:pt x="228" y="91"/>
                    <a:pt x="228" y="71"/>
                    <a:pt x="228" y="52"/>
                  </a:cubicBezTo>
                  <a:cubicBezTo>
                    <a:pt x="228" y="18"/>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409950" y="2900425"/>
              <a:ext cx="9150" cy="41125"/>
            </a:xfrm>
            <a:custGeom>
              <a:avLst/>
              <a:gdLst/>
              <a:ahLst/>
              <a:cxnLst/>
              <a:rect l="l" t="t" r="r" b="b"/>
              <a:pathLst>
                <a:path w="366" h="1645" extrusionOk="0">
                  <a:moveTo>
                    <a:pt x="160" y="98"/>
                  </a:moveTo>
                  <a:cubicBezTo>
                    <a:pt x="153" y="101"/>
                    <a:pt x="147" y="104"/>
                    <a:pt x="141" y="107"/>
                  </a:cubicBezTo>
                  <a:lnTo>
                    <a:pt x="141" y="107"/>
                  </a:lnTo>
                  <a:cubicBezTo>
                    <a:pt x="144" y="102"/>
                    <a:pt x="150" y="98"/>
                    <a:pt x="160" y="98"/>
                  </a:cubicBezTo>
                  <a:close/>
                  <a:moveTo>
                    <a:pt x="183" y="1"/>
                  </a:moveTo>
                  <a:cubicBezTo>
                    <a:pt x="160" y="1"/>
                    <a:pt x="137" y="18"/>
                    <a:pt x="137" y="52"/>
                  </a:cubicBezTo>
                  <a:cubicBezTo>
                    <a:pt x="137" y="71"/>
                    <a:pt x="137" y="90"/>
                    <a:pt x="137" y="109"/>
                  </a:cubicBezTo>
                  <a:lnTo>
                    <a:pt x="137" y="109"/>
                  </a:lnTo>
                  <a:cubicBezTo>
                    <a:pt x="65" y="148"/>
                    <a:pt x="44" y="176"/>
                    <a:pt x="23" y="280"/>
                  </a:cubicBezTo>
                  <a:cubicBezTo>
                    <a:pt x="23" y="326"/>
                    <a:pt x="23" y="394"/>
                    <a:pt x="23" y="440"/>
                  </a:cubicBezTo>
                  <a:cubicBezTo>
                    <a:pt x="23" y="554"/>
                    <a:pt x="0" y="668"/>
                    <a:pt x="0" y="805"/>
                  </a:cubicBezTo>
                  <a:cubicBezTo>
                    <a:pt x="0" y="1033"/>
                    <a:pt x="0" y="1262"/>
                    <a:pt x="0" y="1490"/>
                  </a:cubicBezTo>
                  <a:cubicBezTo>
                    <a:pt x="12" y="1593"/>
                    <a:pt x="97" y="1644"/>
                    <a:pt x="180" y="1644"/>
                  </a:cubicBezTo>
                  <a:cubicBezTo>
                    <a:pt x="263" y="1644"/>
                    <a:pt x="342" y="1593"/>
                    <a:pt x="342" y="1490"/>
                  </a:cubicBezTo>
                  <a:cubicBezTo>
                    <a:pt x="365" y="1262"/>
                    <a:pt x="365" y="1033"/>
                    <a:pt x="342" y="805"/>
                  </a:cubicBezTo>
                  <a:cubicBezTo>
                    <a:pt x="342" y="668"/>
                    <a:pt x="342" y="554"/>
                    <a:pt x="342" y="440"/>
                  </a:cubicBezTo>
                  <a:lnTo>
                    <a:pt x="320" y="280"/>
                  </a:lnTo>
                  <a:cubicBezTo>
                    <a:pt x="320" y="197"/>
                    <a:pt x="301" y="152"/>
                    <a:pt x="228" y="110"/>
                  </a:cubicBezTo>
                  <a:lnTo>
                    <a:pt x="228" y="110"/>
                  </a:lnTo>
                  <a:cubicBezTo>
                    <a:pt x="228" y="91"/>
                    <a:pt x="228" y="71"/>
                    <a:pt x="228" y="52"/>
                  </a:cubicBezTo>
                  <a:cubicBezTo>
                    <a:pt x="228" y="18"/>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238175" y="2900425"/>
              <a:ext cx="9150" cy="41125"/>
            </a:xfrm>
            <a:custGeom>
              <a:avLst/>
              <a:gdLst/>
              <a:ahLst/>
              <a:cxnLst/>
              <a:rect l="l" t="t" r="r" b="b"/>
              <a:pathLst>
                <a:path w="366" h="1645" extrusionOk="0">
                  <a:moveTo>
                    <a:pt x="206" y="98"/>
                  </a:moveTo>
                  <a:cubicBezTo>
                    <a:pt x="218" y="98"/>
                    <a:pt x="224" y="104"/>
                    <a:pt x="230" y="110"/>
                  </a:cubicBezTo>
                  <a:lnTo>
                    <a:pt x="230" y="110"/>
                  </a:lnTo>
                  <a:cubicBezTo>
                    <a:pt x="223" y="106"/>
                    <a:pt x="215" y="102"/>
                    <a:pt x="206" y="98"/>
                  </a:cubicBezTo>
                  <a:close/>
                  <a:moveTo>
                    <a:pt x="192" y="1"/>
                  </a:moveTo>
                  <a:cubicBezTo>
                    <a:pt x="172" y="1"/>
                    <a:pt x="149" y="18"/>
                    <a:pt x="138" y="52"/>
                  </a:cubicBezTo>
                  <a:cubicBezTo>
                    <a:pt x="138" y="72"/>
                    <a:pt x="138" y="92"/>
                    <a:pt x="138" y="113"/>
                  </a:cubicBezTo>
                  <a:lnTo>
                    <a:pt x="138" y="113"/>
                  </a:lnTo>
                  <a:cubicBezTo>
                    <a:pt x="82" y="150"/>
                    <a:pt x="46" y="179"/>
                    <a:pt x="46" y="280"/>
                  </a:cubicBezTo>
                  <a:cubicBezTo>
                    <a:pt x="46" y="326"/>
                    <a:pt x="46" y="394"/>
                    <a:pt x="46" y="440"/>
                  </a:cubicBezTo>
                  <a:cubicBezTo>
                    <a:pt x="24" y="554"/>
                    <a:pt x="24" y="668"/>
                    <a:pt x="24" y="805"/>
                  </a:cubicBezTo>
                  <a:cubicBezTo>
                    <a:pt x="1" y="1033"/>
                    <a:pt x="1" y="1262"/>
                    <a:pt x="24" y="1490"/>
                  </a:cubicBezTo>
                  <a:cubicBezTo>
                    <a:pt x="24" y="1593"/>
                    <a:pt x="103" y="1644"/>
                    <a:pt x="186" y="1644"/>
                  </a:cubicBezTo>
                  <a:cubicBezTo>
                    <a:pt x="269" y="1644"/>
                    <a:pt x="354" y="1593"/>
                    <a:pt x="366" y="1490"/>
                  </a:cubicBezTo>
                  <a:cubicBezTo>
                    <a:pt x="366" y="1262"/>
                    <a:pt x="366" y="1033"/>
                    <a:pt x="366" y="805"/>
                  </a:cubicBezTo>
                  <a:cubicBezTo>
                    <a:pt x="366" y="668"/>
                    <a:pt x="343" y="554"/>
                    <a:pt x="343" y="440"/>
                  </a:cubicBezTo>
                  <a:lnTo>
                    <a:pt x="343" y="280"/>
                  </a:lnTo>
                  <a:cubicBezTo>
                    <a:pt x="343" y="204"/>
                    <a:pt x="311" y="159"/>
                    <a:pt x="247" y="120"/>
                  </a:cubicBezTo>
                  <a:lnTo>
                    <a:pt x="247" y="120"/>
                  </a:lnTo>
                  <a:cubicBezTo>
                    <a:pt x="249" y="120"/>
                    <a:pt x="250" y="120"/>
                    <a:pt x="252" y="120"/>
                  </a:cubicBezTo>
                  <a:cubicBezTo>
                    <a:pt x="252" y="98"/>
                    <a:pt x="229" y="75"/>
                    <a:pt x="229" y="52"/>
                  </a:cubicBezTo>
                  <a:cubicBezTo>
                    <a:pt x="229" y="18"/>
                    <a:pt x="21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161725" y="2900425"/>
              <a:ext cx="9150" cy="41125"/>
            </a:xfrm>
            <a:custGeom>
              <a:avLst/>
              <a:gdLst/>
              <a:ahLst/>
              <a:cxnLst/>
              <a:rect l="l" t="t" r="r" b="b"/>
              <a:pathLst>
                <a:path w="366" h="1645" extrusionOk="0">
                  <a:moveTo>
                    <a:pt x="194" y="1"/>
                  </a:moveTo>
                  <a:cubicBezTo>
                    <a:pt x="177" y="1"/>
                    <a:pt x="160" y="18"/>
                    <a:pt x="160" y="52"/>
                  </a:cubicBezTo>
                  <a:cubicBezTo>
                    <a:pt x="140" y="72"/>
                    <a:pt x="137" y="92"/>
                    <a:pt x="137" y="113"/>
                  </a:cubicBezTo>
                  <a:lnTo>
                    <a:pt x="137" y="113"/>
                  </a:lnTo>
                  <a:cubicBezTo>
                    <a:pt x="81" y="150"/>
                    <a:pt x="46" y="179"/>
                    <a:pt x="46" y="280"/>
                  </a:cubicBezTo>
                  <a:cubicBezTo>
                    <a:pt x="46" y="326"/>
                    <a:pt x="46" y="394"/>
                    <a:pt x="46" y="440"/>
                  </a:cubicBezTo>
                  <a:cubicBezTo>
                    <a:pt x="23" y="554"/>
                    <a:pt x="23" y="668"/>
                    <a:pt x="23" y="805"/>
                  </a:cubicBezTo>
                  <a:cubicBezTo>
                    <a:pt x="0" y="1033"/>
                    <a:pt x="0" y="1262"/>
                    <a:pt x="23" y="1490"/>
                  </a:cubicBezTo>
                  <a:cubicBezTo>
                    <a:pt x="23" y="1593"/>
                    <a:pt x="103" y="1644"/>
                    <a:pt x="186" y="1644"/>
                  </a:cubicBezTo>
                  <a:cubicBezTo>
                    <a:pt x="268" y="1644"/>
                    <a:pt x="354" y="1593"/>
                    <a:pt x="365" y="1490"/>
                  </a:cubicBezTo>
                  <a:cubicBezTo>
                    <a:pt x="365" y="1262"/>
                    <a:pt x="365" y="1033"/>
                    <a:pt x="365" y="805"/>
                  </a:cubicBezTo>
                  <a:cubicBezTo>
                    <a:pt x="365" y="668"/>
                    <a:pt x="342" y="554"/>
                    <a:pt x="342" y="440"/>
                  </a:cubicBezTo>
                  <a:lnTo>
                    <a:pt x="342" y="280"/>
                  </a:lnTo>
                  <a:cubicBezTo>
                    <a:pt x="342" y="199"/>
                    <a:pt x="306" y="154"/>
                    <a:pt x="250" y="113"/>
                  </a:cubicBezTo>
                  <a:lnTo>
                    <a:pt x="250" y="113"/>
                  </a:lnTo>
                  <a:cubicBezTo>
                    <a:pt x="246" y="93"/>
                    <a:pt x="228" y="72"/>
                    <a:pt x="228" y="52"/>
                  </a:cubicBezTo>
                  <a:cubicBezTo>
                    <a:pt x="228" y="18"/>
                    <a:pt x="211"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529775" y="2895425"/>
              <a:ext cx="53100" cy="49725"/>
            </a:xfrm>
            <a:custGeom>
              <a:avLst/>
              <a:gdLst/>
              <a:ahLst/>
              <a:cxnLst/>
              <a:rect l="l" t="t" r="r" b="b"/>
              <a:pathLst>
                <a:path w="2124" h="1989" extrusionOk="0">
                  <a:moveTo>
                    <a:pt x="115" y="1"/>
                  </a:moveTo>
                  <a:cubicBezTo>
                    <a:pt x="46" y="24"/>
                    <a:pt x="0" y="115"/>
                    <a:pt x="46" y="183"/>
                  </a:cubicBezTo>
                  <a:cubicBezTo>
                    <a:pt x="92" y="252"/>
                    <a:pt x="160" y="320"/>
                    <a:pt x="229" y="366"/>
                  </a:cubicBezTo>
                  <a:cubicBezTo>
                    <a:pt x="320" y="389"/>
                    <a:pt x="411" y="435"/>
                    <a:pt x="480" y="457"/>
                  </a:cubicBezTo>
                  <a:cubicBezTo>
                    <a:pt x="640" y="526"/>
                    <a:pt x="799" y="594"/>
                    <a:pt x="936" y="640"/>
                  </a:cubicBezTo>
                  <a:cubicBezTo>
                    <a:pt x="1174" y="742"/>
                    <a:pt x="1411" y="831"/>
                    <a:pt x="1649" y="926"/>
                  </a:cubicBezTo>
                  <a:lnTo>
                    <a:pt x="1649" y="926"/>
                  </a:lnTo>
                  <a:cubicBezTo>
                    <a:pt x="1477" y="1101"/>
                    <a:pt x="1282" y="1249"/>
                    <a:pt x="1073" y="1370"/>
                  </a:cubicBezTo>
                  <a:cubicBezTo>
                    <a:pt x="799" y="1553"/>
                    <a:pt x="503" y="1667"/>
                    <a:pt x="183" y="1781"/>
                  </a:cubicBezTo>
                  <a:cubicBezTo>
                    <a:pt x="75" y="1803"/>
                    <a:pt x="90" y="1988"/>
                    <a:pt x="208" y="1988"/>
                  </a:cubicBezTo>
                  <a:cubicBezTo>
                    <a:pt x="215" y="1988"/>
                    <a:pt x="221" y="1988"/>
                    <a:pt x="229" y="1987"/>
                  </a:cubicBezTo>
                  <a:cubicBezTo>
                    <a:pt x="936" y="1941"/>
                    <a:pt x="1598" y="1507"/>
                    <a:pt x="2055" y="982"/>
                  </a:cubicBezTo>
                  <a:cubicBezTo>
                    <a:pt x="2100" y="914"/>
                    <a:pt x="2123" y="777"/>
                    <a:pt x="2009" y="731"/>
                  </a:cubicBezTo>
                  <a:cubicBezTo>
                    <a:pt x="1712" y="594"/>
                    <a:pt x="1393" y="457"/>
                    <a:pt x="1073" y="320"/>
                  </a:cubicBezTo>
                  <a:cubicBezTo>
                    <a:pt x="936" y="252"/>
                    <a:pt x="776" y="183"/>
                    <a:pt x="640" y="115"/>
                  </a:cubicBezTo>
                  <a:cubicBezTo>
                    <a:pt x="548" y="92"/>
                    <a:pt x="480" y="69"/>
                    <a:pt x="388" y="24"/>
                  </a:cubicBezTo>
                  <a:cubicBezTo>
                    <a:pt x="297" y="1"/>
                    <a:pt x="229" y="1"/>
                    <a:pt x="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03900" y="2995600"/>
              <a:ext cx="57400" cy="43775"/>
            </a:xfrm>
            <a:custGeom>
              <a:avLst/>
              <a:gdLst/>
              <a:ahLst/>
              <a:cxnLst/>
              <a:rect l="l" t="t" r="r" b="b"/>
              <a:pathLst>
                <a:path w="2296" h="1751" extrusionOk="0">
                  <a:moveTo>
                    <a:pt x="144" y="1"/>
                  </a:moveTo>
                  <a:cubicBezTo>
                    <a:pt x="57" y="1"/>
                    <a:pt x="1" y="94"/>
                    <a:pt x="58" y="171"/>
                  </a:cubicBezTo>
                  <a:cubicBezTo>
                    <a:pt x="150" y="262"/>
                    <a:pt x="218" y="331"/>
                    <a:pt x="310" y="399"/>
                  </a:cubicBezTo>
                  <a:cubicBezTo>
                    <a:pt x="378" y="468"/>
                    <a:pt x="446" y="536"/>
                    <a:pt x="515" y="605"/>
                  </a:cubicBezTo>
                  <a:cubicBezTo>
                    <a:pt x="698" y="764"/>
                    <a:pt x="857" y="878"/>
                    <a:pt x="1040" y="1015"/>
                  </a:cubicBezTo>
                  <a:cubicBezTo>
                    <a:pt x="1200" y="1152"/>
                    <a:pt x="1382" y="1289"/>
                    <a:pt x="1542" y="1426"/>
                  </a:cubicBezTo>
                  <a:cubicBezTo>
                    <a:pt x="1633" y="1495"/>
                    <a:pt x="1702" y="1563"/>
                    <a:pt x="1793" y="1632"/>
                  </a:cubicBezTo>
                  <a:cubicBezTo>
                    <a:pt x="1892" y="1691"/>
                    <a:pt x="1974" y="1750"/>
                    <a:pt x="2098" y="1750"/>
                  </a:cubicBezTo>
                  <a:cubicBezTo>
                    <a:pt x="2117" y="1750"/>
                    <a:pt x="2137" y="1749"/>
                    <a:pt x="2158" y="1746"/>
                  </a:cubicBezTo>
                  <a:cubicBezTo>
                    <a:pt x="2227" y="1723"/>
                    <a:pt x="2295" y="1655"/>
                    <a:pt x="2295" y="1563"/>
                  </a:cubicBezTo>
                  <a:cubicBezTo>
                    <a:pt x="2272" y="1426"/>
                    <a:pt x="2204" y="1358"/>
                    <a:pt x="2090" y="1289"/>
                  </a:cubicBezTo>
                  <a:cubicBezTo>
                    <a:pt x="1999" y="1221"/>
                    <a:pt x="1907" y="1152"/>
                    <a:pt x="1816" y="1084"/>
                  </a:cubicBezTo>
                  <a:cubicBezTo>
                    <a:pt x="1656" y="947"/>
                    <a:pt x="1474" y="833"/>
                    <a:pt x="1291" y="696"/>
                  </a:cubicBezTo>
                  <a:cubicBezTo>
                    <a:pt x="1108" y="582"/>
                    <a:pt x="949" y="445"/>
                    <a:pt x="766" y="331"/>
                  </a:cubicBezTo>
                  <a:cubicBezTo>
                    <a:pt x="675" y="285"/>
                    <a:pt x="583" y="239"/>
                    <a:pt x="492" y="171"/>
                  </a:cubicBezTo>
                  <a:cubicBezTo>
                    <a:pt x="401" y="102"/>
                    <a:pt x="310" y="57"/>
                    <a:pt x="195" y="11"/>
                  </a:cubicBezTo>
                  <a:cubicBezTo>
                    <a:pt x="177" y="4"/>
                    <a:pt x="160"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15125" y="2989025"/>
              <a:ext cx="47225" cy="51000"/>
            </a:xfrm>
            <a:custGeom>
              <a:avLst/>
              <a:gdLst/>
              <a:ahLst/>
              <a:cxnLst/>
              <a:rect l="l" t="t" r="r" b="b"/>
              <a:pathLst>
                <a:path w="1889" h="2040" extrusionOk="0">
                  <a:moveTo>
                    <a:pt x="1684" y="1"/>
                  </a:moveTo>
                  <a:cubicBezTo>
                    <a:pt x="1653" y="1"/>
                    <a:pt x="1622" y="14"/>
                    <a:pt x="1595" y="46"/>
                  </a:cubicBezTo>
                  <a:cubicBezTo>
                    <a:pt x="1321" y="343"/>
                    <a:pt x="1070" y="617"/>
                    <a:pt x="796" y="890"/>
                  </a:cubicBezTo>
                  <a:cubicBezTo>
                    <a:pt x="682" y="1050"/>
                    <a:pt x="545" y="1187"/>
                    <a:pt x="408" y="1324"/>
                  </a:cubicBezTo>
                  <a:cubicBezTo>
                    <a:pt x="340" y="1393"/>
                    <a:pt x="271" y="1461"/>
                    <a:pt x="226" y="1530"/>
                  </a:cubicBezTo>
                  <a:cubicBezTo>
                    <a:pt x="180" y="1552"/>
                    <a:pt x="157" y="1598"/>
                    <a:pt x="112" y="1621"/>
                  </a:cubicBezTo>
                  <a:cubicBezTo>
                    <a:pt x="66" y="1689"/>
                    <a:pt x="43" y="1735"/>
                    <a:pt x="20" y="1803"/>
                  </a:cubicBezTo>
                  <a:cubicBezTo>
                    <a:pt x="0" y="1904"/>
                    <a:pt x="86" y="2040"/>
                    <a:pt x="200" y="2040"/>
                  </a:cubicBezTo>
                  <a:cubicBezTo>
                    <a:pt x="216" y="2040"/>
                    <a:pt x="232" y="2037"/>
                    <a:pt x="249" y="2032"/>
                  </a:cubicBezTo>
                  <a:cubicBezTo>
                    <a:pt x="317" y="2009"/>
                    <a:pt x="363" y="1986"/>
                    <a:pt x="408" y="1940"/>
                  </a:cubicBezTo>
                  <a:cubicBezTo>
                    <a:pt x="454" y="1918"/>
                    <a:pt x="477" y="1872"/>
                    <a:pt x="500" y="1826"/>
                  </a:cubicBezTo>
                  <a:cubicBezTo>
                    <a:pt x="568" y="1758"/>
                    <a:pt x="614" y="1689"/>
                    <a:pt x="682" y="1621"/>
                  </a:cubicBezTo>
                  <a:cubicBezTo>
                    <a:pt x="796" y="1461"/>
                    <a:pt x="933" y="1301"/>
                    <a:pt x="1047" y="1141"/>
                  </a:cubicBezTo>
                  <a:cubicBezTo>
                    <a:pt x="1299" y="845"/>
                    <a:pt x="1550" y="548"/>
                    <a:pt x="1801" y="251"/>
                  </a:cubicBezTo>
                  <a:cubicBezTo>
                    <a:pt x="1888" y="146"/>
                    <a:pt x="1788" y="1"/>
                    <a:pt x="1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156800" y="3093900"/>
              <a:ext cx="56875" cy="86150"/>
            </a:xfrm>
            <a:custGeom>
              <a:avLst/>
              <a:gdLst/>
              <a:ahLst/>
              <a:cxnLst/>
              <a:rect l="l" t="t" r="r" b="b"/>
              <a:pathLst>
                <a:path w="2275" h="3446" extrusionOk="0">
                  <a:moveTo>
                    <a:pt x="96" y="1"/>
                  </a:moveTo>
                  <a:cubicBezTo>
                    <a:pt x="47" y="1"/>
                    <a:pt x="0" y="40"/>
                    <a:pt x="15" y="96"/>
                  </a:cubicBezTo>
                  <a:cubicBezTo>
                    <a:pt x="151" y="690"/>
                    <a:pt x="357" y="1443"/>
                    <a:pt x="1019" y="1626"/>
                  </a:cubicBezTo>
                  <a:cubicBezTo>
                    <a:pt x="1127" y="1659"/>
                    <a:pt x="1240" y="1675"/>
                    <a:pt x="1351" y="1675"/>
                  </a:cubicBezTo>
                  <a:cubicBezTo>
                    <a:pt x="1524" y="1675"/>
                    <a:pt x="1694" y="1635"/>
                    <a:pt x="1838" y="1556"/>
                  </a:cubicBezTo>
                  <a:lnTo>
                    <a:pt x="1838" y="1556"/>
                  </a:lnTo>
                  <a:cubicBezTo>
                    <a:pt x="1835" y="1762"/>
                    <a:pt x="1829" y="1968"/>
                    <a:pt x="1818" y="2173"/>
                  </a:cubicBezTo>
                  <a:cubicBezTo>
                    <a:pt x="1818" y="2379"/>
                    <a:pt x="1818" y="2562"/>
                    <a:pt x="1818" y="2767"/>
                  </a:cubicBezTo>
                  <a:cubicBezTo>
                    <a:pt x="1818" y="2972"/>
                    <a:pt x="1795" y="3178"/>
                    <a:pt x="1863" y="3360"/>
                  </a:cubicBezTo>
                  <a:cubicBezTo>
                    <a:pt x="1898" y="3417"/>
                    <a:pt x="1966" y="3446"/>
                    <a:pt x="2035" y="3446"/>
                  </a:cubicBezTo>
                  <a:cubicBezTo>
                    <a:pt x="2103" y="3446"/>
                    <a:pt x="2171" y="3417"/>
                    <a:pt x="2206" y="3360"/>
                  </a:cubicBezTo>
                  <a:cubicBezTo>
                    <a:pt x="2274" y="3178"/>
                    <a:pt x="2251" y="2972"/>
                    <a:pt x="2251" y="2767"/>
                  </a:cubicBezTo>
                  <a:cubicBezTo>
                    <a:pt x="2251" y="2562"/>
                    <a:pt x="2251" y="2379"/>
                    <a:pt x="2229" y="2173"/>
                  </a:cubicBezTo>
                  <a:cubicBezTo>
                    <a:pt x="2229" y="1763"/>
                    <a:pt x="2229" y="1352"/>
                    <a:pt x="2229" y="941"/>
                  </a:cubicBezTo>
                  <a:cubicBezTo>
                    <a:pt x="2229" y="815"/>
                    <a:pt x="2137" y="753"/>
                    <a:pt x="2043" y="753"/>
                  </a:cubicBezTo>
                  <a:cubicBezTo>
                    <a:pt x="1949" y="753"/>
                    <a:pt x="1852" y="815"/>
                    <a:pt x="1841" y="941"/>
                  </a:cubicBezTo>
                  <a:cubicBezTo>
                    <a:pt x="1841" y="941"/>
                    <a:pt x="1841" y="941"/>
                    <a:pt x="1841" y="941"/>
                  </a:cubicBezTo>
                  <a:lnTo>
                    <a:pt x="1841" y="941"/>
                  </a:lnTo>
                  <a:cubicBezTo>
                    <a:pt x="1823" y="1216"/>
                    <a:pt x="1508" y="1349"/>
                    <a:pt x="1237" y="1349"/>
                  </a:cubicBezTo>
                  <a:cubicBezTo>
                    <a:pt x="1148" y="1349"/>
                    <a:pt x="1064" y="1334"/>
                    <a:pt x="996" y="1306"/>
                  </a:cubicBezTo>
                  <a:cubicBezTo>
                    <a:pt x="517" y="1101"/>
                    <a:pt x="311" y="507"/>
                    <a:pt x="174" y="51"/>
                  </a:cubicBezTo>
                  <a:cubicBezTo>
                    <a:pt x="157" y="16"/>
                    <a:pt x="126"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69850" y="2474800"/>
              <a:ext cx="65650" cy="83650"/>
            </a:xfrm>
            <a:custGeom>
              <a:avLst/>
              <a:gdLst/>
              <a:ahLst/>
              <a:cxnLst/>
              <a:rect l="l" t="t" r="r" b="b"/>
              <a:pathLst>
                <a:path w="2626" h="3346" extrusionOk="0">
                  <a:moveTo>
                    <a:pt x="165" y="1"/>
                  </a:moveTo>
                  <a:cubicBezTo>
                    <a:pt x="82" y="1"/>
                    <a:pt x="1" y="52"/>
                    <a:pt x="1" y="163"/>
                  </a:cubicBezTo>
                  <a:cubicBezTo>
                    <a:pt x="1" y="1054"/>
                    <a:pt x="1" y="1944"/>
                    <a:pt x="24" y="2834"/>
                  </a:cubicBezTo>
                  <a:cubicBezTo>
                    <a:pt x="24" y="2961"/>
                    <a:pt x="110" y="3030"/>
                    <a:pt x="215" y="3030"/>
                  </a:cubicBezTo>
                  <a:cubicBezTo>
                    <a:pt x="242" y="3030"/>
                    <a:pt x="270" y="3026"/>
                    <a:pt x="298" y="3017"/>
                  </a:cubicBezTo>
                  <a:cubicBezTo>
                    <a:pt x="663" y="2834"/>
                    <a:pt x="891" y="2514"/>
                    <a:pt x="1165" y="2263"/>
                  </a:cubicBezTo>
                  <a:cubicBezTo>
                    <a:pt x="1311" y="2117"/>
                    <a:pt x="1585" y="1925"/>
                    <a:pt x="1821" y="1925"/>
                  </a:cubicBezTo>
                  <a:cubicBezTo>
                    <a:pt x="1916" y="1925"/>
                    <a:pt x="2006" y="1956"/>
                    <a:pt x="2078" y="2035"/>
                  </a:cubicBezTo>
                  <a:cubicBezTo>
                    <a:pt x="2306" y="2263"/>
                    <a:pt x="2146" y="2674"/>
                    <a:pt x="1918" y="2834"/>
                  </a:cubicBezTo>
                  <a:cubicBezTo>
                    <a:pt x="1758" y="2948"/>
                    <a:pt x="1553" y="2994"/>
                    <a:pt x="1370" y="3017"/>
                  </a:cubicBezTo>
                  <a:cubicBezTo>
                    <a:pt x="1165" y="3039"/>
                    <a:pt x="937" y="3017"/>
                    <a:pt x="754" y="3085"/>
                  </a:cubicBezTo>
                  <a:cubicBezTo>
                    <a:pt x="640" y="3108"/>
                    <a:pt x="640" y="3268"/>
                    <a:pt x="754" y="3291"/>
                  </a:cubicBezTo>
                  <a:cubicBezTo>
                    <a:pt x="857" y="3332"/>
                    <a:pt x="970" y="3345"/>
                    <a:pt x="1086" y="3345"/>
                  </a:cubicBezTo>
                  <a:cubicBezTo>
                    <a:pt x="1226" y="3345"/>
                    <a:pt x="1370" y="3326"/>
                    <a:pt x="1507" y="3313"/>
                  </a:cubicBezTo>
                  <a:cubicBezTo>
                    <a:pt x="1735" y="3268"/>
                    <a:pt x="1987" y="3176"/>
                    <a:pt x="2169" y="3017"/>
                  </a:cubicBezTo>
                  <a:cubicBezTo>
                    <a:pt x="2466" y="2766"/>
                    <a:pt x="2626" y="2286"/>
                    <a:pt x="2420" y="1921"/>
                  </a:cubicBezTo>
                  <a:cubicBezTo>
                    <a:pt x="2281" y="1680"/>
                    <a:pt x="2043" y="1587"/>
                    <a:pt x="1793" y="1587"/>
                  </a:cubicBezTo>
                  <a:cubicBezTo>
                    <a:pt x="1592" y="1587"/>
                    <a:pt x="1383" y="1647"/>
                    <a:pt x="1211" y="1738"/>
                  </a:cubicBezTo>
                  <a:cubicBezTo>
                    <a:pt x="874" y="1933"/>
                    <a:pt x="662" y="2265"/>
                    <a:pt x="381" y="2500"/>
                  </a:cubicBezTo>
                  <a:lnTo>
                    <a:pt x="381" y="2500"/>
                  </a:lnTo>
                  <a:cubicBezTo>
                    <a:pt x="366" y="1721"/>
                    <a:pt x="363" y="942"/>
                    <a:pt x="343" y="163"/>
                  </a:cubicBezTo>
                  <a:cubicBezTo>
                    <a:pt x="343" y="58"/>
                    <a:pt x="253" y="1"/>
                    <a:pt x="1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82975" y="2483450"/>
              <a:ext cx="600" cy="25"/>
            </a:xfrm>
            <a:custGeom>
              <a:avLst/>
              <a:gdLst/>
              <a:ahLst/>
              <a:cxnLst/>
              <a:rect l="l" t="t" r="r" b="b"/>
              <a:pathLst>
                <a:path w="24" h="1" extrusionOk="0">
                  <a:moveTo>
                    <a:pt x="1" y="0"/>
                  </a:moveTo>
                  <a:cubicBezTo>
                    <a:pt x="24" y="0"/>
                    <a:pt x="24" y="0"/>
                    <a:pt x="1" y="0"/>
                  </a:cubicBezTo>
                  <a:cubicBezTo>
                    <a:pt x="1" y="0"/>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599325" y="2435475"/>
              <a:ext cx="21750" cy="64975"/>
            </a:xfrm>
            <a:custGeom>
              <a:avLst/>
              <a:gdLst/>
              <a:ahLst/>
              <a:cxnLst/>
              <a:rect l="l" t="t" r="r" b="b"/>
              <a:pathLst>
                <a:path w="870" h="2599" extrusionOk="0">
                  <a:moveTo>
                    <a:pt x="550" y="1"/>
                  </a:moveTo>
                  <a:cubicBezTo>
                    <a:pt x="477" y="1"/>
                    <a:pt x="392" y="58"/>
                    <a:pt x="378" y="139"/>
                  </a:cubicBezTo>
                  <a:cubicBezTo>
                    <a:pt x="356" y="481"/>
                    <a:pt x="264" y="801"/>
                    <a:pt x="196" y="1120"/>
                  </a:cubicBezTo>
                  <a:cubicBezTo>
                    <a:pt x="127" y="1440"/>
                    <a:pt x="59" y="1759"/>
                    <a:pt x="13" y="2102"/>
                  </a:cubicBezTo>
                  <a:cubicBezTo>
                    <a:pt x="0" y="2153"/>
                    <a:pt x="38" y="2183"/>
                    <a:pt x="77" y="2183"/>
                  </a:cubicBezTo>
                  <a:cubicBezTo>
                    <a:pt x="108" y="2183"/>
                    <a:pt x="140" y="2165"/>
                    <a:pt x="150" y="2124"/>
                  </a:cubicBezTo>
                  <a:cubicBezTo>
                    <a:pt x="219" y="1805"/>
                    <a:pt x="310" y="1485"/>
                    <a:pt x="401" y="1143"/>
                  </a:cubicBezTo>
                  <a:cubicBezTo>
                    <a:pt x="410" y="1103"/>
                    <a:pt x="419" y="1062"/>
                    <a:pt x="427" y="1021"/>
                  </a:cubicBezTo>
                  <a:lnTo>
                    <a:pt x="427" y="1021"/>
                  </a:lnTo>
                  <a:cubicBezTo>
                    <a:pt x="434" y="1115"/>
                    <a:pt x="441" y="1209"/>
                    <a:pt x="447" y="1303"/>
                  </a:cubicBezTo>
                  <a:cubicBezTo>
                    <a:pt x="493" y="1668"/>
                    <a:pt x="515" y="2056"/>
                    <a:pt x="538" y="2444"/>
                  </a:cubicBezTo>
                  <a:cubicBezTo>
                    <a:pt x="550" y="2547"/>
                    <a:pt x="635" y="2598"/>
                    <a:pt x="715" y="2598"/>
                  </a:cubicBezTo>
                  <a:cubicBezTo>
                    <a:pt x="795" y="2598"/>
                    <a:pt x="869" y="2547"/>
                    <a:pt x="858" y="2444"/>
                  </a:cubicBezTo>
                  <a:cubicBezTo>
                    <a:pt x="835" y="2056"/>
                    <a:pt x="789" y="1668"/>
                    <a:pt x="766" y="1280"/>
                  </a:cubicBezTo>
                  <a:cubicBezTo>
                    <a:pt x="744" y="892"/>
                    <a:pt x="721" y="481"/>
                    <a:pt x="652" y="93"/>
                  </a:cubicBezTo>
                  <a:cubicBezTo>
                    <a:pt x="643" y="28"/>
                    <a:pt x="599" y="1"/>
                    <a:pt x="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37450" y="2399850"/>
              <a:ext cx="147250" cy="142650"/>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492675" y="2693375"/>
              <a:ext cx="67225" cy="64850"/>
            </a:xfrm>
            <a:custGeom>
              <a:avLst/>
              <a:gdLst/>
              <a:ahLst/>
              <a:cxnLst/>
              <a:rect l="l" t="t" r="r" b="b"/>
              <a:pathLst>
                <a:path w="2689" h="2594" extrusionOk="0">
                  <a:moveTo>
                    <a:pt x="2054" y="1"/>
                  </a:moveTo>
                  <a:cubicBezTo>
                    <a:pt x="2047" y="1"/>
                    <a:pt x="2040" y="1"/>
                    <a:pt x="2032" y="3"/>
                  </a:cubicBezTo>
                  <a:cubicBezTo>
                    <a:pt x="891" y="163"/>
                    <a:pt x="1" y="1235"/>
                    <a:pt x="24" y="2399"/>
                  </a:cubicBezTo>
                  <a:cubicBezTo>
                    <a:pt x="24" y="2512"/>
                    <a:pt x="101" y="2594"/>
                    <a:pt x="205" y="2594"/>
                  </a:cubicBezTo>
                  <a:cubicBezTo>
                    <a:pt x="227" y="2594"/>
                    <a:pt x="250" y="2590"/>
                    <a:pt x="275" y="2582"/>
                  </a:cubicBezTo>
                  <a:cubicBezTo>
                    <a:pt x="888" y="2421"/>
                    <a:pt x="1388" y="2019"/>
                    <a:pt x="1708" y="1499"/>
                  </a:cubicBezTo>
                  <a:lnTo>
                    <a:pt x="1708" y="1499"/>
                  </a:lnTo>
                  <a:cubicBezTo>
                    <a:pt x="1733" y="1596"/>
                    <a:pt x="1765" y="1692"/>
                    <a:pt x="1804" y="1783"/>
                  </a:cubicBezTo>
                  <a:cubicBezTo>
                    <a:pt x="1941" y="2103"/>
                    <a:pt x="2146" y="2468"/>
                    <a:pt x="2489" y="2582"/>
                  </a:cubicBezTo>
                  <a:cubicBezTo>
                    <a:pt x="2503" y="2588"/>
                    <a:pt x="2516" y="2590"/>
                    <a:pt x="2529" y="2590"/>
                  </a:cubicBezTo>
                  <a:cubicBezTo>
                    <a:pt x="2623" y="2590"/>
                    <a:pt x="2689" y="2457"/>
                    <a:pt x="2649" y="2377"/>
                  </a:cubicBezTo>
                  <a:cubicBezTo>
                    <a:pt x="2580" y="2240"/>
                    <a:pt x="2466" y="2125"/>
                    <a:pt x="2375" y="2011"/>
                  </a:cubicBezTo>
                  <a:cubicBezTo>
                    <a:pt x="2283" y="1874"/>
                    <a:pt x="2215" y="1760"/>
                    <a:pt x="2169" y="1623"/>
                  </a:cubicBezTo>
                  <a:cubicBezTo>
                    <a:pt x="2041" y="1368"/>
                    <a:pt x="1993" y="1092"/>
                    <a:pt x="2006" y="815"/>
                  </a:cubicBezTo>
                  <a:lnTo>
                    <a:pt x="2006" y="815"/>
                  </a:lnTo>
                  <a:cubicBezTo>
                    <a:pt x="2007" y="810"/>
                    <a:pt x="2008" y="806"/>
                    <a:pt x="2009" y="802"/>
                  </a:cubicBezTo>
                  <a:cubicBezTo>
                    <a:pt x="2008" y="801"/>
                    <a:pt x="2007" y="801"/>
                    <a:pt x="2006" y="801"/>
                  </a:cubicBezTo>
                  <a:lnTo>
                    <a:pt x="2006" y="801"/>
                  </a:lnTo>
                  <a:cubicBezTo>
                    <a:pt x="2007" y="786"/>
                    <a:pt x="2008" y="771"/>
                    <a:pt x="2009" y="756"/>
                  </a:cubicBezTo>
                  <a:cubicBezTo>
                    <a:pt x="2022" y="642"/>
                    <a:pt x="1929" y="577"/>
                    <a:pt x="1836" y="577"/>
                  </a:cubicBezTo>
                  <a:cubicBezTo>
                    <a:pt x="1762" y="577"/>
                    <a:pt x="1687" y="619"/>
                    <a:pt x="1667" y="710"/>
                  </a:cubicBezTo>
                  <a:cubicBezTo>
                    <a:pt x="1663" y="726"/>
                    <a:pt x="1659" y="741"/>
                    <a:pt x="1655" y="756"/>
                  </a:cubicBezTo>
                  <a:lnTo>
                    <a:pt x="1655" y="756"/>
                  </a:lnTo>
                  <a:cubicBezTo>
                    <a:pt x="1651" y="756"/>
                    <a:pt x="1648" y="756"/>
                    <a:pt x="1644" y="756"/>
                  </a:cubicBezTo>
                  <a:cubicBezTo>
                    <a:pt x="1643" y="770"/>
                    <a:pt x="1642" y="785"/>
                    <a:pt x="1642" y="799"/>
                  </a:cubicBezTo>
                  <a:lnTo>
                    <a:pt x="1642" y="799"/>
                  </a:lnTo>
                  <a:cubicBezTo>
                    <a:pt x="1460" y="1376"/>
                    <a:pt x="990" y="1853"/>
                    <a:pt x="427" y="2098"/>
                  </a:cubicBezTo>
                  <a:lnTo>
                    <a:pt x="427" y="2098"/>
                  </a:lnTo>
                  <a:cubicBezTo>
                    <a:pt x="538" y="1209"/>
                    <a:pt x="1216" y="409"/>
                    <a:pt x="2078" y="163"/>
                  </a:cubicBezTo>
                  <a:cubicBezTo>
                    <a:pt x="2184" y="141"/>
                    <a:pt x="2152" y="1"/>
                    <a:pt x="2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rot="-1412108">
            <a:off x="-1978886" y="432292"/>
            <a:ext cx="3578987" cy="262991"/>
            <a:chOff x="1570550" y="1538950"/>
            <a:chExt cx="2300225" cy="169025"/>
          </a:xfrm>
        </p:grpSpPr>
        <p:sp>
          <p:nvSpPr>
            <p:cNvPr id="107" name="Google Shape;107;p2"/>
            <p:cNvSpPr/>
            <p:nvPr/>
          </p:nvSpPr>
          <p:spPr>
            <a:xfrm>
              <a:off x="1570550" y="1604450"/>
              <a:ext cx="43950" cy="62850"/>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616700" y="1604050"/>
              <a:ext cx="46300" cy="66325"/>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671950" y="1594225"/>
              <a:ext cx="41600" cy="79525"/>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56000" y="1551900"/>
              <a:ext cx="36450" cy="150975"/>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796500" y="1594725"/>
              <a:ext cx="71375" cy="85625"/>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93650" y="1628950"/>
              <a:ext cx="57100" cy="7950"/>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27175" y="1629050"/>
              <a:ext cx="43975" cy="7975"/>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936325" y="1603600"/>
              <a:ext cx="12000" cy="50950"/>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91750" y="1584400"/>
              <a:ext cx="80350" cy="80900"/>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065975" y="1543900"/>
              <a:ext cx="40425" cy="148050"/>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142875" y="1647475"/>
              <a:ext cx="38275" cy="7425"/>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34900" y="1636050"/>
              <a:ext cx="44525" cy="3450"/>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256450" y="1625125"/>
              <a:ext cx="46800" cy="53050"/>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11800" y="1626325"/>
              <a:ext cx="50225" cy="49050"/>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366575" y="1628250"/>
              <a:ext cx="44350" cy="50850"/>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439050" y="1561700"/>
              <a:ext cx="50625" cy="146275"/>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70425" y="1603925"/>
              <a:ext cx="63375" cy="84350"/>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68875" y="1644000"/>
              <a:ext cx="43225" cy="11975"/>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536875" y="1576200"/>
              <a:ext cx="43150" cy="110925"/>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22775" y="1621150"/>
              <a:ext cx="41500" cy="53525"/>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662225" y="1627700"/>
              <a:ext cx="51325" cy="4882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21500" y="1611750"/>
              <a:ext cx="31425" cy="61025"/>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86550" y="1538950"/>
              <a:ext cx="71900" cy="147450"/>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837000" y="1593225"/>
              <a:ext cx="84825" cy="71500"/>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920950" y="1548800"/>
              <a:ext cx="43100" cy="153950"/>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24500" y="1651300"/>
              <a:ext cx="53100" cy="9350"/>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119225" y="1629725"/>
              <a:ext cx="80350" cy="57775"/>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192425" y="1634275"/>
              <a:ext cx="15425" cy="4632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32800" y="1630175"/>
              <a:ext cx="49100" cy="50500"/>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16100" y="1556900"/>
              <a:ext cx="42275" cy="139575"/>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64600" y="1596725"/>
              <a:ext cx="67375" cy="9035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60050" y="1641125"/>
              <a:ext cx="79325" cy="10925"/>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32775" y="1561725"/>
              <a:ext cx="37425" cy="12495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21525" y="1603400"/>
              <a:ext cx="89875" cy="74475"/>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608550" y="1633825"/>
              <a:ext cx="63650" cy="31225"/>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705850" y="1547275"/>
              <a:ext cx="62175" cy="13507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751500" y="1597350"/>
              <a:ext cx="71350" cy="75125"/>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829925" y="1548350"/>
              <a:ext cx="40850" cy="153700"/>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
          <p:cNvGrpSpPr/>
          <p:nvPr/>
        </p:nvGrpSpPr>
        <p:grpSpPr>
          <a:xfrm rot="-481980">
            <a:off x="6386271" y="-160907"/>
            <a:ext cx="870219" cy="586057"/>
            <a:chOff x="2711292" y="703500"/>
            <a:chExt cx="551758" cy="371586"/>
          </a:xfrm>
        </p:grpSpPr>
        <p:sp>
          <p:nvSpPr>
            <p:cNvPr id="146" name="Google Shape;146;p2"/>
            <p:cNvSpPr/>
            <p:nvPr/>
          </p:nvSpPr>
          <p:spPr>
            <a:xfrm>
              <a:off x="2810525" y="703700"/>
              <a:ext cx="16000" cy="272000"/>
            </a:xfrm>
            <a:custGeom>
              <a:avLst/>
              <a:gdLst/>
              <a:ahLst/>
              <a:cxnLst/>
              <a:rect l="l" t="t" r="r" b="b"/>
              <a:pathLst>
                <a:path w="640" h="10880" extrusionOk="0">
                  <a:moveTo>
                    <a:pt x="201" y="0"/>
                  </a:moveTo>
                  <a:cubicBezTo>
                    <a:pt x="179" y="0"/>
                    <a:pt x="160" y="13"/>
                    <a:pt x="160" y="44"/>
                  </a:cubicBezTo>
                  <a:cubicBezTo>
                    <a:pt x="0" y="797"/>
                    <a:pt x="92" y="1619"/>
                    <a:pt x="92" y="2395"/>
                  </a:cubicBezTo>
                  <a:cubicBezTo>
                    <a:pt x="115" y="3308"/>
                    <a:pt x="137" y="4198"/>
                    <a:pt x="137" y="5111"/>
                  </a:cubicBezTo>
                  <a:cubicBezTo>
                    <a:pt x="160" y="6663"/>
                    <a:pt x="183" y="8192"/>
                    <a:pt x="183" y="9744"/>
                  </a:cubicBezTo>
                  <a:cubicBezTo>
                    <a:pt x="206" y="9973"/>
                    <a:pt x="206" y="10201"/>
                    <a:pt x="206" y="10429"/>
                  </a:cubicBezTo>
                  <a:cubicBezTo>
                    <a:pt x="229" y="10566"/>
                    <a:pt x="183" y="10726"/>
                    <a:pt x="297" y="10840"/>
                  </a:cubicBezTo>
                  <a:cubicBezTo>
                    <a:pt x="297" y="10838"/>
                    <a:pt x="297" y="10836"/>
                    <a:pt x="297" y="10835"/>
                  </a:cubicBezTo>
                  <a:lnTo>
                    <a:pt x="297" y="10835"/>
                  </a:lnTo>
                  <a:cubicBezTo>
                    <a:pt x="330" y="10865"/>
                    <a:pt x="376" y="10880"/>
                    <a:pt x="423" y="10880"/>
                  </a:cubicBezTo>
                  <a:cubicBezTo>
                    <a:pt x="469" y="10880"/>
                    <a:pt x="516" y="10865"/>
                    <a:pt x="548" y="10835"/>
                  </a:cubicBezTo>
                  <a:lnTo>
                    <a:pt x="548" y="10835"/>
                  </a:lnTo>
                  <a:cubicBezTo>
                    <a:pt x="548" y="10836"/>
                    <a:pt x="548" y="10838"/>
                    <a:pt x="548" y="10840"/>
                  </a:cubicBezTo>
                  <a:cubicBezTo>
                    <a:pt x="550" y="10837"/>
                    <a:pt x="552" y="10833"/>
                    <a:pt x="553" y="10830"/>
                  </a:cubicBezTo>
                  <a:lnTo>
                    <a:pt x="553" y="10830"/>
                  </a:lnTo>
                  <a:cubicBezTo>
                    <a:pt x="578" y="10805"/>
                    <a:pt x="594" y="10770"/>
                    <a:pt x="594" y="10726"/>
                  </a:cubicBezTo>
                  <a:lnTo>
                    <a:pt x="594" y="10726"/>
                  </a:lnTo>
                  <a:cubicBezTo>
                    <a:pt x="593" y="10727"/>
                    <a:pt x="593" y="10727"/>
                    <a:pt x="592" y="10728"/>
                  </a:cubicBezTo>
                  <a:lnTo>
                    <a:pt x="592" y="10728"/>
                  </a:lnTo>
                  <a:cubicBezTo>
                    <a:pt x="593" y="10720"/>
                    <a:pt x="594" y="10711"/>
                    <a:pt x="594" y="10703"/>
                  </a:cubicBezTo>
                  <a:cubicBezTo>
                    <a:pt x="617" y="10612"/>
                    <a:pt x="594" y="10657"/>
                    <a:pt x="617" y="10589"/>
                  </a:cubicBezTo>
                  <a:cubicBezTo>
                    <a:pt x="617" y="10566"/>
                    <a:pt x="617" y="10521"/>
                    <a:pt x="617" y="10498"/>
                  </a:cubicBezTo>
                  <a:cubicBezTo>
                    <a:pt x="640" y="10315"/>
                    <a:pt x="640" y="10110"/>
                    <a:pt x="617" y="9927"/>
                  </a:cubicBezTo>
                  <a:cubicBezTo>
                    <a:pt x="617" y="9288"/>
                    <a:pt x="617" y="8649"/>
                    <a:pt x="594" y="8010"/>
                  </a:cubicBezTo>
                  <a:cubicBezTo>
                    <a:pt x="571" y="6252"/>
                    <a:pt x="525" y="4472"/>
                    <a:pt x="480" y="2714"/>
                  </a:cubicBezTo>
                  <a:cubicBezTo>
                    <a:pt x="457" y="2235"/>
                    <a:pt x="457" y="1778"/>
                    <a:pt x="434" y="1299"/>
                  </a:cubicBezTo>
                  <a:cubicBezTo>
                    <a:pt x="411" y="865"/>
                    <a:pt x="389" y="455"/>
                    <a:pt x="274" y="44"/>
                  </a:cubicBezTo>
                  <a:cubicBezTo>
                    <a:pt x="262" y="19"/>
                    <a:pt x="229"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18525" y="969975"/>
              <a:ext cx="443050" cy="11575"/>
            </a:xfrm>
            <a:custGeom>
              <a:avLst/>
              <a:gdLst/>
              <a:ahLst/>
              <a:cxnLst/>
              <a:rect l="l" t="t" r="r" b="b"/>
              <a:pathLst>
                <a:path w="17722" h="463" extrusionOk="0">
                  <a:moveTo>
                    <a:pt x="8000" y="1"/>
                  </a:moveTo>
                  <a:cubicBezTo>
                    <a:pt x="6522" y="1"/>
                    <a:pt x="5044" y="6"/>
                    <a:pt x="3561" y="29"/>
                  </a:cubicBezTo>
                  <a:cubicBezTo>
                    <a:pt x="3210" y="29"/>
                    <a:pt x="2852" y="25"/>
                    <a:pt x="2493" y="25"/>
                  </a:cubicBezTo>
                  <a:cubicBezTo>
                    <a:pt x="1684" y="25"/>
                    <a:pt x="866" y="47"/>
                    <a:pt x="91" y="189"/>
                  </a:cubicBezTo>
                  <a:cubicBezTo>
                    <a:pt x="0" y="212"/>
                    <a:pt x="23" y="326"/>
                    <a:pt x="91" y="326"/>
                  </a:cubicBezTo>
                  <a:cubicBezTo>
                    <a:pt x="649" y="389"/>
                    <a:pt x="1207" y="404"/>
                    <a:pt x="1765" y="404"/>
                  </a:cubicBezTo>
                  <a:cubicBezTo>
                    <a:pt x="2212" y="404"/>
                    <a:pt x="2658" y="394"/>
                    <a:pt x="3104" y="394"/>
                  </a:cubicBezTo>
                  <a:lnTo>
                    <a:pt x="7418" y="394"/>
                  </a:lnTo>
                  <a:cubicBezTo>
                    <a:pt x="10157" y="417"/>
                    <a:pt x="12896" y="440"/>
                    <a:pt x="15635" y="463"/>
                  </a:cubicBezTo>
                  <a:lnTo>
                    <a:pt x="16982" y="463"/>
                  </a:lnTo>
                  <a:cubicBezTo>
                    <a:pt x="17119" y="463"/>
                    <a:pt x="17256" y="463"/>
                    <a:pt x="17416" y="440"/>
                  </a:cubicBezTo>
                  <a:lnTo>
                    <a:pt x="17484" y="440"/>
                  </a:lnTo>
                  <a:cubicBezTo>
                    <a:pt x="17515" y="430"/>
                    <a:pt x="17542" y="424"/>
                    <a:pt x="17568" y="417"/>
                  </a:cubicBezTo>
                  <a:lnTo>
                    <a:pt x="17568" y="417"/>
                  </a:lnTo>
                  <a:cubicBezTo>
                    <a:pt x="17607" y="414"/>
                    <a:pt x="17638" y="398"/>
                    <a:pt x="17660" y="376"/>
                  </a:cubicBezTo>
                  <a:lnTo>
                    <a:pt x="17660" y="376"/>
                  </a:lnTo>
                  <a:cubicBezTo>
                    <a:pt x="17662" y="375"/>
                    <a:pt x="17665" y="373"/>
                    <a:pt x="17667" y="372"/>
                  </a:cubicBezTo>
                  <a:lnTo>
                    <a:pt x="17667" y="372"/>
                  </a:lnTo>
                  <a:cubicBezTo>
                    <a:pt x="17665" y="372"/>
                    <a:pt x="17664" y="373"/>
                    <a:pt x="17662" y="374"/>
                  </a:cubicBezTo>
                  <a:lnTo>
                    <a:pt x="17662" y="374"/>
                  </a:lnTo>
                  <a:cubicBezTo>
                    <a:pt x="17722" y="313"/>
                    <a:pt x="17722" y="202"/>
                    <a:pt x="17662" y="141"/>
                  </a:cubicBezTo>
                  <a:lnTo>
                    <a:pt x="17662" y="141"/>
                  </a:lnTo>
                  <a:cubicBezTo>
                    <a:pt x="17664" y="142"/>
                    <a:pt x="17665" y="143"/>
                    <a:pt x="17667" y="143"/>
                  </a:cubicBezTo>
                  <a:cubicBezTo>
                    <a:pt x="17598" y="75"/>
                    <a:pt x="17507" y="75"/>
                    <a:pt x="17439" y="75"/>
                  </a:cubicBezTo>
                  <a:cubicBezTo>
                    <a:pt x="17393" y="75"/>
                    <a:pt x="17347" y="75"/>
                    <a:pt x="17256" y="52"/>
                  </a:cubicBezTo>
                  <a:lnTo>
                    <a:pt x="17073" y="52"/>
                  </a:lnTo>
                  <a:cubicBezTo>
                    <a:pt x="16708" y="29"/>
                    <a:pt x="16343" y="29"/>
                    <a:pt x="15978" y="29"/>
                  </a:cubicBezTo>
                  <a:cubicBezTo>
                    <a:pt x="14814" y="29"/>
                    <a:pt x="13627" y="29"/>
                    <a:pt x="12440" y="6"/>
                  </a:cubicBezTo>
                  <a:cubicBezTo>
                    <a:pt x="10956" y="6"/>
                    <a:pt x="9478" y="1"/>
                    <a:pt x="8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
            <p:cNvGrpSpPr/>
            <p:nvPr/>
          </p:nvGrpSpPr>
          <p:grpSpPr>
            <a:xfrm>
              <a:off x="2711292" y="703500"/>
              <a:ext cx="551758" cy="371586"/>
              <a:chOff x="2711292" y="703500"/>
              <a:chExt cx="551758" cy="371586"/>
            </a:xfrm>
          </p:grpSpPr>
          <p:sp>
            <p:nvSpPr>
              <p:cNvPr id="149" name="Google Shape;149;p2"/>
              <p:cNvSpPr/>
              <p:nvPr/>
            </p:nvSpPr>
            <p:spPr>
              <a:xfrm>
                <a:off x="3246500" y="703700"/>
                <a:ext cx="16550" cy="272000"/>
              </a:xfrm>
              <a:custGeom>
                <a:avLst/>
                <a:gdLst/>
                <a:ahLst/>
                <a:cxnLst/>
                <a:rect l="l" t="t" r="r" b="b"/>
                <a:pathLst>
                  <a:path w="662" h="10880" extrusionOk="0">
                    <a:moveTo>
                      <a:pt x="220" y="0"/>
                    </a:moveTo>
                    <a:cubicBezTo>
                      <a:pt x="194" y="0"/>
                      <a:pt x="170" y="13"/>
                      <a:pt x="160" y="44"/>
                    </a:cubicBezTo>
                    <a:cubicBezTo>
                      <a:pt x="0" y="797"/>
                      <a:pt x="91" y="1619"/>
                      <a:pt x="114" y="2395"/>
                    </a:cubicBezTo>
                    <a:cubicBezTo>
                      <a:pt x="137" y="3308"/>
                      <a:pt x="137" y="4198"/>
                      <a:pt x="160" y="5111"/>
                    </a:cubicBezTo>
                    <a:cubicBezTo>
                      <a:pt x="183" y="6663"/>
                      <a:pt x="205" y="8192"/>
                      <a:pt x="205" y="9744"/>
                    </a:cubicBezTo>
                    <a:cubicBezTo>
                      <a:pt x="205" y="9973"/>
                      <a:pt x="205" y="10201"/>
                      <a:pt x="228" y="10429"/>
                    </a:cubicBezTo>
                    <a:cubicBezTo>
                      <a:pt x="228" y="10566"/>
                      <a:pt x="205" y="10726"/>
                      <a:pt x="320" y="10840"/>
                    </a:cubicBezTo>
                    <a:cubicBezTo>
                      <a:pt x="319" y="10839"/>
                      <a:pt x="318" y="10837"/>
                      <a:pt x="317" y="10836"/>
                    </a:cubicBezTo>
                    <a:lnTo>
                      <a:pt x="317" y="10836"/>
                    </a:lnTo>
                    <a:cubicBezTo>
                      <a:pt x="348" y="10865"/>
                      <a:pt x="391" y="10880"/>
                      <a:pt x="434" y="10880"/>
                    </a:cubicBezTo>
                    <a:cubicBezTo>
                      <a:pt x="477" y="10880"/>
                      <a:pt x="520" y="10865"/>
                      <a:pt x="550" y="10835"/>
                    </a:cubicBezTo>
                    <a:lnTo>
                      <a:pt x="550" y="10835"/>
                    </a:lnTo>
                    <a:cubicBezTo>
                      <a:pt x="549" y="10837"/>
                      <a:pt x="549" y="10839"/>
                      <a:pt x="548" y="10840"/>
                    </a:cubicBezTo>
                    <a:cubicBezTo>
                      <a:pt x="593" y="10794"/>
                      <a:pt x="593" y="10749"/>
                      <a:pt x="616" y="10703"/>
                    </a:cubicBezTo>
                    <a:cubicBezTo>
                      <a:pt x="639" y="10612"/>
                      <a:pt x="616" y="10657"/>
                      <a:pt x="639" y="10589"/>
                    </a:cubicBezTo>
                    <a:cubicBezTo>
                      <a:pt x="639" y="10566"/>
                      <a:pt x="639" y="10521"/>
                      <a:pt x="639" y="10498"/>
                    </a:cubicBezTo>
                    <a:cubicBezTo>
                      <a:pt x="662" y="10315"/>
                      <a:pt x="639" y="10110"/>
                      <a:pt x="639" y="9927"/>
                    </a:cubicBezTo>
                    <a:cubicBezTo>
                      <a:pt x="639" y="9288"/>
                      <a:pt x="616" y="8649"/>
                      <a:pt x="616" y="8010"/>
                    </a:cubicBezTo>
                    <a:cubicBezTo>
                      <a:pt x="571" y="6252"/>
                      <a:pt x="548" y="4472"/>
                      <a:pt x="502" y="2714"/>
                    </a:cubicBezTo>
                    <a:cubicBezTo>
                      <a:pt x="479" y="2235"/>
                      <a:pt x="457" y="1778"/>
                      <a:pt x="434" y="1299"/>
                    </a:cubicBezTo>
                    <a:cubicBezTo>
                      <a:pt x="434" y="865"/>
                      <a:pt x="411" y="455"/>
                      <a:pt x="297" y="44"/>
                    </a:cubicBezTo>
                    <a:cubicBezTo>
                      <a:pt x="284" y="19"/>
                      <a:pt x="251"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13950" y="703500"/>
                <a:ext cx="443975" cy="11575"/>
              </a:xfrm>
              <a:custGeom>
                <a:avLst/>
                <a:gdLst/>
                <a:ahLst/>
                <a:cxnLst/>
                <a:rect l="l" t="t" r="r" b="b"/>
                <a:pathLst>
                  <a:path w="17759" h="463" extrusionOk="0">
                    <a:moveTo>
                      <a:pt x="8001" y="0"/>
                    </a:moveTo>
                    <a:cubicBezTo>
                      <a:pt x="6523" y="0"/>
                      <a:pt x="5045" y="6"/>
                      <a:pt x="3561" y="29"/>
                    </a:cubicBezTo>
                    <a:cubicBezTo>
                      <a:pt x="3210" y="29"/>
                      <a:pt x="2852" y="25"/>
                      <a:pt x="2493" y="25"/>
                    </a:cubicBezTo>
                    <a:cubicBezTo>
                      <a:pt x="1684" y="25"/>
                      <a:pt x="866" y="46"/>
                      <a:pt x="92" y="189"/>
                    </a:cubicBezTo>
                    <a:cubicBezTo>
                      <a:pt x="0" y="211"/>
                      <a:pt x="23" y="326"/>
                      <a:pt x="92" y="326"/>
                    </a:cubicBezTo>
                    <a:cubicBezTo>
                      <a:pt x="650" y="389"/>
                      <a:pt x="1208" y="403"/>
                      <a:pt x="1766" y="403"/>
                    </a:cubicBezTo>
                    <a:cubicBezTo>
                      <a:pt x="2212" y="403"/>
                      <a:pt x="2658" y="394"/>
                      <a:pt x="3105" y="394"/>
                    </a:cubicBezTo>
                    <a:lnTo>
                      <a:pt x="7396" y="394"/>
                    </a:lnTo>
                    <a:cubicBezTo>
                      <a:pt x="10158" y="417"/>
                      <a:pt x="12897" y="440"/>
                      <a:pt x="15636" y="463"/>
                    </a:cubicBezTo>
                    <a:lnTo>
                      <a:pt x="16982" y="463"/>
                    </a:lnTo>
                    <a:cubicBezTo>
                      <a:pt x="17119" y="463"/>
                      <a:pt x="17256" y="463"/>
                      <a:pt x="17416" y="440"/>
                    </a:cubicBezTo>
                    <a:lnTo>
                      <a:pt x="17416" y="440"/>
                    </a:lnTo>
                    <a:cubicBezTo>
                      <a:pt x="17393" y="447"/>
                      <a:pt x="17391" y="450"/>
                      <a:pt x="17398" y="450"/>
                    </a:cubicBezTo>
                    <a:cubicBezTo>
                      <a:pt x="17414" y="450"/>
                      <a:pt x="17469" y="440"/>
                      <a:pt x="17485" y="440"/>
                    </a:cubicBezTo>
                    <a:cubicBezTo>
                      <a:pt x="17509" y="432"/>
                      <a:pt x="17530" y="429"/>
                      <a:pt x="17549" y="427"/>
                    </a:cubicBezTo>
                    <a:lnTo>
                      <a:pt x="17549" y="427"/>
                    </a:lnTo>
                    <a:cubicBezTo>
                      <a:pt x="17553" y="433"/>
                      <a:pt x="17553" y="440"/>
                      <a:pt x="17553" y="440"/>
                    </a:cubicBezTo>
                    <a:cubicBezTo>
                      <a:pt x="17759" y="440"/>
                      <a:pt x="17759" y="97"/>
                      <a:pt x="17553" y="97"/>
                    </a:cubicBezTo>
                    <a:lnTo>
                      <a:pt x="17537" y="97"/>
                    </a:lnTo>
                    <a:cubicBezTo>
                      <a:pt x="17504" y="90"/>
                      <a:pt x="17469" y="85"/>
                      <a:pt x="17439" y="75"/>
                    </a:cubicBezTo>
                    <a:cubicBezTo>
                      <a:pt x="17393" y="75"/>
                      <a:pt x="17348" y="75"/>
                      <a:pt x="17256" y="52"/>
                    </a:cubicBezTo>
                    <a:lnTo>
                      <a:pt x="17074" y="52"/>
                    </a:lnTo>
                    <a:cubicBezTo>
                      <a:pt x="16709" y="29"/>
                      <a:pt x="16343" y="29"/>
                      <a:pt x="15978" y="29"/>
                    </a:cubicBezTo>
                    <a:cubicBezTo>
                      <a:pt x="14791" y="29"/>
                      <a:pt x="13627" y="29"/>
                      <a:pt x="12440" y="6"/>
                    </a:cubicBezTo>
                    <a:cubicBezTo>
                      <a:pt x="10957" y="6"/>
                      <a:pt x="9479" y="0"/>
                      <a:pt x="8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003400" y="1029461"/>
                <a:ext cx="64500" cy="45625"/>
              </a:xfrm>
              <a:custGeom>
                <a:avLst/>
                <a:gdLst/>
                <a:ahLst/>
                <a:cxnLst/>
                <a:rect l="l" t="t" r="r" b="b"/>
                <a:pathLst>
                  <a:path w="2580" h="1825" extrusionOk="0">
                    <a:moveTo>
                      <a:pt x="1624" y="385"/>
                    </a:moveTo>
                    <a:cubicBezTo>
                      <a:pt x="1550" y="506"/>
                      <a:pt x="1517" y="651"/>
                      <a:pt x="1530" y="792"/>
                    </a:cubicBezTo>
                    <a:lnTo>
                      <a:pt x="1530" y="792"/>
                    </a:lnTo>
                    <a:cubicBezTo>
                      <a:pt x="1426" y="920"/>
                      <a:pt x="1302" y="1032"/>
                      <a:pt x="1187" y="1115"/>
                    </a:cubicBezTo>
                    <a:cubicBezTo>
                      <a:pt x="987" y="1239"/>
                      <a:pt x="776" y="1331"/>
                      <a:pt x="555" y="1378"/>
                    </a:cubicBezTo>
                    <a:lnTo>
                      <a:pt x="555" y="1378"/>
                    </a:lnTo>
                    <a:cubicBezTo>
                      <a:pt x="681" y="1125"/>
                      <a:pt x="859" y="909"/>
                      <a:pt x="1073" y="727"/>
                    </a:cubicBezTo>
                    <a:cubicBezTo>
                      <a:pt x="1233" y="590"/>
                      <a:pt x="1393" y="499"/>
                      <a:pt x="1575" y="408"/>
                    </a:cubicBezTo>
                    <a:cubicBezTo>
                      <a:pt x="1591" y="400"/>
                      <a:pt x="1608" y="392"/>
                      <a:pt x="1624" y="385"/>
                    </a:cubicBezTo>
                    <a:close/>
                    <a:moveTo>
                      <a:pt x="1911" y="1"/>
                    </a:moveTo>
                    <a:cubicBezTo>
                      <a:pt x="1526" y="1"/>
                      <a:pt x="1116" y="219"/>
                      <a:pt x="822" y="454"/>
                    </a:cubicBezTo>
                    <a:cubicBezTo>
                      <a:pt x="457" y="727"/>
                      <a:pt x="183" y="1115"/>
                      <a:pt x="46" y="1572"/>
                    </a:cubicBezTo>
                    <a:cubicBezTo>
                      <a:pt x="0" y="1709"/>
                      <a:pt x="115" y="1823"/>
                      <a:pt x="229" y="1823"/>
                    </a:cubicBezTo>
                    <a:cubicBezTo>
                      <a:pt x="253" y="1824"/>
                      <a:pt x="278" y="1825"/>
                      <a:pt x="302" y="1825"/>
                    </a:cubicBezTo>
                    <a:cubicBezTo>
                      <a:pt x="711" y="1825"/>
                      <a:pt x="1114" y="1648"/>
                      <a:pt x="1416" y="1389"/>
                    </a:cubicBezTo>
                    <a:cubicBezTo>
                      <a:pt x="1510" y="1308"/>
                      <a:pt x="1589" y="1219"/>
                      <a:pt x="1661" y="1122"/>
                    </a:cubicBezTo>
                    <a:lnTo>
                      <a:pt x="1661" y="1122"/>
                    </a:lnTo>
                    <a:cubicBezTo>
                      <a:pt x="1780" y="1263"/>
                      <a:pt x="1974" y="1356"/>
                      <a:pt x="2160" y="1356"/>
                    </a:cubicBezTo>
                    <a:cubicBezTo>
                      <a:pt x="2289" y="1356"/>
                      <a:pt x="2415" y="1311"/>
                      <a:pt x="2511" y="1207"/>
                    </a:cubicBezTo>
                    <a:cubicBezTo>
                      <a:pt x="2580" y="1115"/>
                      <a:pt x="2511" y="1001"/>
                      <a:pt x="2397" y="1001"/>
                    </a:cubicBezTo>
                    <a:cubicBezTo>
                      <a:pt x="2349" y="1015"/>
                      <a:pt x="2294" y="1023"/>
                      <a:pt x="2239" y="1023"/>
                    </a:cubicBezTo>
                    <a:cubicBezTo>
                      <a:pt x="2112" y="1023"/>
                      <a:pt x="1981" y="983"/>
                      <a:pt x="1918" y="887"/>
                    </a:cubicBezTo>
                    <a:cubicBezTo>
                      <a:pt x="1893" y="853"/>
                      <a:pt x="1876" y="815"/>
                      <a:pt x="1865" y="775"/>
                    </a:cubicBezTo>
                    <a:lnTo>
                      <a:pt x="1865" y="775"/>
                    </a:lnTo>
                    <a:cubicBezTo>
                      <a:pt x="1926" y="630"/>
                      <a:pt x="1974" y="478"/>
                      <a:pt x="2009" y="339"/>
                    </a:cubicBezTo>
                    <a:cubicBezTo>
                      <a:pt x="2025" y="300"/>
                      <a:pt x="2019" y="264"/>
                      <a:pt x="2001" y="235"/>
                    </a:cubicBezTo>
                    <a:lnTo>
                      <a:pt x="2001" y="235"/>
                    </a:lnTo>
                    <a:cubicBezTo>
                      <a:pt x="2042" y="218"/>
                      <a:pt x="2082" y="200"/>
                      <a:pt x="2123" y="180"/>
                    </a:cubicBezTo>
                    <a:cubicBezTo>
                      <a:pt x="2192" y="157"/>
                      <a:pt x="2169" y="43"/>
                      <a:pt x="2100" y="20"/>
                    </a:cubicBezTo>
                    <a:cubicBezTo>
                      <a:pt x="2038" y="7"/>
                      <a:pt x="1975" y="1"/>
                      <a:pt x="1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11292" y="749550"/>
                <a:ext cx="54025" cy="94500"/>
              </a:xfrm>
              <a:custGeom>
                <a:avLst/>
                <a:gdLst/>
                <a:ahLst/>
                <a:cxnLst/>
                <a:rect l="l" t="t" r="r" b="b"/>
                <a:pathLst>
                  <a:path w="2161" h="3780" extrusionOk="0">
                    <a:moveTo>
                      <a:pt x="605" y="0"/>
                    </a:moveTo>
                    <a:cubicBezTo>
                      <a:pt x="570" y="0"/>
                      <a:pt x="540" y="19"/>
                      <a:pt x="540" y="59"/>
                    </a:cubicBezTo>
                    <a:cubicBezTo>
                      <a:pt x="334" y="1200"/>
                      <a:pt x="152" y="2364"/>
                      <a:pt x="15" y="3505"/>
                    </a:cubicBezTo>
                    <a:cubicBezTo>
                      <a:pt x="1" y="3618"/>
                      <a:pt x="109" y="3696"/>
                      <a:pt x="215" y="3696"/>
                    </a:cubicBezTo>
                    <a:cubicBezTo>
                      <a:pt x="280" y="3696"/>
                      <a:pt x="345" y="3666"/>
                      <a:pt x="380" y="3596"/>
                    </a:cubicBezTo>
                    <a:cubicBezTo>
                      <a:pt x="494" y="3323"/>
                      <a:pt x="677" y="3094"/>
                      <a:pt x="905" y="2889"/>
                    </a:cubicBezTo>
                    <a:cubicBezTo>
                      <a:pt x="1076" y="2756"/>
                      <a:pt x="1388" y="2513"/>
                      <a:pt x="1633" y="2513"/>
                    </a:cubicBezTo>
                    <a:cubicBezTo>
                      <a:pt x="1683" y="2513"/>
                      <a:pt x="1730" y="2523"/>
                      <a:pt x="1772" y="2547"/>
                    </a:cubicBezTo>
                    <a:cubicBezTo>
                      <a:pt x="2001" y="2661"/>
                      <a:pt x="1978" y="3003"/>
                      <a:pt x="1818" y="3186"/>
                    </a:cubicBezTo>
                    <a:cubicBezTo>
                      <a:pt x="1635" y="3414"/>
                      <a:pt x="1224" y="3414"/>
                      <a:pt x="951" y="3414"/>
                    </a:cubicBezTo>
                    <a:cubicBezTo>
                      <a:pt x="944" y="3413"/>
                      <a:pt x="938" y="3413"/>
                      <a:pt x="932" y="3413"/>
                    </a:cubicBezTo>
                    <a:cubicBezTo>
                      <a:pt x="722" y="3413"/>
                      <a:pt x="729" y="3779"/>
                      <a:pt x="951" y="3779"/>
                    </a:cubicBezTo>
                    <a:cubicBezTo>
                      <a:pt x="1361" y="3733"/>
                      <a:pt x="1749" y="3642"/>
                      <a:pt x="2001" y="3277"/>
                    </a:cubicBezTo>
                    <a:cubicBezTo>
                      <a:pt x="2160" y="3049"/>
                      <a:pt x="2137" y="2661"/>
                      <a:pt x="1978" y="2432"/>
                    </a:cubicBezTo>
                    <a:cubicBezTo>
                      <a:pt x="1865" y="2292"/>
                      <a:pt x="1715" y="2240"/>
                      <a:pt x="1555" y="2240"/>
                    </a:cubicBezTo>
                    <a:cubicBezTo>
                      <a:pt x="1326" y="2240"/>
                      <a:pt x="1080" y="2348"/>
                      <a:pt x="905" y="2455"/>
                    </a:cubicBezTo>
                    <a:cubicBezTo>
                      <a:pt x="748" y="2538"/>
                      <a:pt x="606" y="2647"/>
                      <a:pt x="482" y="2774"/>
                    </a:cubicBezTo>
                    <a:lnTo>
                      <a:pt x="482" y="2774"/>
                    </a:lnTo>
                    <a:cubicBezTo>
                      <a:pt x="570" y="1876"/>
                      <a:pt x="628" y="979"/>
                      <a:pt x="699" y="81"/>
                    </a:cubicBezTo>
                    <a:cubicBezTo>
                      <a:pt x="699" y="30"/>
                      <a:pt x="649"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19350" y="721250"/>
                <a:ext cx="428600" cy="257050"/>
              </a:xfrm>
              <a:custGeom>
                <a:avLst/>
                <a:gdLst/>
                <a:ahLst/>
                <a:cxnLst/>
                <a:rect l="l" t="t" r="r" b="b"/>
                <a:pathLst>
                  <a:path w="17144" h="10282" extrusionOk="0">
                    <a:moveTo>
                      <a:pt x="16889" y="65"/>
                    </a:moveTo>
                    <a:cubicBezTo>
                      <a:pt x="16885" y="74"/>
                      <a:pt x="16882" y="84"/>
                      <a:pt x="16881" y="95"/>
                    </a:cubicBezTo>
                    <a:cubicBezTo>
                      <a:pt x="16881" y="79"/>
                      <a:pt x="16881" y="74"/>
                      <a:pt x="16889" y="65"/>
                    </a:cubicBezTo>
                    <a:close/>
                    <a:moveTo>
                      <a:pt x="16974" y="1"/>
                    </a:moveTo>
                    <a:cubicBezTo>
                      <a:pt x="16822" y="1"/>
                      <a:pt x="16640" y="103"/>
                      <a:pt x="16515" y="186"/>
                    </a:cubicBezTo>
                    <a:cubicBezTo>
                      <a:pt x="16219" y="369"/>
                      <a:pt x="15922" y="574"/>
                      <a:pt x="15625" y="757"/>
                    </a:cubicBezTo>
                    <a:cubicBezTo>
                      <a:pt x="14644" y="1350"/>
                      <a:pt x="13639" y="1944"/>
                      <a:pt x="12635" y="2537"/>
                    </a:cubicBezTo>
                    <a:cubicBezTo>
                      <a:pt x="9896" y="4158"/>
                      <a:pt x="7134" y="5778"/>
                      <a:pt x="4395" y="7399"/>
                    </a:cubicBezTo>
                    <a:cubicBezTo>
                      <a:pt x="3003" y="8221"/>
                      <a:pt x="1588" y="9042"/>
                      <a:pt x="195" y="9864"/>
                    </a:cubicBezTo>
                    <a:cubicBezTo>
                      <a:pt x="0" y="9981"/>
                      <a:pt x="122" y="10281"/>
                      <a:pt x="318" y="10281"/>
                    </a:cubicBezTo>
                    <a:cubicBezTo>
                      <a:pt x="351" y="10281"/>
                      <a:pt x="387" y="10272"/>
                      <a:pt x="424" y="10252"/>
                    </a:cubicBezTo>
                    <a:cubicBezTo>
                      <a:pt x="3071" y="8700"/>
                      <a:pt x="5742" y="7148"/>
                      <a:pt x="8390" y="5596"/>
                    </a:cubicBezTo>
                    <a:cubicBezTo>
                      <a:pt x="10809" y="4158"/>
                      <a:pt x="13229" y="2743"/>
                      <a:pt x="15625" y="1282"/>
                    </a:cubicBezTo>
                    <a:cubicBezTo>
                      <a:pt x="15990" y="1076"/>
                      <a:pt x="16333" y="848"/>
                      <a:pt x="16698" y="620"/>
                    </a:cubicBezTo>
                    <a:cubicBezTo>
                      <a:pt x="16766" y="574"/>
                      <a:pt x="16835" y="529"/>
                      <a:pt x="16881" y="483"/>
                    </a:cubicBezTo>
                    <a:cubicBezTo>
                      <a:pt x="16972" y="414"/>
                      <a:pt x="16972" y="437"/>
                      <a:pt x="17040" y="346"/>
                    </a:cubicBezTo>
                    <a:cubicBezTo>
                      <a:pt x="17069" y="303"/>
                      <a:pt x="17097" y="252"/>
                      <a:pt x="17109" y="197"/>
                    </a:cubicBezTo>
                    <a:lnTo>
                      <a:pt x="17109" y="197"/>
                    </a:lnTo>
                    <a:cubicBezTo>
                      <a:pt x="17115" y="186"/>
                      <a:pt x="17120" y="175"/>
                      <a:pt x="17132" y="163"/>
                    </a:cubicBezTo>
                    <a:cubicBezTo>
                      <a:pt x="17144" y="80"/>
                      <a:pt x="17080" y="21"/>
                      <a:pt x="17014" y="7"/>
                    </a:cubicBezTo>
                    <a:lnTo>
                      <a:pt x="17014" y="7"/>
                    </a:lnTo>
                    <a:cubicBezTo>
                      <a:pt x="17015" y="6"/>
                      <a:pt x="17016" y="5"/>
                      <a:pt x="17018" y="4"/>
                    </a:cubicBezTo>
                    <a:cubicBezTo>
                      <a:pt x="17004" y="2"/>
                      <a:pt x="16989" y="1"/>
                      <a:pt x="16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23825" y="721275"/>
                <a:ext cx="428625" cy="257025"/>
              </a:xfrm>
              <a:custGeom>
                <a:avLst/>
                <a:gdLst/>
                <a:ahLst/>
                <a:cxnLst/>
                <a:rect l="l" t="t" r="r" b="b"/>
                <a:pathLst>
                  <a:path w="17145" h="10281" extrusionOk="0">
                    <a:moveTo>
                      <a:pt x="148" y="0"/>
                    </a:moveTo>
                    <a:cubicBezTo>
                      <a:pt x="134" y="0"/>
                      <a:pt x="121" y="1"/>
                      <a:pt x="108" y="3"/>
                    </a:cubicBezTo>
                    <a:cubicBezTo>
                      <a:pt x="110" y="4"/>
                      <a:pt x="113" y="5"/>
                      <a:pt x="116" y="6"/>
                    </a:cubicBezTo>
                    <a:lnTo>
                      <a:pt x="116" y="6"/>
                    </a:lnTo>
                    <a:cubicBezTo>
                      <a:pt x="57" y="19"/>
                      <a:pt x="6" y="66"/>
                      <a:pt x="11" y="135"/>
                    </a:cubicBezTo>
                    <a:lnTo>
                      <a:pt x="11" y="135"/>
                    </a:lnTo>
                    <a:cubicBezTo>
                      <a:pt x="1" y="339"/>
                      <a:pt x="230" y="466"/>
                      <a:pt x="359" y="573"/>
                    </a:cubicBezTo>
                    <a:cubicBezTo>
                      <a:pt x="633" y="756"/>
                      <a:pt x="952" y="938"/>
                      <a:pt x="1226" y="1121"/>
                    </a:cubicBezTo>
                    <a:cubicBezTo>
                      <a:pt x="2208" y="1715"/>
                      <a:pt x="3212" y="2308"/>
                      <a:pt x="4193" y="2901"/>
                    </a:cubicBezTo>
                    <a:cubicBezTo>
                      <a:pt x="6955" y="4545"/>
                      <a:pt x="9717" y="6165"/>
                      <a:pt x="12479" y="7786"/>
                    </a:cubicBezTo>
                    <a:cubicBezTo>
                      <a:pt x="13894" y="8608"/>
                      <a:pt x="15309" y="9429"/>
                      <a:pt x="16702" y="10251"/>
                    </a:cubicBezTo>
                    <a:cubicBezTo>
                      <a:pt x="16738" y="10271"/>
                      <a:pt x="16775" y="10280"/>
                      <a:pt x="16809" y="10280"/>
                    </a:cubicBezTo>
                    <a:cubicBezTo>
                      <a:pt x="17009" y="10280"/>
                      <a:pt x="17144" y="9980"/>
                      <a:pt x="16930" y="9863"/>
                    </a:cubicBezTo>
                    <a:cubicBezTo>
                      <a:pt x="14282" y="8311"/>
                      <a:pt x="11657" y="6759"/>
                      <a:pt x="9009" y="5207"/>
                    </a:cubicBezTo>
                    <a:cubicBezTo>
                      <a:pt x="6590" y="3792"/>
                      <a:pt x="4193" y="2376"/>
                      <a:pt x="1797" y="916"/>
                    </a:cubicBezTo>
                    <a:cubicBezTo>
                      <a:pt x="1431" y="687"/>
                      <a:pt x="1066" y="482"/>
                      <a:pt x="701" y="254"/>
                    </a:cubicBezTo>
                    <a:cubicBezTo>
                      <a:pt x="552" y="147"/>
                      <a:pt x="342"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155;p2"/>
          <p:cNvGrpSpPr/>
          <p:nvPr/>
        </p:nvGrpSpPr>
        <p:grpSpPr>
          <a:xfrm rot="-1207839">
            <a:off x="6353569" y="4954934"/>
            <a:ext cx="3579041" cy="262995"/>
            <a:chOff x="1570550" y="1538950"/>
            <a:chExt cx="2300225" cy="169025"/>
          </a:xfrm>
        </p:grpSpPr>
        <p:sp>
          <p:nvSpPr>
            <p:cNvPr id="156" name="Google Shape;156;p2"/>
            <p:cNvSpPr/>
            <p:nvPr/>
          </p:nvSpPr>
          <p:spPr>
            <a:xfrm>
              <a:off x="1570550" y="1604450"/>
              <a:ext cx="43950" cy="62850"/>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16700" y="1604050"/>
              <a:ext cx="46300" cy="66325"/>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71950" y="1594225"/>
              <a:ext cx="41600" cy="79525"/>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56000" y="1551900"/>
              <a:ext cx="36450" cy="150975"/>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796500" y="1594725"/>
              <a:ext cx="71375" cy="85625"/>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793650" y="1628950"/>
              <a:ext cx="57100" cy="7950"/>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927175" y="1629050"/>
              <a:ext cx="43975" cy="7975"/>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936325" y="1603600"/>
              <a:ext cx="12000" cy="50950"/>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991750" y="1584400"/>
              <a:ext cx="80350" cy="80900"/>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065975" y="1543900"/>
              <a:ext cx="40425" cy="148050"/>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42875" y="1647475"/>
              <a:ext cx="38275" cy="7425"/>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134900" y="1636050"/>
              <a:ext cx="44525" cy="3450"/>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56450" y="1625125"/>
              <a:ext cx="46800" cy="53050"/>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311800" y="1626325"/>
              <a:ext cx="50225" cy="49050"/>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366575" y="1628250"/>
              <a:ext cx="44350" cy="50850"/>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439050" y="1561700"/>
              <a:ext cx="50625" cy="146275"/>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470425" y="1603925"/>
              <a:ext cx="63375" cy="84350"/>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468875" y="1644000"/>
              <a:ext cx="43225" cy="11975"/>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536875" y="1576200"/>
              <a:ext cx="43150" cy="110925"/>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622775" y="1621150"/>
              <a:ext cx="41500" cy="53525"/>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662225" y="1627700"/>
              <a:ext cx="51325" cy="4882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21500" y="1611750"/>
              <a:ext cx="31425" cy="61025"/>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6550" y="1538950"/>
              <a:ext cx="71900" cy="147450"/>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837000" y="1593225"/>
              <a:ext cx="84825" cy="71500"/>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20950" y="1548800"/>
              <a:ext cx="43100" cy="153950"/>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024500" y="1651300"/>
              <a:ext cx="53100" cy="9350"/>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19225" y="1629725"/>
              <a:ext cx="80350" cy="57775"/>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192425" y="1634275"/>
              <a:ext cx="15425" cy="4632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232800" y="1630175"/>
              <a:ext cx="49100" cy="50500"/>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316100" y="1556900"/>
              <a:ext cx="42275" cy="139575"/>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364600" y="1596725"/>
              <a:ext cx="67375" cy="9035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360050" y="1641125"/>
              <a:ext cx="79325" cy="10925"/>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432775" y="1561725"/>
              <a:ext cx="37425" cy="12495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1525" y="1603400"/>
              <a:ext cx="89875" cy="74475"/>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608550" y="1633825"/>
              <a:ext cx="63650" cy="31225"/>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705850" y="1547275"/>
              <a:ext cx="62175" cy="13507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751500" y="1597350"/>
              <a:ext cx="71350" cy="75125"/>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829925" y="1548350"/>
              <a:ext cx="40850" cy="153700"/>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
          <p:cNvGrpSpPr/>
          <p:nvPr/>
        </p:nvGrpSpPr>
        <p:grpSpPr>
          <a:xfrm rot="-854184">
            <a:off x="8101068" y="3444829"/>
            <a:ext cx="2421602" cy="391738"/>
            <a:chOff x="3104975" y="1193225"/>
            <a:chExt cx="1718200" cy="277950"/>
          </a:xfrm>
        </p:grpSpPr>
        <p:sp>
          <p:nvSpPr>
            <p:cNvPr id="195" name="Google Shape;195;p2"/>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rot="-1328447">
            <a:off x="1549199" y="-493004"/>
            <a:ext cx="2819900" cy="379979"/>
            <a:chOff x="1578475" y="3280575"/>
            <a:chExt cx="1369025" cy="184475"/>
          </a:xfrm>
        </p:grpSpPr>
        <p:grpSp>
          <p:nvGrpSpPr>
            <p:cNvPr id="228" name="Google Shape;228;p2"/>
            <p:cNvGrpSpPr/>
            <p:nvPr/>
          </p:nvGrpSpPr>
          <p:grpSpPr>
            <a:xfrm>
              <a:off x="1578475" y="3288925"/>
              <a:ext cx="1314275" cy="176125"/>
              <a:chOff x="1578475" y="3288925"/>
              <a:chExt cx="1314275" cy="176125"/>
            </a:xfrm>
          </p:grpSpPr>
          <p:sp>
            <p:nvSpPr>
              <p:cNvPr id="229" name="Google Shape;229;p2"/>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14"/>
        <p:cNvGrpSpPr/>
        <p:nvPr/>
      </p:nvGrpSpPr>
      <p:grpSpPr>
        <a:xfrm>
          <a:off x="0" y="0"/>
          <a:ext cx="0" cy="0"/>
          <a:chOff x="0" y="0"/>
          <a:chExt cx="0" cy="0"/>
        </a:xfrm>
      </p:grpSpPr>
      <p:pic>
        <p:nvPicPr>
          <p:cNvPr id="2415" name="Google Shape;2415;p31"/>
          <p:cNvPicPr preferRelativeResize="0"/>
          <p:nvPr/>
        </p:nvPicPr>
        <p:blipFill>
          <a:blip r:embed="rId2">
            <a:alphaModFix amt="30000"/>
          </a:blip>
          <a:stretch>
            <a:fillRect/>
          </a:stretch>
        </p:blipFill>
        <p:spPr>
          <a:xfrm>
            <a:off x="3965" y="0"/>
            <a:ext cx="9136072" cy="5143501"/>
          </a:xfrm>
          <a:prstGeom prst="rect">
            <a:avLst/>
          </a:prstGeom>
          <a:noFill/>
          <a:ln>
            <a:noFill/>
          </a:ln>
        </p:spPr>
      </p:pic>
      <p:pic>
        <p:nvPicPr>
          <p:cNvPr id="2416" name="Google Shape;2416;p31"/>
          <p:cNvPicPr preferRelativeResize="0"/>
          <p:nvPr/>
        </p:nvPicPr>
        <p:blipFill>
          <a:blip r:embed="rId3">
            <a:alphaModFix/>
          </a:blip>
          <a:stretch>
            <a:fillRect/>
          </a:stretch>
        </p:blipFill>
        <p:spPr>
          <a:xfrm rot="-6035976">
            <a:off x="-576116" y="3850577"/>
            <a:ext cx="2287981" cy="537520"/>
          </a:xfrm>
          <a:prstGeom prst="rect">
            <a:avLst/>
          </a:prstGeom>
          <a:noFill/>
          <a:ln>
            <a:noFill/>
          </a:ln>
        </p:spPr>
      </p:pic>
      <p:grpSp>
        <p:nvGrpSpPr>
          <p:cNvPr id="2417" name="Google Shape;2417;p31"/>
          <p:cNvGrpSpPr/>
          <p:nvPr/>
        </p:nvGrpSpPr>
        <p:grpSpPr>
          <a:xfrm rot="-1523868">
            <a:off x="-1191720" y="904734"/>
            <a:ext cx="2421662" cy="391748"/>
            <a:chOff x="3104975" y="1193225"/>
            <a:chExt cx="1718200" cy="277950"/>
          </a:xfrm>
        </p:grpSpPr>
        <p:sp>
          <p:nvSpPr>
            <p:cNvPr id="2418" name="Google Shape;2418;p31"/>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1"/>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1"/>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1"/>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1"/>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1"/>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31"/>
          <p:cNvGrpSpPr/>
          <p:nvPr/>
        </p:nvGrpSpPr>
        <p:grpSpPr>
          <a:xfrm rot="-1412108">
            <a:off x="-1978886" y="432292"/>
            <a:ext cx="3578987" cy="262991"/>
            <a:chOff x="1570550" y="1538950"/>
            <a:chExt cx="2300225" cy="169025"/>
          </a:xfrm>
        </p:grpSpPr>
        <p:sp>
          <p:nvSpPr>
            <p:cNvPr id="2451" name="Google Shape;2451;p31"/>
            <p:cNvSpPr/>
            <p:nvPr/>
          </p:nvSpPr>
          <p:spPr>
            <a:xfrm>
              <a:off x="1570550" y="1604450"/>
              <a:ext cx="43950" cy="62850"/>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616700" y="1604050"/>
              <a:ext cx="46300" cy="66325"/>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671950" y="1594225"/>
              <a:ext cx="41600" cy="79525"/>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756000" y="1551900"/>
              <a:ext cx="36450" cy="150975"/>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796500" y="1594725"/>
              <a:ext cx="71375" cy="85625"/>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793650" y="1628950"/>
              <a:ext cx="57100" cy="7950"/>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927175" y="1629050"/>
              <a:ext cx="43975" cy="7975"/>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936325" y="1603600"/>
              <a:ext cx="12000" cy="50950"/>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991750" y="1584400"/>
              <a:ext cx="80350" cy="80900"/>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2065975" y="1543900"/>
              <a:ext cx="40425" cy="148050"/>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2142875" y="1647475"/>
              <a:ext cx="38275" cy="7425"/>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2134900" y="1636050"/>
              <a:ext cx="44525" cy="3450"/>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2256450" y="1625125"/>
              <a:ext cx="46800" cy="53050"/>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2311800" y="1626325"/>
              <a:ext cx="50225" cy="49050"/>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2366575" y="1628250"/>
              <a:ext cx="44350" cy="50850"/>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2439050" y="1561700"/>
              <a:ext cx="50625" cy="146275"/>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2470425" y="1603925"/>
              <a:ext cx="63375" cy="84350"/>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2468875" y="1644000"/>
              <a:ext cx="43225" cy="11975"/>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2536875" y="1576200"/>
              <a:ext cx="43150" cy="110925"/>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2622775" y="1621150"/>
              <a:ext cx="41500" cy="53525"/>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2662225" y="1627700"/>
              <a:ext cx="51325" cy="4882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2721500" y="1611750"/>
              <a:ext cx="31425" cy="61025"/>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2786550" y="1538950"/>
              <a:ext cx="71900" cy="147450"/>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2837000" y="1593225"/>
              <a:ext cx="84825" cy="71500"/>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2920950" y="1548800"/>
              <a:ext cx="43100" cy="153950"/>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3024500" y="1651300"/>
              <a:ext cx="53100" cy="9350"/>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3119225" y="1629725"/>
              <a:ext cx="80350" cy="57775"/>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3192425" y="1634275"/>
              <a:ext cx="15425" cy="4632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3232800" y="1630175"/>
              <a:ext cx="49100" cy="50500"/>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3316100" y="1556900"/>
              <a:ext cx="42275" cy="139575"/>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3364600" y="1596725"/>
              <a:ext cx="67375" cy="9035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3360050" y="1641125"/>
              <a:ext cx="79325" cy="10925"/>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3432775" y="1561725"/>
              <a:ext cx="37425" cy="12495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3521525" y="1603400"/>
              <a:ext cx="89875" cy="74475"/>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3608550" y="1633825"/>
              <a:ext cx="63650" cy="31225"/>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3705850" y="1547275"/>
              <a:ext cx="62175" cy="13507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3751500" y="1597350"/>
              <a:ext cx="71350" cy="75125"/>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3829925" y="1548350"/>
              <a:ext cx="40850" cy="153700"/>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1"/>
          <p:cNvGrpSpPr/>
          <p:nvPr/>
        </p:nvGrpSpPr>
        <p:grpSpPr>
          <a:xfrm rot="502983">
            <a:off x="6728516" y="203536"/>
            <a:ext cx="2819929" cy="379983"/>
            <a:chOff x="1578475" y="3280575"/>
            <a:chExt cx="1369025" cy="184475"/>
          </a:xfrm>
        </p:grpSpPr>
        <p:grpSp>
          <p:nvGrpSpPr>
            <p:cNvPr id="2490" name="Google Shape;2490;p31"/>
            <p:cNvGrpSpPr/>
            <p:nvPr/>
          </p:nvGrpSpPr>
          <p:grpSpPr>
            <a:xfrm>
              <a:off x="1578475" y="3288925"/>
              <a:ext cx="1314275" cy="176125"/>
              <a:chOff x="1578475" y="3288925"/>
              <a:chExt cx="1314275" cy="176125"/>
            </a:xfrm>
          </p:grpSpPr>
          <p:sp>
            <p:nvSpPr>
              <p:cNvPr id="2491" name="Google Shape;2491;p31"/>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0" name="Google Shape;2510;p31"/>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11" name="Google Shape;2511;p31"/>
          <p:cNvPicPr preferRelativeResize="0"/>
          <p:nvPr/>
        </p:nvPicPr>
        <p:blipFill>
          <a:blip r:embed="rId4">
            <a:alphaModFix/>
          </a:blip>
          <a:stretch>
            <a:fillRect/>
          </a:stretch>
        </p:blipFill>
        <p:spPr>
          <a:xfrm rot="-2848184">
            <a:off x="7813492" y="4141013"/>
            <a:ext cx="2401992" cy="16471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12"/>
        <p:cNvGrpSpPr/>
        <p:nvPr/>
      </p:nvGrpSpPr>
      <p:grpSpPr>
        <a:xfrm>
          <a:off x="0" y="0"/>
          <a:ext cx="0" cy="0"/>
          <a:chOff x="0" y="0"/>
          <a:chExt cx="0" cy="0"/>
        </a:xfrm>
      </p:grpSpPr>
      <p:pic>
        <p:nvPicPr>
          <p:cNvPr id="2513" name="Google Shape;2513;p32"/>
          <p:cNvPicPr preferRelativeResize="0"/>
          <p:nvPr/>
        </p:nvPicPr>
        <p:blipFill>
          <a:blip r:embed="rId2">
            <a:alphaModFix amt="30000"/>
          </a:blip>
          <a:stretch>
            <a:fillRect/>
          </a:stretch>
        </p:blipFill>
        <p:spPr>
          <a:xfrm>
            <a:off x="3965" y="0"/>
            <a:ext cx="9136072" cy="5143501"/>
          </a:xfrm>
          <a:prstGeom prst="rect">
            <a:avLst/>
          </a:prstGeom>
          <a:noFill/>
          <a:ln>
            <a:noFill/>
          </a:ln>
        </p:spPr>
      </p:pic>
      <p:grpSp>
        <p:nvGrpSpPr>
          <p:cNvPr id="2514" name="Google Shape;2514;p32"/>
          <p:cNvGrpSpPr/>
          <p:nvPr/>
        </p:nvGrpSpPr>
        <p:grpSpPr>
          <a:xfrm rot="1212628">
            <a:off x="44078" y="4421246"/>
            <a:ext cx="1524009" cy="521890"/>
            <a:chOff x="1613175" y="709350"/>
            <a:chExt cx="956575" cy="327575"/>
          </a:xfrm>
        </p:grpSpPr>
        <p:sp>
          <p:nvSpPr>
            <p:cNvPr id="2515" name="Google Shape;2515;p32"/>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2"/>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2"/>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2"/>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2"/>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2"/>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2"/>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2"/>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2"/>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2"/>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2"/>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2"/>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2"/>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2"/>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2"/>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2"/>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2"/>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2"/>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2"/>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2"/>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5" name="Google Shape;2535;p32"/>
          <p:cNvPicPr preferRelativeResize="0"/>
          <p:nvPr/>
        </p:nvPicPr>
        <p:blipFill rotWithShape="1">
          <a:blip r:embed="rId3">
            <a:alphaModFix/>
          </a:blip>
          <a:srcRect l="14818" t="-24493" r="14818" b="-24493"/>
          <a:stretch/>
        </p:blipFill>
        <p:spPr>
          <a:xfrm rot="-900005">
            <a:off x="-125772" y="1964035"/>
            <a:ext cx="1100895" cy="1663030"/>
          </a:xfrm>
          <a:prstGeom prst="rect">
            <a:avLst/>
          </a:prstGeom>
          <a:noFill/>
          <a:ln>
            <a:noFill/>
          </a:ln>
        </p:spPr>
      </p:pic>
      <p:pic>
        <p:nvPicPr>
          <p:cNvPr id="2536" name="Google Shape;2536;p32"/>
          <p:cNvPicPr preferRelativeResize="0"/>
          <p:nvPr/>
        </p:nvPicPr>
        <p:blipFill>
          <a:blip r:embed="rId4">
            <a:alphaModFix/>
          </a:blip>
          <a:stretch>
            <a:fillRect/>
          </a:stretch>
        </p:blipFill>
        <p:spPr>
          <a:xfrm rot="-1396634">
            <a:off x="7912799" y="-697011"/>
            <a:ext cx="1155452" cy="2261377"/>
          </a:xfrm>
          <a:prstGeom prst="rect">
            <a:avLst/>
          </a:prstGeom>
          <a:noFill/>
          <a:ln>
            <a:noFill/>
          </a:ln>
        </p:spPr>
      </p:pic>
      <p:grpSp>
        <p:nvGrpSpPr>
          <p:cNvPr id="2537" name="Google Shape;2537;p32"/>
          <p:cNvGrpSpPr/>
          <p:nvPr/>
        </p:nvGrpSpPr>
        <p:grpSpPr>
          <a:xfrm rot="1270100">
            <a:off x="8289734" y="3654298"/>
            <a:ext cx="891683" cy="1126704"/>
            <a:chOff x="-287146" y="3916281"/>
            <a:chExt cx="891705" cy="1126732"/>
          </a:xfrm>
        </p:grpSpPr>
        <p:sp>
          <p:nvSpPr>
            <p:cNvPr id="2538" name="Google Shape;2538;p32"/>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2"/>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2"/>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2"/>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2"/>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2"/>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2"/>
          <p:cNvGrpSpPr/>
          <p:nvPr/>
        </p:nvGrpSpPr>
        <p:grpSpPr>
          <a:xfrm rot="1447348">
            <a:off x="7331604" y="4533080"/>
            <a:ext cx="783288" cy="584475"/>
            <a:chOff x="713220" y="4240224"/>
            <a:chExt cx="783265" cy="584459"/>
          </a:xfrm>
        </p:grpSpPr>
        <p:sp>
          <p:nvSpPr>
            <p:cNvPr id="2557" name="Google Shape;2557;p32"/>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2"/>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2"/>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2"/>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2"/>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2"/>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2"/>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2"/>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2"/>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2"/>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2"/>
          <p:cNvGrpSpPr/>
          <p:nvPr/>
        </p:nvGrpSpPr>
        <p:grpSpPr>
          <a:xfrm>
            <a:off x="8286147" y="4845534"/>
            <a:ext cx="289258" cy="236409"/>
            <a:chOff x="1075772" y="4797559"/>
            <a:chExt cx="289258" cy="236409"/>
          </a:xfrm>
        </p:grpSpPr>
        <p:sp>
          <p:nvSpPr>
            <p:cNvPr id="2578" name="Google Shape;2578;p32"/>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pic>
        <p:nvPicPr>
          <p:cNvPr id="250" name="Google Shape;250;p3"/>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251" name="Google Shape;251;p3"/>
          <p:cNvSpPr txBox="1">
            <a:spLocks noGrp="1"/>
          </p:cNvSpPr>
          <p:nvPr>
            <p:ph type="title"/>
          </p:nvPr>
        </p:nvSpPr>
        <p:spPr>
          <a:xfrm>
            <a:off x="2661525" y="1865300"/>
            <a:ext cx="3820800" cy="2062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2" name="Google Shape;252;p3"/>
          <p:cNvSpPr txBox="1">
            <a:spLocks noGrp="1"/>
          </p:cNvSpPr>
          <p:nvPr>
            <p:ph type="title" idx="2" hasCustomPrompt="1"/>
          </p:nvPr>
        </p:nvSpPr>
        <p:spPr>
          <a:xfrm>
            <a:off x="3944750" y="854081"/>
            <a:ext cx="1254600" cy="819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3" name="Google Shape;253;p3"/>
          <p:cNvSpPr txBox="1">
            <a:spLocks noGrp="1"/>
          </p:cNvSpPr>
          <p:nvPr>
            <p:ph type="subTitle" idx="1"/>
          </p:nvPr>
        </p:nvSpPr>
        <p:spPr>
          <a:xfrm>
            <a:off x="2617425" y="3994350"/>
            <a:ext cx="3909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54" name="Google Shape;254;p3"/>
          <p:cNvPicPr preferRelativeResize="0"/>
          <p:nvPr/>
        </p:nvPicPr>
        <p:blipFill>
          <a:blip r:embed="rId3">
            <a:alphaModFix/>
          </a:blip>
          <a:stretch>
            <a:fillRect/>
          </a:stretch>
        </p:blipFill>
        <p:spPr>
          <a:xfrm rot="2524692">
            <a:off x="8032625" y="2330063"/>
            <a:ext cx="1440466" cy="1693174"/>
          </a:xfrm>
          <a:prstGeom prst="rect">
            <a:avLst/>
          </a:prstGeom>
          <a:noFill/>
          <a:ln>
            <a:noFill/>
          </a:ln>
        </p:spPr>
      </p:pic>
      <p:grpSp>
        <p:nvGrpSpPr>
          <p:cNvPr id="255" name="Google Shape;255;p3"/>
          <p:cNvGrpSpPr/>
          <p:nvPr/>
        </p:nvGrpSpPr>
        <p:grpSpPr>
          <a:xfrm rot="-970597">
            <a:off x="84914" y="4290724"/>
            <a:ext cx="661365" cy="746418"/>
            <a:chOff x="1035525" y="1825325"/>
            <a:chExt cx="387825" cy="437725"/>
          </a:xfrm>
        </p:grpSpPr>
        <p:sp>
          <p:nvSpPr>
            <p:cNvPr id="256" name="Google Shape;256;p3"/>
            <p:cNvSpPr/>
            <p:nvPr/>
          </p:nvSpPr>
          <p:spPr>
            <a:xfrm>
              <a:off x="1035525" y="1829500"/>
              <a:ext cx="69400" cy="60400"/>
            </a:xfrm>
            <a:custGeom>
              <a:avLst/>
              <a:gdLst/>
              <a:ahLst/>
              <a:cxnLst/>
              <a:rect l="l" t="t" r="r" b="b"/>
              <a:pathLst>
                <a:path w="2776" h="2416" extrusionOk="0">
                  <a:moveTo>
                    <a:pt x="2433" y="0"/>
                  </a:moveTo>
                  <a:cubicBezTo>
                    <a:pt x="1863" y="0"/>
                    <a:pt x="1315" y="229"/>
                    <a:pt x="881" y="594"/>
                  </a:cubicBezTo>
                  <a:cubicBezTo>
                    <a:pt x="447" y="982"/>
                    <a:pt x="128" y="1484"/>
                    <a:pt x="37" y="2055"/>
                  </a:cubicBezTo>
                  <a:cubicBezTo>
                    <a:pt x="1" y="2198"/>
                    <a:pt x="119" y="2341"/>
                    <a:pt x="260" y="2341"/>
                  </a:cubicBezTo>
                  <a:cubicBezTo>
                    <a:pt x="299" y="2341"/>
                    <a:pt x="340" y="2330"/>
                    <a:pt x="379" y="2306"/>
                  </a:cubicBezTo>
                  <a:cubicBezTo>
                    <a:pt x="1017" y="1930"/>
                    <a:pt x="1624" y="1509"/>
                    <a:pt x="2200" y="1054"/>
                  </a:cubicBezTo>
                  <a:lnTo>
                    <a:pt x="2200" y="1054"/>
                  </a:lnTo>
                  <a:cubicBezTo>
                    <a:pt x="2206" y="1197"/>
                    <a:pt x="2217" y="1341"/>
                    <a:pt x="2228" y="1484"/>
                  </a:cubicBezTo>
                  <a:cubicBezTo>
                    <a:pt x="2251" y="1644"/>
                    <a:pt x="2273" y="1781"/>
                    <a:pt x="2296" y="1918"/>
                  </a:cubicBezTo>
                  <a:cubicBezTo>
                    <a:pt x="2296" y="1986"/>
                    <a:pt x="2319" y="2077"/>
                    <a:pt x="2342" y="2146"/>
                  </a:cubicBezTo>
                  <a:cubicBezTo>
                    <a:pt x="2342" y="2192"/>
                    <a:pt x="2365" y="2214"/>
                    <a:pt x="2388" y="2260"/>
                  </a:cubicBezTo>
                  <a:cubicBezTo>
                    <a:pt x="2410" y="2283"/>
                    <a:pt x="2456" y="2306"/>
                    <a:pt x="2479" y="2351"/>
                  </a:cubicBezTo>
                  <a:cubicBezTo>
                    <a:pt x="2506" y="2396"/>
                    <a:pt x="2550" y="2416"/>
                    <a:pt x="2593" y="2416"/>
                  </a:cubicBezTo>
                  <a:cubicBezTo>
                    <a:pt x="2662" y="2416"/>
                    <a:pt x="2730" y="2366"/>
                    <a:pt x="2730" y="2283"/>
                  </a:cubicBezTo>
                  <a:cubicBezTo>
                    <a:pt x="2730" y="2260"/>
                    <a:pt x="2753" y="2237"/>
                    <a:pt x="2753" y="2237"/>
                  </a:cubicBezTo>
                  <a:cubicBezTo>
                    <a:pt x="2776" y="2192"/>
                    <a:pt x="2776" y="2146"/>
                    <a:pt x="2776" y="2100"/>
                  </a:cubicBezTo>
                  <a:cubicBezTo>
                    <a:pt x="2776" y="2032"/>
                    <a:pt x="2753" y="1940"/>
                    <a:pt x="2730" y="1872"/>
                  </a:cubicBezTo>
                  <a:cubicBezTo>
                    <a:pt x="2707" y="1735"/>
                    <a:pt x="2684" y="1598"/>
                    <a:pt x="2684" y="1461"/>
                  </a:cubicBezTo>
                  <a:cubicBezTo>
                    <a:pt x="2639" y="1187"/>
                    <a:pt x="2639" y="890"/>
                    <a:pt x="2639" y="594"/>
                  </a:cubicBezTo>
                  <a:cubicBezTo>
                    <a:pt x="2639" y="462"/>
                    <a:pt x="2544" y="396"/>
                    <a:pt x="2435" y="396"/>
                  </a:cubicBezTo>
                  <a:cubicBezTo>
                    <a:pt x="2374" y="396"/>
                    <a:pt x="2308" y="416"/>
                    <a:pt x="2251" y="457"/>
                  </a:cubicBezTo>
                  <a:cubicBezTo>
                    <a:pt x="1776" y="863"/>
                    <a:pt x="1252" y="1219"/>
                    <a:pt x="705" y="1553"/>
                  </a:cubicBezTo>
                  <a:lnTo>
                    <a:pt x="705" y="1553"/>
                  </a:lnTo>
                  <a:cubicBezTo>
                    <a:pt x="1050" y="891"/>
                    <a:pt x="1716" y="426"/>
                    <a:pt x="2479" y="320"/>
                  </a:cubicBezTo>
                  <a:cubicBezTo>
                    <a:pt x="2662" y="297"/>
                    <a:pt x="2616" y="0"/>
                    <a:pt x="2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166525" y="1868875"/>
              <a:ext cx="32550" cy="9150"/>
            </a:xfrm>
            <a:custGeom>
              <a:avLst/>
              <a:gdLst/>
              <a:ahLst/>
              <a:cxnLst/>
              <a:rect l="l" t="t" r="r" b="b"/>
              <a:pathLst>
                <a:path w="1302" h="366" extrusionOk="0">
                  <a:moveTo>
                    <a:pt x="1028" y="0"/>
                  </a:moveTo>
                  <a:cubicBezTo>
                    <a:pt x="982" y="23"/>
                    <a:pt x="959" y="23"/>
                    <a:pt x="914" y="23"/>
                  </a:cubicBezTo>
                  <a:lnTo>
                    <a:pt x="663" y="23"/>
                  </a:lnTo>
                  <a:cubicBezTo>
                    <a:pt x="503" y="23"/>
                    <a:pt x="343" y="46"/>
                    <a:pt x="161" y="46"/>
                  </a:cubicBezTo>
                  <a:cubicBezTo>
                    <a:pt x="1" y="46"/>
                    <a:pt x="1" y="320"/>
                    <a:pt x="161" y="320"/>
                  </a:cubicBezTo>
                  <a:cubicBezTo>
                    <a:pt x="343" y="320"/>
                    <a:pt x="503" y="343"/>
                    <a:pt x="663" y="343"/>
                  </a:cubicBezTo>
                  <a:cubicBezTo>
                    <a:pt x="754" y="343"/>
                    <a:pt x="822" y="343"/>
                    <a:pt x="914" y="365"/>
                  </a:cubicBezTo>
                  <a:lnTo>
                    <a:pt x="1096" y="365"/>
                  </a:lnTo>
                  <a:cubicBezTo>
                    <a:pt x="1142" y="365"/>
                    <a:pt x="1165" y="343"/>
                    <a:pt x="1211" y="320"/>
                  </a:cubicBezTo>
                  <a:cubicBezTo>
                    <a:pt x="1302" y="274"/>
                    <a:pt x="1302" y="114"/>
                    <a:pt x="1211" y="46"/>
                  </a:cubicBezTo>
                  <a:cubicBezTo>
                    <a:pt x="1142" y="23"/>
                    <a:pt x="1096" y="0"/>
                    <a:pt x="1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161400" y="1844425"/>
              <a:ext cx="37675" cy="33175"/>
            </a:xfrm>
            <a:custGeom>
              <a:avLst/>
              <a:gdLst/>
              <a:ahLst/>
              <a:cxnLst/>
              <a:rect l="l" t="t" r="r" b="b"/>
              <a:pathLst>
                <a:path w="1507" h="1327" extrusionOk="0">
                  <a:moveTo>
                    <a:pt x="1264" y="0"/>
                  </a:moveTo>
                  <a:cubicBezTo>
                    <a:pt x="1185" y="0"/>
                    <a:pt x="1106" y="27"/>
                    <a:pt x="1027" y="42"/>
                  </a:cubicBezTo>
                  <a:lnTo>
                    <a:pt x="754" y="134"/>
                  </a:lnTo>
                  <a:cubicBezTo>
                    <a:pt x="548" y="179"/>
                    <a:pt x="343" y="248"/>
                    <a:pt x="160" y="293"/>
                  </a:cubicBezTo>
                  <a:cubicBezTo>
                    <a:pt x="69" y="316"/>
                    <a:pt x="0" y="408"/>
                    <a:pt x="23" y="499"/>
                  </a:cubicBezTo>
                  <a:cubicBezTo>
                    <a:pt x="92" y="750"/>
                    <a:pt x="137" y="978"/>
                    <a:pt x="206" y="1206"/>
                  </a:cubicBezTo>
                  <a:cubicBezTo>
                    <a:pt x="225" y="1282"/>
                    <a:pt x="291" y="1326"/>
                    <a:pt x="352" y="1326"/>
                  </a:cubicBezTo>
                  <a:cubicBezTo>
                    <a:pt x="364" y="1326"/>
                    <a:pt x="377" y="1325"/>
                    <a:pt x="388" y="1321"/>
                  </a:cubicBezTo>
                  <a:cubicBezTo>
                    <a:pt x="480" y="1298"/>
                    <a:pt x="525" y="1206"/>
                    <a:pt x="503" y="1115"/>
                  </a:cubicBezTo>
                  <a:cubicBezTo>
                    <a:pt x="468" y="943"/>
                    <a:pt x="421" y="771"/>
                    <a:pt x="390" y="589"/>
                  </a:cubicBezTo>
                  <a:lnTo>
                    <a:pt x="390" y="589"/>
                  </a:lnTo>
                  <a:cubicBezTo>
                    <a:pt x="535" y="544"/>
                    <a:pt x="690" y="505"/>
                    <a:pt x="845" y="453"/>
                  </a:cubicBezTo>
                  <a:cubicBezTo>
                    <a:pt x="936" y="430"/>
                    <a:pt x="1050" y="408"/>
                    <a:pt x="1142" y="362"/>
                  </a:cubicBezTo>
                  <a:cubicBezTo>
                    <a:pt x="1256" y="339"/>
                    <a:pt x="1370" y="316"/>
                    <a:pt x="1461" y="202"/>
                  </a:cubicBezTo>
                  <a:cubicBezTo>
                    <a:pt x="1507" y="134"/>
                    <a:pt x="1438" y="42"/>
                    <a:pt x="1370" y="20"/>
                  </a:cubicBezTo>
                  <a:cubicBezTo>
                    <a:pt x="1334" y="5"/>
                    <a:pt x="1299" y="0"/>
                    <a:pt x="1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244625" y="1825325"/>
              <a:ext cx="72000" cy="65825"/>
            </a:xfrm>
            <a:custGeom>
              <a:avLst/>
              <a:gdLst/>
              <a:ahLst/>
              <a:cxnLst/>
              <a:rect l="l" t="t" r="r" b="b"/>
              <a:pathLst>
                <a:path w="2880" h="2633" extrusionOk="0">
                  <a:moveTo>
                    <a:pt x="1767" y="0"/>
                  </a:moveTo>
                  <a:cubicBezTo>
                    <a:pt x="1692" y="0"/>
                    <a:pt x="1620" y="4"/>
                    <a:pt x="1556" y="8"/>
                  </a:cubicBezTo>
                  <a:cubicBezTo>
                    <a:pt x="1077" y="30"/>
                    <a:pt x="620" y="144"/>
                    <a:pt x="186" y="304"/>
                  </a:cubicBezTo>
                  <a:cubicBezTo>
                    <a:pt x="1" y="387"/>
                    <a:pt x="58" y="656"/>
                    <a:pt x="222" y="656"/>
                  </a:cubicBezTo>
                  <a:cubicBezTo>
                    <a:pt x="240" y="656"/>
                    <a:pt x="258" y="653"/>
                    <a:pt x="278" y="647"/>
                  </a:cubicBezTo>
                  <a:cubicBezTo>
                    <a:pt x="643" y="510"/>
                    <a:pt x="1031" y="441"/>
                    <a:pt x="1419" y="418"/>
                  </a:cubicBezTo>
                  <a:cubicBezTo>
                    <a:pt x="1541" y="418"/>
                    <a:pt x="1673" y="408"/>
                    <a:pt x="1801" y="408"/>
                  </a:cubicBezTo>
                  <a:cubicBezTo>
                    <a:pt x="1865" y="408"/>
                    <a:pt x="1929" y="411"/>
                    <a:pt x="1990" y="418"/>
                  </a:cubicBezTo>
                  <a:cubicBezTo>
                    <a:pt x="2104" y="441"/>
                    <a:pt x="2195" y="464"/>
                    <a:pt x="2127" y="601"/>
                  </a:cubicBezTo>
                  <a:cubicBezTo>
                    <a:pt x="2058" y="761"/>
                    <a:pt x="1921" y="898"/>
                    <a:pt x="1830" y="1035"/>
                  </a:cubicBezTo>
                  <a:cubicBezTo>
                    <a:pt x="1693" y="1172"/>
                    <a:pt x="1579" y="1309"/>
                    <a:pt x="1442" y="1446"/>
                  </a:cubicBezTo>
                  <a:cubicBezTo>
                    <a:pt x="1191" y="1719"/>
                    <a:pt x="917" y="1970"/>
                    <a:pt x="620" y="2222"/>
                  </a:cubicBezTo>
                  <a:cubicBezTo>
                    <a:pt x="460" y="2336"/>
                    <a:pt x="597" y="2587"/>
                    <a:pt x="780" y="2587"/>
                  </a:cubicBezTo>
                  <a:cubicBezTo>
                    <a:pt x="1077" y="2610"/>
                    <a:pt x="1396" y="2610"/>
                    <a:pt x="1716" y="2610"/>
                  </a:cubicBezTo>
                  <a:cubicBezTo>
                    <a:pt x="1876" y="2632"/>
                    <a:pt x="2035" y="2632"/>
                    <a:pt x="2172" y="2632"/>
                  </a:cubicBezTo>
                  <a:cubicBezTo>
                    <a:pt x="2264" y="2632"/>
                    <a:pt x="2332" y="2632"/>
                    <a:pt x="2423" y="2610"/>
                  </a:cubicBezTo>
                  <a:cubicBezTo>
                    <a:pt x="2515" y="2610"/>
                    <a:pt x="2583" y="2587"/>
                    <a:pt x="2674" y="2564"/>
                  </a:cubicBezTo>
                  <a:cubicBezTo>
                    <a:pt x="2811" y="2541"/>
                    <a:pt x="2880" y="2336"/>
                    <a:pt x="2720" y="2290"/>
                  </a:cubicBezTo>
                  <a:cubicBezTo>
                    <a:pt x="2629" y="2290"/>
                    <a:pt x="2560" y="2244"/>
                    <a:pt x="2492" y="2244"/>
                  </a:cubicBezTo>
                  <a:cubicBezTo>
                    <a:pt x="2400" y="2222"/>
                    <a:pt x="2332" y="2222"/>
                    <a:pt x="2241" y="2199"/>
                  </a:cubicBezTo>
                  <a:cubicBezTo>
                    <a:pt x="2081" y="2199"/>
                    <a:pt x="1921" y="2199"/>
                    <a:pt x="1739" y="2176"/>
                  </a:cubicBezTo>
                  <a:cubicBezTo>
                    <a:pt x="1599" y="2176"/>
                    <a:pt x="1459" y="2176"/>
                    <a:pt x="1319" y="2174"/>
                  </a:cubicBezTo>
                  <a:lnTo>
                    <a:pt x="1319" y="2174"/>
                  </a:lnTo>
                  <a:cubicBezTo>
                    <a:pt x="1522" y="1989"/>
                    <a:pt x="1719" y="1790"/>
                    <a:pt x="1898" y="1582"/>
                  </a:cubicBezTo>
                  <a:cubicBezTo>
                    <a:pt x="2058" y="1423"/>
                    <a:pt x="2195" y="1240"/>
                    <a:pt x="2355" y="1035"/>
                  </a:cubicBezTo>
                  <a:cubicBezTo>
                    <a:pt x="2469" y="875"/>
                    <a:pt x="2583" y="692"/>
                    <a:pt x="2560" y="487"/>
                  </a:cubicBezTo>
                  <a:cubicBezTo>
                    <a:pt x="2541" y="73"/>
                    <a:pt x="2119" y="0"/>
                    <a:pt x="1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039850" y="1966075"/>
              <a:ext cx="67350" cy="98650"/>
            </a:xfrm>
            <a:custGeom>
              <a:avLst/>
              <a:gdLst/>
              <a:ahLst/>
              <a:cxnLst/>
              <a:rect l="l" t="t" r="r" b="b"/>
              <a:pathLst>
                <a:path w="2694" h="3946" extrusionOk="0">
                  <a:moveTo>
                    <a:pt x="309" y="1"/>
                  </a:moveTo>
                  <a:cubicBezTo>
                    <a:pt x="275" y="1"/>
                    <a:pt x="239" y="19"/>
                    <a:pt x="229" y="61"/>
                  </a:cubicBezTo>
                  <a:cubicBezTo>
                    <a:pt x="183" y="266"/>
                    <a:pt x="115" y="472"/>
                    <a:pt x="69" y="700"/>
                  </a:cubicBezTo>
                  <a:cubicBezTo>
                    <a:pt x="46" y="928"/>
                    <a:pt x="23" y="1134"/>
                    <a:pt x="23" y="1362"/>
                  </a:cubicBezTo>
                  <a:cubicBezTo>
                    <a:pt x="1" y="1819"/>
                    <a:pt x="23" y="2275"/>
                    <a:pt x="46" y="2732"/>
                  </a:cubicBezTo>
                  <a:cubicBezTo>
                    <a:pt x="62" y="2870"/>
                    <a:pt x="160" y="2946"/>
                    <a:pt x="271" y="2946"/>
                  </a:cubicBezTo>
                  <a:cubicBezTo>
                    <a:pt x="325" y="2946"/>
                    <a:pt x="382" y="2929"/>
                    <a:pt x="434" y="2891"/>
                  </a:cubicBezTo>
                  <a:cubicBezTo>
                    <a:pt x="799" y="2587"/>
                    <a:pt x="1266" y="2404"/>
                    <a:pt x="1733" y="2404"/>
                  </a:cubicBezTo>
                  <a:cubicBezTo>
                    <a:pt x="1917" y="2404"/>
                    <a:pt x="2101" y="2433"/>
                    <a:pt x="2278" y="2493"/>
                  </a:cubicBezTo>
                  <a:lnTo>
                    <a:pt x="2278" y="2493"/>
                  </a:lnTo>
                  <a:cubicBezTo>
                    <a:pt x="1923" y="3068"/>
                    <a:pt x="1354" y="3387"/>
                    <a:pt x="708" y="3553"/>
                  </a:cubicBezTo>
                  <a:cubicBezTo>
                    <a:pt x="472" y="3618"/>
                    <a:pt x="559" y="3945"/>
                    <a:pt x="780" y="3945"/>
                  </a:cubicBezTo>
                  <a:cubicBezTo>
                    <a:pt x="793" y="3945"/>
                    <a:pt x="808" y="3944"/>
                    <a:pt x="822" y="3941"/>
                  </a:cubicBezTo>
                  <a:cubicBezTo>
                    <a:pt x="1598" y="3782"/>
                    <a:pt x="2260" y="3165"/>
                    <a:pt x="2648" y="2480"/>
                  </a:cubicBezTo>
                  <a:cubicBezTo>
                    <a:pt x="2694" y="2412"/>
                    <a:pt x="2671" y="2298"/>
                    <a:pt x="2603" y="2252"/>
                  </a:cubicBezTo>
                  <a:cubicBezTo>
                    <a:pt x="2285" y="2084"/>
                    <a:pt x="1919" y="1996"/>
                    <a:pt x="1552" y="1996"/>
                  </a:cubicBezTo>
                  <a:cubicBezTo>
                    <a:pt x="1158" y="1996"/>
                    <a:pt x="763" y="2098"/>
                    <a:pt x="432" y="2312"/>
                  </a:cubicBezTo>
                  <a:lnTo>
                    <a:pt x="432" y="2312"/>
                  </a:lnTo>
                  <a:cubicBezTo>
                    <a:pt x="398" y="1995"/>
                    <a:pt x="382" y="1673"/>
                    <a:pt x="366" y="1362"/>
                  </a:cubicBezTo>
                  <a:cubicBezTo>
                    <a:pt x="366" y="1157"/>
                    <a:pt x="366" y="951"/>
                    <a:pt x="389" y="723"/>
                  </a:cubicBezTo>
                  <a:cubicBezTo>
                    <a:pt x="389" y="518"/>
                    <a:pt x="366" y="289"/>
                    <a:pt x="389" y="61"/>
                  </a:cubicBezTo>
                  <a:cubicBezTo>
                    <a:pt x="389" y="24"/>
                    <a:pt x="349" y="1"/>
                    <a:pt x="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152275" y="2052125"/>
              <a:ext cx="23975" cy="12075"/>
            </a:xfrm>
            <a:custGeom>
              <a:avLst/>
              <a:gdLst/>
              <a:ahLst/>
              <a:cxnLst/>
              <a:rect l="l" t="t" r="r" b="b"/>
              <a:pathLst>
                <a:path w="959" h="483" extrusionOk="0">
                  <a:moveTo>
                    <a:pt x="833" y="0"/>
                  </a:moveTo>
                  <a:cubicBezTo>
                    <a:pt x="777" y="0"/>
                    <a:pt x="725" y="27"/>
                    <a:pt x="662" y="43"/>
                  </a:cubicBezTo>
                  <a:cubicBezTo>
                    <a:pt x="616" y="66"/>
                    <a:pt x="548" y="88"/>
                    <a:pt x="479" y="111"/>
                  </a:cubicBezTo>
                  <a:cubicBezTo>
                    <a:pt x="365" y="157"/>
                    <a:pt x="228" y="203"/>
                    <a:pt x="114" y="248"/>
                  </a:cubicBezTo>
                  <a:cubicBezTo>
                    <a:pt x="46" y="271"/>
                    <a:pt x="0" y="340"/>
                    <a:pt x="23" y="408"/>
                  </a:cubicBezTo>
                  <a:cubicBezTo>
                    <a:pt x="42" y="445"/>
                    <a:pt x="91" y="483"/>
                    <a:pt x="145" y="483"/>
                  </a:cubicBezTo>
                  <a:cubicBezTo>
                    <a:pt x="158" y="483"/>
                    <a:pt x="170" y="481"/>
                    <a:pt x="183" y="476"/>
                  </a:cubicBezTo>
                  <a:cubicBezTo>
                    <a:pt x="297" y="431"/>
                    <a:pt x="434" y="408"/>
                    <a:pt x="548" y="362"/>
                  </a:cubicBezTo>
                  <a:cubicBezTo>
                    <a:pt x="616" y="340"/>
                    <a:pt x="685" y="317"/>
                    <a:pt x="753" y="294"/>
                  </a:cubicBezTo>
                  <a:cubicBezTo>
                    <a:pt x="845" y="271"/>
                    <a:pt x="913" y="225"/>
                    <a:pt x="959" y="134"/>
                  </a:cubicBezTo>
                  <a:cubicBezTo>
                    <a:pt x="959" y="88"/>
                    <a:pt x="936" y="43"/>
                    <a:pt x="913" y="20"/>
                  </a:cubicBezTo>
                  <a:cubicBezTo>
                    <a:pt x="885" y="6"/>
                    <a:pt x="859" y="0"/>
                    <a:pt x="8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147125" y="2026850"/>
              <a:ext cx="30850" cy="36625"/>
            </a:xfrm>
            <a:custGeom>
              <a:avLst/>
              <a:gdLst/>
              <a:ahLst/>
              <a:cxnLst/>
              <a:rect l="l" t="t" r="r" b="b"/>
              <a:pathLst>
                <a:path w="1234" h="1465" extrusionOk="0">
                  <a:moveTo>
                    <a:pt x="1015" y="0"/>
                  </a:moveTo>
                  <a:cubicBezTo>
                    <a:pt x="856" y="0"/>
                    <a:pt x="714" y="77"/>
                    <a:pt x="571" y="118"/>
                  </a:cubicBezTo>
                  <a:cubicBezTo>
                    <a:pt x="412" y="164"/>
                    <a:pt x="252" y="209"/>
                    <a:pt x="92" y="278"/>
                  </a:cubicBezTo>
                  <a:cubicBezTo>
                    <a:pt x="46" y="301"/>
                    <a:pt x="1" y="392"/>
                    <a:pt x="24" y="438"/>
                  </a:cubicBezTo>
                  <a:cubicBezTo>
                    <a:pt x="69" y="597"/>
                    <a:pt x="92" y="757"/>
                    <a:pt x="138" y="894"/>
                  </a:cubicBezTo>
                  <a:cubicBezTo>
                    <a:pt x="160" y="1054"/>
                    <a:pt x="183" y="1214"/>
                    <a:pt x="206" y="1373"/>
                  </a:cubicBezTo>
                  <a:cubicBezTo>
                    <a:pt x="229" y="1442"/>
                    <a:pt x="297" y="1465"/>
                    <a:pt x="366" y="1465"/>
                  </a:cubicBezTo>
                  <a:cubicBezTo>
                    <a:pt x="434" y="1442"/>
                    <a:pt x="457" y="1373"/>
                    <a:pt x="457" y="1305"/>
                  </a:cubicBezTo>
                  <a:cubicBezTo>
                    <a:pt x="412" y="1145"/>
                    <a:pt x="389" y="1008"/>
                    <a:pt x="366" y="848"/>
                  </a:cubicBezTo>
                  <a:cubicBezTo>
                    <a:pt x="349" y="747"/>
                    <a:pt x="332" y="632"/>
                    <a:pt x="324" y="514"/>
                  </a:cubicBezTo>
                  <a:lnTo>
                    <a:pt x="324" y="514"/>
                  </a:lnTo>
                  <a:cubicBezTo>
                    <a:pt x="445" y="474"/>
                    <a:pt x="565" y="426"/>
                    <a:pt x="685" y="392"/>
                  </a:cubicBezTo>
                  <a:cubicBezTo>
                    <a:pt x="845" y="346"/>
                    <a:pt x="1005" y="301"/>
                    <a:pt x="1142" y="186"/>
                  </a:cubicBezTo>
                  <a:cubicBezTo>
                    <a:pt x="1233" y="118"/>
                    <a:pt x="1165" y="4"/>
                    <a:pt x="1074" y="4"/>
                  </a:cubicBezTo>
                  <a:cubicBezTo>
                    <a:pt x="1054" y="1"/>
                    <a:pt x="1034" y="0"/>
                    <a:pt x="10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219025" y="2038250"/>
              <a:ext cx="37125" cy="7050"/>
            </a:xfrm>
            <a:custGeom>
              <a:avLst/>
              <a:gdLst/>
              <a:ahLst/>
              <a:cxnLst/>
              <a:rect l="l" t="t" r="r" b="b"/>
              <a:pathLst>
                <a:path w="1485" h="282" extrusionOk="0">
                  <a:moveTo>
                    <a:pt x="1030" y="1"/>
                  </a:moveTo>
                  <a:cubicBezTo>
                    <a:pt x="945" y="1"/>
                    <a:pt x="859" y="4"/>
                    <a:pt x="777" y="4"/>
                  </a:cubicBezTo>
                  <a:cubicBezTo>
                    <a:pt x="571" y="27"/>
                    <a:pt x="366" y="27"/>
                    <a:pt x="160" y="27"/>
                  </a:cubicBezTo>
                  <a:cubicBezTo>
                    <a:pt x="1" y="27"/>
                    <a:pt x="1" y="255"/>
                    <a:pt x="160" y="278"/>
                  </a:cubicBezTo>
                  <a:lnTo>
                    <a:pt x="777" y="278"/>
                  </a:lnTo>
                  <a:cubicBezTo>
                    <a:pt x="859" y="278"/>
                    <a:pt x="945" y="282"/>
                    <a:pt x="1030" y="282"/>
                  </a:cubicBezTo>
                  <a:cubicBezTo>
                    <a:pt x="1157" y="282"/>
                    <a:pt x="1283" y="274"/>
                    <a:pt x="1393" y="233"/>
                  </a:cubicBezTo>
                  <a:cubicBezTo>
                    <a:pt x="1484" y="210"/>
                    <a:pt x="1484" y="96"/>
                    <a:pt x="1393" y="50"/>
                  </a:cubicBezTo>
                  <a:cubicBezTo>
                    <a:pt x="1283" y="9"/>
                    <a:pt x="1157" y="1"/>
                    <a:pt x="1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283500" y="2001400"/>
              <a:ext cx="13150" cy="75775"/>
            </a:xfrm>
            <a:custGeom>
              <a:avLst/>
              <a:gdLst/>
              <a:ahLst/>
              <a:cxnLst/>
              <a:rect l="l" t="t" r="r" b="b"/>
              <a:pathLst>
                <a:path w="526" h="3031" extrusionOk="0">
                  <a:moveTo>
                    <a:pt x="272" y="0"/>
                  </a:moveTo>
                  <a:cubicBezTo>
                    <a:pt x="189" y="0"/>
                    <a:pt x="104" y="52"/>
                    <a:pt x="92" y="154"/>
                  </a:cubicBezTo>
                  <a:cubicBezTo>
                    <a:pt x="92" y="611"/>
                    <a:pt x="92" y="1067"/>
                    <a:pt x="69" y="1524"/>
                  </a:cubicBezTo>
                  <a:cubicBezTo>
                    <a:pt x="69" y="1752"/>
                    <a:pt x="69" y="1980"/>
                    <a:pt x="69" y="2209"/>
                  </a:cubicBezTo>
                  <a:cubicBezTo>
                    <a:pt x="69" y="2414"/>
                    <a:pt x="1" y="2688"/>
                    <a:pt x="92" y="2894"/>
                  </a:cubicBezTo>
                  <a:cubicBezTo>
                    <a:pt x="115" y="2985"/>
                    <a:pt x="189" y="3030"/>
                    <a:pt x="266" y="3030"/>
                  </a:cubicBezTo>
                  <a:cubicBezTo>
                    <a:pt x="343" y="3030"/>
                    <a:pt x="423" y="2985"/>
                    <a:pt x="457" y="2894"/>
                  </a:cubicBezTo>
                  <a:cubicBezTo>
                    <a:pt x="526" y="2688"/>
                    <a:pt x="480" y="2414"/>
                    <a:pt x="457" y="2209"/>
                  </a:cubicBezTo>
                  <a:cubicBezTo>
                    <a:pt x="457" y="1980"/>
                    <a:pt x="457" y="1752"/>
                    <a:pt x="457" y="1524"/>
                  </a:cubicBezTo>
                  <a:cubicBezTo>
                    <a:pt x="435" y="1067"/>
                    <a:pt x="435" y="611"/>
                    <a:pt x="435" y="154"/>
                  </a:cubicBezTo>
                  <a:cubicBezTo>
                    <a:pt x="435" y="52"/>
                    <a:pt x="355" y="0"/>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292850" y="2009050"/>
              <a:ext cx="43975" cy="73375"/>
            </a:xfrm>
            <a:custGeom>
              <a:avLst/>
              <a:gdLst/>
              <a:ahLst/>
              <a:cxnLst/>
              <a:rect l="l" t="t" r="r" b="b"/>
              <a:pathLst>
                <a:path w="1759" h="2935" extrusionOk="0">
                  <a:moveTo>
                    <a:pt x="1607" y="0"/>
                  </a:moveTo>
                  <a:cubicBezTo>
                    <a:pt x="1595" y="0"/>
                    <a:pt x="1581" y="3"/>
                    <a:pt x="1567" y="8"/>
                  </a:cubicBezTo>
                  <a:cubicBezTo>
                    <a:pt x="1248" y="191"/>
                    <a:pt x="951" y="419"/>
                    <a:pt x="700" y="670"/>
                  </a:cubicBezTo>
                  <a:cubicBezTo>
                    <a:pt x="449" y="898"/>
                    <a:pt x="175" y="1195"/>
                    <a:pt x="38" y="1515"/>
                  </a:cubicBezTo>
                  <a:cubicBezTo>
                    <a:pt x="1" y="1608"/>
                    <a:pt x="54" y="1716"/>
                    <a:pt x="149" y="1716"/>
                  </a:cubicBezTo>
                  <a:cubicBezTo>
                    <a:pt x="171" y="1716"/>
                    <a:pt x="195" y="1710"/>
                    <a:pt x="220" y="1697"/>
                  </a:cubicBezTo>
                  <a:cubicBezTo>
                    <a:pt x="335" y="1629"/>
                    <a:pt x="449" y="1560"/>
                    <a:pt x="563" y="1492"/>
                  </a:cubicBezTo>
                  <a:cubicBezTo>
                    <a:pt x="658" y="1435"/>
                    <a:pt x="770" y="1345"/>
                    <a:pt x="884" y="1304"/>
                  </a:cubicBezTo>
                  <a:lnTo>
                    <a:pt x="884" y="1304"/>
                  </a:lnTo>
                  <a:cubicBezTo>
                    <a:pt x="1010" y="1522"/>
                    <a:pt x="1115" y="1758"/>
                    <a:pt x="1179" y="1994"/>
                  </a:cubicBezTo>
                  <a:cubicBezTo>
                    <a:pt x="1225" y="2268"/>
                    <a:pt x="1202" y="2519"/>
                    <a:pt x="1202" y="2793"/>
                  </a:cubicBezTo>
                  <a:cubicBezTo>
                    <a:pt x="1202" y="2881"/>
                    <a:pt x="1278" y="2934"/>
                    <a:pt x="1353" y="2934"/>
                  </a:cubicBezTo>
                  <a:cubicBezTo>
                    <a:pt x="1416" y="2934"/>
                    <a:pt x="1478" y="2898"/>
                    <a:pt x="1499" y="2816"/>
                  </a:cubicBezTo>
                  <a:cubicBezTo>
                    <a:pt x="1590" y="2542"/>
                    <a:pt x="1521" y="2199"/>
                    <a:pt x="1453" y="1926"/>
                  </a:cubicBezTo>
                  <a:cubicBezTo>
                    <a:pt x="1362" y="1629"/>
                    <a:pt x="1202" y="1378"/>
                    <a:pt x="974" y="1172"/>
                  </a:cubicBezTo>
                  <a:cubicBezTo>
                    <a:pt x="962" y="1150"/>
                    <a:pt x="945" y="1138"/>
                    <a:pt x="928" y="1138"/>
                  </a:cubicBezTo>
                  <a:cubicBezTo>
                    <a:pt x="911" y="1138"/>
                    <a:pt x="894" y="1150"/>
                    <a:pt x="882" y="1172"/>
                  </a:cubicBezTo>
                  <a:cubicBezTo>
                    <a:pt x="774" y="1259"/>
                    <a:pt x="625" y="1284"/>
                    <a:pt x="494" y="1325"/>
                  </a:cubicBezTo>
                  <a:lnTo>
                    <a:pt x="494" y="1325"/>
                  </a:lnTo>
                  <a:cubicBezTo>
                    <a:pt x="610" y="1153"/>
                    <a:pt x="729" y="983"/>
                    <a:pt x="882" y="830"/>
                  </a:cubicBezTo>
                  <a:cubicBezTo>
                    <a:pt x="1111" y="602"/>
                    <a:pt x="1385" y="373"/>
                    <a:pt x="1658" y="191"/>
                  </a:cubicBezTo>
                  <a:cubicBezTo>
                    <a:pt x="1759" y="131"/>
                    <a:pt x="1700" y="0"/>
                    <a:pt x="16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038700" y="2163875"/>
              <a:ext cx="57675" cy="54825"/>
            </a:xfrm>
            <a:custGeom>
              <a:avLst/>
              <a:gdLst/>
              <a:ahLst/>
              <a:cxnLst/>
              <a:rect l="l" t="t" r="r" b="b"/>
              <a:pathLst>
                <a:path w="2307" h="2193" extrusionOk="0">
                  <a:moveTo>
                    <a:pt x="548" y="1495"/>
                  </a:moveTo>
                  <a:cubicBezTo>
                    <a:pt x="552" y="1503"/>
                    <a:pt x="557" y="1512"/>
                    <a:pt x="555" y="1512"/>
                  </a:cubicBezTo>
                  <a:cubicBezTo>
                    <a:pt x="554" y="1512"/>
                    <a:pt x="552" y="1511"/>
                    <a:pt x="549" y="1507"/>
                  </a:cubicBezTo>
                  <a:cubicBezTo>
                    <a:pt x="549" y="1503"/>
                    <a:pt x="548" y="1499"/>
                    <a:pt x="548" y="1495"/>
                  </a:cubicBezTo>
                  <a:close/>
                  <a:moveTo>
                    <a:pt x="1736" y="1"/>
                  </a:moveTo>
                  <a:cubicBezTo>
                    <a:pt x="1576" y="24"/>
                    <a:pt x="1416" y="69"/>
                    <a:pt x="1279" y="115"/>
                  </a:cubicBezTo>
                  <a:cubicBezTo>
                    <a:pt x="1119" y="161"/>
                    <a:pt x="937" y="229"/>
                    <a:pt x="800" y="298"/>
                  </a:cubicBezTo>
                  <a:cubicBezTo>
                    <a:pt x="526" y="412"/>
                    <a:pt x="252" y="617"/>
                    <a:pt x="115" y="891"/>
                  </a:cubicBezTo>
                  <a:cubicBezTo>
                    <a:pt x="47" y="1051"/>
                    <a:pt x="1" y="1188"/>
                    <a:pt x="24" y="1370"/>
                  </a:cubicBezTo>
                  <a:cubicBezTo>
                    <a:pt x="47" y="1530"/>
                    <a:pt x="115" y="1690"/>
                    <a:pt x="206" y="1804"/>
                  </a:cubicBezTo>
                  <a:cubicBezTo>
                    <a:pt x="412" y="2078"/>
                    <a:pt x="731" y="2169"/>
                    <a:pt x="1074" y="2192"/>
                  </a:cubicBezTo>
                  <a:cubicBezTo>
                    <a:pt x="1416" y="2192"/>
                    <a:pt x="1781" y="2101"/>
                    <a:pt x="2124" y="1987"/>
                  </a:cubicBezTo>
                  <a:cubicBezTo>
                    <a:pt x="2238" y="1941"/>
                    <a:pt x="2306" y="1827"/>
                    <a:pt x="2283" y="1690"/>
                  </a:cubicBezTo>
                  <a:cubicBezTo>
                    <a:pt x="2246" y="1596"/>
                    <a:pt x="2147" y="1518"/>
                    <a:pt x="2050" y="1518"/>
                  </a:cubicBezTo>
                  <a:cubicBezTo>
                    <a:pt x="2029" y="1518"/>
                    <a:pt x="2007" y="1522"/>
                    <a:pt x="1987" y="1530"/>
                  </a:cubicBezTo>
                  <a:cubicBezTo>
                    <a:pt x="1873" y="1576"/>
                    <a:pt x="1736" y="1621"/>
                    <a:pt x="1599" y="1644"/>
                  </a:cubicBezTo>
                  <a:cubicBezTo>
                    <a:pt x="1530" y="1667"/>
                    <a:pt x="1462" y="1667"/>
                    <a:pt x="1393" y="1667"/>
                  </a:cubicBezTo>
                  <a:cubicBezTo>
                    <a:pt x="1370" y="1679"/>
                    <a:pt x="1382" y="1679"/>
                    <a:pt x="1393" y="1679"/>
                  </a:cubicBezTo>
                  <a:cubicBezTo>
                    <a:pt x="1405" y="1679"/>
                    <a:pt x="1416" y="1679"/>
                    <a:pt x="1393" y="1690"/>
                  </a:cubicBezTo>
                  <a:lnTo>
                    <a:pt x="937" y="1690"/>
                  </a:lnTo>
                  <a:cubicBezTo>
                    <a:pt x="937" y="1690"/>
                    <a:pt x="914" y="1690"/>
                    <a:pt x="891" y="1667"/>
                  </a:cubicBezTo>
                  <a:lnTo>
                    <a:pt x="800" y="1667"/>
                  </a:lnTo>
                  <a:cubicBezTo>
                    <a:pt x="800" y="1651"/>
                    <a:pt x="754" y="1635"/>
                    <a:pt x="744" y="1635"/>
                  </a:cubicBezTo>
                  <a:cubicBezTo>
                    <a:pt x="739" y="1635"/>
                    <a:pt x="741" y="1638"/>
                    <a:pt x="754" y="1644"/>
                  </a:cubicBezTo>
                  <a:cubicBezTo>
                    <a:pt x="708" y="1621"/>
                    <a:pt x="663" y="1599"/>
                    <a:pt x="617" y="1553"/>
                  </a:cubicBezTo>
                  <a:lnTo>
                    <a:pt x="617" y="1553"/>
                  </a:lnTo>
                  <a:cubicBezTo>
                    <a:pt x="631" y="1567"/>
                    <a:pt x="635" y="1573"/>
                    <a:pt x="632" y="1573"/>
                  </a:cubicBezTo>
                  <a:cubicBezTo>
                    <a:pt x="627" y="1573"/>
                    <a:pt x="594" y="1546"/>
                    <a:pt x="594" y="1530"/>
                  </a:cubicBezTo>
                  <a:cubicBezTo>
                    <a:pt x="572" y="1530"/>
                    <a:pt x="572" y="1507"/>
                    <a:pt x="549" y="1485"/>
                  </a:cubicBezTo>
                  <a:cubicBezTo>
                    <a:pt x="548" y="1484"/>
                    <a:pt x="547" y="1483"/>
                    <a:pt x="546" y="1482"/>
                  </a:cubicBezTo>
                  <a:lnTo>
                    <a:pt x="546" y="1482"/>
                  </a:lnTo>
                  <a:cubicBezTo>
                    <a:pt x="539" y="1452"/>
                    <a:pt x="521" y="1434"/>
                    <a:pt x="503" y="1416"/>
                  </a:cubicBezTo>
                  <a:cubicBezTo>
                    <a:pt x="503" y="1416"/>
                    <a:pt x="503" y="1393"/>
                    <a:pt x="503" y="1370"/>
                  </a:cubicBezTo>
                  <a:cubicBezTo>
                    <a:pt x="503" y="1385"/>
                    <a:pt x="501" y="1390"/>
                    <a:pt x="498" y="1390"/>
                  </a:cubicBezTo>
                  <a:cubicBezTo>
                    <a:pt x="491" y="1390"/>
                    <a:pt x="480" y="1363"/>
                    <a:pt x="480" y="1348"/>
                  </a:cubicBezTo>
                  <a:cubicBezTo>
                    <a:pt x="457" y="1279"/>
                    <a:pt x="457" y="1165"/>
                    <a:pt x="480" y="1097"/>
                  </a:cubicBezTo>
                  <a:cubicBezTo>
                    <a:pt x="480" y="1074"/>
                    <a:pt x="480" y="1074"/>
                    <a:pt x="480" y="1051"/>
                  </a:cubicBezTo>
                  <a:cubicBezTo>
                    <a:pt x="484" y="1047"/>
                    <a:pt x="486" y="1046"/>
                    <a:pt x="486" y="1046"/>
                  </a:cubicBezTo>
                  <a:cubicBezTo>
                    <a:pt x="490" y="1046"/>
                    <a:pt x="478" y="1067"/>
                    <a:pt x="483" y="1067"/>
                  </a:cubicBezTo>
                  <a:cubicBezTo>
                    <a:pt x="485" y="1067"/>
                    <a:pt x="491" y="1063"/>
                    <a:pt x="503" y="1051"/>
                  </a:cubicBezTo>
                  <a:cubicBezTo>
                    <a:pt x="503" y="1028"/>
                    <a:pt x="526" y="1005"/>
                    <a:pt x="526" y="982"/>
                  </a:cubicBezTo>
                  <a:cubicBezTo>
                    <a:pt x="544" y="964"/>
                    <a:pt x="563" y="931"/>
                    <a:pt x="569" y="931"/>
                  </a:cubicBezTo>
                  <a:cubicBezTo>
                    <a:pt x="571" y="931"/>
                    <a:pt x="572" y="932"/>
                    <a:pt x="572" y="937"/>
                  </a:cubicBezTo>
                  <a:cubicBezTo>
                    <a:pt x="572" y="914"/>
                    <a:pt x="617" y="868"/>
                    <a:pt x="640" y="845"/>
                  </a:cubicBezTo>
                  <a:cubicBezTo>
                    <a:pt x="731" y="754"/>
                    <a:pt x="823" y="686"/>
                    <a:pt x="937" y="617"/>
                  </a:cubicBezTo>
                  <a:cubicBezTo>
                    <a:pt x="1074" y="526"/>
                    <a:pt x="1188" y="457"/>
                    <a:pt x="1348" y="412"/>
                  </a:cubicBezTo>
                  <a:cubicBezTo>
                    <a:pt x="1507" y="366"/>
                    <a:pt x="1644" y="320"/>
                    <a:pt x="1804" y="298"/>
                  </a:cubicBezTo>
                  <a:cubicBezTo>
                    <a:pt x="1895" y="275"/>
                    <a:pt x="1941" y="184"/>
                    <a:pt x="1918" y="115"/>
                  </a:cubicBezTo>
                  <a:cubicBezTo>
                    <a:pt x="1895" y="24"/>
                    <a:pt x="1804" y="1"/>
                    <a:pt x="1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155125" y="2201525"/>
              <a:ext cx="26275" cy="15350"/>
            </a:xfrm>
            <a:custGeom>
              <a:avLst/>
              <a:gdLst/>
              <a:ahLst/>
              <a:cxnLst/>
              <a:rect l="l" t="t" r="r" b="b"/>
              <a:pathLst>
                <a:path w="1051" h="614" extrusionOk="0">
                  <a:moveTo>
                    <a:pt x="873" y="1"/>
                  </a:moveTo>
                  <a:cubicBezTo>
                    <a:pt x="847" y="1"/>
                    <a:pt x="821" y="8"/>
                    <a:pt x="799" y="24"/>
                  </a:cubicBezTo>
                  <a:cubicBezTo>
                    <a:pt x="776" y="24"/>
                    <a:pt x="754" y="47"/>
                    <a:pt x="731" y="70"/>
                  </a:cubicBezTo>
                  <a:cubicBezTo>
                    <a:pt x="731" y="70"/>
                    <a:pt x="708" y="93"/>
                    <a:pt x="708" y="115"/>
                  </a:cubicBezTo>
                  <a:cubicBezTo>
                    <a:pt x="708" y="115"/>
                    <a:pt x="708" y="115"/>
                    <a:pt x="708" y="93"/>
                  </a:cubicBezTo>
                  <a:cubicBezTo>
                    <a:pt x="685" y="138"/>
                    <a:pt x="662" y="161"/>
                    <a:pt x="639" y="161"/>
                  </a:cubicBezTo>
                  <a:cubicBezTo>
                    <a:pt x="639" y="184"/>
                    <a:pt x="617" y="184"/>
                    <a:pt x="617" y="184"/>
                  </a:cubicBezTo>
                  <a:cubicBezTo>
                    <a:pt x="594" y="207"/>
                    <a:pt x="594" y="207"/>
                    <a:pt x="594" y="207"/>
                  </a:cubicBezTo>
                  <a:cubicBezTo>
                    <a:pt x="571" y="207"/>
                    <a:pt x="548" y="230"/>
                    <a:pt x="548" y="230"/>
                  </a:cubicBezTo>
                  <a:lnTo>
                    <a:pt x="525" y="230"/>
                  </a:lnTo>
                  <a:cubicBezTo>
                    <a:pt x="525" y="230"/>
                    <a:pt x="525" y="230"/>
                    <a:pt x="525" y="230"/>
                  </a:cubicBezTo>
                  <a:lnTo>
                    <a:pt x="525" y="230"/>
                  </a:lnTo>
                  <a:cubicBezTo>
                    <a:pt x="502" y="241"/>
                    <a:pt x="497" y="247"/>
                    <a:pt x="500" y="247"/>
                  </a:cubicBezTo>
                  <a:cubicBezTo>
                    <a:pt x="500" y="247"/>
                    <a:pt x="502" y="246"/>
                    <a:pt x="504" y="245"/>
                  </a:cubicBezTo>
                  <a:lnTo>
                    <a:pt x="504" y="245"/>
                  </a:lnTo>
                  <a:cubicBezTo>
                    <a:pt x="511" y="241"/>
                    <a:pt x="518" y="237"/>
                    <a:pt x="525" y="230"/>
                  </a:cubicBezTo>
                  <a:lnTo>
                    <a:pt x="525" y="230"/>
                  </a:lnTo>
                  <a:cubicBezTo>
                    <a:pt x="517" y="238"/>
                    <a:pt x="509" y="243"/>
                    <a:pt x="504" y="245"/>
                  </a:cubicBezTo>
                  <a:lnTo>
                    <a:pt x="504" y="245"/>
                  </a:lnTo>
                  <a:cubicBezTo>
                    <a:pt x="486" y="255"/>
                    <a:pt x="466" y="259"/>
                    <a:pt x="434" y="275"/>
                  </a:cubicBezTo>
                  <a:lnTo>
                    <a:pt x="320" y="275"/>
                  </a:lnTo>
                  <a:cubicBezTo>
                    <a:pt x="274" y="275"/>
                    <a:pt x="251" y="252"/>
                    <a:pt x="229" y="252"/>
                  </a:cubicBezTo>
                  <a:cubicBezTo>
                    <a:pt x="212" y="248"/>
                    <a:pt x="197" y="247"/>
                    <a:pt x="182" y="247"/>
                  </a:cubicBezTo>
                  <a:cubicBezTo>
                    <a:pt x="114" y="247"/>
                    <a:pt x="61" y="287"/>
                    <a:pt x="23" y="344"/>
                  </a:cubicBezTo>
                  <a:cubicBezTo>
                    <a:pt x="0" y="412"/>
                    <a:pt x="23" y="504"/>
                    <a:pt x="92" y="549"/>
                  </a:cubicBezTo>
                  <a:cubicBezTo>
                    <a:pt x="198" y="589"/>
                    <a:pt x="304" y="613"/>
                    <a:pt x="410" y="613"/>
                  </a:cubicBezTo>
                  <a:cubicBezTo>
                    <a:pt x="486" y="613"/>
                    <a:pt x="563" y="601"/>
                    <a:pt x="639" y="572"/>
                  </a:cubicBezTo>
                  <a:cubicBezTo>
                    <a:pt x="731" y="549"/>
                    <a:pt x="822" y="504"/>
                    <a:pt x="890" y="435"/>
                  </a:cubicBezTo>
                  <a:cubicBezTo>
                    <a:pt x="913" y="412"/>
                    <a:pt x="936" y="389"/>
                    <a:pt x="959" y="367"/>
                  </a:cubicBezTo>
                  <a:cubicBezTo>
                    <a:pt x="982" y="344"/>
                    <a:pt x="1005" y="298"/>
                    <a:pt x="1027" y="275"/>
                  </a:cubicBezTo>
                  <a:cubicBezTo>
                    <a:pt x="1027" y="252"/>
                    <a:pt x="1050" y="207"/>
                    <a:pt x="1050" y="161"/>
                  </a:cubicBezTo>
                  <a:cubicBezTo>
                    <a:pt x="1050" y="74"/>
                    <a:pt x="958"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148275" y="2177325"/>
              <a:ext cx="24550" cy="36750"/>
            </a:xfrm>
            <a:custGeom>
              <a:avLst/>
              <a:gdLst/>
              <a:ahLst/>
              <a:cxnLst/>
              <a:rect l="l" t="t" r="r" b="b"/>
              <a:pathLst>
                <a:path w="982" h="1470" extrusionOk="0">
                  <a:moveTo>
                    <a:pt x="816" y="0"/>
                  </a:moveTo>
                  <a:cubicBezTo>
                    <a:pt x="687" y="0"/>
                    <a:pt x="572" y="90"/>
                    <a:pt x="457" y="148"/>
                  </a:cubicBezTo>
                  <a:cubicBezTo>
                    <a:pt x="343" y="216"/>
                    <a:pt x="206" y="262"/>
                    <a:pt x="92" y="353"/>
                  </a:cubicBezTo>
                  <a:cubicBezTo>
                    <a:pt x="46" y="376"/>
                    <a:pt x="0" y="467"/>
                    <a:pt x="46" y="536"/>
                  </a:cubicBezTo>
                  <a:cubicBezTo>
                    <a:pt x="206" y="810"/>
                    <a:pt x="274" y="1106"/>
                    <a:pt x="388" y="1403"/>
                  </a:cubicBezTo>
                  <a:cubicBezTo>
                    <a:pt x="398" y="1449"/>
                    <a:pt x="433" y="1469"/>
                    <a:pt x="469" y="1469"/>
                  </a:cubicBezTo>
                  <a:cubicBezTo>
                    <a:pt x="521" y="1469"/>
                    <a:pt x="575" y="1425"/>
                    <a:pt x="548" y="1357"/>
                  </a:cubicBezTo>
                  <a:cubicBezTo>
                    <a:pt x="503" y="1220"/>
                    <a:pt x="457" y="1061"/>
                    <a:pt x="411" y="924"/>
                  </a:cubicBezTo>
                  <a:cubicBezTo>
                    <a:pt x="375" y="798"/>
                    <a:pt x="340" y="673"/>
                    <a:pt x="326" y="559"/>
                  </a:cubicBezTo>
                  <a:lnTo>
                    <a:pt x="326" y="559"/>
                  </a:lnTo>
                  <a:cubicBezTo>
                    <a:pt x="421" y="518"/>
                    <a:pt x="513" y="470"/>
                    <a:pt x="594" y="422"/>
                  </a:cubicBezTo>
                  <a:cubicBezTo>
                    <a:pt x="708" y="353"/>
                    <a:pt x="891" y="307"/>
                    <a:pt x="959" y="193"/>
                  </a:cubicBezTo>
                  <a:cubicBezTo>
                    <a:pt x="982" y="125"/>
                    <a:pt x="959" y="34"/>
                    <a:pt x="891" y="11"/>
                  </a:cubicBezTo>
                  <a:cubicBezTo>
                    <a:pt x="865" y="3"/>
                    <a:pt x="840" y="0"/>
                    <a:pt x="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20750" y="2183050"/>
              <a:ext cx="51375" cy="11675"/>
            </a:xfrm>
            <a:custGeom>
              <a:avLst/>
              <a:gdLst/>
              <a:ahLst/>
              <a:cxnLst/>
              <a:rect l="l" t="t" r="r" b="b"/>
              <a:pathLst>
                <a:path w="2055" h="467" extrusionOk="0">
                  <a:moveTo>
                    <a:pt x="1539" y="1"/>
                  </a:moveTo>
                  <a:cubicBezTo>
                    <a:pt x="1379" y="1"/>
                    <a:pt x="1223" y="20"/>
                    <a:pt x="1073" y="33"/>
                  </a:cubicBezTo>
                  <a:cubicBezTo>
                    <a:pt x="776" y="56"/>
                    <a:pt x="480" y="78"/>
                    <a:pt x="183" y="78"/>
                  </a:cubicBezTo>
                  <a:cubicBezTo>
                    <a:pt x="91" y="101"/>
                    <a:pt x="0" y="170"/>
                    <a:pt x="0" y="284"/>
                  </a:cubicBezTo>
                  <a:cubicBezTo>
                    <a:pt x="0" y="375"/>
                    <a:pt x="91" y="466"/>
                    <a:pt x="183" y="466"/>
                  </a:cubicBezTo>
                  <a:cubicBezTo>
                    <a:pt x="480" y="444"/>
                    <a:pt x="776" y="444"/>
                    <a:pt x="1073" y="421"/>
                  </a:cubicBezTo>
                  <a:cubicBezTo>
                    <a:pt x="1233" y="398"/>
                    <a:pt x="1370" y="398"/>
                    <a:pt x="1507" y="398"/>
                  </a:cubicBezTo>
                  <a:cubicBezTo>
                    <a:pt x="1666" y="375"/>
                    <a:pt x="1826" y="330"/>
                    <a:pt x="1963" y="261"/>
                  </a:cubicBezTo>
                  <a:cubicBezTo>
                    <a:pt x="2054" y="215"/>
                    <a:pt x="2009" y="101"/>
                    <a:pt x="1940" y="56"/>
                  </a:cubicBezTo>
                  <a:cubicBezTo>
                    <a:pt x="1806" y="14"/>
                    <a:pt x="1671" y="1"/>
                    <a:pt x="1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285225" y="2132225"/>
              <a:ext cx="57225" cy="92075"/>
            </a:xfrm>
            <a:custGeom>
              <a:avLst/>
              <a:gdLst/>
              <a:ahLst/>
              <a:cxnLst/>
              <a:rect l="l" t="t" r="r" b="b"/>
              <a:pathLst>
                <a:path w="2289" h="3683" extrusionOk="0">
                  <a:moveTo>
                    <a:pt x="1936" y="1271"/>
                  </a:moveTo>
                  <a:cubicBezTo>
                    <a:pt x="1985" y="1347"/>
                    <a:pt x="2009" y="1435"/>
                    <a:pt x="2009" y="1541"/>
                  </a:cubicBezTo>
                  <a:cubicBezTo>
                    <a:pt x="2009" y="1656"/>
                    <a:pt x="1974" y="1771"/>
                    <a:pt x="1917" y="1871"/>
                  </a:cubicBezTo>
                  <a:lnTo>
                    <a:pt x="1917" y="1871"/>
                  </a:lnTo>
                  <a:cubicBezTo>
                    <a:pt x="1913" y="1671"/>
                    <a:pt x="1921" y="1471"/>
                    <a:pt x="1936" y="1271"/>
                  </a:cubicBezTo>
                  <a:close/>
                  <a:moveTo>
                    <a:pt x="2163" y="1"/>
                  </a:moveTo>
                  <a:cubicBezTo>
                    <a:pt x="2141" y="1"/>
                    <a:pt x="2118" y="11"/>
                    <a:pt x="2100" y="34"/>
                  </a:cubicBezTo>
                  <a:cubicBezTo>
                    <a:pt x="1758" y="400"/>
                    <a:pt x="1438" y="788"/>
                    <a:pt x="1119" y="1176"/>
                  </a:cubicBezTo>
                  <a:cubicBezTo>
                    <a:pt x="776" y="1541"/>
                    <a:pt x="434" y="1906"/>
                    <a:pt x="115" y="2271"/>
                  </a:cubicBezTo>
                  <a:cubicBezTo>
                    <a:pt x="0" y="2408"/>
                    <a:pt x="69" y="2591"/>
                    <a:pt x="229" y="2591"/>
                  </a:cubicBezTo>
                  <a:cubicBezTo>
                    <a:pt x="403" y="2603"/>
                    <a:pt x="585" y="2623"/>
                    <a:pt x="766" y="2623"/>
                  </a:cubicBezTo>
                  <a:cubicBezTo>
                    <a:pt x="916" y="2623"/>
                    <a:pt x="1065" y="2609"/>
                    <a:pt x="1210" y="2568"/>
                  </a:cubicBezTo>
                  <a:cubicBezTo>
                    <a:pt x="1353" y="2535"/>
                    <a:pt x="1475" y="2475"/>
                    <a:pt x="1581" y="2397"/>
                  </a:cubicBezTo>
                  <a:lnTo>
                    <a:pt x="1581" y="2397"/>
                  </a:lnTo>
                  <a:cubicBezTo>
                    <a:pt x="1606" y="2822"/>
                    <a:pt x="1661" y="3259"/>
                    <a:pt x="1872" y="3618"/>
                  </a:cubicBezTo>
                  <a:cubicBezTo>
                    <a:pt x="1899" y="3662"/>
                    <a:pt x="1946" y="3683"/>
                    <a:pt x="1993" y="3683"/>
                  </a:cubicBezTo>
                  <a:cubicBezTo>
                    <a:pt x="2066" y="3683"/>
                    <a:pt x="2137" y="3633"/>
                    <a:pt x="2123" y="3549"/>
                  </a:cubicBezTo>
                  <a:cubicBezTo>
                    <a:pt x="2100" y="3116"/>
                    <a:pt x="1963" y="2705"/>
                    <a:pt x="1941" y="2271"/>
                  </a:cubicBezTo>
                  <a:cubicBezTo>
                    <a:pt x="1931" y="2182"/>
                    <a:pt x="1925" y="2092"/>
                    <a:pt x="1921" y="2003"/>
                  </a:cubicBezTo>
                  <a:lnTo>
                    <a:pt x="1921" y="2003"/>
                  </a:lnTo>
                  <a:cubicBezTo>
                    <a:pt x="2107" y="1657"/>
                    <a:pt x="2254" y="1150"/>
                    <a:pt x="1918" y="856"/>
                  </a:cubicBezTo>
                  <a:cubicBezTo>
                    <a:pt x="1884" y="830"/>
                    <a:pt x="1843" y="818"/>
                    <a:pt x="1804" y="818"/>
                  </a:cubicBezTo>
                  <a:cubicBezTo>
                    <a:pt x="1740" y="818"/>
                    <a:pt x="1681" y="853"/>
                    <a:pt x="1667" y="925"/>
                  </a:cubicBezTo>
                  <a:cubicBezTo>
                    <a:pt x="1565" y="1332"/>
                    <a:pt x="1536" y="1739"/>
                    <a:pt x="1563" y="2147"/>
                  </a:cubicBezTo>
                  <a:lnTo>
                    <a:pt x="1563" y="2147"/>
                  </a:lnTo>
                  <a:cubicBezTo>
                    <a:pt x="1491" y="2160"/>
                    <a:pt x="1419" y="2166"/>
                    <a:pt x="1347" y="2180"/>
                  </a:cubicBezTo>
                  <a:cubicBezTo>
                    <a:pt x="1210" y="2203"/>
                    <a:pt x="1096" y="2226"/>
                    <a:pt x="982" y="2226"/>
                  </a:cubicBezTo>
                  <a:cubicBezTo>
                    <a:pt x="856" y="2237"/>
                    <a:pt x="731" y="2243"/>
                    <a:pt x="605" y="2243"/>
                  </a:cubicBezTo>
                  <a:cubicBezTo>
                    <a:pt x="605" y="2243"/>
                    <a:pt x="605" y="2243"/>
                    <a:pt x="605" y="2243"/>
                  </a:cubicBezTo>
                  <a:lnTo>
                    <a:pt x="605" y="2243"/>
                  </a:lnTo>
                  <a:cubicBezTo>
                    <a:pt x="836" y="1940"/>
                    <a:pt x="1057" y="1625"/>
                    <a:pt x="1279" y="1335"/>
                  </a:cubicBezTo>
                  <a:cubicBezTo>
                    <a:pt x="1598" y="947"/>
                    <a:pt x="1918" y="559"/>
                    <a:pt x="2237" y="148"/>
                  </a:cubicBezTo>
                  <a:cubicBezTo>
                    <a:pt x="2288" y="81"/>
                    <a:pt x="2226" y="1"/>
                    <a:pt x="2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374700" y="2177650"/>
              <a:ext cx="18975" cy="85400"/>
            </a:xfrm>
            <a:custGeom>
              <a:avLst/>
              <a:gdLst/>
              <a:ahLst/>
              <a:cxnLst/>
              <a:rect l="l" t="t" r="r" b="b"/>
              <a:pathLst>
                <a:path w="759" h="3416" extrusionOk="0">
                  <a:moveTo>
                    <a:pt x="112" y="0"/>
                  </a:moveTo>
                  <a:cubicBezTo>
                    <a:pt x="55" y="0"/>
                    <a:pt x="1" y="44"/>
                    <a:pt x="28" y="112"/>
                  </a:cubicBezTo>
                  <a:cubicBezTo>
                    <a:pt x="165" y="637"/>
                    <a:pt x="256" y="1185"/>
                    <a:pt x="302" y="1732"/>
                  </a:cubicBezTo>
                  <a:cubicBezTo>
                    <a:pt x="325" y="2006"/>
                    <a:pt x="325" y="2257"/>
                    <a:pt x="325" y="2531"/>
                  </a:cubicBezTo>
                  <a:cubicBezTo>
                    <a:pt x="325" y="2668"/>
                    <a:pt x="325" y="2805"/>
                    <a:pt x="325" y="2942"/>
                  </a:cubicBezTo>
                  <a:cubicBezTo>
                    <a:pt x="325" y="3079"/>
                    <a:pt x="302" y="3216"/>
                    <a:pt x="370" y="3330"/>
                  </a:cubicBezTo>
                  <a:cubicBezTo>
                    <a:pt x="404" y="3387"/>
                    <a:pt x="462" y="3416"/>
                    <a:pt x="519" y="3416"/>
                  </a:cubicBezTo>
                  <a:cubicBezTo>
                    <a:pt x="576" y="3416"/>
                    <a:pt x="633" y="3387"/>
                    <a:pt x="667" y="3330"/>
                  </a:cubicBezTo>
                  <a:cubicBezTo>
                    <a:pt x="758" y="3216"/>
                    <a:pt x="735" y="3079"/>
                    <a:pt x="735" y="2942"/>
                  </a:cubicBezTo>
                  <a:cubicBezTo>
                    <a:pt x="735" y="2805"/>
                    <a:pt x="713" y="2668"/>
                    <a:pt x="713" y="2531"/>
                  </a:cubicBezTo>
                  <a:cubicBezTo>
                    <a:pt x="690" y="2257"/>
                    <a:pt x="644" y="1961"/>
                    <a:pt x="598" y="1710"/>
                  </a:cubicBezTo>
                  <a:cubicBezTo>
                    <a:pt x="507" y="1139"/>
                    <a:pt x="370" y="591"/>
                    <a:pt x="210" y="66"/>
                  </a:cubicBezTo>
                  <a:cubicBezTo>
                    <a:pt x="192" y="20"/>
                    <a:pt x="151"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373675" y="2170450"/>
              <a:ext cx="49675" cy="42725"/>
            </a:xfrm>
            <a:custGeom>
              <a:avLst/>
              <a:gdLst/>
              <a:ahLst/>
              <a:cxnLst/>
              <a:rect l="l" t="t" r="r" b="b"/>
              <a:pathLst>
                <a:path w="1987" h="1709" extrusionOk="0">
                  <a:moveTo>
                    <a:pt x="582" y="0"/>
                  </a:moveTo>
                  <a:cubicBezTo>
                    <a:pt x="434" y="0"/>
                    <a:pt x="286" y="12"/>
                    <a:pt x="137" y="35"/>
                  </a:cubicBezTo>
                  <a:cubicBezTo>
                    <a:pt x="0" y="35"/>
                    <a:pt x="0" y="217"/>
                    <a:pt x="137" y="217"/>
                  </a:cubicBezTo>
                  <a:cubicBezTo>
                    <a:pt x="274" y="194"/>
                    <a:pt x="417" y="183"/>
                    <a:pt x="560" y="183"/>
                  </a:cubicBezTo>
                  <a:cubicBezTo>
                    <a:pt x="702" y="183"/>
                    <a:pt x="845" y="194"/>
                    <a:pt x="982" y="217"/>
                  </a:cubicBezTo>
                  <a:cubicBezTo>
                    <a:pt x="1119" y="240"/>
                    <a:pt x="1256" y="263"/>
                    <a:pt x="1393" y="309"/>
                  </a:cubicBezTo>
                  <a:cubicBezTo>
                    <a:pt x="1489" y="325"/>
                    <a:pt x="1596" y="352"/>
                    <a:pt x="1699" y="390"/>
                  </a:cubicBezTo>
                  <a:lnTo>
                    <a:pt x="1699" y="390"/>
                  </a:lnTo>
                  <a:cubicBezTo>
                    <a:pt x="1620" y="470"/>
                    <a:pt x="1540" y="549"/>
                    <a:pt x="1461" y="628"/>
                  </a:cubicBezTo>
                  <a:cubicBezTo>
                    <a:pt x="1347" y="742"/>
                    <a:pt x="1210" y="856"/>
                    <a:pt x="1096" y="948"/>
                  </a:cubicBezTo>
                  <a:cubicBezTo>
                    <a:pt x="982" y="1039"/>
                    <a:pt x="845" y="1130"/>
                    <a:pt x="708" y="1222"/>
                  </a:cubicBezTo>
                  <a:cubicBezTo>
                    <a:pt x="639" y="1267"/>
                    <a:pt x="571" y="1290"/>
                    <a:pt x="503" y="1336"/>
                  </a:cubicBezTo>
                  <a:cubicBezTo>
                    <a:pt x="434" y="1404"/>
                    <a:pt x="343" y="1427"/>
                    <a:pt x="320" y="1541"/>
                  </a:cubicBezTo>
                  <a:cubicBezTo>
                    <a:pt x="297" y="1610"/>
                    <a:pt x="343" y="1678"/>
                    <a:pt x="411" y="1701"/>
                  </a:cubicBezTo>
                  <a:cubicBezTo>
                    <a:pt x="431" y="1706"/>
                    <a:pt x="450" y="1709"/>
                    <a:pt x="470" y="1709"/>
                  </a:cubicBezTo>
                  <a:cubicBezTo>
                    <a:pt x="614" y="1709"/>
                    <a:pt x="770" y="1576"/>
                    <a:pt x="891" y="1495"/>
                  </a:cubicBezTo>
                  <a:cubicBezTo>
                    <a:pt x="1027" y="1381"/>
                    <a:pt x="1164" y="1290"/>
                    <a:pt x="1301" y="1153"/>
                  </a:cubicBezTo>
                  <a:cubicBezTo>
                    <a:pt x="1416" y="1062"/>
                    <a:pt x="1530" y="925"/>
                    <a:pt x="1644" y="811"/>
                  </a:cubicBezTo>
                  <a:cubicBezTo>
                    <a:pt x="1758" y="674"/>
                    <a:pt x="1872" y="560"/>
                    <a:pt x="1963" y="400"/>
                  </a:cubicBezTo>
                  <a:cubicBezTo>
                    <a:pt x="1986" y="354"/>
                    <a:pt x="1963" y="263"/>
                    <a:pt x="1895" y="263"/>
                  </a:cubicBezTo>
                  <a:cubicBezTo>
                    <a:pt x="1758" y="217"/>
                    <a:pt x="1621" y="149"/>
                    <a:pt x="1484" y="126"/>
                  </a:cubicBezTo>
                  <a:cubicBezTo>
                    <a:pt x="1324" y="80"/>
                    <a:pt x="1187" y="57"/>
                    <a:pt x="1027" y="35"/>
                  </a:cubicBezTo>
                  <a:cubicBezTo>
                    <a:pt x="879" y="12"/>
                    <a:pt x="731"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3"/>
          <p:cNvGrpSpPr/>
          <p:nvPr/>
        </p:nvGrpSpPr>
        <p:grpSpPr>
          <a:xfrm rot="-658228">
            <a:off x="6291726" y="4591274"/>
            <a:ext cx="3170732" cy="391732"/>
            <a:chOff x="5000625" y="4423350"/>
            <a:chExt cx="2123900" cy="262400"/>
          </a:xfrm>
        </p:grpSpPr>
        <p:sp>
          <p:nvSpPr>
            <p:cNvPr id="274" name="Google Shape;274;p3"/>
            <p:cNvSpPr/>
            <p:nvPr/>
          </p:nvSpPr>
          <p:spPr>
            <a:xfrm>
              <a:off x="5000625" y="4463575"/>
              <a:ext cx="57325" cy="97775"/>
            </a:xfrm>
            <a:custGeom>
              <a:avLst/>
              <a:gdLst/>
              <a:ahLst/>
              <a:cxnLst/>
              <a:rect l="l" t="t" r="r" b="b"/>
              <a:pathLst>
                <a:path w="2293" h="3911" extrusionOk="0">
                  <a:moveTo>
                    <a:pt x="1465" y="1"/>
                  </a:moveTo>
                  <a:cubicBezTo>
                    <a:pt x="1266" y="1"/>
                    <a:pt x="1067" y="47"/>
                    <a:pt x="890" y="136"/>
                  </a:cubicBezTo>
                  <a:cubicBezTo>
                    <a:pt x="479" y="364"/>
                    <a:pt x="228" y="843"/>
                    <a:pt x="251" y="1300"/>
                  </a:cubicBezTo>
                  <a:cubicBezTo>
                    <a:pt x="274" y="1825"/>
                    <a:pt x="593" y="2144"/>
                    <a:pt x="981" y="2464"/>
                  </a:cubicBezTo>
                  <a:cubicBezTo>
                    <a:pt x="1141" y="2601"/>
                    <a:pt x="1324" y="2738"/>
                    <a:pt x="1392" y="2966"/>
                  </a:cubicBezTo>
                  <a:cubicBezTo>
                    <a:pt x="1438" y="3171"/>
                    <a:pt x="1278" y="3377"/>
                    <a:pt x="1096" y="3468"/>
                  </a:cubicBezTo>
                  <a:cubicBezTo>
                    <a:pt x="1041" y="3493"/>
                    <a:pt x="986" y="3504"/>
                    <a:pt x="933" y="3504"/>
                  </a:cubicBezTo>
                  <a:cubicBezTo>
                    <a:pt x="788" y="3504"/>
                    <a:pt x="660" y="3419"/>
                    <a:pt x="593" y="3286"/>
                  </a:cubicBezTo>
                  <a:cubicBezTo>
                    <a:pt x="479" y="3057"/>
                    <a:pt x="525" y="2875"/>
                    <a:pt x="593" y="2646"/>
                  </a:cubicBezTo>
                  <a:cubicBezTo>
                    <a:pt x="631" y="2572"/>
                    <a:pt x="546" y="2497"/>
                    <a:pt x="477" y="2497"/>
                  </a:cubicBezTo>
                  <a:cubicBezTo>
                    <a:pt x="461" y="2497"/>
                    <a:pt x="446" y="2501"/>
                    <a:pt x="434" y="2509"/>
                  </a:cubicBezTo>
                  <a:cubicBezTo>
                    <a:pt x="0" y="2761"/>
                    <a:pt x="91" y="3400"/>
                    <a:pt x="388" y="3696"/>
                  </a:cubicBezTo>
                  <a:cubicBezTo>
                    <a:pt x="537" y="3846"/>
                    <a:pt x="720" y="3910"/>
                    <a:pt x="904" y="3910"/>
                  </a:cubicBezTo>
                  <a:cubicBezTo>
                    <a:pt x="1199" y="3910"/>
                    <a:pt x="1498" y="3744"/>
                    <a:pt x="1666" y="3491"/>
                  </a:cubicBezTo>
                  <a:cubicBezTo>
                    <a:pt x="1986" y="2989"/>
                    <a:pt x="1666" y="2509"/>
                    <a:pt x="1278" y="2190"/>
                  </a:cubicBezTo>
                  <a:cubicBezTo>
                    <a:pt x="1096" y="2053"/>
                    <a:pt x="867" y="1893"/>
                    <a:pt x="730" y="1688"/>
                  </a:cubicBezTo>
                  <a:cubicBezTo>
                    <a:pt x="616" y="1460"/>
                    <a:pt x="571" y="1186"/>
                    <a:pt x="639" y="935"/>
                  </a:cubicBezTo>
                  <a:cubicBezTo>
                    <a:pt x="750" y="507"/>
                    <a:pt x="1157" y="255"/>
                    <a:pt x="1571" y="255"/>
                  </a:cubicBezTo>
                  <a:cubicBezTo>
                    <a:pt x="1754" y="255"/>
                    <a:pt x="1939" y="305"/>
                    <a:pt x="2100" y="410"/>
                  </a:cubicBezTo>
                  <a:cubicBezTo>
                    <a:pt x="2116" y="416"/>
                    <a:pt x="2131" y="419"/>
                    <a:pt x="2145" y="419"/>
                  </a:cubicBezTo>
                  <a:cubicBezTo>
                    <a:pt x="2236" y="419"/>
                    <a:pt x="2293" y="309"/>
                    <a:pt x="2214" y="250"/>
                  </a:cubicBezTo>
                  <a:cubicBezTo>
                    <a:pt x="1993" y="81"/>
                    <a:pt x="1729" y="1"/>
                    <a:pt x="1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090775" y="4537100"/>
              <a:ext cx="43400" cy="13425"/>
            </a:xfrm>
            <a:custGeom>
              <a:avLst/>
              <a:gdLst/>
              <a:ahLst/>
              <a:cxnLst/>
              <a:rect l="l" t="t" r="r" b="b"/>
              <a:pathLst>
                <a:path w="1736" h="537" extrusionOk="0">
                  <a:moveTo>
                    <a:pt x="1381" y="0"/>
                  </a:moveTo>
                  <a:cubicBezTo>
                    <a:pt x="1338" y="0"/>
                    <a:pt x="1295" y="2"/>
                    <a:pt x="1256" y="2"/>
                  </a:cubicBezTo>
                  <a:cubicBezTo>
                    <a:pt x="1119" y="25"/>
                    <a:pt x="982" y="25"/>
                    <a:pt x="845" y="48"/>
                  </a:cubicBezTo>
                  <a:cubicBezTo>
                    <a:pt x="571" y="93"/>
                    <a:pt x="297" y="208"/>
                    <a:pt x="69" y="322"/>
                  </a:cubicBezTo>
                  <a:cubicBezTo>
                    <a:pt x="0" y="345"/>
                    <a:pt x="0" y="436"/>
                    <a:pt x="23" y="481"/>
                  </a:cubicBezTo>
                  <a:cubicBezTo>
                    <a:pt x="40" y="515"/>
                    <a:pt x="81" y="536"/>
                    <a:pt x="129" y="536"/>
                  </a:cubicBezTo>
                  <a:cubicBezTo>
                    <a:pt x="146" y="536"/>
                    <a:pt x="165" y="533"/>
                    <a:pt x="183" y="527"/>
                  </a:cubicBezTo>
                  <a:cubicBezTo>
                    <a:pt x="388" y="413"/>
                    <a:pt x="640" y="345"/>
                    <a:pt x="891" y="322"/>
                  </a:cubicBezTo>
                  <a:cubicBezTo>
                    <a:pt x="1005" y="299"/>
                    <a:pt x="1119" y="299"/>
                    <a:pt x="1256" y="299"/>
                  </a:cubicBezTo>
                  <a:cubicBezTo>
                    <a:pt x="1332" y="299"/>
                    <a:pt x="1428" y="329"/>
                    <a:pt x="1518" y="329"/>
                  </a:cubicBezTo>
                  <a:cubicBezTo>
                    <a:pt x="1563" y="329"/>
                    <a:pt x="1606" y="322"/>
                    <a:pt x="1644" y="299"/>
                  </a:cubicBezTo>
                  <a:cubicBezTo>
                    <a:pt x="1712" y="253"/>
                    <a:pt x="1735" y="139"/>
                    <a:pt x="1667" y="93"/>
                  </a:cubicBezTo>
                  <a:cubicBezTo>
                    <a:pt x="1601" y="12"/>
                    <a:pt x="1490" y="0"/>
                    <a:pt x="1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092225" y="4515350"/>
              <a:ext cx="47650" cy="34500"/>
            </a:xfrm>
            <a:custGeom>
              <a:avLst/>
              <a:gdLst/>
              <a:ahLst/>
              <a:cxnLst/>
              <a:rect l="l" t="t" r="r" b="b"/>
              <a:pathLst>
                <a:path w="1906" h="1380" extrusionOk="0">
                  <a:moveTo>
                    <a:pt x="1455" y="0"/>
                  </a:moveTo>
                  <a:cubicBezTo>
                    <a:pt x="1372" y="0"/>
                    <a:pt x="1280" y="54"/>
                    <a:pt x="1221" y="73"/>
                  </a:cubicBezTo>
                  <a:cubicBezTo>
                    <a:pt x="1015" y="142"/>
                    <a:pt x="855" y="256"/>
                    <a:pt x="696" y="370"/>
                  </a:cubicBezTo>
                  <a:cubicBezTo>
                    <a:pt x="627" y="416"/>
                    <a:pt x="559" y="484"/>
                    <a:pt x="490" y="553"/>
                  </a:cubicBezTo>
                  <a:cubicBezTo>
                    <a:pt x="445" y="644"/>
                    <a:pt x="399" y="712"/>
                    <a:pt x="330" y="804"/>
                  </a:cubicBezTo>
                  <a:cubicBezTo>
                    <a:pt x="216" y="941"/>
                    <a:pt x="102" y="1100"/>
                    <a:pt x="34" y="1260"/>
                  </a:cubicBezTo>
                  <a:cubicBezTo>
                    <a:pt x="1" y="1326"/>
                    <a:pt x="62" y="1379"/>
                    <a:pt x="108" y="1379"/>
                  </a:cubicBezTo>
                  <a:cubicBezTo>
                    <a:pt x="126" y="1379"/>
                    <a:pt x="141" y="1371"/>
                    <a:pt x="148" y="1351"/>
                  </a:cubicBezTo>
                  <a:cubicBezTo>
                    <a:pt x="216" y="1192"/>
                    <a:pt x="308" y="1055"/>
                    <a:pt x="399" y="941"/>
                  </a:cubicBezTo>
                  <a:cubicBezTo>
                    <a:pt x="445" y="872"/>
                    <a:pt x="513" y="804"/>
                    <a:pt x="582" y="758"/>
                  </a:cubicBezTo>
                  <a:cubicBezTo>
                    <a:pt x="604" y="735"/>
                    <a:pt x="650" y="735"/>
                    <a:pt x="673" y="712"/>
                  </a:cubicBezTo>
                  <a:cubicBezTo>
                    <a:pt x="696" y="690"/>
                    <a:pt x="741" y="667"/>
                    <a:pt x="764" y="644"/>
                  </a:cubicBezTo>
                  <a:cubicBezTo>
                    <a:pt x="901" y="553"/>
                    <a:pt x="1038" y="484"/>
                    <a:pt x="1175" y="416"/>
                  </a:cubicBezTo>
                  <a:cubicBezTo>
                    <a:pt x="1243" y="393"/>
                    <a:pt x="1312" y="370"/>
                    <a:pt x="1380" y="347"/>
                  </a:cubicBezTo>
                  <a:cubicBezTo>
                    <a:pt x="1454" y="310"/>
                    <a:pt x="1528" y="303"/>
                    <a:pt x="1590" y="266"/>
                  </a:cubicBezTo>
                  <a:lnTo>
                    <a:pt x="1590" y="266"/>
                  </a:lnTo>
                  <a:cubicBezTo>
                    <a:pt x="1668" y="228"/>
                    <a:pt x="1730" y="208"/>
                    <a:pt x="1791" y="187"/>
                  </a:cubicBezTo>
                  <a:cubicBezTo>
                    <a:pt x="1905" y="165"/>
                    <a:pt x="1883" y="28"/>
                    <a:pt x="1768" y="5"/>
                  </a:cubicBezTo>
                  <a:lnTo>
                    <a:pt x="1495" y="5"/>
                  </a:lnTo>
                  <a:cubicBezTo>
                    <a:pt x="1482" y="2"/>
                    <a:pt x="1469" y="0"/>
                    <a:pt x="14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525" y="4438975"/>
              <a:ext cx="82075" cy="246775"/>
            </a:xfrm>
            <a:custGeom>
              <a:avLst/>
              <a:gdLst/>
              <a:ahLst/>
              <a:cxnLst/>
              <a:rect l="l" t="t" r="r" b="b"/>
              <a:pathLst>
                <a:path w="3283" h="9871" extrusionOk="0">
                  <a:moveTo>
                    <a:pt x="1004" y="4914"/>
                  </a:moveTo>
                  <a:cubicBezTo>
                    <a:pt x="1050" y="5506"/>
                    <a:pt x="1096" y="6097"/>
                    <a:pt x="1142" y="6689"/>
                  </a:cubicBezTo>
                  <a:cubicBezTo>
                    <a:pt x="1157" y="6849"/>
                    <a:pt x="1171" y="7010"/>
                    <a:pt x="1185" y="7171"/>
                  </a:cubicBezTo>
                  <a:lnTo>
                    <a:pt x="1185" y="7171"/>
                  </a:lnTo>
                  <a:cubicBezTo>
                    <a:pt x="937" y="6463"/>
                    <a:pt x="645" y="5769"/>
                    <a:pt x="328" y="5093"/>
                  </a:cubicBezTo>
                  <a:lnTo>
                    <a:pt x="328" y="5093"/>
                  </a:lnTo>
                  <a:cubicBezTo>
                    <a:pt x="551" y="5028"/>
                    <a:pt x="779" y="4970"/>
                    <a:pt x="1004" y="4914"/>
                  </a:cubicBezTo>
                  <a:close/>
                  <a:moveTo>
                    <a:pt x="1445" y="0"/>
                  </a:moveTo>
                  <a:cubicBezTo>
                    <a:pt x="1387" y="0"/>
                    <a:pt x="1326" y="17"/>
                    <a:pt x="1256" y="47"/>
                  </a:cubicBezTo>
                  <a:cubicBezTo>
                    <a:pt x="754" y="275"/>
                    <a:pt x="708" y="937"/>
                    <a:pt x="754" y="1416"/>
                  </a:cubicBezTo>
                  <a:cubicBezTo>
                    <a:pt x="823" y="2484"/>
                    <a:pt x="901" y="3551"/>
                    <a:pt x="982" y="4618"/>
                  </a:cubicBezTo>
                  <a:lnTo>
                    <a:pt x="982" y="4618"/>
                  </a:lnTo>
                  <a:cubicBezTo>
                    <a:pt x="685" y="4707"/>
                    <a:pt x="400" y="4797"/>
                    <a:pt x="115" y="4886"/>
                  </a:cubicBezTo>
                  <a:cubicBezTo>
                    <a:pt x="23" y="4909"/>
                    <a:pt x="1" y="5000"/>
                    <a:pt x="23" y="5068"/>
                  </a:cubicBezTo>
                  <a:cubicBezTo>
                    <a:pt x="799" y="6506"/>
                    <a:pt x="1210" y="8059"/>
                    <a:pt x="1393" y="9656"/>
                  </a:cubicBezTo>
                  <a:cubicBezTo>
                    <a:pt x="1416" y="9796"/>
                    <a:pt x="1534" y="9870"/>
                    <a:pt x="1645" y="9870"/>
                  </a:cubicBezTo>
                  <a:cubicBezTo>
                    <a:pt x="1751" y="9870"/>
                    <a:pt x="1849" y="9802"/>
                    <a:pt x="1849" y="9656"/>
                  </a:cubicBezTo>
                  <a:cubicBezTo>
                    <a:pt x="1762" y="8043"/>
                    <a:pt x="1612" y="6430"/>
                    <a:pt x="1480" y="4796"/>
                  </a:cubicBezTo>
                  <a:lnTo>
                    <a:pt x="1480" y="4796"/>
                  </a:lnTo>
                  <a:cubicBezTo>
                    <a:pt x="1779" y="4723"/>
                    <a:pt x="2065" y="4650"/>
                    <a:pt x="2352" y="4498"/>
                  </a:cubicBezTo>
                  <a:cubicBezTo>
                    <a:pt x="2437" y="4455"/>
                    <a:pt x="2403" y="4313"/>
                    <a:pt x="2305" y="4313"/>
                  </a:cubicBezTo>
                  <a:cubicBezTo>
                    <a:pt x="2298" y="4313"/>
                    <a:pt x="2291" y="4314"/>
                    <a:pt x="2283" y="4315"/>
                  </a:cubicBezTo>
                  <a:cubicBezTo>
                    <a:pt x="1997" y="4333"/>
                    <a:pt x="1724" y="4407"/>
                    <a:pt x="1455" y="4482"/>
                  </a:cubicBezTo>
                  <a:lnTo>
                    <a:pt x="1455" y="4482"/>
                  </a:lnTo>
                  <a:cubicBezTo>
                    <a:pt x="1388" y="3666"/>
                    <a:pt x="1322" y="2849"/>
                    <a:pt x="1256" y="2033"/>
                  </a:cubicBezTo>
                  <a:cubicBezTo>
                    <a:pt x="1235" y="1692"/>
                    <a:pt x="1035" y="717"/>
                    <a:pt x="1433" y="476"/>
                  </a:cubicBezTo>
                  <a:lnTo>
                    <a:pt x="1433" y="476"/>
                  </a:lnTo>
                  <a:cubicBezTo>
                    <a:pt x="1929" y="842"/>
                    <a:pt x="2425" y="1209"/>
                    <a:pt x="2899" y="1576"/>
                  </a:cubicBezTo>
                  <a:cubicBezTo>
                    <a:pt x="2930" y="1599"/>
                    <a:pt x="2963" y="1610"/>
                    <a:pt x="2994" y="1610"/>
                  </a:cubicBezTo>
                  <a:cubicBezTo>
                    <a:pt x="3148" y="1610"/>
                    <a:pt x="3283" y="1370"/>
                    <a:pt x="3150" y="1257"/>
                  </a:cubicBezTo>
                  <a:cubicBezTo>
                    <a:pt x="2808" y="1006"/>
                    <a:pt x="2466" y="732"/>
                    <a:pt x="2123" y="458"/>
                  </a:cubicBezTo>
                  <a:cubicBezTo>
                    <a:pt x="1963" y="344"/>
                    <a:pt x="1827" y="207"/>
                    <a:pt x="1667" y="93"/>
                  </a:cubicBezTo>
                  <a:cubicBezTo>
                    <a:pt x="1590" y="28"/>
                    <a:pt x="1520" y="0"/>
                    <a:pt x="1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302475" y="4441700"/>
              <a:ext cx="51950" cy="193925"/>
            </a:xfrm>
            <a:custGeom>
              <a:avLst/>
              <a:gdLst/>
              <a:ahLst/>
              <a:cxnLst/>
              <a:rect l="l" t="t" r="r" b="b"/>
              <a:pathLst>
                <a:path w="2078" h="7757" extrusionOk="0">
                  <a:moveTo>
                    <a:pt x="1207" y="1"/>
                  </a:moveTo>
                  <a:cubicBezTo>
                    <a:pt x="1178" y="1"/>
                    <a:pt x="1151" y="15"/>
                    <a:pt x="1142" y="52"/>
                  </a:cubicBezTo>
                  <a:cubicBezTo>
                    <a:pt x="754" y="919"/>
                    <a:pt x="457" y="1810"/>
                    <a:pt x="274" y="2745"/>
                  </a:cubicBezTo>
                  <a:cubicBezTo>
                    <a:pt x="115" y="3567"/>
                    <a:pt x="1" y="4434"/>
                    <a:pt x="46" y="5279"/>
                  </a:cubicBezTo>
                  <a:cubicBezTo>
                    <a:pt x="92" y="5872"/>
                    <a:pt x="229" y="6512"/>
                    <a:pt x="571" y="7037"/>
                  </a:cubicBezTo>
                  <a:cubicBezTo>
                    <a:pt x="823" y="7405"/>
                    <a:pt x="1240" y="7757"/>
                    <a:pt x="1709" y="7757"/>
                  </a:cubicBezTo>
                  <a:cubicBezTo>
                    <a:pt x="1792" y="7757"/>
                    <a:pt x="1877" y="7745"/>
                    <a:pt x="1964" y="7721"/>
                  </a:cubicBezTo>
                  <a:cubicBezTo>
                    <a:pt x="2078" y="7698"/>
                    <a:pt x="2078" y="7516"/>
                    <a:pt x="1964" y="7493"/>
                  </a:cubicBezTo>
                  <a:cubicBezTo>
                    <a:pt x="1439" y="7356"/>
                    <a:pt x="1051" y="7151"/>
                    <a:pt x="777" y="6648"/>
                  </a:cubicBezTo>
                  <a:cubicBezTo>
                    <a:pt x="503" y="6146"/>
                    <a:pt x="366" y="5553"/>
                    <a:pt x="343" y="4982"/>
                  </a:cubicBezTo>
                  <a:cubicBezTo>
                    <a:pt x="297" y="3339"/>
                    <a:pt x="640" y="1604"/>
                    <a:pt x="1279" y="75"/>
                  </a:cubicBezTo>
                  <a:cubicBezTo>
                    <a:pt x="1293" y="34"/>
                    <a:pt x="1249"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372325" y="4526525"/>
              <a:ext cx="50000" cy="48500"/>
            </a:xfrm>
            <a:custGeom>
              <a:avLst/>
              <a:gdLst/>
              <a:ahLst/>
              <a:cxnLst/>
              <a:rect l="l" t="t" r="r" b="b"/>
              <a:pathLst>
                <a:path w="2000" h="1940" extrusionOk="0">
                  <a:moveTo>
                    <a:pt x="125" y="0"/>
                  </a:moveTo>
                  <a:cubicBezTo>
                    <a:pt x="65" y="0"/>
                    <a:pt x="1" y="49"/>
                    <a:pt x="14" y="128"/>
                  </a:cubicBezTo>
                  <a:cubicBezTo>
                    <a:pt x="151" y="585"/>
                    <a:pt x="379" y="996"/>
                    <a:pt x="676" y="1361"/>
                  </a:cubicBezTo>
                  <a:cubicBezTo>
                    <a:pt x="836" y="1521"/>
                    <a:pt x="996" y="1703"/>
                    <a:pt x="1201" y="1818"/>
                  </a:cubicBezTo>
                  <a:cubicBezTo>
                    <a:pt x="1305" y="1882"/>
                    <a:pt x="1452" y="1940"/>
                    <a:pt x="1590" y="1940"/>
                  </a:cubicBezTo>
                  <a:cubicBezTo>
                    <a:pt x="1695" y="1940"/>
                    <a:pt x="1794" y="1906"/>
                    <a:pt x="1863" y="1818"/>
                  </a:cubicBezTo>
                  <a:cubicBezTo>
                    <a:pt x="1977" y="1681"/>
                    <a:pt x="2000" y="1407"/>
                    <a:pt x="1817" y="1315"/>
                  </a:cubicBezTo>
                  <a:cubicBezTo>
                    <a:pt x="1804" y="1307"/>
                    <a:pt x="1792" y="1303"/>
                    <a:pt x="1780" y="1303"/>
                  </a:cubicBezTo>
                  <a:cubicBezTo>
                    <a:pt x="1727" y="1303"/>
                    <a:pt x="1689" y="1374"/>
                    <a:pt x="1726" y="1429"/>
                  </a:cubicBezTo>
                  <a:cubicBezTo>
                    <a:pt x="1794" y="1475"/>
                    <a:pt x="1772" y="1544"/>
                    <a:pt x="1726" y="1589"/>
                  </a:cubicBezTo>
                  <a:cubicBezTo>
                    <a:pt x="1676" y="1623"/>
                    <a:pt x="1626" y="1644"/>
                    <a:pt x="1567" y="1644"/>
                  </a:cubicBezTo>
                  <a:cubicBezTo>
                    <a:pt x="1545" y="1644"/>
                    <a:pt x="1522" y="1641"/>
                    <a:pt x="1498" y="1635"/>
                  </a:cubicBezTo>
                  <a:cubicBezTo>
                    <a:pt x="1292" y="1589"/>
                    <a:pt x="1087" y="1384"/>
                    <a:pt x="950" y="1247"/>
                  </a:cubicBezTo>
                  <a:cubicBezTo>
                    <a:pt x="608" y="927"/>
                    <a:pt x="356" y="516"/>
                    <a:pt x="220" y="83"/>
                  </a:cubicBezTo>
                  <a:cubicBezTo>
                    <a:pt x="210" y="25"/>
                    <a:pt x="168"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366800" y="4513900"/>
              <a:ext cx="50425" cy="61525"/>
            </a:xfrm>
            <a:custGeom>
              <a:avLst/>
              <a:gdLst/>
              <a:ahLst/>
              <a:cxnLst/>
              <a:rect l="l" t="t" r="r" b="b"/>
              <a:pathLst>
                <a:path w="2017" h="2461" extrusionOk="0">
                  <a:moveTo>
                    <a:pt x="1822" y="1"/>
                  </a:moveTo>
                  <a:cubicBezTo>
                    <a:pt x="1793" y="1"/>
                    <a:pt x="1764" y="12"/>
                    <a:pt x="1742" y="40"/>
                  </a:cubicBezTo>
                  <a:cubicBezTo>
                    <a:pt x="1445" y="405"/>
                    <a:pt x="1171" y="793"/>
                    <a:pt x="874" y="1158"/>
                  </a:cubicBezTo>
                  <a:cubicBezTo>
                    <a:pt x="714" y="1341"/>
                    <a:pt x="577" y="1546"/>
                    <a:pt x="441" y="1729"/>
                  </a:cubicBezTo>
                  <a:cubicBezTo>
                    <a:pt x="281" y="1912"/>
                    <a:pt x="144" y="2094"/>
                    <a:pt x="53" y="2300"/>
                  </a:cubicBezTo>
                  <a:cubicBezTo>
                    <a:pt x="0" y="2387"/>
                    <a:pt x="67" y="2460"/>
                    <a:pt x="143" y="2460"/>
                  </a:cubicBezTo>
                  <a:cubicBezTo>
                    <a:pt x="166" y="2460"/>
                    <a:pt x="190" y="2453"/>
                    <a:pt x="212" y="2437"/>
                  </a:cubicBezTo>
                  <a:cubicBezTo>
                    <a:pt x="395" y="2277"/>
                    <a:pt x="532" y="2094"/>
                    <a:pt x="669" y="1889"/>
                  </a:cubicBezTo>
                  <a:cubicBezTo>
                    <a:pt x="806" y="1706"/>
                    <a:pt x="943" y="1524"/>
                    <a:pt x="1080" y="1341"/>
                  </a:cubicBezTo>
                  <a:cubicBezTo>
                    <a:pt x="1376" y="953"/>
                    <a:pt x="1650" y="588"/>
                    <a:pt x="1947" y="200"/>
                  </a:cubicBezTo>
                  <a:cubicBezTo>
                    <a:pt x="2016" y="113"/>
                    <a:pt x="1915" y="1"/>
                    <a:pt x="1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5464525" y="4574475"/>
              <a:ext cx="18875" cy="30500"/>
            </a:xfrm>
            <a:custGeom>
              <a:avLst/>
              <a:gdLst/>
              <a:ahLst/>
              <a:cxnLst/>
              <a:rect l="l" t="t" r="r" b="b"/>
              <a:pathLst>
                <a:path w="755" h="1220" extrusionOk="0">
                  <a:moveTo>
                    <a:pt x="600" y="1"/>
                  </a:moveTo>
                  <a:cubicBezTo>
                    <a:pt x="551" y="1"/>
                    <a:pt x="496" y="21"/>
                    <a:pt x="480" y="82"/>
                  </a:cubicBezTo>
                  <a:lnTo>
                    <a:pt x="184" y="607"/>
                  </a:lnTo>
                  <a:cubicBezTo>
                    <a:pt x="138" y="698"/>
                    <a:pt x="92" y="790"/>
                    <a:pt x="47" y="881"/>
                  </a:cubicBezTo>
                  <a:cubicBezTo>
                    <a:pt x="24" y="927"/>
                    <a:pt x="1" y="972"/>
                    <a:pt x="1" y="1041"/>
                  </a:cubicBezTo>
                  <a:cubicBezTo>
                    <a:pt x="1" y="1086"/>
                    <a:pt x="1" y="1109"/>
                    <a:pt x="24" y="1155"/>
                  </a:cubicBezTo>
                  <a:cubicBezTo>
                    <a:pt x="40" y="1171"/>
                    <a:pt x="45" y="1187"/>
                    <a:pt x="38" y="1187"/>
                  </a:cubicBezTo>
                  <a:cubicBezTo>
                    <a:pt x="35" y="1187"/>
                    <a:pt x="31" y="1184"/>
                    <a:pt x="24" y="1178"/>
                  </a:cubicBezTo>
                  <a:lnTo>
                    <a:pt x="24" y="1178"/>
                  </a:lnTo>
                  <a:cubicBezTo>
                    <a:pt x="47" y="1201"/>
                    <a:pt x="47" y="1201"/>
                    <a:pt x="69" y="1201"/>
                  </a:cubicBezTo>
                  <a:cubicBezTo>
                    <a:pt x="87" y="1214"/>
                    <a:pt x="105" y="1219"/>
                    <a:pt x="124" y="1219"/>
                  </a:cubicBezTo>
                  <a:cubicBezTo>
                    <a:pt x="202" y="1219"/>
                    <a:pt x="284" y="1119"/>
                    <a:pt x="321" y="1064"/>
                  </a:cubicBezTo>
                  <a:cubicBezTo>
                    <a:pt x="389" y="972"/>
                    <a:pt x="412" y="858"/>
                    <a:pt x="457" y="767"/>
                  </a:cubicBezTo>
                  <a:cubicBezTo>
                    <a:pt x="549" y="584"/>
                    <a:pt x="640" y="402"/>
                    <a:pt x="731" y="219"/>
                  </a:cubicBezTo>
                  <a:cubicBezTo>
                    <a:pt x="754" y="151"/>
                    <a:pt x="754" y="59"/>
                    <a:pt x="663" y="14"/>
                  </a:cubicBezTo>
                  <a:cubicBezTo>
                    <a:pt x="648" y="6"/>
                    <a:pt x="625" y="1"/>
                    <a:pt x="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5489075" y="4490850"/>
              <a:ext cx="47800" cy="84750"/>
            </a:xfrm>
            <a:custGeom>
              <a:avLst/>
              <a:gdLst/>
              <a:ahLst/>
              <a:cxnLst/>
              <a:rect l="l" t="t" r="r" b="b"/>
              <a:pathLst>
                <a:path w="1912" h="3390" extrusionOk="0">
                  <a:moveTo>
                    <a:pt x="1827" y="0"/>
                  </a:moveTo>
                  <a:cubicBezTo>
                    <a:pt x="1820" y="0"/>
                    <a:pt x="1812" y="1"/>
                    <a:pt x="1804" y="3"/>
                  </a:cubicBezTo>
                  <a:cubicBezTo>
                    <a:pt x="1050" y="186"/>
                    <a:pt x="434" y="688"/>
                    <a:pt x="46" y="1350"/>
                  </a:cubicBezTo>
                  <a:cubicBezTo>
                    <a:pt x="0" y="1418"/>
                    <a:pt x="46" y="1487"/>
                    <a:pt x="92" y="1510"/>
                  </a:cubicBezTo>
                  <a:cubicBezTo>
                    <a:pt x="388" y="1601"/>
                    <a:pt x="685" y="1670"/>
                    <a:pt x="936" y="1807"/>
                  </a:cubicBezTo>
                  <a:cubicBezTo>
                    <a:pt x="1165" y="1943"/>
                    <a:pt x="1438" y="2149"/>
                    <a:pt x="1461" y="2446"/>
                  </a:cubicBezTo>
                  <a:cubicBezTo>
                    <a:pt x="1484" y="2674"/>
                    <a:pt x="1347" y="2925"/>
                    <a:pt x="1165" y="3039"/>
                  </a:cubicBezTo>
                  <a:cubicBezTo>
                    <a:pt x="1100" y="3071"/>
                    <a:pt x="1035" y="3104"/>
                    <a:pt x="971" y="3104"/>
                  </a:cubicBezTo>
                  <a:cubicBezTo>
                    <a:pt x="944" y="3104"/>
                    <a:pt x="917" y="3098"/>
                    <a:pt x="891" y="3085"/>
                  </a:cubicBezTo>
                  <a:cubicBezTo>
                    <a:pt x="822" y="3062"/>
                    <a:pt x="777" y="3016"/>
                    <a:pt x="754" y="2948"/>
                  </a:cubicBezTo>
                  <a:cubicBezTo>
                    <a:pt x="754" y="2904"/>
                    <a:pt x="773" y="2878"/>
                    <a:pt x="792" y="2878"/>
                  </a:cubicBezTo>
                  <a:cubicBezTo>
                    <a:pt x="803" y="2878"/>
                    <a:pt x="814" y="2886"/>
                    <a:pt x="822" y="2902"/>
                  </a:cubicBezTo>
                  <a:cubicBezTo>
                    <a:pt x="822" y="2959"/>
                    <a:pt x="866" y="2998"/>
                    <a:pt x="910" y="2998"/>
                  </a:cubicBezTo>
                  <a:cubicBezTo>
                    <a:pt x="937" y="2998"/>
                    <a:pt x="965" y="2983"/>
                    <a:pt x="982" y="2948"/>
                  </a:cubicBezTo>
                  <a:cubicBezTo>
                    <a:pt x="1081" y="2750"/>
                    <a:pt x="909" y="2614"/>
                    <a:pt x="731" y="2614"/>
                  </a:cubicBezTo>
                  <a:cubicBezTo>
                    <a:pt x="622" y="2614"/>
                    <a:pt x="509" y="2666"/>
                    <a:pt x="457" y="2788"/>
                  </a:cubicBezTo>
                  <a:cubicBezTo>
                    <a:pt x="388" y="2948"/>
                    <a:pt x="503" y="3176"/>
                    <a:pt x="640" y="3267"/>
                  </a:cubicBezTo>
                  <a:cubicBezTo>
                    <a:pt x="728" y="3356"/>
                    <a:pt x="858" y="3389"/>
                    <a:pt x="975" y="3389"/>
                  </a:cubicBezTo>
                  <a:cubicBezTo>
                    <a:pt x="1009" y="3389"/>
                    <a:pt x="1042" y="3387"/>
                    <a:pt x="1073" y="3381"/>
                  </a:cubicBezTo>
                  <a:cubicBezTo>
                    <a:pt x="1393" y="3313"/>
                    <a:pt x="1621" y="3016"/>
                    <a:pt x="1690" y="2720"/>
                  </a:cubicBezTo>
                  <a:cubicBezTo>
                    <a:pt x="1781" y="2377"/>
                    <a:pt x="1644" y="2035"/>
                    <a:pt x="1370" y="1807"/>
                  </a:cubicBezTo>
                  <a:cubicBezTo>
                    <a:pt x="1065" y="1562"/>
                    <a:pt x="669" y="1427"/>
                    <a:pt x="295" y="1336"/>
                  </a:cubicBezTo>
                  <a:lnTo>
                    <a:pt x="295" y="1336"/>
                  </a:lnTo>
                  <a:cubicBezTo>
                    <a:pt x="627" y="740"/>
                    <a:pt x="1188" y="309"/>
                    <a:pt x="1849" y="117"/>
                  </a:cubicBezTo>
                  <a:cubicBezTo>
                    <a:pt x="1912" y="97"/>
                    <a:pt x="1898" y="0"/>
                    <a:pt x="1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590650" y="4569750"/>
              <a:ext cx="20950" cy="42950"/>
            </a:xfrm>
            <a:custGeom>
              <a:avLst/>
              <a:gdLst/>
              <a:ahLst/>
              <a:cxnLst/>
              <a:rect l="l" t="t" r="r" b="b"/>
              <a:pathLst>
                <a:path w="838" h="1718" extrusionOk="0">
                  <a:moveTo>
                    <a:pt x="709" y="1"/>
                  </a:moveTo>
                  <a:cubicBezTo>
                    <a:pt x="681" y="1"/>
                    <a:pt x="654" y="13"/>
                    <a:pt x="639" y="43"/>
                  </a:cubicBezTo>
                  <a:cubicBezTo>
                    <a:pt x="594" y="180"/>
                    <a:pt x="525" y="294"/>
                    <a:pt x="480" y="408"/>
                  </a:cubicBezTo>
                  <a:cubicBezTo>
                    <a:pt x="434" y="522"/>
                    <a:pt x="388" y="636"/>
                    <a:pt x="320" y="750"/>
                  </a:cubicBezTo>
                  <a:cubicBezTo>
                    <a:pt x="274" y="865"/>
                    <a:pt x="229" y="979"/>
                    <a:pt x="183" y="1116"/>
                  </a:cubicBezTo>
                  <a:cubicBezTo>
                    <a:pt x="137" y="1230"/>
                    <a:pt x="69" y="1344"/>
                    <a:pt x="23" y="1481"/>
                  </a:cubicBezTo>
                  <a:cubicBezTo>
                    <a:pt x="0" y="1572"/>
                    <a:pt x="46" y="1663"/>
                    <a:pt x="137" y="1709"/>
                  </a:cubicBezTo>
                  <a:cubicBezTo>
                    <a:pt x="160" y="1715"/>
                    <a:pt x="184" y="1718"/>
                    <a:pt x="209" y="1718"/>
                  </a:cubicBezTo>
                  <a:cubicBezTo>
                    <a:pt x="281" y="1718"/>
                    <a:pt x="354" y="1692"/>
                    <a:pt x="388" y="1641"/>
                  </a:cubicBezTo>
                  <a:cubicBezTo>
                    <a:pt x="434" y="1504"/>
                    <a:pt x="480" y="1367"/>
                    <a:pt x="503" y="1230"/>
                  </a:cubicBezTo>
                  <a:cubicBezTo>
                    <a:pt x="548" y="1116"/>
                    <a:pt x="594" y="1002"/>
                    <a:pt x="617" y="865"/>
                  </a:cubicBezTo>
                  <a:cubicBezTo>
                    <a:pt x="639" y="750"/>
                    <a:pt x="662" y="636"/>
                    <a:pt x="708" y="522"/>
                  </a:cubicBezTo>
                  <a:cubicBezTo>
                    <a:pt x="754" y="385"/>
                    <a:pt x="776" y="248"/>
                    <a:pt x="822" y="134"/>
                  </a:cubicBezTo>
                  <a:cubicBezTo>
                    <a:pt x="838" y="57"/>
                    <a:pt x="769"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40875" y="4511950"/>
              <a:ext cx="76475" cy="45900"/>
            </a:xfrm>
            <a:custGeom>
              <a:avLst/>
              <a:gdLst/>
              <a:ahLst/>
              <a:cxnLst/>
              <a:rect l="l" t="t" r="r" b="b"/>
              <a:pathLst>
                <a:path w="3059" h="1836" extrusionOk="0">
                  <a:moveTo>
                    <a:pt x="1672" y="1"/>
                  </a:moveTo>
                  <a:cubicBezTo>
                    <a:pt x="1638" y="1"/>
                    <a:pt x="1603" y="15"/>
                    <a:pt x="1575" y="50"/>
                  </a:cubicBezTo>
                  <a:cubicBezTo>
                    <a:pt x="1567" y="57"/>
                    <a:pt x="1560" y="65"/>
                    <a:pt x="1552" y="73"/>
                  </a:cubicBezTo>
                  <a:lnTo>
                    <a:pt x="1552" y="73"/>
                  </a:lnTo>
                  <a:cubicBezTo>
                    <a:pt x="1552" y="73"/>
                    <a:pt x="1552" y="72"/>
                    <a:pt x="1552" y="72"/>
                  </a:cubicBezTo>
                  <a:cubicBezTo>
                    <a:pt x="1552" y="73"/>
                    <a:pt x="1552" y="73"/>
                    <a:pt x="1551" y="74"/>
                  </a:cubicBezTo>
                  <a:lnTo>
                    <a:pt x="1551" y="74"/>
                  </a:lnTo>
                  <a:cubicBezTo>
                    <a:pt x="1452" y="178"/>
                    <a:pt x="1368" y="303"/>
                    <a:pt x="1306" y="441"/>
                  </a:cubicBezTo>
                  <a:lnTo>
                    <a:pt x="1306" y="441"/>
                  </a:lnTo>
                  <a:cubicBezTo>
                    <a:pt x="1040" y="779"/>
                    <a:pt x="701" y="1052"/>
                    <a:pt x="317" y="1244"/>
                  </a:cubicBezTo>
                  <a:lnTo>
                    <a:pt x="317" y="1244"/>
                  </a:lnTo>
                  <a:cubicBezTo>
                    <a:pt x="347" y="838"/>
                    <a:pt x="570" y="498"/>
                    <a:pt x="959" y="323"/>
                  </a:cubicBezTo>
                  <a:cubicBezTo>
                    <a:pt x="1039" y="283"/>
                    <a:pt x="996" y="156"/>
                    <a:pt x="923" y="156"/>
                  </a:cubicBezTo>
                  <a:cubicBezTo>
                    <a:pt x="912" y="156"/>
                    <a:pt x="901" y="158"/>
                    <a:pt x="890" y="164"/>
                  </a:cubicBezTo>
                  <a:cubicBezTo>
                    <a:pt x="388" y="369"/>
                    <a:pt x="0" y="917"/>
                    <a:pt x="23" y="1465"/>
                  </a:cubicBezTo>
                  <a:cubicBezTo>
                    <a:pt x="23" y="1539"/>
                    <a:pt x="84" y="1614"/>
                    <a:pt x="156" y="1614"/>
                  </a:cubicBezTo>
                  <a:cubicBezTo>
                    <a:pt x="172" y="1614"/>
                    <a:pt x="189" y="1610"/>
                    <a:pt x="205" y="1602"/>
                  </a:cubicBezTo>
                  <a:cubicBezTo>
                    <a:pt x="566" y="1481"/>
                    <a:pt x="896" y="1285"/>
                    <a:pt x="1180" y="1032"/>
                  </a:cubicBezTo>
                  <a:lnTo>
                    <a:pt x="1180" y="1032"/>
                  </a:lnTo>
                  <a:cubicBezTo>
                    <a:pt x="1178" y="1224"/>
                    <a:pt x="1219" y="1428"/>
                    <a:pt x="1370" y="1533"/>
                  </a:cubicBezTo>
                  <a:cubicBezTo>
                    <a:pt x="1598" y="1693"/>
                    <a:pt x="1895" y="1784"/>
                    <a:pt x="2168" y="1830"/>
                  </a:cubicBezTo>
                  <a:cubicBezTo>
                    <a:pt x="2213" y="1833"/>
                    <a:pt x="2258" y="1835"/>
                    <a:pt x="2302" y="1835"/>
                  </a:cubicBezTo>
                  <a:cubicBezTo>
                    <a:pt x="2547" y="1835"/>
                    <a:pt x="2774" y="1776"/>
                    <a:pt x="2967" y="1602"/>
                  </a:cubicBezTo>
                  <a:cubicBezTo>
                    <a:pt x="3059" y="1533"/>
                    <a:pt x="2990" y="1419"/>
                    <a:pt x="2899" y="1419"/>
                  </a:cubicBezTo>
                  <a:cubicBezTo>
                    <a:pt x="2747" y="1419"/>
                    <a:pt x="2584" y="1429"/>
                    <a:pt x="2425" y="1429"/>
                  </a:cubicBezTo>
                  <a:cubicBezTo>
                    <a:pt x="2346" y="1429"/>
                    <a:pt x="2267" y="1427"/>
                    <a:pt x="2191" y="1419"/>
                  </a:cubicBezTo>
                  <a:cubicBezTo>
                    <a:pt x="1979" y="1398"/>
                    <a:pt x="1766" y="1317"/>
                    <a:pt x="1590" y="1214"/>
                  </a:cubicBezTo>
                  <a:lnTo>
                    <a:pt x="1590" y="1214"/>
                  </a:lnTo>
                  <a:cubicBezTo>
                    <a:pt x="1525" y="988"/>
                    <a:pt x="1530" y="758"/>
                    <a:pt x="1616" y="555"/>
                  </a:cubicBezTo>
                  <a:lnTo>
                    <a:pt x="1616" y="555"/>
                  </a:lnTo>
                  <a:cubicBezTo>
                    <a:pt x="1679" y="469"/>
                    <a:pt x="1739" y="380"/>
                    <a:pt x="1794" y="287"/>
                  </a:cubicBezTo>
                  <a:lnTo>
                    <a:pt x="1794" y="287"/>
                  </a:lnTo>
                  <a:cubicBezTo>
                    <a:pt x="1797" y="284"/>
                    <a:pt x="1800" y="281"/>
                    <a:pt x="1803" y="278"/>
                  </a:cubicBezTo>
                  <a:cubicBezTo>
                    <a:pt x="1802" y="277"/>
                    <a:pt x="1801" y="276"/>
                    <a:pt x="1801" y="276"/>
                  </a:cubicBezTo>
                  <a:lnTo>
                    <a:pt x="1801" y="276"/>
                  </a:lnTo>
                  <a:cubicBezTo>
                    <a:pt x="1809" y="261"/>
                    <a:pt x="1818" y="247"/>
                    <a:pt x="1826" y="232"/>
                  </a:cubicBezTo>
                  <a:cubicBezTo>
                    <a:pt x="1877" y="129"/>
                    <a:pt x="1775"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750425" y="4531300"/>
              <a:ext cx="14850" cy="44050"/>
            </a:xfrm>
            <a:custGeom>
              <a:avLst/>
              <a:gdLst/>
              <a:ahLst/>
              <a:cxnLst/>
              <a:rect l="l" t="t" r="r" b="b"/>
              <a:pathLst>
                <a:path w="594" h="1762" extrusionOk="0">
                  <a:moveTo>
                    <a:pt x="433" y="0"/>
                  </a:moveTo>
                  <a:cubicBezTo>
                    <a:pt x="359" y="0"/>
                    <a:pt x="293" y="44"/>
                    <a:pt x="274" y="120"/>
                  </a:cubicBezTo>
                  <a:cubicBezTo>
                    <a:pt x="229" y="371"/>
                    <a:pt x="183" y="622"/>
                    <a:pt x="137" y="873"/>
                  </a:cubicBezTo>
                  <a:cubicBezTo>
                    <a:pt x="115" y="1010"/>
                    <a:pt x="92" y="1124"/>
                    <a:pt x="69" y="1238"/>
                  </a:cubicBezTo>
                  <a:cubicBezTo>
                    <a:pt x="46" y="1398"/>
                    <a:pt x="0" y="1535"/>
                    <a:pt x="46" y="1672"/>
                  </a:cubicBezTo>
                  <a:cubicBezTo>
                    <a:pt x="76" y="1717"/>
                    <a:pt x="135" y="1762"/>
                    <a:pt x="192" y="1762"/>
                  </a:cubicBezTo>
                  <a:cubicBezTo>
                    <a:pt x="222" y="1762"/>
                    <a:pt x="251" y="1749"/>
                    <a:pt x="274" y="1718"/>
                  </a:cubicBezTo>
                  <a:cubicBezTo>
                    <a:pt x="320" y="1672"/>
                    <a:pt x="366" y="1604"/>
                    <a:pt x="388" y="1535"/>
                  </a:cubicBezTo>
                  <a:cubicBezTo>
                    <a:pt x="388" y="1467"/>
                    <a:pt x="411" y="1398"/>
                    <a:pt x="411" y="1330"/>
                  </a:cubicBezTo>
                  <a:cubicBezTo>
                    <a:pt x="434" y="1216"/>
                    <a:pt x="434" y="1102"/>
                    <a:pt x="457" y="965"/>
                  </a:cubicBezTo>
                  <a:cubicBezTo>
                    <a:pt x="503" y="713"/>
                    <a:pt x="548" y="462"/>
                    <a:pt x="571" y="189"/>
                  </a:cubicBezTo>
                  <a:cubicBezTo>
                    <a:pt x="594" y="120"/>
                    <a:pt x="548" y="29"/>
                    <a:pt x="480" y="6"/>
                  </a:cubicBezTo>
                  <a:cubicBezTo>
                    <a:pt x="464" y="2"/>
                    <a:pt x="448" y="0"/>
                    <a:pt x="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5789800" y="4465525"/>
              <a:ext cx="54825" cy="76375"/>
            </a:xfrm>
            <a:custGeom>
              <a:avLst/>
              <a:gdLst/>
              <a:ahLst/>
              <a:cxnLst/>
              <a:rect l="l" t="t" r="r" b="b"/>
              <a:pathLst>
                <a:path w="2193" h="3055" extrusionOk="0">
                  <a:moveTo>
                    <a:pt x="1565" y="2487"/>
                  </a:moveTo>
                  <a:lnTo>
                    <a:pt x="1565" y="2487"/>
                  </a:lnTo>
                  <a:cubicBezTo>
                    <a:pt x="1561" y="2492"/>
                    <a:pt x="1557" y="2496"/>
                    <a:pt x="1553" y="2500"/>
                  </a:cubicBezTo>
                  <a:cubicBezTo>
                    <a:pt x="1444" y="2609"/>
                    <a:pt x="1303" y="2685"/>
                    <a:pt x="1154" y="2713"/>
                  </a:cubicBezTo>
                  <a:lnTo>
                    <a:pt x="1154" y="2713"/>
                  </a:lnTo>
                  <a:cubicBezTo>
                    <a:pt x="1291" y="2638"/>
                    <a:pt x="1428" y="2563"/>
                    <a:pt x="1565" y="2487"/>
                  </a:cubicBezTo>
                  <a:close/>
                  <a:moveTo>
                    <a:pt x="303" y="1"/>
                  </a:moveTo>
                  <a:cubicBezTo>
                    <a:pt x="251" y="1"/>
                    <a:pt x="194" y="35"/>
                    <a:pt x="183" y="103"/>
                  </a:cubicBezTo>
                  <a:cubicBezTo>
                    <a:pt x="140" y="687"/>
                    <a:pt x="76" y="1290"/>
                    <a:pt x="11" y="1876"/>
                  </a:cubicBezTo>
                  <a:lnTo>
                    <a:pt x="11" y="1876"/>
                  </a:lnTo>
                  <a:cubicBezTo>
                    <a:pt x="6" y="1908"/>
                    <a:pt x="2" y="1941"/>
                    <a:pt x="0" y="1975"/>
                  </a:cubicBezTo>
                  <a:cubicBezTo>
                    <a:pt x="0" y="2078"/>
                    <a:pt x="69" y="2129"/>
                    <a:pt x="140" y="2129"/>
                  </a:cubicBezTo>
                  <a:cubicBezTo>
                    <a:pt x="212" y="2129"/>
                    <a:pt x="286" y="2078"/>
                    <a:pt x="297" y="1975"/>
                  </a:cubicBezTo>
                  <a:cubicBezTo>
                    <a:pt x="336" y="1569"/>
                    <a:pt x="784" y="1310"/>
                    <a:pt x="1184" y="1310"/>
                  </a:cubicBezTo>
                  <a:cubicBezTo>
                    <a:pt x="1256" y="1310"/>
                    <a:pt x="1327" y="1318"/>
                    <a:pt x="1393" y="1336"/>
                  </a:cubicBezTo>
                  <a:cubicBezTo>
                    <a:pt x="1621" y="1382"/>
                    <a:pt x="1826" y="1564"/>
                    <a:pt x="1849" y="1815"/>
                  </a:cubicBezTo>
                  <a:cubicBezTo>
                    <a:pt x="1864" y="1897"/>
                    <a:pt x="1857" y="1979"/>
                    <a:pt x="1835" y="2058"/>
                  </a:cubicBezTo>
                  <a:lnTo>
                    <a:pt x="1835" y="2058"/>
                  </a:lnTo>
                  <a:cubicBezTo>
                    <a:pt x="1418" y="2259"/>
                    <a:pt x="1015" y="2459"/>
                    <a:pt x="594" y="2660"/>
                  </a:cubicBezTo>
                  <a:cubicBezTo>
                    <a:pt x="480" y="2705"/>
                    <a:pt x="503" y="2865"/>
                    <a:pt x="594" y="2934"/>
                  </a:cubicBezTo>
                  <a:cubicBezTo>
                    <a:pt x="734" y="3017"/>
                    <a:pt x="882" y="3055"/>
                    <a:pt x="1030" y="3055"/>
                  </a:cubicBezTo>
                  <a:cubicBezTo>
                    <a:pt x="1520" y="3055"/>
                    <a:pt x="2004" y="2644"/>
                    <a:pt x="2149" y="2164"/>
                  </a:cubicBezTo>
                  <a:lnTo>
                    <a:pt x="2149" y="2164"/>
                  </a:lnTo>
                  <a:cubicBezTo>
                    <a:pt x="2187" y="2132"/>
                    <a:pt x="2192" y="2085"/>
                    <a:pt x="2177" y="2044"/>
                  </a:cubicBezTo>
                  <a:lnTo>
                    <a:pt x="2177" y="2044"/>
                  </a:lnTo>
                  <a:cubicBezTo>
                    <a:pt x="2185" y="1999"/>
                    <a:pt x="2190" y="1953"/>
                    <a:pt x="2192" y="1907"/>
                  </a:cubicBezTo>
                  <a:cubicBezTo>
                    <a:pt x="2192" y="1541"/>
                    <a:pt x="1963" y="1222"/>
                    <a:pt x="1644" y="1085"/>
                  </a:cubicBezTo>
                  <a:cubicBezTo>
                    <a:pt x="1497" y="1022"/>
                    <a:pt x="1341" y="993"/>
                    <a:pt x="1184" y="993"/>
                  </a:cubicBezTo>
                  <a:cubicBezTo>
                    <a:pt x="999" y="993"/>
                    <a:pt x="813" y="1033"/>
                    <a:pt x="640" y="1108"/>
                  </a:cubicBezTo>
                  <a:cubicBezTo>
                    <a:pt x="523" y="1159"/>
                    <a:pt x="418" y="1226"/>
                    <a:pt x="328" y="1307"/>
                  </a:cubicBezTo>
                  <a:lnTo>
                    <a:pt x="328" y="1307"/>
                  </a:lnTo>
                  <a:cubicBezTo>
                    <a:pt x="350" y="904"/>
                    <a:pt x="374" y="499"/>
                    <a:pt x="388" y="103"/>
                  </a:cubicBezTo>
                  <a:cubicBezTo>
                    <a:pt x="400" y="35"/>
                    <a:pt x="354" y="1"/>
                    <a:pt x="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855800" y="4429650"/>
              <a:ext cx="68125" cy="204550"/>
            </a:xfrm>
            <a:custGeom>
              <a:avLst/>
              <a:gdLst/>
              <a:ahLst/>
              <a:cxnLst/>
              <a:rect l="l" t="t" r="r" b="b"/>
              <a:pathLst>
                <a:path w="2725" h="8182" extrusionOk="0">
                  <a:moveTo>
                    <a:pt x="1633" y="0"/>
                  </a:moveTo>
                  <a:cubicBezTo>
                    <a:pt x="1618" y="0"/>
                    <a:pt x="1601" y="3"/>
                    <a:pt x="1583" y="9"/>
                  </a:cubicBezTo>
                  <a:cubicBezTo>
                    <a:pt x="1332" y="77"/>
                    <a:pt x="1081" y="146"/>
                    <a:pt x="853" y="192"/>
                  </a:cubicBezTo>
                  <a:cubicBezTo>
                    <a:pt x="723" y="235"/>
                    <a:pt x="757" y="422"/>
                    <a:pt x="878" y="422"/>
                  </a:cubicBezTo>
                  <a:cubicBezTo>
                    <a:pt x="884" y="422"/>
                    <a:pt x="891" y="421"/>
                    <a:pt x="898" y="420"/>
                  </a:cubicBezTo>
                  <a:lnTo>
                    <a:pt x="1548" y="262"/>
                  </a:lnTo>
                  <a:lnTo>
                    <a:pt x="1548" y="262"/>
                  </a:lnTo>
                  <a:cubicBezTo>
                    <a:pt x="2162" y="1568"/>
                    <a:pt x="2379" y="3025"/>
                    <a:pt x="2222" y="4460"/>
                  </a:cubicBezTo>
                  <a:cubicBezTo>
                    <a:pt x="2131" y="5190"/>
                    <a:pt x="1925" y="5921"/>
                    <a:pt x="1629" y="6583"/>
                  </a:cubicBezTo>
                  <a:cubicBezTo>
                    <a:pt x="1492" y="6902"/>
                    <a:pt x="1332" y="7267"/>
                    <a:pt x="1104" y="7541"/>
                  </a:cubicBezTo>
                  <a:cubicBezTo>
                    <a:pt x="978" y="7682"/>
                    <a:pt x="783" y="7804"/>
                    <a:pt x="598" y="7804"/>
                  </a:cubicBezTo>
                  <a:cubicBezTo>
                    <a:pt x="482" y="7804"/>
                    <a:pt x="370" y="7756"/>
                    <a:pt x="282" y="7633"/>
                  </a:cubicBezTo>
                  <a:cubicBezTo>
                    <a:pt x="243" y="7594"/>
                    <a:pt x="196" y="7576"/>
                    <a:pt x="153" y="7576"/>
                  </a:cubicBezTo>
                  <a:cubicBezTo>
                    <a:pt x="70" y="7576"/>
                    <a:pt x="1" y="7642"/>
                    <a:pt x="31" y="7747"/>
                  </a:cubicBezTo>
                  <a:cubicBezTo>
                    <a:pt x="79" y="8059"/>
                    <a:pt x="316" y="8181"/>
                    <a:pt x="580" y="8181"/>
                  </a:cubicBezTo>
                  <a:cubicBezTo>
                    <a:pt x="818" y="8181"/>
                    <a:pt x="1078" y="8081"/>
                    <a:pt x="1241" y="7929"/>
                  </a:cubicBezTo>
                  <a:cubicBezTo>
                    <a:pt x="1492" y="7724"/>
                    <a:pt x="1629" y="7427"/>
                    <a:pt x="1789" y="7153"/>
                  </a:cubicBezTo>
                  <a:cubicBezTo>
                    <a:pt x="1925" y="6857"/>
                    <a:pt x="2062" y="6537"/>
                    <a:pt x="2177" y="6217"/>
                  </a:cubicBezTo>
                  <a:cubicBezTo>
                    <a:pt x="2610" y="4939"/>
                    <a:pt x="2724" y="3547"/>
                    <a:pt x="2473" y="2223"/>
                  </a:cubicBezTo>
                  <a:cubicBezTo>
                    <a:pt x="2336" y="1470"/>
                    <a:pt x="2085" y="739"/>
                    <a:pt x="1720" y="55"/>
                  </a:cubicBezTo>
                  <a:cubicBezTo>
                    <a:pt x="1703" y="21"/>
                    <a:pt x="1674" y="0"/>
                    <a:pt x="1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053575" y="4440500"/>
              <a:ext cx="54950" cy="187475"/>
            </a:xfrm>
            <a:custGeom>
              <a:avLst/>
              <a:gdLst/>
              <a:ahLst/>
              <a:cxnLst/>
              <a:rect l="l" t="t" r="r" b="b"/>
              <a:pathLst>
                <a:path w="2198" h="7499" extrusionOk="0">
                  <a:moveTo>
                    <a:pt x="2110" y="1"/>
                  </a:moveTo>
                  <a:cubicBezTo>
                    <a:pt x="2098" y="1"/>
                    <a:pt x="2086" y="3"/>
                    <a:pt x="2072" y="9"/>
                  </a:cubicBezTo>
                  <a:cubicBezTo>
                    <a:pt x="885" y="328"/>
                    <a:pt x="1204" y="1926"/>
                    <a:pt x="1227" y="2839"/>
                  </a:cubicBezTo>
                  <a:cubicBezTo>
                    <a:pt x="1250" y="3661"/>
                    <a:pt x="1159" y="4460"/>
                    <a:pt x="999" y="5259"/>
                  </a:cubicBezTo>
                  <a:cubicBezTo>
                    <a:pt x="908" y="5669"/>
                    <a:pt x="794" y="6057"/>
                    <a:pt x="679" y="6445"/>
                  </a:cubicBezTo>
                  <a:cubicBezTo>
                    <a:pt x="611" y="6628"/>
                    <a:pt x="565" y="6856"/>
                    <a:pt x="451" y="7016"/>
                  </a:cubicBezTo>
                  <a:cubicBezTo>
                    <a:pt x="428" y="7039"/>
                    <a:pt x="383" y="7085"/>
                    <a:pt x="337" y="7107"/>
                  </a:cubicBezTo>
                  <a:cubicBezTo>
                    <a:pt x="314" y="7130"/>
                    <a:pt x="291" y="7153"/>
                    <a:pt x="269" y="7176"/>
                  </a:cubicBezTo>
                  <a:cubicBezTo>
                    <a:pt x="256" y="7176"/>
                    <a:pt x="247" y="7178"/>
                    <a:pt x="241" y="7180"/>
                  </a:cubicBezTo>
                  <a:lnTo>
                    <a:pt x="241" y="7180"/>
                  </a:lnTo>
                  <a:cubicBezTo>
                    <a:pt x="225" y="7135"/>
                    <a:pt x="190" y="7113"/>
                    <a:pt x="154" y="7113"/>
                  </a:cubicBezTo>
                  <a:cubicBezTo>
                    <a:pt x="115" y="7113"/>
                    <a:pt x="75" y="7142"/>
                    <a:pt x="63" y="7199"/>
                  </a:cubicBezTo>
                  <a:cubicBezTo>
                    <a:pt x="0" y="7387"/>
                    <a:pt x="167" y="7498"/>
                    <a:pt x="354" y="7498"/>
                  </a:cubicBezTo>
                  <a:cubicBezTo>
                    <a:pt x="371" y="7498"/>
                    <a:pt x="388" y="7497"/>
                    <a:pt x="406" y="7495"/>
                  </a:cubicBezTo>
                  <a:cubicBezTo>
                    <a:pt x="725" y="7450"/>
                    <a:pt x="839" y="7130"/>
                    <a:pt x="931" y="6879"/>
                  </a:cubicBezTo>
                  <a:cubicBezTo>
                    <a:pt x="1250" y="6035"/>
                    <a:pt x="1456" y="5167"/>
                    <a:pt x="1547" y="4277"/>
                  </a:cubicBezTo>
                  <a:cubicBezTo>
                    <a:pt x="1592" y="3843"/>
                    <a:pt x="1615" y="3410"/>
                    <a:pt x="1615" y="2976"/>
                  </a:cubicBezTo>
                  <a:cubicBezTo>
                    <a:pt x="1592" y="2588"/>
                    <a:pt x="1547" y="2200"/>
                    <a:pt x="1524" y="1812"/>
                  </a:cubicBezTo>
                  <a:cubicBezTo>
                    <a:pt x="1501" y="1241"/>
                    <a:pt x="1501" y="397"/>
                    <a:pt x="2117" y="168"/>
                  </a:cubicBezTo>
                  <a:cubicBezTo>
                    <a:pt x="2198" y="128"/>
                    <a:pt x="2190" y="1"/>
                    <a:pt x="2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111075" y="4567800"/>
              <a:ext cx="31725" cy="68225"/>
            </a:xfrm>
            <a:custGeom>
              <a:avLst/>
              <a:gdLst/>
              <a:ahLst/>
              <a:cxnLst/>
              <a:rect l="l" t="t" r="r" b="b"/>
              <a:pathLst>
                <a:path w="1269" h="2729" extrusionOk="0">
                  <a:moveTo>
                    <a:pt x="328" y="1"/>
                  </a:moveTo>
                  <a:cubicBezTo>
                    <a:pt x="245" y="1"/>
                    <a:pt x="160" y="73"/>
                    <a:pt x="160" y="167"/>
                  </a:cubicBezTo>
                  <a:cubicBezTo>
                    <a:pt x="183" y="806"/>
                    <a:pt x="137" y="1468"/>
                    <a:pt x="160" y="2107"/>
                  </a:cubicBezTo>
                  <a:cubicBezTo>
                    <a:pt x="160" y="2221"/>
                    <a:pt x="245" y="2278"/>
                    <a:pt x="334" y="2278"/>
                  </a:cubicBezTo>
                  <a:cubicBezTo>
                    <a:pt x="422" y="2278"/>
                    <a:pt x="514" y="2221"/>
                    <a:pt x="525" y="2107"/>
                  </a:cubicBezTo>
                  <a:cubicBezTo>
                    <a:pt x="525" y="1785"/>
                    <a:pt x="513" y="1457"/>
                    <a:pt x="502" y="1129"/>
                  </a:cubicBezTo>
                  <a:lnTo>
                    <a:pt x="502" y="1129"/>
                  </a:lnTo>
                  <a:cubicBezTo>
                    <a:pt x="502" y="1128"/>
                    <a:pt x="502" y="1126"/>
                    <a:pt x="502" y="1125"/>
                  </a:cubicBezTo>
                  <a:cubicBezTo>
                    <a:pt x="502" y="981"/>
                    <a:pt x="514" y="841"/>
                    <a:pt x="533" y="702"/>
                  </a:cubicBezTo>
                  <a:lnTo>
                    <a:pt x="533" y="702"/>
                  </a:lnTo>
                  <a:cubicBezTo>
                    <a:pt x="726" y="989"/>
                    <a:pt x="882" y="1303"/>
                    <a:pt x="867" y="1627"/>
                  </a:cubicBezTo>
                  <a:cubicBezTo>
                    <a:pt x="845" y="1983"/>
                    <a:pt x="585" y="2381"/>
                    <a:pt x="192" y="2381"/>
                  </a:cubicBezTo>
                  <a:cubicBezTo>
                    <a:pt x="182" y="2381"/>
                    <a:pt x="171" y="2381"/>
                    <a:pt x="160" y="2381"/>
                  </a:cubicBezTo>
                  <a:cubicBezTo>
                    <a:pt x="69" y="2381"/>
                    <a:pt x="0" y="2472"/>
                    <a:pt x="0" y="2563"/>
                  </a:cubicBezTo>
                  <a:cubicBezTo>
                    <a:pt x="0" y="2654"/>
                    <a:pt x="69" y="2723"/>
                    <a:pt x="160" y="2723"/>
                  </a:cubicBezTo>
                  <a:cubicBezTo>
                    <a:pt x="191" y="2727"/>
                    <a:pt x="222" y="2729"/>
                    <a:pt x="253" y="2729"/>
                  </a:cubicBezTo>
                  <a:cubicBezTo>
                    <a:pt x="775" y="2729"/>
                    <a:pt x="1145" y="2193"/>
                    <a:pt x="1210" y="1719"/>
                  </a:cubicBezTo>
                  <a:cubicBezTo>
                    <a:pt x="1268" y="1175"/>
                    <a:pt x="947" y="681"/>
                    <a:pt x="610" y="265"/>
                  </a:cubicBezTo>
                  <a:lnTo>
                    <a:pt x="610" y="265"/>
                  </a:lnTo>
                  <a:cubicBezTo>
                    <a:pt x="620" y="217"/>
                    <a:pt x="629" y="169"/>
                    <a:pt x="639" y="121"/>
                  </a:cubicBezTo>
                  <a:cubicBezTo>
                    <a:pt x="652" y="68"/>
                    <a:pt x="612" y="30"/>
                    <a:pt x="567" y="30"/>
                  </a:cubicBezTo>
                  <a:cubicBezTo>
                    <a:pt x="534" y="30"/>
                    <a:pt x="499" y="50"/>
                    <a:pt x="479" y="98"/>
                  </a:cubicBezTo>
                  <a:cubicBezTo>
                    <a:pt x="479" y="100"/>
                    <a:pt x="478" y="102"/>
                    <a:pt x="477" y="104"/>
                  </a:cubicBezTo>
                  <a:lnTo>
                    <a:pt x="477" y="104"/>
                  </a:lnTo>
                  <a:cubicBezTo>
                    <a:pt x="463" y="86"/>
                    <a:pt x="448" y="69"/>
                    <a:pt x="434" y="52"/>
                  </a:cubicBezTo>
                  <a:cubicBezTo>
                    <a:pt x="405" y="16"/>
                    <a:pt x="367" y="1"/>
                    <a:pt x="3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189800" y="4443950"/>
              <a:ext cx="43000" cy="131475"/>
            </a:xfrm>
            <a:custGeom>
              <a:avLst/>
              <a:gdLst/>
              <a:ahLst/>
              <a:cxnLst/>
              <a:rect l="l" t="t" r="r" b="b"/>
              <a:pathLst>
                <a:path w="1720" h="5259" extrusionOk="0">
                  <a:moveTo>
                    <a:pt x="1585" y="0"/>
                  </a:moveTo>
                  <a:cubicBezTo>
                    <a:pt x="1560" y="0"/>
                    <a:pt x="1534" y="9"/>
                    <a:pt x="1507" y="30"/>
                  </a:cubicBezTo>
                  <a:cubicBezTo>
                    <a:pt x="823" y="670"/>
                    <a:pt x="343" y="1514"/>
                    <a:pt x="138" y="2427"/>
                  </a:cubicBezTo>
                  <a:cubicBezTo>
                    <a:pt x="47" y="2884"/>
                    <a:pt x="1" y="3363"/>
                    <a:pt x="24" y="3819"/>
                  </a:cubicBezTo>
                  <a:cubicBezTo>
                    <a:pt x="24" y="4253"/>
                    <a:pt x="69" y="4824"/>
                    <a:pt x="320" y="5189"/>
                  </a:cubicBezTo>
                  <a:cubicBezTo>
                    <a:pt x="357" y="5235"/>
                    <a:pt x="413" y="5259"/>
                    <a:pt x="466" y="5259"/>
                  </a:cubicBezTo>
                  <a:cubicBezTo>
                    <a:pt x="544" y="5259"/>
                    <a:pt x="617" y="5207"/>
                    <a:pt x="617" y="5098"/>
                  </a:cubicBezTo>
                  <a:cubicBezTo>
                    <a:pt x="617" y="4892"/>
                    <a:pt x="549" y="4710"/>
                    <a:pt x="503" y="4504"/>
                  </a:cubicBezTo>
                  <a:cubicBezTo>
                    <a:pt x="457" y="4299"/>
                    <a:pt x="435" y="4071"/>
                    <a:pt x="412" y="3865"/>
                  </a:cubicBezTo>
                  <a:cubicBezTo>
                    <a:pt x="389" y="3409"/>
                    <a:pt x="412" y="2975"/>
                    <a:pt x="503" y="2541"/>
                  </a:cubicBezTo>
                  <a:cubicBezTo>
                    <a:pt x="686" y="1651"/>
                    <a:pt x="1074" y="829"/>
                    <a:pt x="1667" y="167"/>
                  </a:cubicBezTo>
                  <a:cubicBezTo>
                    <a:pt x="1720" y="97"/>
                    <a:pt x="1665"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264000" y="4487075"/>
              <a:ext cx="18275" cy="68950"/>
            </a:xfrm>
            <a:custGeom>
              <a:avLst/>
              <a:gdLst/>
              <a:ahLst/>
              <a:cxnLst/>
              <a:rect l="l" t="t" r="r" b="b"/>
              <a:pathLst>
                <a:path w="731" h="2758" extrusionOk="0">
                  <a:moveTo>
                    <a:pt x="157" y="0"/>
                  </a:moveTo>
                  <a:cubicBezTo>
                    <a:pt x="109" y="0"/>
                    <a:pt x="57" y="29"/>
                    <a:pt x="46" y="86"/>
                  </a:cubicBezTo>
                  <a:cubicBezTo>
                    <a:pt x="23" y="314"/>
                    <a:pt x="0" y="542"/>
                    <a:pt x="23" y="771"/>
                  </a:cubicBezTo>
                  <a:cubicBezTo>
                    <a:pt x="23" y="999"/>
                    <a:pt x="46" y="1227"/>
                    <a:pt x="69" y="1455"/>
                  </a:cubicBezTo>
                  <a:cubicBezTo>
                    <a:pt x="114" y="1684"/>
                    <a:pt x="137" y="1912"/>
                    <a:pt x="183" y="2117"/>
                  </a:cubicBezTo>
                  <a:cubicBezTo>
                    <a:pt x="228" y="2323"/>
                    <a:pt x="251" y="2642"/>
                    <a:pt x="434" y="2734"/>
                  </a:cubicBezTo>
                  <a:cubicBezTo>
                    <a:pt x="458" y="2750"/>
                    <a:pt x="488" y="2757"/>
                    <a:pt x="518" y="2757"/>
                  </a:cubicBezTo>
                  <a:cubicBezTo>
                    <a:pt x="572" y="2757"/>
                    <a:pt x="625" y="2732"/>
                    <a:pt x="639" y="2688"/>
                  </a:cubicBezTo>
                  <a:cubicBezTo>
                    <a:pt x="731" y="2482"/>
                    <a:pt x="594" y="2254"/>
                    <a:pt x="548" y="2049"/>
                  </a:cubicBezTo>
                  <a:cubicBezTo>
                    <a:pt x="502" y="1843"/>
                    <a:pt x="457" y="1638"/>
                    <a:pt x="411" y="1410"/>
                  </a:cubicBezTo>
                  <a:cubicBezTo>
                    <a:pt x="365" y="1204"/>
                    <a:pt x="343" y="976"/>
                    <a:pt x="320" y="771"/>
                  </a:cubicBezTo>
                  <a:cubicBezTo>
                    <a:pt x="297" y="542"/>
                    <a:pt x="274" y="314"/>
                    <a:pt x="251" y="86"/>
                  </a:cubicBezTo>
                  <a:cubicBezTo>
                    <a:pt x="251" y="29"/>
                    <a:pt x="206"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260575" y="4489475"/>
              <a:ext cx="82200" cy="71300"/>
            </a:xfrm>
            <a:custGeom>
              <a:avLst/>
              <a:gdLst/>
              <a:ahLst/>
              <a:cxnLst/>
              <a:rect l="l" t="t" r="r" b="b"/>
              <a:pathLst>
                <a:path w="3288" h="2852" extrusionOk="0">
                  <a:moveTo>
                    <a:pt x="398" y="0"/>
                  </a:moveTo>
                  <a:cubicBezTo>
                    <a:pt x="303" y="0"/>
                    <a:pt x="208" y="4"/>
                    <a:pt x="114" y="13"/>
                  </a:cubicBezTo>
                  <a:cubicBezTo>
                    <a:pt x="23" y="13"/>
                    <a:pt x="0" y="150"/>
                    <a:pt x="92" y="195"/>
                  </a:cubicBezTo>
                  <a:cubicBezTo>
                    <a:pt x="571" y="355"/>
                    <a:pt x="1096" y="401"/>
                    <a:pt x="1598" y="469"/>
                  </a:cubicBezTo>
                  <a:cubicBezTo>
                    <a:pt x="1970" y="522"/>
                    <a:pt x="2369" y="589"/>
                    <a:pt x="2764" y="616"/>
                  </a:cubicBezTo>
                  <a:lnTo>
                    <a:pt x="2764" y="616"/>
                  </a:lnTo>
                  <a:cubicBezTo>
                    <a:pt x="2490" y="902"/>
                    <a:pt x="2208" y="1188"/>
                    <a:pt x="1940" y="1473"/>
                  </a:cubicBezTo>
                  <a:cubicBezTo>
                    <a:pt x="1575" y="1839"/>
                    <a:pt x="1210" y="2181"/>
                    <a:pt x="890" y="2569"/>
                  </a:cubicBezTo>
                  <a:cubicBezTo>
                    <a:pt x="769" y="2691"/>
                    <a:pt x="872" y="2852"/>
                    <a:pt x="998" y="2852"/>
                  </a:cubicBezTo>
                  <a:cubicBezTo>
                    <a:pt x="1038" y="2852"/>
                    <a:pt x="1080" y="2836"/>
                    <a:pt x="1119" y="2797"/>
                  </a:cubicBezTo>
                  <a:cubicBezTo>
                    <a:pt x="1484" y="2455"/>
                    <a:pt x="1826" y="2067"/>
                    <a:pt x="2169" y="1702"/>
                  </a:cubicBezTo>
                  <a:cubicBezTo>
                    <a:pt x="2511" y="1314"/>
                    <a:pt x="2853" y="949"/>
                    <a:pt x="3196" y="583"/>
                  </a:cubicBezTo>
                  <a:cubicBezTo>
                    <a:pt x="3287" y="515"/>
                    <a:pt x="3241" y="355"/>
                    <a:pt x="3127" y="332"/>
                  </a:cubicBezTo>
                  <a:cubicBezTo>
                    <a:pt x="2648" y="241"/>
                    <a:pt x="2146" y="172"/>
                    <a:pt x="1644" y="127"/>
                  </a:cubicBezTo>
                  <a:cubicBezTo>
                    <a:pt x="1235" y="71"/>
                    <a:pt x="812" y="0"/>
                    <a:pt x="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6362725" y="4557425"/>
              <a:ext cx="15425" cy="9425"/>
            </a:xfrm>
            <a:custGeom>
              <a:avLst/>
              <a:gdLst/>
              <a:ahLst/>
              <a:cxnLst/>
              <a:rect l="l" t="t" r="r" b="b"/>
              <a:pathLst>
                <a:path w="617" h="377" extrusionOk="0">
                  <a:moveTo>
                    <a:pt x="211" y="1"/>
                  </a:moveTo>
                  <a:cubicBezTo>
                    <a:pt x="200" y="1"/>
                    <a:pt x="190" y="3"/>
                    <a:pt x="183" y="11"/>
                  </a:cubicBezTo>
                  <a:cubicBezTo>
                    <a:pt x="160" y="11"/>
                    <a:pt x="137" y="34"/>
                    <a:pt x="114" y="34"/>
                  </a:cubicBezTo>
                  <a:cubicBezTo>
                    <a:pt x="91" y="34"/>
                    <a:pt x="46" y="57"/>
                    <a:pt x="23" y="79"/>
                  </a:cubicBezTo>
                  <a:cubicBezTo>
                    <a:pt x="0" y="125"/>
                    <a:pt x="0" y="148"/>
                    <a:pt x="0" y="193"/>
                  </a:cubicBezTo>
                  <a:cubicBezTo>
                    <a:pt x="0" y="216"/>
                    <a:pt x="0" y="239"/>
                    <a:pt x="23" y="262"/>
                  </a:cubicBezTo>
                  <a:cubicBezTo>
                    <a:pt x="46" y="308"/>
                    <a:pt x="68" y="330"/>
                    <a:pt x="114" y="353"/>
                  </a:cubicBezTo>
                  <a:cubicBezTo>
                    <a:pt x="137" y="353"/>
                    <a:pt x="160" y="353"/>
                    <a:pt x="183" y="376"/>
                  </a:cubicBezTo>
                  <a:lnTo>
                    <a:pt x="342" y="376"/>
                  </a:lnTo>
                  <a:cubicBezTo>
                    <a:pt x="365" y="376"/>
                    <a:pt x="365" y="376"/>
                    <a:pt x="388" y="353"/>
                  </a:cubicBezTo>
                  <a:cubicBezTo>
                    <a:pt x="411" y="353"/>
                    <a:pt x="434" y="353"/>
                    <a:pt x="457" y="330"/>
                  </a:cubicBezTo>
                  <a:lnTo>
                    <a:pt x="479" y="330"/>
                  </a:lnTo>
                  <a:cubicBezTo>
                    <a:pt x="502" y="308"/>
                    <a:pt x="525" y="308"/>
                    <a:pt x="548" y="285"/>
                  </a:cubicBezTo>
                  <a:lnTo>
                    <a:pt x="548" y="285"/>
                  </a:lnTo>
                  <a:cubicBezTo>
                    <a:pt x="547" y="285"/>
                    <a:pt x="527" y="305"/>
                    <a:pt x="506" y="307"/>
                  </a:cubicBezTo>
                  <a:lnTo>
                    <a:pt x="506" y="307"/>
                  </a:lnTo>
                  <a:cubicBezTo>
                    <a:pt x="506" y="307"/>
                    <a:pt x="507" y="306"/>
                    <a:pt x="508" y="305"/>
                  </a:cubicBezTo>
                  <a:lnTo>
                    <a:pt x="508" y="305"/>
                  </a:lnTo>
                  <a:lnTo>
                    <a:pt x="548" y="285"/>
                  </a:lnTo>
                  <a:lnTo>
                    <a:pt x="548" y="285"/>
                  </a:lnTo>
                  <a:cubicBezTo>
                    <a:pt x="548" y="285"/>
                    <a:pt x="548" y="285"/>
                    <a:pt x="548" y="285"/>
                  </a:cubicBezTo>
                  <a:cubicBezTo>
                    <a:pt x="593" y="285"/>
                    <a:pt x="616" y="239"/>
                    <a:pt x="616" y="193"/>
                  </a:cubicBezTo>
                  <a:cubicBezTo>
                    <a:pt x="616" y="148"/>
                    <a:pt x="593" y="102"/>
                    <a:pt x="548" y="79"/>
                  </a:cubicBezTo>
                  <a:lnTo>
                    <a:pt x="514" y="79"/>
                  </a:lnTo>
                  <a:cubicBezTo>
                    <a:pt x="507" y="76"/>
                    <a:pt x="501" y="73"/>
                    <a:pt x="494" y="69"/>
                  </a:cubicBezTo>
                  <a:lnTo>
                    <a:pt x="494" y="69"/>
                  </a:lnTo>
                  <a:cubicBezTo>
                    <a:pt x="471" y="41"/>
                    <a:pt x="441" y="26"/>
                    <a:pt x="411" y="11"/>
                  </a:cubicBezTo>
                  <a:lnTo>
                    <a:pt x="274" y="11"/>
                  </a:lnTo>
                  <a:cubicBezTo>
                    <a:pt x="259" y="11"/>
                    <a:pt x="233"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423200" y="4478300"/>
              <a:ext cx="14300" cy="73075"/>
            </a:xfrm>
            <a:custGeom>
              <a:avLst/>
              <a:gdLst/>
              <a:ahLst/>
              <a:cxnLst/>
              <a:rect l="l" t="t" r="r" b="b"/>
              <a:pathLst>
                <a:path w="572" h="2923" extrusionOk="0">
                  <a:moveTo>
                    <a:pt x="494" y="0"/>
                  </a:moveTo>
                  <a:cubicBezTo>
                    <a:pt x="450" y="0"/>
                    <a:pt x="400" y="35"/>
                    <a:pt x="389" y="94"/>
                  </a:cubicBezTo>
                  <a:cubicBezTo>
                    <a:pt x="320" y="574"/>
                    <a:pt x="252" y="1030"/>
                    <a:pt x="206" y="1510"/>
                  </a:cubicBezTo>
                  <a:cubicBezTo>
                    <a:pt x="160" y="1738"/>
                    <a:pt x="137" y="1966"/>
                    <a:pt x="115" y="2194"/>
                  </a:cubicBezTo>
                  <a:cubicBezTo>
                    <a:pt x="92" y="2423"/>
                    <a:pt x="0" y="2697"/>
                    <a:pt x="183" y="2879"/>
                  </a:cubicBezTo>
                  <a:cubicBezTo>
                    <a:pt x="204" y="2910"/>
                    <a:pt x="234" y="2922"/>
                    <a:pt x="267" y="2922"/>
                  </a:cubicBezTo>
                  <a:cubicBezTo>
                    <a:pt x="307" y="2922"/>
                    <a:pt x="351" y="2904"/>
                    <a:pt x="389" y="2879"/>
                  </a:cubicBezTo>
                  <a:cubicBezTo>
                    <a:pt x="571" y="2719"/>
                    <a:pt x="525" y="2423"/>
                    <a:pt x="525" y="2194"/>
                  </a:cubicBezTo>
                  <a:cubicBezTo>
                    <a:pt x="548" y="1966"/>
                    <a:pt x="548" y="1738"/>
                    <a:pt x="548" y="1510"/>
                  </a:cubicBezTo>
                  <a:cubicBezTo>
                    <a:pt x="571" y="1030"/>
                    <a:pt x="571" y="574"/>
                    <a:pt x="571" y="94"/>
                  </a:cubicBezTo>
                  <a:cubicBezTo>
                    <a:pt x="571" y="29"/>
                    <a:pt x="53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422050" y="4475825"/>
              <a:ext cx="57675" cy="9425"/>
            </a:xfrm>
            <a:custGeom>
              <a:avLst/>
              <a:gdLst/>
              <a:ahLst/>
              <a:cxnLst/>
              <a:rect l="l" t="t" r="r" b="b"/>
              <a:pathLst>
                <a:path w="2307" h="377" extrusionOk="0">
                  <a:moveTo>
                    <a:pt x="1736" y="1"/>
                  </a:moveTo>
                  <a:cubicBezTo>
                    <a:pt x="1523" y="1"/>
                    <a:pt x="1309" y="11"/>
                    <a:pt x="1096" y="11"/>
                  </a:cubicBezTo>
                  <a:cubicBezTo>
                    <a:pt x="777" y="34"/>
                    <a:pt x="435" y="34"/>
                    <a:pt x="115" y="79"/>
                  </a:cubicBezTo>
                  <a:cubicBezTo>
                    <a:pt x="1" y="102"/>
                    <a:pt x="1" y="262"/>
                    <a:pt x="115" y="285"/>
                  </a:cubicBezTo>
                  <a:cubicBezTo>
                    <a:pt x="435" y="330"/>
                    <a:pt x="777" y="353"/>
                    <a:pt x="1096" y="353"/>
                  </a:cubicBezTo>
                  <a:cubicBezTo>
                    <a:pt x="1416" y="376"/>
                    <a:pt x="1736" y="376"/>
                    <a:pt x="2055" y="376"/>
                  </a:cubicBezTo>
                  <a:cubicBezTo>
                    <a:pt x="2306" y="353"/>
                    <a:pt x="2306" y="11"/>
                    <a:pt x="2055" y="11"/>
                  </a:cubicBezTo>
                  <a:cubicBezTo>
                    <a:pt x="1949" y="3"/>
                    <a:pt x="1842" y="1"/>
                    <a:pt x="1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426625" y="4507775"/>
              <a:ext cx="30275" cy="7950"/>
            </a:xfrm>
            <a:custGeom>
              <a:avLst/>
              <a:gdLst/>
              <a:ahLst/>
              <a:cxnLst/>
              <a:rect l="l" t="t" r="r" b="b"/>
              <a:pathLst>
                <a:path w="1211" h="318" extrusionOk="0">
                  <a:moveTo>
                    <a:pt x="975" y="1"/>
                  </a:moveTo>
                  <a:cubicBezTo>
                    <a:pt x="921" y="1"/>
                    <a:pt x="860" y="11"/>
                    <a:pt x="799" y="11"/>
                  </a:cubicBezTo>
                  <a:cubicBezTo>
                    <a:pt x="731" y="11"/>
                    <a:pt x="662" y="34"/>
                    <a:pt x="571" y="34"/>
                  </a:cubicBezTo>
                  <a:lnTo>
                    <a:pt x="115" y="34"/>
                  </a:lnTo>
                  <a:cubicBezTo>
                    <a:pt x="46" y="57"/>
                    <a:pt x="0" y="102"/>
                    <a:pt x="0" y="171"/>
                  </a:cubicBezTo>
                  <a:cubicBezTo>
                    <a:pt x="0" y="239"/>
                    <a:pt x="46" y="285"/>
                    <a:pt x="115" y="285"/>
                  </a:cubicBezTo>
                  <a:cubicBezTo>
                    <a:pt x="274" y="285"/>
                    <a:pt x="434" y="308"/>
                    <a:pt x="571" y="308"/>
                  </a:cubicBezTo>
                  <a:lnTo>
                    <a:pt x="799" y="308"/>
                  </a:lnTo>
                  <a:cubicBezTo>
                    <a:pt x="860" y="308"/>
                    <a:pt x="921" y="318"/>
                    <a:pt x="975" y="318"/>
                  </a:cubicBezTo>
                  <a:cubicBezTo>
                    <a:pt x="1002" y="318"/>
                    <a:pt x="1028" y="315"/>
                    <a:pt x="1050" y="308"/>
                  </a:cubicBezTo>
                  <a:cubicBezTo>
                    <a:pt x="1210" y="285"/>
                    <a:pt x="1210" y="57"/>
                    <a:pt x="1050" y="11"/>
                  </a:cubicBezTo>
                  <a:cubicBezTo>
                    <a:pt x="1028" y="3"/>
                    <a:pt x="1002" y="1"/>
                    <a:pt x="9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495800" y="4446800"/>
              <a:ext cx="46125" cy="144100"/>
            </a:xfrm>
            <a:custGeom>
              <a:avLst/>
              <a:gdLst/>
              <a:ahLst/>
              <a:cxnLst/>
              <a:rect l="l" t="t" r="r" b="b"/>
              <a:pathLst>
                <a:path w="1845" h="5764" extrusionOk="0">
                  <a:moveTo>
                    <a:pt x="758" y="0"/>
                  </a:moveTo>
                  <a:cubicBezTo>
                    <a:pt x="687" y="0"/>
                    <a:pt x="605" y="97"/>
                    <a:pt x="657" y="168"/>
                  </a:cubicBezTo>
                  <a:cubicBezTo>
                    <a:pt x="1274" y="966"/>
                    <a:pt x="1479" y="1994"/>
                    <a:pt x="1365" y="2998"/>
                  </a:cubicBezTo>
                  <a:cubicBezTo>
                    <a:pt x="1319" y="3500"/>
                    <a:pt x="1159" y="3979"/>
                    <a:pt x="931" y="4413"/>
                  </a:cubicBezTo>
                  <a:cubicBezTo>
                    <a:pt x="817" y="4641"/>
                    <a:pt x="680" y="4847"/>
                    <a:pt x="497" y="5029"/>
                  </a:cubicBezTo>
                  <a:cubicBezTo>
                    <a:pt x="361" y="5212"/>
                    <a:pt x="132" y="5372"/>
                    <a:pt x="41" y="5577"/>
                  </a:cubicBezTo>
                  <a:cubicBezTo>
                    <a:pt x="0" y="5679"/>
                    <a:pt x="106" y="5763"/>
                    <a:pt x="194" y="5763"/>
                  </a:cubicBezTo>
                  <a:cubicBezTo>
                    <a:pt x="204" y="5763"/>
                    <a:pt x="214" y="5762"/>
                    <a:pt x="224" y="5760"/>
                  </a:cubicBezTo>
                  <a:cubicBezTo>
                    <a:pt x="452" y="5714"/>
                    <a:pt x="680" y="5440"/>
                    <a:pt x="817" y="5258"/>
                  </a:cubicBezTo>
                  <a:cubicBezTo>
                    <a:pt x="977" y="5052"/>
                    <a:pt x="1137" y="4824"/>
                    <a:pt x="1251" y="4596"/>
                  </a:cubicBezTo>
                  <a:cubicBezTo>
                    <a:pt x="1525" y="4116"/>
                    <a:pt x="1662" y="3569"/>
                    <a:pt x="1730" y="3044"/>
                  </a:cubicBezTo>
                  <a:cubicBezTo>
                    <a:pt x="1844" y="1948"/>
                    <a:pt x="1525" y="852"/>
                    <a:pt x="817" y="31"/>
                  </a:cubicBezTo>
                  <a:cubicBezTo>
                    <a:pt x="801" y="9"/>
                    <a:pt x="780" y="0"/>
                    <a:pt x="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580700" y="4474100"/>
              <a:ext cx="67125" cy="95950"/>
            </a:xfrm>
            <a:custGeom>
              <a:avLst/>
              <a:gdLst/>
              <a:ahLst/>
              <a:cxnLst/>
              <a:rect l="l" t="t" r="r" b="b"/>
              <a:pathLst>
                <a:path w="2685" h="3838" extrusionOk="0">
                  <a:moveTo>
                    <a:pt x="2598" y="1"/>
                  </a:moveTo>
                  <a:cubicBezTo>
                    <a:pt x="2565" y="1"/>
                    <a:pt x="2530" y="19"/>
                    <a:pt x="2511" y="57"/>
                  </a:cubicBezTo>
                  <a:cubicBezTo>
                    <a:pt x="2218" y="805"/>
                    <a:pt x="1960" y="1600"/>
                    <a:pt x="1795" y="2408"/>
                  </a:cubicBezTo>
                  <a:lnTo>
                    <a:pt x="1795" y="2408"/>
                  </a:lnTo>
                  <a:cubicBezTo>
                    <a:pt x="1763" y="2368"/>
                    <a:pt x="1728" y="2330"/>
                    <a:pt x="1689" y="2294"/>
                  </a:cubicBezTo>
                  <a:cubicBezTo>
                    <a:pt x="1516" y="2134"/>
                    <a:pt x="1289" y="2052"/>
                    <a:pt x="1057" y="2052"/>
                  </a:cubicBezTo>
                  <a:cubicBezTo>
                    <a:pt x="891" y="2052"/>
                    <a:pt x="723" y="2094"/>
                    <a:pt x="571" y="2180"/>
                  </a:cubicBezTo>
                  <a:cubicBezTo>
                    <a:pt x="206" y="2385"/>
                    <a:pt x="0" y="2773"/>
                    <a:pt x="114" y="3184"/>
                  </a:cubicBezTo>
                  <a:cubicBezTo>
                    <a:pt x="196" y="3511"/>
                    <a:pt x="515" y="3837"/>
                    <a:pt x="876" y="3837"/>
                  </a:cubicBezTo>
                  <a:cubicBezTo>
                    <a:pt x="918" y="3837"/>
                    <a:pt x="961" y="3833"/>
                    <a:pt x="1005" y="3823"/>
                  </a:cubicBezTo>
                  <a:cubicBezTo>
                    <a:pt x="1096" y="3778"/>
                    <a:pt x="1096" y="3641"/>
                    <a:pt x="1005" y="3618"/>
                  </a:cubicBezTo>
                  <a:cubicBezTo>
                    <a:pt x="731" y="3549"/>
                    <a:pt x="502" y="3390"/>
                    <a:pt x="411" y="3093"/>
                  </a:cubicBezTo>
                  <a:cubicBezTo>
                    <a:pt x="343" y="2819"/>
                    <a:pt x="502" y="2545"/>
                    <a:pt x="776" y="2431"/>
                  </a:cubicBezTo>
                  <a:cubicBezTo>
                    <a:pt x="867" y="2391"/>
                    <a:pt x="955" y="2373"/>
                    <a:pt x="1040" y="2373"/>
                  </a:cubicBezTo>
                  <a:cubicBezTo>
                    <a:pt x="1385" y="2373"/>
                    <a:pt x="1658" y="2674"/>
                    <a:pt x="1688" y="3023"/>
                  </a:cubicBezTo>
                  <a:lnTo>
                    <a:pt x="1688" y="3023"/>
                  </a:lnTo>
                  <a:cubicBezTo>
                    <a:pt x="1674" y="3124"/>
                    <a:pt x="1661" y="3225"/>
                    <a:pt x="1650" y="3325"/>
                  </a:cubicBezTo>
                  <a:lnTo>
                    <a:pt x="1650" y="3325"/>
                  </a:lnTo>
                  <a:cubicBezTo>
                    <a:pt x="1648" y="3332"/>
                    <a:pt x="1646" y="3338"/>
                    <a:pt x="1644" y="3344"/>
                  </a:cubicBezTo>
                  <a:cubicBezTo>
                    <a:pt x="1645" y="3344"/>
                    <a:pt x="1647" y="3344"/>
                    <a:pt x="1648" y="3345"/>
                  </a:cubicBezTo>
                  <a:lnTo>
                    <a:pt x="1648" y="3345"/>
                  </a:lnTo>
                  <a:cubicBezTo>
                    <a:pt x="1647" y="3360"/>
                    <a:pt x="1645" y="3375"/>
                    <a:pt x="1644" y="3390"/>
                  </a:cubicBezTo>
                  <a:cubicBezTo>
                    <a:pt x="1632" y="3499"/>
                    <a:pt x="1710" y="3550"/>
                    <a:pt x="1796" y="3550"/>
                  </a:cubicBezTo>
                  <a:cubicBezTo>
                    <a:pt x="1872" y="3550"/>
                    <a:pt x="1954" y="3510"/>
                    <a:pt x="1986" y="3435"/>
                  </a:cubicBezTo>
                  <a:cubicBezTo>
                    <a:pt x="2027" y="3296"/>
                    <a:pt x="2041" y="3149"/>
                    <a:pt x="2029" y="3003"/>
                  </a:cubicBezTo>
                  <a:lnTo>
                    <a:pt x="2029" y="3003"/>
                  </a:lnTo>
                  <a:cubicBezTo>
                    <a:pt x="2145" y="2018"/>
                    <a:pt x="2328" y="1051"/>
                    <a:pt x="2671" y="103"/>
                  </a:cubicBezTo>
                  <a:cubicBezTo>
                    <a:pt x="2684" y="36"/>
                    <a:pt x="2643" y="1"/>
                    <a:pt x="2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681700" y="4482950"/>
              <a:ext cx="54425" cy="90600"/>
            </a:xfrm>
            <a:custGeom>
              <a:avLst/>
              <a:gdLst/>
              <a:ahLst/>
              <a:cxnLst/>
              <a:rect l="l" t="t" r="r" b="b"/>
              <a:pathLst>
                <a:path w="2177" h="3624" extrusionOk="0">
                  <a:moveTo>
                    <a:pt x="158" y="1"/>
                  </a:moveTo>
                  <a:cubicBezTo>
                    <a:pt x="115" y="1"/>
                    <a:pt x="69" y="38"/>
                    <a:pt x="69" y="91"/>
                  </a:cubicBezTo>
                  <a:cubicBezTo>
                    <a:pt x="0" y="639"/>
                    <a:pt x="0" y="1210"/>
                    <a:pt x="0" y="1757"/>
                  </a:cubicBezTo>
                  <a:cubicBezTo>
                    <a:pt x="0" y="2328"/>
                    <a:pt x="0" y="2876"/>
                    <a:pt x="0" y="3446"/>
                  </a:cubicBezTo>
                  <a:cubicBezTo>
                    <a:pt x="0" y="3566"/>
                    <a:pt x="86" y="3624"/>
                    <a:pt x="175" y="3624"/>
                  </a:cubicBezTo>
                  <a:cubicBezTo>
                    <a:pt x="239" y="3624"/>
                    <a:pt x="305" y="3595"/>
                    <a:pt x="343" y="3538"/>
                  </a:cubicBezTo>
                  <a:cubicBezTo>
                    <a:pt x="1073" y="2579"/>
                    <a:pt x="1667" y="1552"/>
                    <a:pt x="2146" y="456"/>
                  </a:cubicBezTo>
                  <a:cubicBezTo>
                    <a:pt x="2177" y="363"/>
                    <a:pt x="2103" y="270"/>
                    <a:pt x="2030" y="270"/>
                  </a:cubicBezTo>
                  <a:cubicBezTo>
                    <a:pt x="1996" y="270"/>
                    <a:pt x="1962" y="291"/>
                    <a:pt x="1941" y="342"/>
                  </a:cubicBezTo>
                  <a:cubicBezTo>
                    <a:pt x="1482" y="1221"/>
                    <a:pt x="944" y="2068"/>
                    <a:pt x="365" y="2869"/>
                  </a:cubicBezTo>
                  <a:lnTo>
                    <a:pt x="365" y="2869"/>
                  </a:lnTo>
                  <a:cubicBezTo>
                    <a:pt x="350" y="2491"/>
                    <a:pt x="335" y="2113"/>
                    <a:pt x="320" y="1734"/>
                  </a:cubicBezTo>
                  <a:cubicBezTo>
                    <a:pt x="297" y="1164"/>
                    <a:pt x="297" y="616"/>
                    <a:pt x="229" y="68"/>
                  </a:cubicBezTo>
                  <a:cubicBezTo>
                    <a:pt x="219" y="20"/>
                    <a:pt x="189" y="1"/>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766725" y="4538850"/>
              <a:ext cx="51950" cy="8600"/>
            </a:xfrm>
            <a:custGeom>
              <a:avLst/>
              <a:gdLst/>
              <a:ahLst/>
              <a:cxnLst/>
              <a:rect l="l" t="t" r="r" b="b"/>
              <a:pathLst>
                <a:path w="2078" h="344" extrusionOk="0">
                  <a:moveTo>
                    <a:pt x="1119" y="1"/>
                  </a:moveTo>
                  <a:cubicBezTo>
                    <a:pt x="799" y="1"/>
                    <a:pt x="480" y="23"/>
                    <a:pt x="160" y="46"/>
                  </a:cubicBezTo>
                  <a:cubicBezTo>
                    <a:pt x="0" y="69"/>
                    <a:pt x="0" y="297"/>
                    <a:pt x="160" y="320"/>
                  </a:cubicBezTo>
                  <a:cubicBezTo>
                    <a:pt x="480" y="343"/>
                    <a:pt x="799" y="343"/>
                    <a:pt x="1119" y="343"/>
                  </a:cubicBezTo>
                  <a:lnTo>
                    <a:pt x="1575" y="343"/>
                  </a:lnTo>
                  <a:cubicBezTo>
                    <a:pt x="1667" y="343"/>
                    <a:pt x="1735" y="343"/>
                    <a:pt x="1826" y="320"/>
                  </a:cubicBezTo>
                  <a:cubicBezTo>
                    <a:pt x="1895" y="320"/>
                    <a:pt x="1986" y="320"/>
                    <a:pt x="2032" y="252"/>
                  </a:cubicBezTo>
                  <a:cubicBezTo>
                    <a:pt x="2077" y="206"/>
                    <a:pt x="2077" y="160"/>
                    <a:pt x="2032" y="115"/>
                  </a:cubicBezTo>
                  <a:cubicBezTo>
                    <a:pt x="1986" y="46"/>
                    <a:pt x="1895" y="46"/>
                    <a:pt x="1826" y="23"/>
                  </a:cubicBezTo>
                  <a:lnTo>
                    <a:pt x="1575" y="23"/>
                  </a:lnTo>
                  <a:cubicBezTo>
                    <a:pt x="1438" y="1"/>
                    <a:pt x="1279"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777000" y="4526875"/>
              <a:ext cx="36525" cy="6300"/>
            </a:xfrm>
            <a:custGeom>
              <a:avLst/>
              <a:gdLst/>
              <a:ahLst/>
              <a:cxnLst/>
              <a:rect l="l" t="t" r="r" b="b"/>
              <a:pathLst>
                <a:path w="1461" h="252" extrusionOk="0">
                  <a:moveTo>
                    <a:pt x="776" y="0"/>
                  </a:moveTo>
                  <a:cubicBezTo>
                    <a:pt x="548" y="0"/>
                    <a:pt x="343" y="0"/>
                    <a:pt x="114" y="23"/>
                  </a:cubicBezTo>
                  <a:cubicBezTo>
                    <a:pt x="0" y="23"/>
                    <a:pt x="0" y="206"/>
                    <a:pt x="114" y="229"/>
                  </a:cubicBezTo>
                  <a:cubicBezTo>
                    <a:pt x="343" y="229"/>
                    <a:pt x="548" y="251"/>
                    <a:pt x="776" y="251"/>
                  </a:cubicBezTo>
                  <a:cubicBezTo>
                    <a:pt x="890" y="251"/>
                    <a:pt x="982" y="251"/>
                    <a:pt x="1096" y="229"/>
                  </a:cubicBezTo>
                  <a:cubicBezTo>
                    <a:pt x="1210" y="229"/>
                    <a:pt x="1324" y="229"/>
                    <a:pt x="1415" y="183"/>
                  </a:cubicBezTo>
                  <a:cubicBezTo>
                    <a:pt x="1461" y="160"/>
                    <a:pt x="1461" y="69"/>
                    <a:pt x="1415" y="46"/>
                  </a:cubicBezTo>
                  <a:cubicBezTo>
                    <a:pt x="1324" y="23"/>
                    <a:pt x="121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876875" y="4423350"/>
              <a:ext cx="76725" cy="192150"/>
            </a:xfrm>
            <a:custGeom>
              <a:avLst/>
              <a:gdLst/>
              <a:ahLst/>
              <a:cxnLst/>
              <a:rect l="l" t="t" r="r" b="b"/>
              <a:pathLst>
                <a:path w="3069" h="7686" extrusionOk="0">
                  <a:moveTo>
                    <a:pt x="2936" y="1"/>
                  </a:moveTo>
                  <a:cubicBezTo>
                    <a:pt x="2924" y="1"/>
                    <a:pt x="2911" y="4"/>
                    <a:pt x="2898" y="10"/>
                  </a:cubicBezTo>
                  <a:cubicBezTo>
                    <a:pt x="1803" y="786"/>
                    <a:pt x="1483" y="2178"/>
                    <a:pt x="1369" y="3434"/>
                  </a:cubicBezTo>
                  <a:cubicBezTo>
                    <a:pt x="1301" y="4141"/>
                    <a:pt x="1255" y="4849"/>
                    <a:pt x="1095" y="5534"/>
                  </a:cubicBezTo>
                  <a:cubicBezTo>
                    <a:pt x="1004" y="5876"/>
                    <a:pt x="890" y="6218"/>
                    <a:pt x="730" y="6538"/>
                  </a:cubicBezTo>
                  <a:cubicBezTo>
                    <a:pt x="570" y="6858"/>
                    <a:pt x="319" y="7086"/>
                    <a:pt x="114" y="7360"/>
                  </a:cubicBezTo>
                  <a:cubicBezTo>
                    <a:pt x="1" y="7491"/>
                    <a:pt x="90" y="7685"/>
                    <a:pt x="227" y="7685"/>
                  </a:cubicBezTo>
                  <a:cubicBezTo>
                    <a:pt x="256" y="7685"/>
                    <a:pt x="287" y="7676"/>
                    <a:pt x="319" y="7656"/>
                  </a:cubicBezTo>
                  <a:cubicBezTo>
                    <a:pt x="867" y="7314"/>
                    <a:pt x="1187" y="6584"/>
                    <a:pt x="1369" y="5990"/>
                  </a:cubicBezTo>
                  <a:cubicBezTo>
                    <a:pt x="1575" y="5328"/>
                    <a:pt x="1643" y="4643"/>
                    <a:pt x="1689" y="3959"/>
                  </a:cubicBezTo>
                  <a:cubicBezTo>
                    <a:pt x="1780" y="2658"/>
                    <a:pt x="1871" y="1037"/>
                    <a:pt x="2990" y="170"/>
                  </a:cubicBezTo>
                  <a:cubicBezTo>
                    <a:pt x="3068" y="111"/>
                    <a:pt x="3011" y="1"/>
                    <a:pt x="2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25925" y="4576525"/>
              <a:ext cx="42825" cy="56725"/>
            </a:xfrm>
            <a:custGeom>
              <a:avLst/>
              <a:gdLst/>
              <a:ahLst/>
              <a:cxnLst/>
              <a:rect l="l" t="t" r="r" b="b"/>
              <a:pathLst>
                <a:path w="1713" h="2269" extrusionOk="0">
                  <a:moveTo>
                    <a:pt x="848" y="1341"/>
                  </a:moveTo>
                  <a:cubicBezTo>
                    <a:pt x="878" y="1341"/>
                    <a:pt x="909" y="1344"/>
                    <a:pt x="941" y="1346"/>
                  </a:cubicBezTo>
                  <a:lnTo>
                    <a:pt x="941" y="1346"/>
                  </a:lnTo>
                  <a:cubicBezTo>
                    <a:pt x="814" y="1546"/>
                    <a:pt x="644" y="1719"/>
                    <a:pt x="439" y="1849"/>
                  </a:cubicBezTo>
                  <a:lnTo>
                    <a:pt x="439" y="1849"/>
                  </a:lnTo>
                  <a:cubicBezTo>
                    <a:pt x="434" y="1823"/>
                    <a:pt x="434" y="1794"/>
                    <a:pt x="434" y="1758"/>
                  </a:cubicBezTo>
                  <a:cubicBezTo>
                    <a:pt x="434" y="1689"/>
                    <a:pt x="480" y="1598"/>
                    <a:pt x="526" y="1529"/>
                  </a:cubicBezTo>
                  <a:cubicBezTo>
                    <a:pt x="594" y="1461"/>
                    <a:pt x="663" y="1392"/>
                    <a:pt x="731" y="1370"/>
                  </a:cubicBezTo>
                  <a:cubicBezTo>
                    <a:pt x="765" y="1347"/>
                    <a:pt x="805" y="1341"/>
                    <a:pt x="848" y="1341"/>
                  </a:cubicBezTo>
                  <a:close/>
                  <a:moveTo>
                    <a:pt x="1073" y="0"/>
                  </a:moveTo>
                  <a:cubicBezTo>
                    <a:pt x="982" y="23"/>
                    <a:pt x="891" y="23"/>
                    <a:pt x="822" y="23"/>
                  </a:cubicBezTo>
                  <a:cubicBezTo>
                    <a:pt x="754" y="46"/>
                    <a:pt x="731" y="137"/>
                    <a:pt x="799" y="160"/>
                  </a:cubicBezTo>
                  <a:cubicBezTo>
                    <a:pt x="891" y="183"/>
                    <a:pt x="959" y="206"/>
                    <a:pt x="1051" y="228"/>
                  </a:cubicBezTo>
                  <a:cubicBezTo>
                    <a:pt x="1100" y="241"/>
                    <a:pt x="1150" y="246"/>
                    <a:pt x="1199" y="253"/>
                  </a:cubicBezTo>
                  <a:lnTo>
                    <a:pt x="1199" y="253"/>
                  </a:lnTo>
                  <a:cubicBezTo>
                    <a:pt x="1229" y="544"/>
                    <a:pt x="1183" y="832"/>
                    <a:pt x="1074" y="1091"/>
                  </a:cubicBezTo>
                  <a:lnTo>
                    <a:pt x="1074" y="1091"/>
                  </a:lnTo>
                  <a:cubicBezTo>
                    <a:pt x="1067" y="1084"/>
                    <a:pt x="1059" y="1078"/>
                    <a:pt x="1051" y="1073"/>
                  </a:cubicBezTo>
                  <a:cubicBezTo>
                    <a:pt x="975" y="1016"/>
                    <a:pt x="892" y="993"/>
                    <a:pt x="806" y="993"/>
                  </a:cubicBezTo>
                  <a:cubicBezTo>
                    <a:pt x="581" y="993"/>
                    <a:pt x="345" y="1158"/>
                    <a:pt x="229" y="1324"/>
                  </a:cubicBezTo>
                  <a:cubicBezTo>
                    <a:pt x="23" y="1598"/>
                    <a:pt x="1" y="1963"/>
                    <a:pt x="229" y="2214"/>
                  </a:cubicBezTo>
                  <a:cubicBezTo>
                    <a:pt x="267" y="2252"/>
                    <a:pt x="311" y="2269"/>
                    <a:pt x="355" y="2269"/>
                  </a:cubicBezTo>
                  <a:cubicBezTo>
                    <a:pt x="391" y="2269"/>
                    <a:pt x="426" y="2257"/>
                    <a:pt x="457" y="2237"/>
                  </a:cubicBezTo>
                  <a:cubicBezTo>
                    <a:pt x="1233" y="1872"/>
                    <a:pt x="1712" y="913"/>
                    <a:pt x="1461" y="91"/>
                  </a:cubicBezTo>
                  <a:cubicBezTo>
                    <a:pt x="1439" y="46"/>
                    <a:pt x="1370"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6973300" y="4573550"/>
              <a:ext cx="21475" cy="49250"/>
            </a:xfrm>
            <a:custGeom>
              <a:avLst/>
              <a:gdLst/>
              <a:ahLst/>
              <a:cxnLst/>
              <a:rect l="l" t="t" r="r" b="b"/>
              <a:pathLst>
                <a:path w="859" h="1970" extrusionOk="0">
                  <a:moveTo>
                    <a:pt x="769" y="1"/>
                  </a:moveTo>
                  <a:cubicBezTo>
                    <a:pt x="742" y="1"/>
                    <a:pt x="716" y="16"/>
                    <a:pt x="708" y="51"/>
                  </a:cubicBezTo>
                  <a:cubicBezTo>
                    <a:pt x="594" y="370"/>
                    <a:pt x="457" y="667"/>
                    <a:pt x="342" y="986"/>
                  </a:cubicBezTo>
                  <a:cubicBezTo>
                    <a:pt x="274" y="1123"/>
                    <a:pt x="228" y="1283"/>
                    <a:pt x="160" y="1443"/>
                  </a:cubicBezTo>
                  <a:cubicBezTo>
                    <a:pt x="114" y="1580"/>
                    <a:pt x="0" y="1763"/>
                    <a:pt x="91" y="1922"/>
                  </a:cubicBezTo>
                  <a:cubicBezTo>
                    <a:pt x="120" y="1951"/>
                    <a:pt x="157" y="1970"/>
                    <a:pt x="191" y="1970"/>
                  </a:cubicBezTo>
                  <a:cubicBezTo>
                    <a:pt x="213" y="1970"/>
                    <a:pt x="234" y="1963"/>
                    <a:pt x="251" y="1945"/>
                  </a:cubicBezTo>
                  <a:cubicBezTo>
                    <a:pt x="411" y="1899"/>
                    <a:pt x="434" y="1671"/>
                    <a:pt x="479" y="1534"/>
                  </a:cubicBezTo>
                  <a:cubicBezTo>
                    <a:pt x="502" y="1374"/>
                    <a:pt x="548" y="1215"/>
                    <a:pt x="594" y="1055"/>
                  </a:cubicBezTo>
                  <a:cubicBezTo>
                    <a:pt x="685" y="735"/>
                    <a:pt x="753" y="416"/>
                    <a:pt x="845" y="96"/>
                  </a:cubicBezTo>
                  <a:cubicBezTo>
                    <a:pt x="859" y="40"/>
                    <a:pt x="812"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969300" y="4579875"/>
              <a:ext cx="46800" cy="60850"/>
            </a:xfrm>
            <a:custGeom>
              <a:avLst/>
              <a:gdLst/>
              <a:ahLst/>
              <a:cxnLst/>
              <a:rect l="l" t="t" r="r" b="b"/>
              <a:pathLst>
                <a:path w="1872" h="2434" extrusionOk="0">
                  <a:moveTo>
                    <a:pt x="722" y="1"/>
                  </a:moveTo>
                  <a:cubicBezTo>
                    <a:pt x="702" y="1"/>
                    <a:pt x="682" y="1"/>
                    <a:pt x="662" y="3"/>
                  </a:cubicBezTo>
                  <a:cubicBezTo>
                    <a:pt x="555" y="25"/>
                    <a:pt x="528" y="188"/>
                    <a:pt x="640" y="188"/>
                  </a:cubicBezTo>
                  <a:cubicBezTo>
                    <a:pt x="647" y="188"/>
                    <a:pt x="654" y="187"/>
                    <a:pt x="662" y="186"/>
                  </a:cubicBezTo>
                  <a:cubicBezTo>
                    <a:pt x="1210" y="186"/>
                    <a:pt x="1644" y="825"/>
                    <a:pt x="1507" y="1350"/>
                  </a:cubicBezTo>
                  <a:cubicBezTo>
                    <a:pt x="1363" y="1863"/>
                    <a:pt x="813" y="2136"/>
                    <a:pt x="306" y="2136"/>
                  </a:cubicBezTo>
                  <a:cubicBezTo>
                    <a:pt x="249" y="2136"/>
                    <a:pt x="192" y="2133"/>
                    <a:pt x="137" y="2126"/>
                  </a:cubicBezTo>
                  <a:cubicBezTo>
                    <a:pt x="69" y="2126"/>
                    <a:pt x="0" y="2217"/>
                    <a:pt x="0" y="2286"/>
                  </a:cubicBezTo>
                  <a:cubicBezTo>
                    <a:pt x="0" y="2377"/>
                    <a:pt x="69" y="2423"/>
                    <a:pt x="137" y="2423"/>
                  </a:cubicBezTo>
                  <a:cubicBezTo>
                    <a:pt x="197" y="2430"/>
                    <a:pt x="257" y="2434"/>
                    <a:pt x="317" y="2434"/>
                  </a:cubicBezTo>
                  <a:cubicBezTo>
                    <a:pt x="811" y="2434"/>
                    <a:pt x="1311" y="2188"/>
                    <a:pt x="1575" y="1761"/>
                  </a:cubicBezTo>
                  <a:cubicBezTo>
                    <a:pt x="1872" y="1304"/>
                    <a:pt x="1804" y="711"/>
                    <a:pt x="1415" y="323"/>
                  </a:cubicBezTo>
                  <a:cubicBezTo>
                    <a:pt x="1225" y="132"/>
                    <a:pt x="976" y="1"/>
                    <a:pt x="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7072000" y="4473525"/>
              <a:ext cx="25700" cy="100550"/>
            </a:xfrm>
            <a:custGeom>
              <a:avLst/>
              <a:gdLst/>
              <a:ahLst/>
              <a:cxnLst/>
              <a:rect l="l" t="t" r="r" b="b"/>
              <a:pathLst>
                <a:path w="1028" h="4022" extrusionOk="0">
                  <a:moveTo>
                    <a:pt x="934" y="0"/>
                  </a:moveTo>
                  <a:cubicBezTo>
                    <a:pt x="885" y="0"/>
                    <a:pt x="834" y="34"/>
                    <a:pt x="823" y="103"/>
                  </a:cubicBezTo>
                  <a:cubicBezTo>
                    <a:pt x="731" y="765"/>
                    <a:pt x="594" y="1427"/>
                    <a:pt x="457" y="2066"/>
                  </a:cubicBezTo>
                  <a:cubicBezTo>
                    <a:pt x="389" y="2385"/>
                    <a:pt x="320" y="2682"/>
                    <a:pt x="252" y="2979"/>
                  </a:cubicBezTo>
                  <a:cubicBezTo>
                    <a:pt x="161" y="3276"/>
                    <a:pt x="1" y="3618"/>
                    <a:pt x="47" y="3915"/>
                  </a:cubicBezTo>
                  <a:cubicBezTo>
                    <a:pt x="61" y="3986"/>
                    <a:pt x="129" y="4022"/>
                    <a:pt x="194" y="4022"/>
                  </a:cubicBezTo>
                  <a:cubicBezTo>
                    <a:pt x="233" y="4022"/>
                    <a:pt x="272" y="4009"/>
                    <a:pt x="298" y="3983"/>
                  </a:cubicBezTo>
                  <a:cubicBezTo>
                    <a:pt x="503" y="3755"/>
                    <a:pt x="549" y="3367"/>
                    <a:pt x="617" y="3093"/>
                  </a:cubicBezTo>
                  <a:cubicBezTo>
                    <a:pt x="686" y="2751"/>
                    <a:pt x="754" y="2431"/>
                    <a:pt x="823" y="2089"/>
                  </a:cubicBezTo>
                  <a:cubicBezTo>
                    <a:pt x="937" y="1427"/>
                    <a:pt x="982" y="765"/>
                    <a:pt x="1028" y="103"/>
                  </a:cubicBezTo>
                  <a:cubicBezTo>
                    <a:pt x="1028" y="34"/>
                    <a:pt x="982"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053950" y="4489850"/>
              <a:ext cx="70575" cy="12500"/>
            </a:xfrm>
            <a:custGeom>
              <a:avLst/>
              <a:gdLst/>
              <a:ahLst/>
              <a:cxnLst/>
              <a:rect l="l" t="t" r="r" b="b"/>
              <a:pathLst>
                <a:path w="2823" h="500" extrusionOk="0">
                  <a:moveTo>
                    <a:pt x="2617" y="0"/>
                  </a:moveTo>
                  <a:cubicBezTo>
                    <a:pt x="2557" y="0"/>
                    <a:pt x="2496" y="20"/>
                    <a:pt x="2435" y="20"/>
                  </a:cubicBezTo>
                  <a:cubicBezTo>
                    <a:pt x="2321" y="66"/>
                    <a:pt x="2207" y="66"/>
                    <a:pt x="2115" y="89"/>
                  </a:cubicBezTo>
                  <a:cubicBezTo>
                    <a:pt x="1910" y="135"/>
                    <a:pt x="1682" y="157"/>
                    <a:pt x="1476" y="180"/>
                  </a:cubicBezTo>
                  <a:cubicBezTo>
                    <a:pt x="1404" y="184"/>
                    <a:pt x="1332" y="186"/>
                    <a:pt x="1261" y="186"/>
                  </a:cubicBezTo>
                  <a:cubicBezTo>
                    <a:pt x="905" y="186"/>
                    <a:pt x="563" y="138"/>
                    <a:pt x="221" y="43"/>
                  </a:cubicBezTo>
                  <a:cubicBezTo>
                    <a:pt x="213" y="42"/>
                    <a:pt x="206" y="42"/>
                    <a:pt x="199" y="42"/>
                  </a:cubicBezTo>
                  <a:cubicBezTo>
                    <a:pt x="55" y="42"/>
                    <a:pt x="0" y="251"/>
                    <a:pt x="152" y="294"/>
                  </a:cubicBezTo>
                  <a:cubicBezTo>
                    <a:pt x="586" y="431"/>
                    <a:pt x="1042" y="500"/>
                    <a:pt x="1499" y="500"/>
                  </a:cubicBezTo>
                  <a:cubicBezTo>
                    <a:pt x="1727" y="500"/>
                    <a:pt x="1955" y="477"/>
                    <a:pt x="2184" y="431"/>
                  </a:cubicBezTo>
                  <a:cubicBezTo>
                    <a:pt x="2366" y="386"/>
                    <a:pt x="2663" y="363"/>
                    <a:pt x="2777" y="180"/>
                  </a:cubicBezTo>
                  <a:cubicBezTo>
                    <a:pt x="2823" y="112"/>
                    <a:pt x="2777" y="43"/>
                    <a:pt x="2709" y="20"/>
                  </a:cubicBezTo>
                  <a:cubicBezTo>
                    <a:pt x="2678" y="5"/>
                    <a:pt x="2648" y="0"/>
                    <a:pt x="2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064025" y="4526875"/>
              <a:ext cx="54800" cy="5725"/>
            </a:xfrm>
            <a:custGeom>
              <a:avLst/>
              <a:gdLst/>
              <a:ahLst/>
              <a:cxnLst/>
              <a:rect l="l" t="t" r="r" b="b"/>
              <a:pathLst>
                <a:path w="2192" h="229" extrusionOk="0">
                  <a:moveTo>
                    <a:pt x="1142" y="0"/>
                  </a:moveTo>
                  <a:cubicBezTo>
                    <a:pt x="799" y="23"/>
                    <a:pt x="480" y="23"/>
                    <a:pt x="137" y="23"/>
                  </a:cubicBezTo>
                  <a:cubicBezTo>
                    <a:pt x="0" y="23"/>
                    <a:pt x="0" y="206"/>
                    <a:pt x="137" y="229"/>
                  </a:cubicBezTo>
                  <a:lnTo>
                    <a:pt x="1644" y="229"/>
                  </a:lnTo>
                  <a:cubicBezTo>
                    <a:pt x="1804" y="229"/>
                    <a:pt x="1986" y="229"/>
                    <a:pt x="2123" y="183"/>
                  </a:cubicBezTo>
                  <a:cubicBezTo>
                    <a:pt x="2192" y="160"/>
                    <a:pt x="2192" y="69"/>
                    <a:pt x="2123" y="46"/>
                  </a:cubicBezTo>
                  <a:cubicBezTo>
                    <a:pt x="1986" y="0"/>
                    <a:pt x="1804" y="0"/>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5"/>
        <p:cNvGrpSpPr/>
        <p:nvPr/>
      </p:nvGrpSpPr>
      <p:grpSpPr>
        <a:xfrm>
          <a:off x="0" y="0"/>
          <a:ext cx="0" cy="0"/>
          <a:chOff x="0" y="0"/>
          <a:chExt cx="0" cy="0"/>
        </a:xfrm>
      </p:grpSpPr>
      <p:pic>
        <p:nvPicPr>
          <p:cNvPr id="586" name="Google Shape;586;p9"/>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587" name="Google Shape;587;p9"/>
          <p:cNvSpPr txBox="1">
            <a:spLocks noGrp="1"/>
          </p:cNvSpPr>
          <p:nvPr>
            <p:ph type="title"/>
          </p:nvPr>
        </p:nvSpPr>
        <p:spPr>
          <a:xfrm>
            <a:off x="2369400" y="1238825"/>
            <a:ext cx="4405200" cy="157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100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8" name="Google Shape;588;p9"/>
          <p:cNvSpPr txBox="1">
            <a:spLocks noGrp="1"/>
          </p:cNvSpPr>
          <p:nvPr>
            <p:ph type="subTitle" idx="1"/>
          </p:nvPr>
        </p:nvSpPr>
        <p:spPr>
          <a:xfrm>
            <a:off x="2369400" y="2677754"/>
            <a:ext cx="44052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89" name="Google Shape;589;p9"/>
          <p:cNvGrpSpPr/>
          <p:nvPr/>
        </p:nvGrpSpPr>
        <p:grpSpPr>
          <a:xfrm>
            <a:off x="6830216" y="173514"/>
            <a:ext cx="2169471" cy="255216"/>
            <a:chOff x="4882175" y="259634"/>
            <a:chExt cx="1827385" cy="214991"/>
          </a:xfrm>
        </p:grpSpPr>
        <p:sp>
          <p:nvSpPr>
            <p:cNvPr id="590" name="Google Shape;590;p9"/>
            <p:cNvSpPr/>
            <p:nvPr/>
          </p:nvSpPr>
          <p:spPr>
            <a:xfrm>
              <a:off x="5888268" y="299139"/>
              <a:ext cx="169480" cy="175210"/>
            </a:xfrm>
            <a:custGeom>
              <a:avLst/>
              <a:gdLst/>
              <a:ahLst/>
              <a:cxnLst/>
              <a:rect l="l" t="t" r="r" b="b"/>
              <a:pathLst>
                <a:path w="3076" h="3180" extrusionOk="0">
                  <a:moveTo>
                    <a:pt x="1539" y="0"/>
                  </a:moveTo>
                  <a:cubicBezTo>
                    <a:pt x="1451" y="0"/>
                    <a:pt x="1360" y="22"/>
                    <a:pt x="1278" y="53"/>
                  </a:cubicBezTo>
                  <a:cubicBezTo>
                    <a:pt x="1073" y="144"/>
                    <a:pt x="868" y="281"/>
                    <a:pt x="685" y="418"/>
                  </a:cubicBezTo>
                  <a:cubicBezTo>
                    <a:pt x="480" y="555"/>
                    <a:pt x="297" y="692"/>
                    <a:pt x="137" y="874"/>
                  </a:cubicBezTo>
                  <a:cubicBezTo>
                    <a:pt x="61" y="950"/>
                    <a:pt x="127" y="1074"/>
                    <a:pt x="217" y="1074"/>
                  </a:cubicBezTo>
                  <a:cubicBezTo>
                    <a:pt x="236" y="1074"/>
                    <a:pt x="255" y="1069"/>
                    <a:pt x="274" y="1057"/>
                  </a:cubicBezTo>
                  <a:cubicBezTo>
                    <a:pt x="594" y="852"/>
                    <a:pt x="913" y="601"/>
                    <a:pt x="1256" y="418"/>
                  </a:cubicBezTo>
                  <a:cubicBezTo>
                    <a:pt x="1315" y="388"/>
                    <a:pt x="1442" y="320"/>
                    <a:pt x="1524" y="320"/>
                  </a:cubicBezTo>
                  <a:cubicBezTo>
                    <a:pt x="1567" y="320"/>
                    <a:pt x="1598" y="339"/>
                    <a:pt x="1598" y="395"/>
                  </a:cubicBezTo>
                  <a:cubicBezTo>
                    <a:pt x="1621" y="555"/>
                    <a:pt x="1484" y="737"/>
                    <a:pt x="1415" y="874"/>
                  </a:cubicBezTo>
                  <a:cubicBezTo>
                    <a:pt x="1050" y="1559"/>
                    <a:pt x="594" y="2221"/>
                    <a:pt x="92" y="2815"/>
                  </a:cubicBezTo>
                  <a:cubicBezTo>
                    <a:pt x="0" y="2929"/>
                    <a:pt x="69" y="3088"/>
                    <a:pt x="206" y="3111"/>
                  </a:cubicBezTo>
                  <a:cubicBezTo>
                    <a:pt x="662" y="3157"/>
                    <a:pt x="1119" y="3180"/>
                    <a:pt x="1575" y="3180"/>
                  </a:cubicBezTo>
                  <a:cubicBezTo>
                    <a:pt x="2009" y="3180"/>
                    <a:pt x="2465" y="3157"/>
                    <a:pt x="2899" y="3043"/>
                  </a:cubicBezTo>
                  <a:cubicBezTo>
                    <a:pt x="3075" y="3021"/>
                    <a:pt x="3060" y="2722"/>
                    <a:pt x="2874" y="2722"/>
                  </a:cubicBezTo>
                  <a:cubicBezTo>
                    <a:pt x="2867" y="2722"/>
                    <a:pt x="2861" y="2722"/>
                    <a:pt x="2853" y="2723"/>
                  </a:cubicBezTo>
                  <a:cubicBezTo>
                    <a:pt x="2420" y="2746"/>
                    <a:pt x="1986" y="2815"/>
                    <a:pt x="1530" y="2815"/>
                  </a:cubicBezTo>
                  <a:cubicBezTo>
                    <a:pt x="1413" y="2821"/>
                    <a:pt x="1297" y="2824"/>
                    <a:pt x="1181" y="2824"/>
                  </a:cubicBezTo>
                  <a:cubicBezTo>
                    <a:pt x="972" y="2824"/>
                    <a:pt x="761" y="2814"/>
                    <a:pt x="547" y="2799"/>
                  </a:cubicBezTo>
                  <a:lnTo>
                    <a:pt x="547" y="2799"/>
                  </a:lnTo>
                  <a:cubicBezTo>
                    <a:pt x="783" y="2506"/>
                    <a:pt x="996" y="2199"/>
                    <a:pt x="1210" y="1879"/>
                  </a:cubicBezTo>
                  <a:cubicBezTo>
                    <a:pt x="1347" y="1673"/>
                    <a:pt x="1461" y="1468"/>
                    <a:pt x="1598" y="1262"/>
                  </a:cubicBezTo>
                  <a:cubicBezTo>
                    <a:pt x="1689" y="1057"/>
                    <a:pt x="1826" y="874"/>
                    <a:pt x="1895" y="646"/>
                  </a:cubicBezTo>
                  <a:cubicBezTo>
                    <a:pt x="1963" y="486"/>
                    <a:pt x="1963" y="281"/>
                    <a:pt x="1826" y="121"/>
                  </a:cubicBezTo>
                  <a:cubicBezTo>
                    <a:pt x="1751" y="33"/>
                    <a:pt x="1647" y="0"/>
                    <a:pt x="1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6104473" y="329278"/>
              <a:ext cx="124631" cy="125182"/>
            </a:xfrm>
            <a:custGeom>
              <a:avLst/>
              <a:gdLst/>
              <a:ahLst/>
              <a:cxnLst/>
              <a:rect l="l" t="t" r="r" b="b"/>
              <a:pathLst>
                <a:path w="2262" h="2272" extrusionOk="0">
                  <a:moveTo>
                    <a:pt x="169" y="1"/>
                  </a:moveTo>
                  <a:cubicBezTo>
                    <a:pt x="92" y="1"/>
                    <a:pt x="1" y="98"/>
                    <a:pt x="71" y="168"/>
                  </a:cubicBezTo>
                  <a:cubicBezTo>
                    <a:pt x="345" y="556"/>
                    <a:pt x="619" y="921"/>
                    <a:pt x="938" y="1263"/>
                  </a:cubicBezTo>
                  <a:cubicBezTo>
                    <a:pt x="1098" y="1446"/>
                    <a:pt x="1258" y="1606"/>
                    <a:pt x="1417" y="1765"/>
                  </a:cubicBezTo>
                  <a:cubicBezTo>
                    <a:pt x="1600" y="1948"/>
                    <a:pt x="1760" y="2153"/>
                    <a:pt x="1965" y="2245"/>
                  </a:cubicBezTo>
                  <a:cubicBezTo>
                    <a:pt x="1989" y="2263"/>
                    <a:pt x="2016" y="2272"/>
                    <a:pt x="2043" y="2272"/>
                  </a:cubicBezTo>
                  <a:cubicBezTo>
                    <a:pt x="2150" y="2272"/>
                    <a:pt x="2261" y="2148"/>
                    <a:pt x="2171" y="2039"/>
                  </a:cubicBezTo>
                  <a:cubicBezTo>
                    <a:pt x="2034" y="1857"/>
                    <a:pt x="1851" y="1720"/>
                    <a:pt x="1668" y="1560"/>
                  </a:cubicBezTo>
                  <a:cubicBezTo>
                    <a:pt x="1509" y="1400"/>
                    <a:pt x="1326" y="1240"/>
                    <a:pt x="1166" y="1058"/>
                  </a:cubicBezTo>
                  <a:cubicBezTo>
                    <a:pt x="847" y="738"/>
                    <a:pt x="527" y="396"/>
                    <a:pt x="230" y="31"/>
                  </a:cubicBezTo>
                  <a:cubicBezTo>
                    <a:pt x="215" y="9"/>
                    <a:pt x="19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6114942" y="328066"/>
              <a:ext cx="102977" cy="122427"/>
            </a:xfrm>
            <a:custGeom>
              <a:avLst/>
              <a:gdLst/>
              <a:ahLst/>
              <a:cxnLst/>
              <a:rect l="l" t="t" r="r" b="b"/>
              <a:pathLst>
                <a:path w="1869" h="2222" extrusionOk="0">
                  <a:moveTo>
                    <a:pt x="212" y="2173"/>
                  </a:moveTo>
                  <a:lnTo>
                    <a:pt x="212" y="2173"/>
                  </a:lnTo>
                  <a:cubicBezTo>
                    <a:pt x="200" y="2175"/>
                    <a:pt x="189" y="2175"/>
                    <a:pt x="177" y="2175"/>
                  </a:cubicBezTo>
                  <a:cubicBezTo>
                    <a:pt x="189" y="2175"/>
                    <a:pt x="201" y="2174"/>
                    <a:pt x="212" y="2173"/>
                  </a:cubicBezTo>
                  <a:close/>
                  <a:moveTo>
                    <a:pt x="1688" y="0"/>
                  </a:moveTo>
                  <a:cubicBezTo>
                    <a:pt x="1662" y="0"/>
                    <a:pt x="1636" y="9"/>
                    <a:pt x="1615" y="30"/>
                  </a:cubicBezTo>
                  <a:cubicBezTo>
                    <a:pt x="1342" y="372"/>
                    <a:pt x="1068" y="715"/>
                    <a:pt x="771" y="1034"/>
                  </a:cubicBezTo>
                  <a:cubicBezTo>
                    <a:pt x="634" y="1194"/>
                    <a:pt x="497" y="1354"/>
                    <a:pt x="360" y="1513"/>
                  </a:cubicBezTo>
                  <a:cubicBezTo>
                    <a:pt x="292" y="1582"/>
                    <a:pt x="223" y="1673"/>
                    <a:pt x="155" y="1765"/>
                  </a:cubicBezTo>
                  <a:cubicBezTo>
                    <a:pt x="93" y="1847"/>
                    <a:pt x="12" y="1930"/>
                    <a:pt x="14" y="2030"/>
                  </a:cubicBezTo>
                  <a:lnTo>
                    <a:pt x="14" y="2030"/>
                  </a:lnTo>
                  <a:cubicBezTo>
                    <a:pt x="9" y="2064"/>
                    <a:pt x="1" y="2102"/>
                    <a:pt x="18" y="2153"/>
                  </a:cubicBezTo>
                  <a:cubicBezTo>
                    <a:pt x="18" y="2175"/>
                    <a:pt x="63" y="2221"/>
                    <a:pt x="109" y="2221"/>
                  </a:cubicBezTo>
                  <a:cubicBezTo>
                    <a:pt x="148" y="2201"/>
                    <a:pt x="187" y="2199"/>
                    <a:pt x="227" y="2169"/>
                  </a:cubicBezTo>
                  <a:lnTo>
                    <a:pt x="227" y="2169"/>
                  </a:lnTo>
                  <a:cubicBezTo>
                    <a:pt x="312" y="2148"/>
                    <a:pt x="370" y="2070"/>
                    <a:pt x="429" y="1993"/>
                  </a:cubicBezTo>
                  <a:cubicBezTo>
                    <a:pt x="497" y="1902"/>
                    <a:pt x="565" y="1810"/>
                    <a:pt x="634" y="1742"/>
                  </a:cubicBezTo>
                  <a:lnTo>
                    <a:pt x="1022" y="1217"/>
                  </a:lnTo>
                  <a:cubicBezTo>
                    <a:pt x="1273" y="874"/>
                    <a:pt x="1547" y="532"/>
                    <a:pt x="1798" y="190"/>
                  </a:cubicBezTo>
                  <a:cubicBezTo>
                    <a:pt x="1868" y="102"/>
                    <a:pt x="1776" y="0"/>
                    <a:pt x="1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6302000" y="259634"/>
              <a:ext cx="210087" cy="77798"/>
            </a:xfrm>
            <a:custGeom>
              <a:avLst/>
              <a:gdLst/>
              <a:ahLst/>
              <a:cxnLst/>
              <a:rect l="l" t="t" r="r" b="b"/>
              <a:pathLst>
                <a:path w="3813" h="1412" extrusionOk="0">
                  <a:moveTo>
                    <a:pt x="3595" y="0"/>
                  </a:moveTo>
                  <a:cubicBezTo>
                    <a:pt x="3516" y="0"/>
                    <a:pt x="3434" y="68"/>
                    <a:pt x="3447" y="176"/>
                  </a:cubicBezTo>
                  <a:cubicBezTo>
                    <a:pt x="3562" y="564"/>
                    <a:pt x="3242" y="884"/>
                    <a:pt x="2900" y="998"/>
                  </a:cubicBezTo>
                  <a:cubicBezTo>
                    <a:pt x="2799" y="1031"/>
                    <a:pt x="2696" y="1046"/>
                    <a:pt x="2593" y="1046"/>
                  </a:cubicBezTo>
                  <a:cubicBezTo>
                    <a:pt x="2271" y="1046"/>
                    <a:pt x="1943" y="908"/>
                    <a:pt x="1667" y="770"/>
                  </a:cubicBezTo>
                  <a:cubicBezTo>
                    <a:pt x="1370" y="579"/>
                    <a:pt x="1073" y="308"/>
                    <a:pt x="702" y="308"/>
                  </a:cubicBezTo>
                  <a:cubicBezTo>
                    <a:pt x="674" y="308"/>
                    <a:pt x="646" y="310"/>
                    <a:pt x="617" y="313"/>
                  </a:cubicBezTo>
                  <a:cubicBezTo>
                    <a:pt x="298" y="336"/>
                    <a:pt x="1" y="587"/>
                    <a:pt x="24" y="907"/>
                  </a:cubicBezTo>
                  <a:cubicBezTo>
                    <a:pt x="35" y="1009"/>
                    <a:pt x="109" y="1061"/>
                    <a:pt x="183" y="1061"/>
                  </a:cubicBezTo>
                  <a:cubicBezTo>
                    <a:pt x="258" y="1061"/>
                    <a:pt x="332" y="1009"/>
                    <a:pt x="343" y="907"/>
                  </a:cubicBezTo>
                  <a:cubicBezTo>
                    <a:pt x="343" y="747"/>
                    <a:pt x="526" y="656"/>
                    <a:pt x="663" y="656"/>
                  </a:cubicBezTo>
                  <a:cubicBezTo>
                    <a:pt x="868" y="678"/>
                    <a:pt x="1051" y="815"/>
                    <a:pt x="1211" y="907"/>
                  </a:cubicBezTo>
                  <a:cubicBezTo>
                    <a:pt x="1576" y="1158"/>
                    <a:pt x="1964" y="1363"/>
                    <a:pt x="2420" y="1409"/>
                  </a:cubicBezTo>
                  <a:cubicBezTo>
                    <a:pt x="2452" y="1411"/>
                    <a:pt x="2484" y="1412"/>
                    <a:pt x="2515" y="1412"/>
                  </a:cubicBezTo>
                  <a:cubicBezTo>
                    <a:pt x="2868" y="1412"/>
                    <a:pt x="3196" y="1293"/>
                    <a:pt x="3447" y="1021"/>
                  </a:cubicBezTo>
                  <a:cubicBezTo>
                    <a:pt x="3676" y="770"/>
                    <a:pt x="3813" y="450"/>
                    <a:pt x="3721" y="108"/>
                  </a:cubicBezTo>
                  <a:cubicBezTo>
                    <a:pt x="3703" y="33"/>
                    <a:pt x="3650" y="0"/>
                    <a:pt x="3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6359853" y="339031"/>
              <a:ext cx="23967" cy="113170"/>
            </a:xfrm>
            <a:custGeom>
              <a:avLst/>
              <a:gdLst/>
              <a:ahLst/>
              <a:cxnLst/>
              <a:rect l="l" t="t" r="r" b="b"/>
              <a:pathLst>
                <a:path w="435" h="2054" extrusionOk="0">
                  <a:moveTo>
                    <a:pt x="222" y="1"/>
                  </a:moveTo>
                  <a:cubicBezTo>
                    <a:pt x="191" y="1"/>
                    <a:pt x="158" y="19"/>
                    <a:pt x="138" y="59"/>
                  </a:cubicBezTo>
                  <a:cubicBezTo>
                    <a:pt x="24" y="379"/>
                    <a:pt x="1" y="744"/>
                    <a:pt x="24" y="1086"/>
                  </a:cubicBezTo>
                  <a:cubicBezTo>
                    <a:pt x="24" y="1246"/>
                    <a:pt x="24" y="1429"/>
                    <a:pt x="46" y="1588"/>
                  </a:cubicBezTo>
                  <a:cubicBezTo>
                    <a:pt x="69" y="1748"/>
                    <a:pt x="115" y="1954"/>
                    <a:pt x="252" y="2045"/>
                  </a:cubicBezTo>
                  <a:cubicBezTo>
                    <a:pt x="264" y="2051"/>
                    <a:pt x="276" y="2054"/>
                    <a:pt x="288" y="2054"/>
                  </a:cubicBezTo>
                  <a:cubicBezTo>
                    <a:pt x="320" y="2054"/>
                    <a:pt x="349" y="2033"/>
                    <a:pt x="366" y="1999"/>
                  </a:cubicBezTo>
                  <a:cubicBezTo>
                    <a:pt x="412" y="1976"/>
                    <a:pt x="389" y="1931"/>
                    <a:pt x="412" y="1908"/>
                  </a:cubicBezTo>
                  <a:cubicBezTo>
                    <a:pt x="412" y="1862"/>
                    <a:pt x="434" y="1839"/>
                    <a:pt x="434" y="1794"/>
                  </a:cubicBezTo>
                  <a:cubicBezTo>
                    <a:pt x="434" y="1703"/>
                    <a:pt x="412" y="1611"/>
                    <a:pt x="412" y="1520"/>
                  </a:cubicBezTo>
                  <a:cubicBezTo>
                    <a:pt x="389" y="1383"/>
                    <a:pt x="366" y="1223"/>
                    <a:pt x="343" y="1063"/>
                  </a:cubicBezTo>
                  <a:cubicBezTo>
                    <a:pt x="320" y="744"/>
                    <a:pt x="320" y="401"/>
                    <a:pt x="297" y="82"/>
                  </a:cubicBezTo>
                  <a:cubicBezTo>
                    <a:pt x="297" y="31"/>
                    <a:pt x="261" y="1"/>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6439084" y="348673"/>
              <a:ext cx="20166" cy="113115"/>
            </a:xfrm>
            <a:custGeom>
              <a:avLst/>
              <a:gdLst/>
              <a:ahLst/>
              <a:cxnLst/>
              <a:rect l="l" t="t" r="r" b="b"/>
              <a:pathLst>
                <a:path w="366" h="2053" extrusionOk="0">
                  <a:moveTo>
                    <a:pt x="102" y="1"/>
                  </a:moveTo>
                  <a:cubicBezTo>
                    <a:pt x="74" y="1"/>
                    <a:pt x="46" y="19"/>
                    <a:pt x="46" y="44"/>
                  </a:cubicBezTo>
                  <a:cubicBezTo>
                    <a:pt x="69" y="363"/>
                    <a:pt x="24" y="660"/>
                    <a:pt x="24" y="980"/>
                  </a:cubicBezTo>
                  <a:cubicBezTo>
                    <a:pt x="24" y="1276"/>
                    <a:pt x="1" y="1596"/>
                    <a:pt x="1" y="1893"/>
                  </a:cubicBezTo>
                  <a:cubicBezTo>
                    <a:pt x="1" y="1984"/>
                    <a:pt x="69" y="2053"/>
                    <a:pt x="161" y="2053"/>
                  </a:cubicBezTo>
                  <a:cubicBezTo>
                    <a:pt x="275" y="2053"/>
                    <a:pt x="320" y="1984"/>
                    <a:pt x="320" y="1893"/>
                  </a:cubicBezTo>
                  <a:cubicBezTo>
                    <a:pt x="366" y="1573"/>
                    <a:pt x="366" y="1254"/>
                    <a:pt x="343" y="957"/>
                  </a:cubicBezTo>
                  <a:cubicBezTo>
                    <a:pt x="320" y="637"/>
                    <a:pt x="229" y="341"/>
                    <a:pt x="161" y="44"/>
                  </a:cubicBezTo>
                  <a:cubicBezTo>
                    <a:pt x="150" y="13"/>
                    <a:pt x="126"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6565204" y="328176"/>
              <a:ext cx="144355" cy="109809"/>
            </a:xfrm>
            <a:custGeom>
              <a:avLst/>
              <a:gdLst/>
              <a:ahLst/>
              <a:cxnLst/>
              <a:rect l="l" t="t" r="r" b="b"/>
              <a:pathLst>
                <a:path w="2620" h="1993" extrusionOk="0">
                  <a:moveTo>
                    <a:pt x="111" y="1"/>
                  </a:moveTo>
                  <a:cubicBezTo>
                    <a:pt x="64" y="1"/>
                    <a:pt x="0" y="60"/>
                    <a:pt x="40" y="119"/>
                  </a:cubicBezTo>
                  <a:cubicBezTo>
                    <a:pt x="337" y="530"/>
                    <a:pt x="770" y="872"/>
                    <a:pt x="1181" y="1192"/>
                  </a:cubicBezTo>
                  <a:cubicBezTo>
                    <a:pt x="1387" y="1352"/>
                    <a:pt x="1592" y="1511"/>
                    <a:pt x="1797" y="1648"/>
                  </a:cubicBezTo>
                  <a:cubicBezTo>
                    <a:pt x="2014" y="1800"/>
                    <a:pt x="2210" y="1993"/>
                    <a:pt x="2463" y="1993"/>
                  </a:cubicBezTo>
                  <a:cubicBezTo>
                    <a:pt x="2477" y="1993"/>
                    <a:pt x="2491" y="1992"/>
                    <a:pt x="2505" y="1991"/>
                  </a:cubicBezTo>
                  <a:cubicBezTo>
                    <a:pt x="2551" y="1991"/>
                    <a:pt x="2619" y="1945"/>
                    <a:pt x="2596" y="1877"/>
                  </a:cubicBezTo>
                  <a:cubicBezTo>
                    <a:pt x="2551" y="1763"/>
                    <a:pt x="2482" y="1671"/>
                    <a:pt x="2368" y="1603"/>
                  </a:cubicBezTo>
                  <a:cubicBezTo>
                    <a:pt x="2277" y="1534"/>
                    <a:pt x="2163" y="1466"/>
                    <a:pt x="2071" y="1397"/>
                  </a:cubicBezTo>
                  <a:cubicBezTo>
                    <a:pt x="1843" y="1238"/>
                    <a:pt x="1615" y="1078"/>
                    <a:pt x="1409" y="941"/>
                  </a:cubicBezTo>
                  <a:cubicBezTo>
                    <a:pt x="976" y="621"/>
                    <a:pt x="588" y="279"/>
                    <a:pt x="131" y="5"/>
                  </a:cubicBezTo>
                  <a:cubicBezTo>
                    <a:pt x="125" y="2"/>
                    <a:pt x="118"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6564874" y="329994"/>
              <a:ext cx="114658" cy="114162"/>
            </a:xfrm>
            <a:custGeom>
              <a:avLst/>
              <a:gdLst/>
              <a:ahLst/>
              <a:cxnLst/>
              <a:rect l="l" t="t" r="r" b="b"/>
              <a:pathLst>
                <a:path w="2081" h="2072" extrusionOk="0">
                  <a:moveTo>
                    <a:pt x="1950" y="1"/>
                  </a:moveTo>
                  <a:cubicBezTo>
                    <a:pt x="1933" y="1"/>
                    <a:pt x="1914" y="6"/>
                    <a:pt x="1895" y="18"/>
                  </a:cubicBezTo>
                  <a:cubicBezTo>
                    <a:pt x="1484" y="200"/>
                    <a:pt x="1142" y="451"/>
                    <a:pt x="822" y="771"/>
                  </a:cubicBezTo>
                  <a:cubicBezTo>
                    <a:pt x="502" y="1068"/>
                    <a:pt x="229" y="1433"/>
                    <a:pt x="23" y="1821"/>
                  </a:cubicBezTo>
                  <a:cubicBezTo>
                    <a:pt x="0" y="1867"/>
                    <a:pt x="0" y="1935"/>
                    <a:pt x="23" y="1981"/>
                  </a:cubicBezTo>
                  <a:cubicBezTo>
                    <a:pt x="69" y="2049"/>
                    <a:pt x="114" y="2072"/>
                    <a:pt x="183" y="2072"/>
                  </a:cubicBezTo>
                  <a:cubicBezTo>
                    <a:pt x="229" y="2072"/>
                    <a:pt x="297" y="2049"/>
                    <a:pt x="320" y="1981"/>
                  </a:cubicBezTo>
                  <a:cubicBezTo>
                    <a:pt x="548" y="1638"/>
                    <a:pt x="754" y="1296"/>
                    <a:pt x="1050" y="976"/>
                  </a:cubicBezTo>
                  <a:cubicBezTo>
                    <a:pt x="1324" y="680"/>
                    <a:pt x="1644" y="406"/>
                    <a:pt x="1986" y="177"/>
                  </a:cubicBezTo>
                  <a:cubicBezTo>
                    <a:pt x="2081" y="121"/>
                    <a:pt x="2034" y="1"/>
                    <a:pt x="19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5648040" y="425039"/>
              <a:ext cx="85566" cy="32067"/>
            </a:xfrm>
            <a:custGeom>
              <a:avLst/>
              <a:gdLst/>
              <a:ahLst/>
              <a:cxnLst/>
              <a:rect l="l" t="t" r="r" b="b"/>
              <a:pathLst>
                <a:path w="1553" h="582" extrusionOk="0">
                  <a:moveTo>
                    <a:pt x="133" y="0"/>
                  </a:moveTo>
                  <a:cubicBezTo>
                    <a:pt x="74" y="0"/>
                    <a:pt x="20" y="59"/>
                    <a:pt x="1" y="119"/>
                  </a:cubicBezTo>
                  <a:cubicBezTo>
                    <a:pt x="1" y="210"/>
                    <a:pt x="46" y="278"/>
                    <a:pt x="115" y="301"/>
                  </a:cubicBezTo>
                  <a:cubicBezTo>
                    <a:pt x="320" y="347"/>
                    <a:pt x="526" y="415"/>
                    <a:pt x="731" y="461"/>
                  </a:cubicBezTo>
                  <a:cubicBezTo>
                    <a:pt x="822" y="507"/>
                    <a:pt x="936" y="507"/>
                    <a:pt x="1028" y="530"/>
                  </a:cubicBezTo>
                  <a:cubicBezTo>
                    <a:pt x="1120" y="548"/>
                    <a:pt x="1227" y="581"/>
                    <a:pt x="1325" y="581"/>
                  </a:cubicBezTo>
                  <a:cubicBezTo>
                    <a:pt x="1349" y="581"/>
                    <a:pt x="1371" y="580"/>
                    <a:pt x="1393" y="575"/>
                  </a:cubicBezTo>
                  <a:cubicBezTo>
                    <a:pt x="1484" y="575"/>
                    <a:pt x="1530" y="484"/>
                    <a:pt x="1530" y="415"/>
                  </a:cubicBezTo>
                  <a:cubicBezTo>
                    <a:pt x="1553" y="347"/>
                    <a:pt x="1507" y="278"/>
                    <a:pt x="1439" y="233"/>
                  </a:cubicBezTo>
                  <a:cubicBezTo>
                    <a:pt x="1347" y="187"/>
                    <a:pt x="1233" y="164"/>
                    <a:pt x="1119" y="142"/>
                  </a:cubicBezTo>
                  <a:cubicBezTo>
                    <a:pt x="1028" y="119"/>
                    <a:pt x="914" y="96"/>
                    <a:pt x="800" y="73"/>
                  </a:cubicBezTo>
                  <a:cubicBezTo>
                    <a:pt x="594" y="50"/>
                    <a:pt x="366" y="27"/>
                    <a:pt x="160" y="5"/>
                  </a:cubicBezTo>
                  <a:cubicBezTo>
                    <a:pt x="151" y="2"/>
                    <a:pt x="142" y="0"/>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5635477" y="385038"/>
              <a:ext cx="109479" cy="20166"/>
            </a:xfrm>
            <a:custGeom>
              <a:avLst/>
              <a:gdLst/>
              <a:ahLst/>
              <a:cxnLst/>
              <a:rect l="l" t="t" r="r" b="b"/>
              <a:pathLst>
                <a:path w="1987" h="366" extrusionOk="0">
                  <a:moveTo>
                    <a:pt x="1644" y="0"/>
                  </a:moveTo>
                  <a:cubicBezTo>
                    <a:pt x="1575" y="0"/>
                    <a:pt x="1507" y="23"/>
                    <a:pt x="1438" y="23"/>
                  </a:cubicBezTo>
                  <a:cubicBezTo>
                    <a:pt x="1301" y="23"/>
                    <a:pt x="1142" y="23"/>
                    <a:pt x="1005" y="46"/>
                  </a:cubicBezTo>
                  <a:cubicBezTo>
                    <a:pt x="708" y="46"/>
                    <a:pt x="411" y="69"/>
                    <a:pt x="137" y="69"/>
                  </a:cubicBezTo>
                  <a:cubicBezTo>
                    <a:pt x="0" y="91"/>
                    <a:pt x="0" y="274"/>
                    <a:pt x="137" y="297"/>
                  </a:cubicBezTo>
                  <a:cubicBezTo>
                    <a:pt x="411" y="297"/>
                    <a:pt x="708" y="320"/>
                    <a:pt x="1005" y="320"/>
                  </a:cubicBezTo>
                  <a:cubicBezTo>
                    <a:pt x="1142" y="343"/>
                    <a:pt x="1301" y="343"/>
                    <a:pt x="1438" y="343"/>
                  </a:cubicBezTo>
                  <a:cubicBezTo>
                    <a:pt x="1507" y="343"/>
                    <a:pt x="1575" y="365"/>
                    <a:pt x="1644" y="365"/>
                  </a:cubicBezTo>
                  <a:cubicBezTo>
                    <a:pt x="1712" y="343"/>
                    <a:pt x="1804" y="320"/>
                    <a:pt x="1872" y="297"/>
                  </a:cubicBezTo>
                  <a:cubicBezTo>
                    <a:pt x="1986" y="274"/>
                    <a:pt x="1986" y="91"/>
                    <a:pt x="1872" y="69"/>
                  </a:cubicBezTo>
                  <a:cubicBezTo>
                    <a:pt x="1804" y="46"/>
                    <a:pt x="1712" y="23"/>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4882175" y="323383"/>
              <a:ext cx="158460" cy="150306"/>
            </a:xfrm>
            <a:custGeom>
              <a:avLst/>
              <a:gdLst/>
              <a:ahLst/>
              <a:cxnLst/>
              <a:rect l="l" t="t" r="r" b="b"/>
              <a:pathLst>
                <a:path w="2876" h="2728" extrusionOk="0">
                  <a:moveTo>
                    <a:pt x="2762" y="1"/>
                  </a:moveTo>
                  <a:cubicBezTo>
                    <a:pt x="2328" y="46"/>
                    <a:pt x="1872" y="206"/>
                    <a:pt x="1438" y="366"/>
                  </a:cubicBezTo>
                  <a:cubicBezTo>
                    <a:pt x="1004" y="526"/>
                    <a:pt x="593" y="731"/>
                    <a:pt x="160" y="959"/>
                  </a:cubicBezTo>
                  <a:cubicBezTo>
                    <a:pt x="0" y="1028"/>
                    <a:pt x="68" y="1279"/>
                    <a:pt x="228" y="1325"/>
                  </a:cubicBezTo>
                  <a:cubicBezTo>
                    <a:pt x="725" y="1479"/>
                    <a:pt x="1247" y="1556"/>
                    <a:pt x="1775" y="1556"/>
                  </a:cubicBezTo>
                  <a:cubicBezTo>
                    <a:pt x="1846" y="1556"/>
                    <a:pt x="1916" y="1554"/>
                    <a:pt x="1987" y="1552"/>
                  </a:cubicBezTo>
                  <a:lnTo>
                    <a:pt x="1987" y="1552"/>
                  </a:lnTo>
                  <a:cubicBezTo>
                    <a:pt x="1902" y="1694"/>
                    <a:pt x="1805" y="1834"/>
                    <a:pt x="1689" y="1964"/>
                  </a:cubicBezTo>
                  <a:cubicBezTo>
                    <a:pt x="1484" y="2146"/>
                    <a:pt x="1278" y="2283"/>
                    <a:pt x="1027" y="2420"/>
                  </a:cubicBezTo>
                  <a:cubicBezTo>
                    <a:pt x="885" y="2502"/>
                    <a:pt x="960" y="2728"/>
                    <a:pt x="1107" y="2728"/>
                  </a:cubicBezTo>
                  <a:cubicBezTo>
                    <a:pt x="1125" y="2728"/>
                    <a:pt x="1144" y="2724"/>
                    <a:pt x="1164" y="2717"/>
                  </a:cubicBezTo>
                  <a:cubicBezTo>
                    <a:pt x="1186" y="2709"/>
                    <a:pt x="1209" y="2700"/>
                    <a:pt x="1231" y="2691"/>
                  </a:cubicBezTo>
                  <a:lnTo>
                    <a:pt x="1231" y="2691"/>
                  </a:lnTo>
                  <a:cubicBezTo>
                    <a:pt x="1231" y="2692"/>
                    <a:pt x="1232" y="2693"/>
                    <a:pt x="1233" y="2694"/>
                  </a:cubicBezTo>
                  <a:cubicBezTo>
                    <a:pt x="1235" y="2692"/>
                    <a:pt x="1238" y="2690"/>
                    <a:pt x="1240" y="2687"/>
                  </a:cubicBezTo>
                  <a:lnTo>
                    <a:pt x="1240" y="2687"/>
                  </a:lnTo>
                  <a:cubicBezTo>
                    <a:pt x="1606" y="2535"/>
                    <a:pt x="1931" y="2254"/>
                    <a:pt x="2177" y="1924"/>
                  </a:cubicBezTo>
                  <a:lnTo>
                    <a:pt x="2177" y="1924"/>
                  </a:lnTo>
                  <a:cubicBezTo>
                    <a:pt x="2219" y="1891"/>
                    <a:pt x="2262" y="1859"/>
                    <a:pt x="2305" y="1827"/>
                  </a:cubicBezTo>
                  <a:cubicBezTo>
                    <a:pt x="2357" y="1810"/>
                    <a:pt x="2344" y="1753"/>
                    <a:pt x="2305" y="1736"/>
                  </a:cubicBezTo>
                  <a:lnTo>
                    <a:pt x="2305" y="1736"/>
                  </a:lnTo>
                  <a:cubicBezTo>
                    <a:pt x="2365" y="1639"/>
                    <a:pt x="2419" y="1539"/>
                    <a:pt x="2465" y="1439"/>
                  </a:cubicBezTo>
                  <a:cubicBezTo>
                    <a:pt x="2508" y="1331"/>
                    <a:pt x="2470" y="1163"/>
                    <a:pt x="2332" y="1163"/>
                  </a:cubicBezTo>
                  <a:cubicBezTo>
                    <a:pt x="2323" y="1163"/>
                    <a:pt x="2315" y="1164"/>
                    <a:pt x="2305" y="1165"/>
                  </a:cubicBezTo>
                  <a:cubicBezTo>
                    <a:pt x="2235" y="1167"/>
                    <a:pt x="2166" y="1168"/>
                    <a:pt x="2097" y="1168"/>
                  </a:cubicBezTo>
                  <a:cubicBezTo>
                    <a:pt x="1662" y="1168"/>
                    <a:pt x="1243" y="1123"/>
                    <a:pt x="821" y="1044"/>
                  </a:cubicBezTo>
                  <a:lnTo>
                    <a:pt x="821" y="1044"/>
                  </a:lnTo>
                  <a:cubicBezTo>
                    <a:pt x="1065" y="907"/>
                    <a:pt x="1320" y="776"/>
                    <a:pt x="1575" y="663"/>
                  </a:cubicBezTo>
                  <a:cubicBezTo>
                    <a:pt x="1986" y="457"/>
                    <a:pt x="2397" y="320"/>
                    <a:pt x="2808" y="138"/>
                  </a:cubicBezTo>
                  <a:cubicBezTo>
                    <a:pt x="2876" y="115"/>
                    <a:pt x="2830" y="1"/>
                    <a:pt x="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5048516" y="345753"/>
              <a:ext cx="243696" cy="122867"/>
            </a:xfrm>
            <a:custGeom>
              <a:avLst/>
              <a:gdLst/>
              <a:ahLst/>
              <a:cxnLst/>
              <a:rect l="l" t="t" r="r" b="b"/>
              <a:pathLst>
                <a:path w="4423" h="2230" extrusionOk="0">
                  <a:moveTo>
                    <a:pt x="760" y="0"/>
                  </a:moveTo>
                  <a:cubicBezTo>
                    <a:pt x="734" y="0"/>
                    <a:pt x="711" y="15"/>
                    <a:pt x="702" y="51"/>
                  </a:cubicBezTo>
                  <a:cubicBezTo>
                    <a:pt x="519" y="713"/>
                    <a:pt x="245" y="1352"/>
                    <a:pt x="40" y="2014"/>
                  </a:cubicBezTo>
                  <a:cubicBezTo>
                    <a:pt x="1" y="2130"/>
                    <a:pt x="77" y="2230"/>
                    <a:pt x="184" y="2230"/>
                  </a:cubicBezTo>
                  <a:cubicBezTo>
                    <a:pt x="204" y="2230"/>
                    <a:pt x="224" y="2227"/>
                    <a:pt x="245" y="2220"/>
                  </a:cubicBezTo>
                  <a:cubicBezTo>
                    <a:pt x="947" y="2044"/>
                    <a:pt x="1550" y="1618"/>
                    <a:pt x="2009" y="1057"/>
                  </a:cubicBezTo>
                  <a:lnTo>
                    <a:pt x="2009" y="1057"/>
                  </a:lnTo>
                  <a:cubicBezTo>
                    <a:pt x="2069" y="1332"/>
                    <a:pt x="2087" y="1610"/>
                    <a:pt x="2071" y="1900"/>
                  </a:cubicBezTo>
                  <a:cubicBezTo>
                    <a:pt x="2071" y="2005"/>
                    <a:pt x="2178" y="2083"/>
                    <a:pt x="2280" y="2083"/>
                  </a:cubicBezTo>
                  <a:cubicBezTo>
                    <a:pt x="2311" y="2083"/>
                    <a:pt x="2341" y="2076"/>
                    <a:pt x="2368" y="2060"/>
                  </a:cubicBezTo>
                  <a:cubicBezTo>
                    <a:pt x="2741" y="1793"/>
                    <a:pt x="3101" y="1498"/>
                    <a:pt x="3458" y="1209"/>
                  </a:cubicBezTo>
                  <a:lnTo>
                    <a:pt x="3458" y="1209"/>
                  </a:lnTo>
                  <a:cubicBezTo>
                    <a:pt x="3483" y="1629"/>
                    <a:pt x="3625" y="2106"/>
                    <a:pt x="4046" y="2106"/>
                  </a:cubicBezTo>
                  <a:cubicBezTo>
                    <a:pt x="4098" y="2106"/>
                    <a:pt x="4155" y="2099"/>
                    <a:pt x="4217" y="2083"/>
                  </a:cubicBezTo>
                  <a:cubicBezTo>
                    <a:pt x="4422" y="2037"/>
                    <a:pt x="4354" y="1740"/>
                    <a:pt x="4171" y="1740"/>
                  </a:cubicBezTo>
                  <a:cubicBezTo>
                    <a:pt x="3829" y="1717"/>
                    <a:pt x="3783" y="1147"/>
                    <a:pt x="3806" y="896"/>
                  </a:cubicBezTo>
                  <a:cubicBezTo>
                    <a:pt x="3824" y="787"/>
                    <a:pt x="3741" y="663"/>
                    <a:pt x="3637" y="663"/>
                  </a:cubicBezTo>
                  <a:cubicBezTo>
                    <a:pt x="3611" y="663"/>
                    <a:pt x="3583" y="672"/>
                    <a:pt x="3555" y="690"/>
                  </a:cubicBezTo>
                  <a:cubicBezTo>
                    <a:pt x="3175" y="961"/>
                    <a:pt x="2796" y="1233"/>
                    <a:pt x="2428" y="1526"/>
                  </a:cubicBezTo>
                  <a:lnTo>
                    <a:pt x="2428" y="1526"/>
                  </a:lnTo>
                  <a:cubicBezTo>
                    <a:pt x="2391" y="1219"/>
                    <a:pt x="2328" y="914"/>
                    <a:pt x="2231" y="622"/>
                  </a:cubicBezTo>
                  <a:cubicBezTo>
                    <a:pt x="2205" y="544"/>
                    <a:pt x="2135" y="503"/>
                    <a:pt x="2067" y="503"/>
                  </a:cubicBezTo>
                  <a:cubicBezTo>
                    <a:pt x="2015" y="503"/>
                    <a:pt x="1964" y="527"/>
                    <a:pt x="1934" y="576"/>
                  </a:cubicBezTo>
                  <a:cubicBezTo>
                    <a:pt x="1558" y="1130"/>
                    <a:pt x="1027" y="1530"/>
                    <a:pt x="432" y="1790"/>
                  </a:cubicBezTo>
                  <a:lnTo>
                    <a:pt x="432" y="1790"/>
                  </a:lnTo>
                  <a:cubicBezTo>
                    <a:pt x="557" y="1222"/>
                    <a:pt x="665" y="632"/>
                    <a:pt x="838" y="74"/>
                  </a:cubicBezTo>
                  <a:cubicBezTo>
                    <a:pt x="838" y="33"/>
                    <a:pt x="797"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5416517" y="336827"/>
              <a:ext cx="117137" cy="134107"/>
            </a:xfrm>
            <a:custGeom>
              <a:avLst/>
              <a:gdLst/>
              <a:ahLst/>
              <a:cxnLst/>
              <a:rect l="l" t="t" r="r" b="b"/>
              <a:pathLst>
                <a:path w="2126" h="2434" extrusionOk="0">
                  <a:moveTo>
                    <a:pt x="152" y="1"/>
                  </a:moveTo>
                  <a:cubicBezTo>
                    <a:pt x="66" y="1"/>
                    <a:pt x="1" y="102"/>
                    <a:pt x="71" y="190"/>
                  </a:cubicBezTo>
                  <a:cubicBezTo>
                    <a:pt x="665" y="738"/>
                    <a:pt x="1053" y="1491"/>
                    <a:pt x="1213" y="2268"/>
                  </a:cubicBezTo>
                  <a:cubicBezTo>
                    <a:pt x="1227" y="2382"/>
                    <a:pt x="1322" y="2434"/>
                    <a:pt x="1419" y="2434"/>
                  </a:cubicBezTo>
                  <a:cubicBezTo>
                    <a:pt x="1477" y="2434"/>
                    <a:pt x="1535" y="2416"/>
                    <a:pt x="1578" y="2382"/>
                  </a:cubicBezTo>
                  <a:cubicBezTo>
                    <a:pt x="1760" y="2199"/>
                    <a:pt x="1897" y="1971"/>
                    <a:pt x="1989" y="1743"/>
                  </a:cubicBezTo>
                  <a:cubicBezTo>
                    <a:pt x="2080" y="1514"/>
                    <a:pt x="2126" y="1263"/>
                    <a:pt x="2034" y="1035"/>
                  </a:cubicBezTo>
                  <a:cubicBezTo>
                    <a:pt x="2013" y="981"/>
                    <a:pt x="1966" y="958"/>
                    <a:pt x="1917" y="958"/>
                  </a:cubicBezTo>
                  <a:cubicBezTo>
                    <a:pt x="1863" y="958"/>
                    <a:pt x="1807" y="987"/>
                    <a:pt x="1783" y="1035"/>
                  </a:cubicBezTo>
                  <a:cubicBezTo>
                    <a:pt x="1692" y="1195"/>
                    <a:pt x="1692" y="1400"/>
                    <a:pt x="1601" y="1583"/>
                  </a:cubicBezTo>
                  <a:cubicBezTo>
                    <a:pt x="1578" y="1643"/>
                    <a:pt x="1548" y="1698"/>
                    <a:pt x="1513" y="1751"/>
                  </a:cubicBezTo>
                  <a:lnTo>
                    <a:pt x="1513" y="1751"/>
                  </a:lnTo>
                  <a:cubicBezTo>
                    <a:pt x="1408" y="1478"/>
                    <a:pt x="1275" y="1212"/>
                    <a:pt x="1121" y="966"/>
                  </a:cubicBezTo>
                  <a:cubicBezTo>
                    <a:pt x="870" y="601"/>
                    <a:pt x="573" y="305"/>
                    <a:pt x="231" y="31"/>
                  </a:cubicBezTo>
                  <a:cubicBezTo>
                    <a:pt x="205" y="10"/>
                    <a:pt x="178"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5343347" y="335945"/>
              <a:ext cx="214384" cy="138680"/>
            </a:xfrm>
            <a:custGeom>
              <a:avLst/>
              <a:gdLst/>
              <a:ahLst/>
              <a:cxnLst/>
              <a:rect l="l" t="t" r="r" b="b"/>
              <a:pathLst>
                <a:path w="3891" h="2517" extrusionOk="0">
                  <a:moveTo>
                    <a:pt x="3728" y="1"/>
                  </a:moveTo>
                  <a:cubicBezTo>
                    <a:pt x="3706" y="1"/>
                    <a:pt x="3683" y="8"/>
                    <a:pt x="3659" y="24"/>
                  </a:cubicBezTo>
                  <a:cubicBezTo>
                    <a:pt x="2776" y="571"/>
                    <a:pt x="1907" y="1118"/>
                    <a:pt x="1020" y="1644"/>
                  </a:cubicBezTo>
                  <a:lnTo>
                    <a:pt x="1020" y="1644"/>
                  </a:lnTo>
                  <a:cubicBezTo>
                    <a:pt x="1016" y="1644"/>
                    <a:pt x="1012" y="1644"/>
                    <a:pt x="1008" y="1644"/>
                  </a:cubicBezTo>
                  <a:cubicBezTo>
                    <a:pt x="969" y="1644"/>
                    <a:pt x="929" y="1658"/>
                    <a:pt x="897" y="1690"/>
                  </a:cubicBezTo>
                  <a:cubicBezTo>
                    <a:pt x="879" y="1711"/>
                    <a:pt x="860" y="1731"/>
                    <a:pt x="842" y="1750"/>
                  </a:cubicBezTo>
                  <a:lnTo>
                    <a:pt x="842" y="1750"/>
                  </a:lnTo>
                  <a:cubicBezTo>
                    <a:pt x="641" y="1868"/>
                    <a:pt x="439" y="1985"/>
                    <a:pt x="235" y="2101"/>
                  </a:cubicBezTo>
                  <a:cubicBezTo>
                    <a:pt x="1" y="2229"/>
                    <a:pt x="145" y="2516"/>
                    <a:pt x="351" y="2516"/>
                  </a:cubicBezTo>
                  <a:cubicBezTo>
                    <a:pt x="365" y="2516"/>
                    <a:pt x="380" y="2515"/>
                    <a:pt x="395" y="2512"/>
                  </a:cubicBezTo>
                  <a:cubicBezTo>
                    <a:pt x="685" y="2476"/>
                    <a:pt x="946" y="2295"/>
                    <a:pt x="1087" y="2051"/>
                  </a:cubicBezTo>
                  <a:lnTo>
                    <a:pt x="1087" y="2051"/>
                  </a:lnTo>
                  <a:cubicBezTo>
                    <a:pt x="1982" y="1429"/>
                    <a:pt x="2889" y="822"/>
                    <a:pt x="3796" y="229"/>
                  </a:cubicBezTo>
                  <a:cubicBezTo>
                    <a:pt x="3890" y="154"/>
                    <a:pt x="3829" y="1"/>
                    <a:pt x="3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9"/>
          <p:cNvGrpSpPr/>
          <p:nvPr/>
        </p:nvGrpSpPr>
        <p:grpSpPr>
          <a:xfrm rot="580202">
            <a:off x="8106379" y="809879"/>
            <a:ext cx="1992339" cy="288823"/>
            <a:chOff x="3773650" y="2280300"/>
            <a:chExt cx="904000" cy="131050"/>
          </a:xfrm>
        </p:grpSpPr>
        <p:sp>
          <p:nvSpPr>
            <p:cNvPr id="605" name="Google Shape;605;p9"/>
            <p:cNvSpPr/>
            <p:nvPr/>
          </p:nvSpPr>
          <p:spPr>
            <a:xfrm>
              <a:off x="3773650" y="2313850"/>
              <a:ext cx="96425" cy="92125"/>
            </a:xfrm>
            <a:custGeom>
              <a:avLst/>
              <a:gdLst/>
              <a:ahLst/>
              <a:cxnLst/>
              <a:rect l="l" t="t" r="r" b="b"/>
              <a:pathLst>
                <a:path w="3857" h="3685" extrusionOk="0">
                  <a:moveTo>
                    <a:pt x="149" y="1"/>
                  </a:moveTo>
                  <a:cubicBezTo>
                    <a:pt x="71" y="1"/>
                    <a:pt x="1" y="115"/>
                    <a:pt x="73" y="188"/>
                  </a:cubicBezTo>
                  <a:cubicBezTo>
                    <a:pt x="667" y="804"/>
                    <a:pt x="1237" y="1397"/>
                    <a:pt x="1853" y="2014"/>
                  </a:cubicBezTo>
                  <a:cubicBezTo>
                    <a:pt x="2150" y="2287"/>
                    <a:pt x="2424" y="2584"/>
                    <a:pt x="2721" y="2881"/>
                  </a:cubicBezTo>
                  <a:cubicBezTo>
                    <a:pt x="2881" y="3018"/>
                    <a:pt x="3040" y="3178"/>
                    <a:pt x="3177" y="3315"/>
                  </a:cubicBezTo>
                  <a:cubicBezTo>
                    <a:pt x="3314" y="3452"/>
                    <a:pt x="3474" y="3657"/>
                    <a:pt x="3657" y="3680"/>
                  </a:cubicBezTo>
                  <a:cubicBezTo>
                    <a:pt x="3671" y="3683"/>
                    <a:pt x="3686" y="3684"/>
                    <a:pt x="3699" y="3684"/>
                  </a:cubicBezTo>
                  <a:cubicBezTo>
                    <a:pt x="3792" y="3684"/>
                    <a:pt x="3856" y="3619"/>
                    <a:pt x="3816" y="3520"/>
                  </a:cubicBezTo>
                  <a:cubicBezTo>
                    <a:pt x="3771" y="3337"/>
                    <a:pt x="3588" y="3200"/>
                    <a:pt x="3474" y="3086"/>
                  </a:cubicBezTo>
                  <a:cubicBezTo>
                    <a:pt x="3314" y="2927"/>
                    <a:pt x="3177" y="2790"/>
                    <a:pt x="3018" y="2630"/>
                  </a:cubicBezTo>
                  <a:cubicBezTo>
                    <a:pt x="2721" y="2333"/>
                    <a:pt x="2401" y="2059"/>
                    <a:pt x="2082" y="1762"/>
                  </a:cubicBezTo>
                  <a:cubicBezTo>
                    <a:pt x="1465" y="1169"/>
                    <a:pt x="849" y="621"/>
                    <a:pt x="210" y="28"/>
                  </a:cubicBezTo>
                  <a:cubicBezTo>
                    <a:pt x="191" y="9"/>
                    <a:pt x="170"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3778550" y="2314825"/>
              <a:ext cx="72400" cy="86400"/>
            </a:xfrm>
            <a:custGeom>
              <a:avLst/>
              <a:gdLst/>
              <a:ahLst/>
              <a:cxnLst/>
              <a:rect l="l" t="t" r="r" b="b"/>
              <a:pathLst>
                <a:path w="2896" h="3456" extrusionOk="0">
                  <a:moveTo>
                    <a:pt x="2761" y="1"/>
                  </a:moveTo>
                  <a:cubicBezTo>
                    <a:pt x="2735" y="1"/>
                    <a:pt x="2708" y="11"/>
                    <a:pt x="2685" y="34"/>
                  </a:cubicBezTo>
                  <a:cubicBezTo>
                    <a:pt x="2228" y="559"/>
                    <a:pt x="1794" y="1084"/>
                    <a:pt x="1338" y="1632"/>
                  </a:cubicBezTo>
                  <a:cubicBezTo>
                    <a:pt x="1110" y="1883"/>
                    <a:pt x="881" y="2134"/>
                    <a:pt x="653" y="2408"/>
                  </a:cubicBezTo>
                  <a:cubicBezTo>
                    <a:pt x="562" y="2522"/>
                    <a:pt x="448" y="2659"/>
                    <a:pt x="334" y="2773"/>
                  </a:cubicBezTo>
                  <a:cubicBezTo>
                    <a:pt x="219" y="2910"/>
                    <a:pt x="83" y="3047"/>
                    <a:pt x="37" y="3230"/>
                  </a:cubicBezTo>
                  <a:cubicBezTo>
                    <a:pt x="0" y="3357"/>
                    <a:pt x="109" y="3456"/>
                    <a:pt x="224" y="3456"/>
                  </a:cubicBezTo>
                  <a:cubicBezTo>
                    <a:pt x="253" y="3456"/>
                    <a:pt x="283" y="3449"/>
                    <a:pt x="311" y="3435"/>
                  </a:cubicBezTo>
                  <a:cubicBezTo>
                    <a:pt x="471" y="3344"/>
                    <a:pt x="562" y="3184"/>
                    <a:pt x="653" y="3070"/>
                  </a:cubicBezTo>
                  <a:cubicBezTo>
                    <a:pt x="744" y="2933"/>
                    <a:pt x="859" y="2796"/>
                    <a:pt x="950" y="2659"/>
                  </a:cubicBezTo>
                  <a:cubicBezTo>
                    <a:pt x="1178" y="2385"/>
                    <a:pt x="1384" y="2089"/>
                    <a:pt x="1589" y="1792"/>
                  </a:cubicBezTo>
                  <a:cubicBezTo>
                    <a:pt x="2023" y="1244"/>
                    <a:pt x="2434" y="696"/>
                    <a:pt x="2844" y="149"/>
                  </a:cubicBezTo>
                  <a:cubicBezTo>
                    <a:pt x="2895" y="81"/>
                    <a:pt x="2833" y="1"/>
                    <a:pt x="2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3874325" y="2280300"/>
              <a:ext cx="34700" cy="45675"/>
            </a:xfrm>
            <a:custGeom>
              <a:avLst/>
              <a:gdLst/>
              <a:ahLst/>
              <a:cxnLst/>
              <a:rect l="l" t="t" r="r" b="b"/>
              <a:pathLst>
                <a:path w="1388" h="1827" extrusionOk="0">
                  <a:moveTo>
                    <a:pt x="429" y="0"/>
                  </a:moveTo>
                  <a:cubicBezTo>
                    <a:pt x="383" y="0"/>
                    <a:pt x="360" y="23"/>
                    <a:pt x="314" y="23"/>
                  </a:cubicBezTo>
                  <a:lnTo>
                    <a:pt x="109" y="23"/>
                  </a:lnTo>
                  <a:cubicBezTo>
                    <a:pt x="103" y="22"/>
                    <a:pt x="97" y="21"/>
                    <a:pt x="92" y="21"/>
                  </a:cubicBezTo>
                  <a:cubicBezTo>
                    <a:pt x="15" y="21"/>
                    <a:pt x="1" y="162"/>
                    <a:pt x="86" y="183"/>
                  </a:cubicBezTo>
                  <a:cubicBezTo>
                    <a:pt x="155" y="206"/>
                    <a:pt x="246" y="206"/>
                    <a:pt x="292" y="229"/>
                  </a:cubicBezTo>
                  <a:cubicBezTo>
                    <a:pt x="337" y="229"/>
                    <a:pt x="337" y="251"/>
                    <a:pt x="383" y="274"/>
                  </a:cubicBezTo>
                  <a:lnTo>
                    <a:pt x="497" y="274"/>
                  </a:lnTo>
                  <a:cubicBezTo>
                    <a:pt x="599" y="303"/>
                    <a:pt x="691" y="323"/>
                    <a:pt x="786" y="340"/>
                  </a:cubicBezTo>
                  <a:lnTo>
                    <a:pt x="786" y="340"/>
                  </a:lnTo>
                  <a:cubicBezTo>
                    <a:pt x="726" y="530"/>
                    <a:pt x="652" y="717"/>
                    <a:pt x="565" y="890"/>
                  </a:cubicBezTo>
                  <a:cubicBezTo>
                    <a:pt x="451" y="1119"/>
                    <a:pt x="314" y="1347"/>
                    <a:pt x="155" y="1552"/>
                  </a:cubicBezTo>
                  <a:cubicBezTo>
                    <a:pt x="63" y="1666"/>
                    <a:pt x="177" y="1803"/>
                    <a:pt x="292" y="1803"/>
                  </a:cubicBezTo>
                  <a:lnTo>
                    <a:pt x="794" y="1803"/>
                  </a:lnTo>
                  <a:cubicBezTo>
                    <a:pt x="885" y="1826"/>
                    <a:pt x="976" y="1826"/>
                    <a:pt x="1045" y="1826"/>
                  </a:cubicBezTo>
                  <a:cubicBezTo>
                    <a:pt x="1159" y="1826"/>
                    <a:pt x="1205" y="1781"/>
                    <a:pt x="1296" y="1735"/>
                  </a:cubicBezTo>
                  <a:cubicBezTo>
                    <a:pt x="1364" y="1712"/>
                    <a:pt x="1387" y="1621"/>
                    <a:pt x="1319" y="1598"/>
                  </a:cubicBezTo>
                  <a:cubicBezTo>
                    <a:pt x="1250" y="1552"/>
                    <a:pt x="1182" y="1507"/>
                    <a:pt x="1090" y="1507"/>
                  </a:cubicBezTo>
                  <a:cubicBezTo>
                    <a:pt x="999" y="1484"/>
                    <a:pt x="908" y="1484"/>
                    <a:pt x="817" y="1484"/>
                  </a:cubicBezTo>
                  <a:lnTo>
                    <a:pt x="597" y="1484"/>
                  </a:lnTo>
                  <a:cubicBezTo>
                    <a:pt x="696" y="1341"/>
                    <a:pt x="789" y="1189"/>
                    <a:pt x="862" y="1027"/>
                  </a:cubicBezTo>
                  <a:cubicBezTo>
                    <a:pt x="976" y="776"/>
                    <a:pt x="1090" y="525"/>
                    <a:pt x="1136" y="251"/>
                  </a:cubicBezTo>
                  <a:cubicBezTo>
                    <a:pt x="1159" y="137"/>
                    <a:pt x="1090" y="69"/>
                    <a:pt x="999" y="46"/>
                  </a:cubicBezTo>
                  <a:cubicBezTo>
                    <a:pt x="839" y="46"/>
                    <a:pt x="680" y="23"/>
                    <a:pt x="543" y="23"/>
                  </a:cubicBezTo>
                  <a:cubicBezTo>
                    <a:pt x="497" y="23"/>
                    <a:pt x="451"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3951225" y="2350475"/>
              <a:ext cx="66775" cy="10500"/>
            </a:xfrm>
            <a:custGeom>
              <a:avLst/>
              <a:gdLst/>
              <a:ahLst/>
              <a:cxnLst/>
              <a:rect l="l" t="t" r="r" b="b"/>
              <a:pathLst>
                <a:path w="2671" h="420" extrusionOk="0">
                  <a:moveTo>
                    <a:pt x="2557" y="1"/>
                  </a:moveTo>
                  <a:cubicBezTo>
                    <a:pt x="2351" y="1"/>
                    <a:pt x="2146" y="46"/>
                    <a:pt x="1940" y="69"/>
                  </a:cubicBezTo>
                  <a:cubicBezTo>
                    <a:pt x="1735" y="115"/>
                    <a:pt x="1552" y="138"/>
                    <a:pt x="1347" y="138"/>
                  </a:cubicBezTo>
                  <a:cubicBezTo>
                    <a:pt x="1173" y="157"/>
                    <a:pt x="1000" y="164"/>
                    <a:pt x="826" y="164"/>
                  </a:cubicBezTo>
                  <a:cubicBezTo>
                    <a:pt x="589" y="164"/>
                    <a:pt x="352" y="151"/>
                    <a:pt x="114" y="138"/>
                  </a:cubicBezTo>
                  <a:cubicBezTo>
                    <a:pt x="23" y="138"/>
                    <a:pt x="0" y="275"/>
                    <a:pt x="92" y="297"/>
                  </a:cubicBezTo>
                  <a:cubicBezTo>
                    <a:pt x="410" y="386"/>
                    <a:pt x="742" y="420"/>
                    <a:pt x="1078" y="420"/>
                  </a:cubicBezTo>
                  <a:cubicBezTo>
                    <a:pt x="1175" y="420"/>
                    <a:pt x="1272" y="417"/>
                    <a:pt x="1370" y="412"/>
                  </a:cubicBezTo>
                  <a:cubicBezTo>
                    <a:pt x="1575" y="412"/>
                    <a:pt x="1781" y="389"/>
                    <a:pt x="1986" y="366"/>
                  </a:cubicBezTo>
                  <a:cubicBezTo>
                    <a:pt x="2214" y="320"/>
                    <a:pt x="2420" y="297"/>
                    <a:pt x="2602" y="161"/>
                  </a:cubicBezTo>
                  <a:cubicBezTo>
                    <a:pt x="2671" y="115"/>
                    <a:pt x="2648" y="24"/>
                    <a:pt x="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4281325" y="2317800"/>
              <a:ext cx="81925" cy="41625"/>
            </a:xfrm>
            <a:custGeom>
              <a:avLst/>
              <a:gdLst/>
              <a:ahLst/>
              <a:cxnLst/>
              <a:rect l="l" t="t" r="r" b="b"/>
              <a:pathLst>
                <a:path w="3277" h="1665" extrusionOk="0">
                  <a:moveTo>
                    <a:pt x="162" y="0"/>
                  </a:moveTo>
                  <a:cubicBezTo>
                    <a:pt x="65" y="0"/>
                    <a:pt x="1" y="171"/>
                    <a:pt x="103" y="212"/>
                  </a:cubicBezTo>
                  <a:cubicBezTo>
                    <a:pt x="606" y="509"/>
                    <a:pt x="1108" y="760"/>
                    <a:pt x="1633" y="1011"/>
                  </a:cubicBezTo>
                  <a:cubicBezTo>
                    <a:pt x="1884" y="1148"/>
                    <a:pt x="2135" y="1262"/>
                    <a:pt x="2386" y="1399"/>
                  </a:cubicBezTo>
                  <a:cubicBezTo>
                    <a:pt x="2523" y="1445"/>
                    <a:pt x="2637" y="1513"/>
                    <a:pt x="2774" y="1559"/>
                  </a:cubicBezTo>
                  <a:cubicBezTo>
                    <a:pt x="2880" y="1612"/>
                    <a:pt x="2959" y="1665"/>
                    <a:pt x="3063" y="1665"/>
                  </a:cubicBezTo>
                  <a:cubicBezTo>
                    <a:pt x="3093" y="1665"/>
                    <a:pt x="3126" y="1660"/>
                    <a:pt x="3162" y="1650"/>
                  </a:cubicBezTo>
                  <a:cubicBezTo>
                    <a:pt x="3253" y="1650"/>
                    <a:pt x="3276" y="1536"/>
                    <a:pt x="3230" y="1468"/>
                  </a:cubicBezTo>
                  <a:cubicBezTo>
                    <a:pt x="3162" y="1331"/>
                    <a:pt x="3025" y="1285"/>
                    <a:pt x="2888" y="1216"/>
                  </a:cubicBezTo>
                  <a:cubicBezTo>
                    <a:pt x="2774" y="1171"/>
                    <a:pt x="2660" y="1102"/>
                    <a:pt x="2523" y="1034"/>
                  </a:cubicBezTo>
                  <a:cubicBezTo>
                    <a:pt x="2272" y="920"/>
                    <a:pt x="2021" y="806"/>
                    <a:pt x="1770" y="691"/>
                  </a:cubicBezTo>
                  <a:cubicBezTo>
                    <a:pt x="1245" y="440"/>
                    <a:pt x="720" y="212"/>
                    <a:pt x="195" y="7"/>
                  </a:cubicBezTo>
                  <a:cubicBezTo>
                    <a:pt x="183" y="2"/>
                    <a:pt x="172" y="0"/>
                    <a:pt x="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4292775" y="2301075"/>
              <a:ext cx="71425" cy="59350"/>
            </a:xfrm>
            <a:custGeom>
              <a:avLst/>
              <a:gdLst/>
              <a:ahLst/>
              <a:cxnLst/>
              <a:rect l="l" t="t" r="r" b="b"/>
              <a:pathLst>
                <a:path w="2857" h="2374" extrusionOk="0">
                  <a:moveTo>
                    <a:pt x="2640" y="1"/>
                  </a:moveTo>
                  <a:cubicBezTo>
                    <a:pt x="2608" y="1"/>
                    <a:pt x="2574" y="11"/>
                    <a:pt x="2544" y="37"/>
                  </a:cubicBezTo>
                  <a:cubicBezTo>
                    <a:pt x="2133" y="379"/>
                    <a:pt x="1723" y="744"/>
                    <a:pt x="1289" y="1087"/>
                  </a:cubicBezTo>
                  <a:cubicBezTo>
                    <a:pt x="1083" y="1246"/>
                    <a:pt x="878" y="1406"/>
                    <a:pt x="673" y="1589"/>
                  </a:cubicBezTo>
                  <a:cubicBezTo>
                    <a:pt x="467" y="1749"/>
                    <a:pt x="239" y="1908"/>
                    <a:pt x="79" y="2137"/>
                  </a:cubicBezTo>
                  <a:cubicBezTo>
                    <a:pt x="0" y="2255"/>
                    <a:pt x="126" y="2374"/>
                    <a:pt x="251" y="2374"/>
                  </a:cubicBezTo>
                  <a:cubicBezTo>
                    <a:pt x="270" y="2374"/>
                    <a:pt x="289" y="2371"/>
                    <a:pt x="307" y="2365"/>
                  </a:cubicBezTo>
                  <a:cubicBezTo>
                    <a:pt x="536" y="2251"/>
                    <a:pt x="718" y="2045"/>
                    <a:pt x="924" y="1863"/>
                  </a:cubicBezTo>
                  <a:cubicBezTo>
                    <a:pt x="1129" y="1680"/>
                    <a:pt x="1334" y="1497"/>
                    <a:pt x="1540" y="1315"/>
                  </a:cubicBezTo>
                  <a:cubicBezTo>
                    <a:pt x="1928" y="950"/>
                    <a:pt x="2339" y="584"/>
                    <a:pt x="2750" y="242"/>
                  </a:cubicBezTo>
                  <a:cubicBezTo>
                    <a:pt x="2856" y="135"/>
                    <a:pt x="2755" y="1"/>
                    <a:pt x="2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4423850" y="2348775"/>
              <a:ext cx="39825" cy="11425"/>
            </a:xfrm>
            <a:custGeom>
              <a:avLst/>
              <a:gdLst/>
              <a:ahLst/>
              <a:cxnLst/>
              <a:rect l="l" t="t" r="r" b="b"/>
              <a:pathLst>
                <a:path w="1593" h="457" extrusionOk="0">
                  <a:moveTo>
                    <a:pt x="1478" y="0"/>
                  </a:moveTo>
                  <a:cubicBezTo>
                    <a:pt x="1364" y="0"/>
                    <a:pt x="1250" y="92"/>
                    <a:pt x="1136" y="114"/>
                  </a:cubicBezTo>
                  <a:cubicBezTo>
                    <a:pt x="1045" y="160"/>
                    <a:pt x="930" y="183"/>
                    <a:pt x="816" y="206"/>
                  </a:cubicBezTo>
                  <a:cubicBezTo>
                    <a:pt x="702" y="229"/>
                    <a:pt x="588" y="240"/>
                    <a:pt x="474" y="240"/>
                  </a:cubicBezTo>
                  <a:cubicBezTo>
                    <a:pt x="360" y="240"/>
                    <a:pt x="246" y="229"/>
                    <a:pt x="132" y="206"/>
                  </a:cubicBezTo>
                  <a:cubicBezTo>
                    <a:pt x="126" y="204"/>
                    <a:pt x="120" y="203"/>
                    <a:pt x="114" y="203"/>
                  </a:cubicBezTo>
                  <a:cubicBezTo>
                    <a:pt x="35" y="203"/>
                    <a:pt x="1" y="344"/>
                    <a:pt x="86" y="365"/>
                  </a:cubicBezTo>
                  <a:cubicBezTo>
                    <a:pt x="253" y="426"/>
                    <a:pt x="431" y="457"/>
                    <a:pt x="605" y="457"/>
                  </a:cubicBezTo>
                  <a:cubicBezTo>
                    <a:pt x="692" y="457"/>
                    <a:pt x="778" y="449"/>
                    <a:pt x="862" y="434"/>
                  </a:cubicBezTo>
                  <a:cubicBezTo>
                    <a:pt x="976" y="434"/>
                    <a:pt x="1113" y="388"/>
                    <a:pt x="1227" y="343"/>
                  </a:cubicBezTo>
                  <a:cubicBezTo>
                    <a:pt x="1341" y="297"/>
                    <a:pt x="1501" y="251"/>
                    <a:pt x="1570" y="137"/>
                  </a:cubicBezTo>
                  <a:cubicBezTo>
                    <a:pt x="1592" y="92"/>
                    <a:pt x="1547" y="0"/>
                    <a:pt x="1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4420275" y="2351625"/>
              <a:ext cx="12575" cy="9725"/>
            </a:xfrm>
            <a:custGeom>
              <a:avLst/>
              <a:gdLst/>
              <a:ahLst/>
              <a:cxnLst/>
              <a:rect l="l" t="t" r="r" b="b"/>
              <a:pathLst>
                <a:path w="503" h="389" extrusionOk="0">
                  <a:moveTo>
                    <a:pt x="252" y="0"/>
                  </a:moveTo>
                  <a:cubicBezTo>
                    <a:pt x="1" y="0"/>
                    <a:pt x="1" y="388"/>
                    <a:pt x="252" y="388"/>
                  </a:cubicBezTo>
                  <a:cubicBezTo>
                    <a:pt x="503" y="388"/>
                    <a:pt x="503"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4422500" y="2331500"/>
              <a:ext cx="40025" cy="21350"/>
            </a:xfrm>
            <a:custGeom>
              <a:avLst/>
              <a:gdLst/>
              <a:ahLst/>
              <a:cxnLst/>
              <a:rect l="l" t="t" r="r" b="b"/>
              <a:pathLst>
                <a:path w="1601" h="854" extrusionOk="0">
                  <a:moveTo>
                    <a:pt x="1452" y="1"/>
                  </a:moveTo>
                  <a:cubicBezTo>
                    <a:pt x="1418" y="1"/>
                    <a:pt x="1384" y="7"/>
                    <a:pt x="1350" y="7"/>
                  </a:cubicBezTo>
                  <a:cubicBezTo>
                    <a:pt x="1258" y="7"/>
                    <a:pt x="1190" y="7"/>
                    <a:pt x="1121" y="29"/>
                  </a:cubicBezTo>
                  <a:cubicBezTo>
                    <a:pt x="962" y="52"/>
                    <a:pt x="825" y="121"/>
                    <a:pt x="688" y="166"/>
                  </a:cubicBezTo>
                  <a:cubicBezTo>
                    <a:pt x="437" y="303"/>
                    <a:pt x="208" y="486"/>
                    <a:pt x="49" y="714"/>
                  </a:cubicBezTo>
                  <a:cubicBezTo>
                    <a:pt x="1" y="778"/>
                    <a:pt x="76" y="853"/>
                    <a:pt x="149" y="853"/>
                  </a:cubicBezTo>
                  <a:cubicBezTo>
                    <a:pt x="180" y="853"/>
                    <a:pt x="211" y="840"/>
                    <a:pt x="231" y="805"/>
                  </a:cubicBezTo>
                  <a:cubicBezTo>
                    <a:pt x="368" y="600"/>
                    <a:pt x="574" y="463"/>
                    <a:pt x="802" y="349"/>
                  </a:cubicBezTo>
                  <a:cubicBezTo>
                    <a:pt x="916" y="303"/>
                    <a:pt x="1030" y="258"/>
                    <a:pt x="1167" y="235"/>
                  </a:cubicBezTo>
                  <a:cubicBezTo>
                    <a:pt x="1236" y="212"/>
                    <a:pt x="1281" y="189"/>
                    <a:pt x="1350" y="189"/>
                  </a:cubicBezTo>
                  <a:cubicBezTo>
                    <a:pt x="1418" y="166"/>
                    <a:pt x="1487" y="189"/>
                    <a:pt x="1555" y="143"/>
                  </a:cubicBezTo>
                  <a:cubicBezTo>
                    <a:pt x="1601" y="121"/>
                    <a:pt x="1601" y="52"/>
                    <a:pt x="1555" y="29"/>
                  </a:cubicBezTo>
                  <a:cubicBezTo>
                    <a:pt x="1521" y="7"/>
                    <a:pt x="1487"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4508025" y="2297250"/>
              <a:ext cx="76625" cy="63475"/>
            </a:xfrm>
            <a:custGeom>
              <a:avLst/>
              <a:gdLst/>
              <a:ahLst/>
              <a:cxnLst/>
              <a:rect l="l" t="t" r="r" b="b"/>
              <a:pathLst>
                <a:path w="3065" h="2539" extrusionOk="0">
                  <a:moveTo>
                    <a:pt x="1089" y="0"/>
                  </a:moveTo>
                  <a:cubicBezTo>
                    <a:pt x="1038" y="0"/>
                    <a:pt x="989" y="3"/>
                    <a:pt x="942" y="7"/>
                  </a:cubicBezTo>
                  <a:cubicBezTo>
                    <a:pt x="645" y="30"/>
                    <a:pt x="348" y="144"/>
                    <a:pt x="97" y="304"/>
                  </a:cubicBezTo>
                  <a:cubicBezTo>
                    <a:pt x="0" y="362"/>
                    <a:pt x="51" y="501"/>
                    <a:pt x="138" y="501"/>
                  </a:cubicBezTo>
                  <a:cubicBezTo>
                    <a:pt x="154" y="501"/>
                    <a:pt x="171" y="497"/>
                    <a:pt x="188" y="486"/>
                  </a:cubicBezTo>
                  <a:cubicBezTo>
                    <a:pt x="417" y="372"/>
                    <a:pt x="645" y="327"/>
                    <a:pt x="896" y="304"/>
                  </a:cubicBezTo>
                  <a:cubicBezTo>
                    <a:pt x="930" y="304"/>
                    <a:pt x="973" y="302"/>
                    <a:pt x="1019" y="302"/>
                  </a:cubicBezTo>
                  <a:cubicBezTo>
                    <a:pt x="1158" y="302"/>
                    <a:pt x="1330" y="315"/>
                    <a:pt x="1398" y="418"/>
                  </a:cubicBezTo>
                  <a:cubicBezTo>
                    <a:pt x="1467" y="532"/>
                    <a:pt x="1375" y="646"/>
                    <a:pt x="1330" y="737"/>
                  </a:cubicBezTo>
                  <a:cubicBezTo>
                    <a:pt x="1216" y="897"/>
                    <a:pt x="1079" y="1057"/>
                    <a:pt x="942" y="1217"/>
                  </a:cubicBezTo>
                  <a:cubicBezTo>
                    <a:pt x="691" y="1536"/>
                    <a:pt x="417" y="1879"/>
                    <a:pt x="143" y="2221"/>
                  </a:cubicBezTo>
                  <a:cubicBezTo>
                    <a:pt x="74" y="2312"/>
                    <a:pt x="120" y="2472"/>
                    <a:pt x="257" y="2495"/>
                  </a:cubicBezTo>
                  <a:cubicBezTo>
                    <a:pt x="713" y="2495"/>
                    <a:pt x="1170" y="2495"/>
                    <a:pt x="1649" y="2518"/>
                  </a:cubicBezTo>
                  <a:cubicBezTo>
                    <a:pt x="1886" y="2518"/>
                    <a:pt x="2136" y="2538"/>
                    <a:pt x="2381" y="2538"/>
                  </a:cubicBezTo>
                  <a:cubicBezTo>
                    <a:pt x="2585" y="2538"/>
                    <a:pt x="2786" y="2524"/>
                    <a:pt x="2973" y="2472"/>
                  </a:cubicBezTo>
                  <a:cubicBezTo>
                    <a:pt x="3064" y="2449"/>
                    <a:pt x="3064" y="2335"/>
                    <a:pt x="2973" y="2312"/>
                  </a:cubicBezTo>
                  <a:cubicBezTo>
                    <a:pt x="2562" y="2175"/>
                    <a:pt x="2083" y="2221"/>
                    <a:pt x="1649" y="2198"/>
                  </a:cubicBezTo>
                  <a:cubicBezTo>
                    <a:pt x="1283" y="2198"/>
                    <a:pt x="931" y="2185"/>
                    <a:pt x="582" y="2179"/>
                  </a:cubicBezTo>
                  <a:lnTo>
                    <a:pt x="582" y="2179"/>
                  </a:lnTo>
                  <a:cubicBezTo>
                    <a:pt x="832" y="1858"/>
                    <a:pt x="1085" y="1537"/>
                    <a:pt x="1352" y="1217"/>
                  </a:cubicBezTo>
                  <a:cubicBezTo>
                    <a:pt x="1558" y="943"/>
                    <a:pt x="1900" y="600"/>
                    <a:pt x="1672" y="235"/>
                  </a:cubicBezTo>
                  <a:cubicBezTo>
                    <a:pt x="1542" y="50"/>
                    <a:pt x="1307"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4618525" y="2309325"/>
              <a:ext cx="59125" cy="102025"/>
            </a:xfrm>
            <a:custGeom>
              <a:avLst/>
              <a:gdLst/>
              <a:ahLst/>
              <a:cxnLst/>
              <a:rect l="l" t="t" r="r" b="b"/>
              <a:pathLst>
                <a:path w="2365" h="4081" extrusionOk="0">
                  <a:moveTo>
                    <a:pt x="1595" y="1"/>
                  </a:moveTo>
                  <a:cubicBezTo>
                    <a:pt x="1252" y="1"/>
                    <a:pt x="946" y="287"/>
                    <a:pt x="767" y="574"/>
                  </a:cubicBezTo>
                  <a:cubicBezTo>
                    <a:pt x="604" y="825"/>
                    <a:pt x="482" y="1104"/>
                    <a:pt x="394" y="1392"/>
                  </a:cubicBezTo>
                  <a:lnTo>
                    <a:pt x="394" y="1392"/>
                  </a:lnTo>
                  <a:cubicBezTo>
                    <a:pt x="342" y="1087"/>
                    <a:pt x="291" y="784"/>
                    <a:pt x="242" y="483"/>
                  </a:cubicBezTo>
                  <a:cubicBezTo>
                    <a:pt x="233" y="417"/>
                    <a:pt x="189" y="390"/>
                    <a:pt x="142" y="390"/>
                  </a:cubicBezTo>
                  <a:cubicBezTo>
                    <a:pt x="75" y="390"/>
                    <a:pt x="0" y="447"/>
                    <a:pt x="14" y="528"/>
                  </a:cubicBezTo>
                  <a:cubicBezTo>
                    <a:pt x="88" y="1070"/>
                    <a:pt x="163" y="1607"/>
                    <a:pt x="237" y="2141"/>
                  </a:cubicBezTo>
                  <a:lnTo>
                    <a:pt x="237" y="2141"/>
                  </a:lnTo>
                  <a:cubicBezTo>
                    <a:pt x="154" y="2768"/>
                    <a:pt x="247" y="3393"/>
                    <a:pt x="493" y="3975"/>
                  </a:cubicBezTo>
                  <a:cubicBezTo>
                    <a:pt x="530" y="4048"/>
                    <a:pt x="595" y="4081"/>
                    <a:pt x="658" y="4081"/>
                  </a:cubicBezTo>
                  <a:cubicBezTo>
                    <a:pt x="753" y="4081"/>
                    <a:pt x="840" y="4007"/>
                    <a:pt x="813" y="3884"/>
                  </a:cubicBezTo>
                  <a:cubicBezTo>
                    <a:pt x="733" y="3385"/>
                    <a:pt x="649" y="2887"/>
                    <a:pt x="564" y="2390"/>
                  </a:cubicBezTo>
                  <a:lnTo>
                    <a:pt x="564" y="2390"/>
                  </a:lnTo>
                  <a:cubicBezTo>
                    <a:pt x="585" y="1808"/>
                    <a:pt x="746" y="1235"/>
                    <a:pt x="1064" y="734"/>
                  </a:cubicBezTo>
                  <a:cubicBezTo>
                    <a:pt x="1172" y="561"/>
                    <a:pt x="1342" y="367"/>
                    <a:pt x="1573" y="367"/>
                  </a:cubicBezTo>
                  <a:cubicBezTo>
                    <a:pt x="1586" y="367"/>
                    <a:pt x="1599" y="367"/>
                    <a:pt x="1612" y="369"/>
                  </a:cubicBezTo>
                  <a:cubicBezTo>
                    <a:pt x="1794" y="369"/>
                    <a:pt x="1908" y="551"/>
                    <a:pt x="1931" y="711"/>
                  </a:cubicBezTo>
                  <a:cubicBezTo>
                    <a:pt x="1954" y="1213"/>
                    <a:pt x="1224" y="1327"/>
                    <a:pt x="881" y="1510"/>
                  </a:cubicBezTo>
                  <a:cubicBezTo>
                    <a:pt x="735" y="1594"/>
                    <a:pt x="819" y="1812"/>
                    <a:pt x="975" y="1812"/>
                  </a:cubicBezTo>
                  <a:cubicBezTo>
                    <a:pt x="989" y="1812"/>
                    <a:pt x="1003" y="1810"/>
                    <a:pt x="1018" y="1807"/>
                  </a:cubicBezTo>
                  <a:cubicBezTo>
                    <a:pt x="1452" y="1738"/>
                    <a:pt x="2000" y="1464"/>
                    <a:pt x="2205" y="1053"/>
                  </a:cubicBezTo>
                  <a:cubicBezTo>
                    <a:pt x="2365" y="711"/>
                    <a:pt x="2228" y="232"/>
                    <a:pt x="1886" y="72"/>
                  </a:cubicBezTo>
                  <a:cubicBezTo>
                    <a:pt x="1787" y="23"/>
                    <a:pt x="1690" y="1"/>
                    <a:pt x="15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4061925" y="2290925"/>
              <a:ext cx="174625" cy="97750"/>
            </a:xfrm>
            <a:custGeom>
              <a:avLst/>
              <a:gdLst/>
              <a:ahLst/>
              <a:cxnLst/>
              <a:rect l="l" t="t" r="r" b="b"/>
              <a:pathLst>
                <a:path w="6985" h="3910" extrusionOk="0">
                  <a:moveTo>
                    <a:pt x="4389" y="0"/>
                  </a:moveTo>
                  <a:cubicBezTo>
                    <a:pt x="4344" y="0"/>
                    <a:pt x="4302" y="23"/>
                    <a:pt x="4292" y="77"/>
                  </a:cubicBezTo>
                  <a:cubicBezTo>
                    <a:pt x="4246" y="374"/>
                    <a:pt x="4223" y="648"/>
                    <a:pt x="4132" y="922"/>
                  </a:cubicBezTo>
                  <a:cubicBezTo>
                    <a:pt x="4040" y="1196"/>
                    <a:pt x="3926" y="1493"/>
                    <a:pt x="3789" y="1766"/>
                  </a:cubicBezTo>
                  <a:cubicBezTo>
                    <a:pt x="3605" y="2134"/>
                    <a:pt x="3360" y="2478"/>
                    <a:pt x="3099" y="2806"/>
                  </a:cubicBezTo>
                  <a:lnTo>
                    <a:pt x="3099" y="2806"/>
                  </a:lnTo>
                  <a:cubicBezTo>
                    <a:pt x="3031" y="2406"/>
                    <a:pt x="2960" y="2006"/>
                    <a:pt x="2876" y="1607"/>
                  </a:cubicBezTo>
                  <a:cubicBezTo>
                    <a:pt x="2856" y="1502"/>
                    <a:pt x="2782" y="1460"/>
                    <a:pt x="2702" y="1460"/>
                  </a:cubicBezTo>
                  <a:cubicBezTo>
                    <a:pt x="2607" y="1460"/>
                    <a:pt x="2503" y="1520"/>
                    <a:pt x="2466" y="1607"/>
                  </a:cubicBezTo>
                  <a:cubicBezTo>
                    <a:pt x="2163" y="2312"/>
                    <a:pt x="1398" y="2804"/>
                    <a:pt x="642" y="2831"/>
                  </a:cubicBezTo>
                  <a:lnTo>
                    <a:pt x="642" y="2831"/>
                  </a:lnTo>
                  <a:cubicBezTo>
                    <a:pt x="811" y="2449"/>
                    <a:pt x="1031" y="2083"/>
                    <a:pt x="1324" y="1789"/>
                  </a:cubicBezTo>
                  <a:cubicBezTo>
                    <a:pt x="1689" y="1401"/>
                    <a:pt x="2123" y="1127"/>
                    <a:pt x="2557" y="831"/>
                  </a:cubicBezTo>
                  <a:cubicBezTo>
                    <a:pt x="2619" y="768"/>
                    <a:pt x="2587" y="668"/>
                    <a:pt x="2511" y="668"/>
                  </a:cubicBezTo>
                  <a:cubicBezTo>
                    <a:pt x="2504" y="668"/>
                    <a:pt x="2496" y="669"/>
                    <a:pt x="2488" y="671"/>
                  </a:cubicBezTo>
                  <a:cubicBezTo>
                    <a:pt x="1393" y="899"/>
                    <a:pt x="434" y="1972"/>
                    <a:pt x="46" y="2999"/>
                  </a:cubicBezTo>
                  <a:cubicBezTo>
                    <a:pt x="0" y="3113"/>
                    <a:pt x="92" y="3273"/>
                    <a:pt x="206" y="3296"/>
                  </a:cubicBezTo>
                  <a:cubicBezTo>
                    <a:pt x="325" y="3312"/>
                    <a:pt x="443" y="3320"/>
                    <a:pt x="559" y="3320"/>
                  </a:cubicBezTo>
                  <a:cubicBezTo>
                    <a:pt x="1364" y="3320"/>
                    <a:pt x="2095" y="2939"/>
                    <a:pt x="2560" y="2299"/>
                  </a:cubicBezTo>
                  <a:lnTo>
                    <a:pt x="2560" y="2299"/>
                  </a:lnTo>
                  <a:cubicBezTo>
                    <a:pt x="2622" y="2666"/>
                    <a:pt x="2687" y="3026"/>
                    <a:pt x="2762" y="3387"/>
                  </a:cubicBezTo>
                  <a:cubicBezTo>
                    <a:pt x="2774" y="3493"/>
                    <a:pt x="2853" y="3538"/>
                    <a:pt x="2939" y="3538"/>
                  </a:cubicBezTo>
                  <a:cubicBezTo>
                    <a:pt x="3019" y="3538"/>
                    <a:pt x="3106" y="3499"/>
                    <a:pt x="3150" y="3433"/>
                  </a:cubicBezTo>
                  <a:cubicBezTo>
                    <a:pt x="3493" y="2931"/>
                    <a:pt x="3721" y="2406"/>
                    <a:pt x="3949" y="1858"/>
                  </a:cubicBezTo>
                  <a:cubicBezTo>
                    <a:pt x="4063" y="1584"/>
                    <a:pt x="4155" y="1310"/>
                    <a:pt x="4246" y="1036"/>
                  </a:cubicBezTo>
                  <a:cubicBezTo>
                    <a:pt x="4282" y="920"/>
                    <a:pt x="4321" y="804"/>
                    <a:pt x="4359" y="688"/>
                  </a:cubicBezTo>
                  <a:lnTo>
                    <a:pt x="4359" y="688"/>
                  </a:lnTo>
                  <a:cubicBezTo>
                    <a:pt x="4424" y="1563"/>
                    <a:pt x="4277" y="2480"/>
                    <a:pt x="3881" y="3273"/>
                  </a:cubicBezTo>
                  <a:cubicBezTo>
                    <a:pt x="3802" y="3431"/>
                    <a:pt x="3941" y="3578"/>
                    <a:pt x="4080" y="3578"/>
                  </a:cubicBezTo>
                  <a:cubicBezTo>
                    <a:pt x="4142" y="3578"/>
                    <a:pt x="4204" y="3549"/>
                    <a:pt x="4246" y="3478"/>
                  </a:cubicBezTo>
                  <a:cubicBezTo>
                    <a:pt x="4537" y="3005"/>
                    <a:pt x="5032" y="2212"/>
                    <a:pt x="5637" y="2212"/>
                  </a:cubicBezTo>
                  <a:cubicBezTo>
                    <a:pt x="5791" y="2212"/>
                    <a:pt x="5951" y="2263"/>
                    <a:pt x="6118" y="2383"/>
                  </a:cubicBezTo>
                  <a:cubicBezTo>
                    <a:pt x="6437" y="2611"/>
                    <a:pt x="6483" y="2999"/>
                    <a:pt x="6095" y="3204"/>
                  </a:cubicBezTo>
                  <a:cubicBezTo>
                    <a:pt x="5912" y="3319"/>
                    <a:pt x="5684" y="3387"/>
                    <a:pt x="5456" y="3456"/>
                  </a:cubicBezTo>
                  <a:cubicBezTo>
                    <a:pt x="5423" y="3462"/>
                    <a:pt x="5387" y="3470"/>
                    <a:pt x="5349" y="3477"/>
                  </a:cubicBezTo>
                  <a:lnTo>
                    <a:pt x="5349" y="3477"/>
                  </a:lnTo>
                  <a:cubicBezTo>
                    <a:pt x="5506" y="3214"/>
                    <a:pt x="5222" y="2922"/>
                    <a:pt x="4956" y="2922"/>
                  </a:cubicBezTo>
                  <a:cubicBezTo>
                    <a:pt x="4840" y="2922"/>
                    <a:pt x="4728" y="2977"/>
                    <a:pt x="4657" y="3113"/>
                  </a:cubicBezTo>
                  <a:cubicBezTo>
                    <a:pt x="4520" y="3364"/>
                    <a:pt x="4657" y="3684"/>
                    <a:pt x="4885" y="3821"/>
                  </a:cubicBezTo>
                  <a:cubicBezTo>
                    <a:pt x="4998" y="3885"/>
                    <a:pt x="5116" y="3910"/>
                    <a:pt x="5235" y="3910"/>
                  </a:cubicBezTo>
                  <a:cubicBezTo>
                    <a:pt x="5453" y="3910"/>
                    <a:pt x="5674" y="3826"/>
                    <a:pt x="5866" y="3752"/>
                  </a:cubicBezTo>
                  <a:cubicBezTo>
                    <a:pt x="6391" y="3570"/>
                    <a:pt x="6985" y="3182"/>
                    <a:pt x="6757" y="2543"/>
                  </a:cubicBezTo>
                  <a:cubicBezTo>
                    <a:pt x="6598" y="2106"/>
                    <a:pt x="6111" y="1790"/>
                    <a:pt x="5642" y="1790"/>
                  </a:cubicBezTo>
                  <a:cubicBezTo>
                    <a:pt x="5571" y="1790"/>
                    <a:pt x="5501" y="1797"/>
                    <a:pt x="5433" y="1812"/>
                  </a:cubicBezTo>
                  <a:cubicBezTo>
                    <a:pt x="5093" y="1874"/>
                    <a:pt x="4818" y="2052"/>
                    <a:pt x="4585" y="2285"/>
                  </a:cubicBezTo>
                  <a:lnTo>
                    <a:pt x="4585" y="2285"/>
                  </a:lnTo>
                  <a:cubicBezTo>
                    <a:pt x="4712" y="1559"/>
                    <a:pt x="4699" y="823"/>
                    <a:pt x="4520" y="77"/>
                  </a:cubicBezTo>
                  <a:cubicBezTo>
                    <a:pt x="4496" y="29"/>
                    <a:pt x="4440" y="0"/>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9"/>
          <p:cNvGrpSpPr/>
          <p:nvPr/>
        </p:nvGrpSpPr>
        <p:grpSpPr>
          <a:xfrm rot="-597311">
            <a:off x="2243148" y="-279499"/>
            <a:ext cx="1420524" cy="1161246"/>
            <a:chOff x="4048800" y="3400025"/>
            <a:chExt cx="974125" cy="796325"/>
          </a:xfrm>
        </p:grpSpPr>
        <p:sp>
          <p:nvSpPr>
            <p:cNvPr id="618" name="Google Shape;618;p9"/>
            <p:cNvSpPr/>
            <p:nvPr/>
          </p:nvSpPr>
          <p:spPr>
            <a:xfrm>
              <a:off x="4979200" y="3970425"/>
              <a:ext cx="26575" cy="36275"/>
            </a:xfrm>
            <a:custGeom>
              <a:avLst/>
              <a:gdLst/>
              <a:ahLst/>
              <a:cxnLst/>
              <a:rect l="l" t="t" r="r" b="b"/>
              <a:pathLst>
                <a:path w="1063" h="1451" extrusionOk="0">
                  <a:moveTo>
                    <a:pt x="924" y="1067"/>
                  </a:moveTo>
                  <a:cubicBezTo>
                    <a:pt x="925" y="1070"/>
                    <a:pt x="925" y="1073"/>
                    <a:pt x="925" y="1076"/>
                  </a:cubicBezTo>
                  <a:cubicBezTo>
                    <a:pt x="938" y="1076"/>
                    <a:pt x="930" y="1070"/>
                    <a:pt x="924" y="1067"/>
                  </a:cubicBezTo>
                  <a:close/>
                  <a:moveTo>
                    <a:pt x="71" y="1"/>
                  </a:moveTo>
                  <a:cubicBezTo>
                    <a:pt x="34" y="1"/>
                    <a:pt x="0" y="23"/>
                    <a:pt x="12" y="72"/>
                  </a:cubicBezTo>
                  <a:cubicBezTo>
                    <a:pt x="12" y="132"/>
                    <a:pt x="30" y="193"/>
                    <a:pt x="34" y="253"/>
                  </a:cubicBezTo>
                  <a:lnTo>
                    <a:pt x="34" y="253"/>
                  </a:lnTo>
                  <a:cubicBezTo>
                    <a:pt x="22" y="277"/>
                    <a:pt x="12" y="302"/>
                    <a:pt x="12" y="346"/>
                  </a:cubicBezTo>
                  <a:cubicBezTo>
                    <a:pt x="12" y="369"/>
                    <a:pt x="35" y="392"/>
                    <a:pt x="35" y="437"/>
                  </a:cubicBezTo>
                  <a:cubicBezTo>
                    <a:pt x="35" y="483"/>
                    <a:pt x="58" y="551"/>
                    <a:pt x="81" y="597"/>
                  </a:cubicBezTo>
                  <a:cubicBezTo>
                    <a:pt x="127" y="711"/>
                    <a:pt x="195" y="825"/>
                    <a:pt x="264" y="917"/>
                  </a:cubicBezTo>
                  <a:cubicBezTo>
                    <a:pt x="332" y="1031"/>
                    <a:pt x="401" y="1122"/>
                    <a:pt x="492" y="1213"/>
                  </a:cubicBezTo>
                  <a:cubicBezTo>
                    <a:pt x="537" y="1259"/>
                    <a:pt x="583" y="1305"/>
                    <a:pt x="652" y="1350"/>
                  </a:cubicBezTo>
                  <a:cubicBezTo>
                    <a:pt x="697" y="1373"/>
                    <a:pt x="743" y="1442"/>
                    <a:pt x="811" y="1442"/>
                  </a:cubicBezTo>
                  <a:cubicBezTo>
                    <a:pt x="834" y="1447"/>
                    <a:pt x="856" y="1450"/>
                    <a:pt x="876" y="1450"/>
                  </a:cubicBezTo>
                  <a:cubicBezTo>
                    <a:pt x="935" y="1450"/>
                    <a:pt x="983" y="1425"/>
                    <a:pt x="1017" y="1373"/>
                  </a:cubicBezTo>
                  <a:cubicBezTo>
                    <a:pt x="1062" y="1328"/>
                    <a:pt x="1062" y="1236"/>
                    <a:pt x="1040" y="1168"/>
                  </a:cubicBezTo>
                  <a:cubicBezTo>
                    <a:pt x="994" y="1122"/>
                    <a:pt x="971" y="1099"/>
                    <a:pt x="925" y="1076"/>
                  </a:cubicBezTo>
                  <a:cubicBezTo>
                    <a:pt x="918" y="1069"/>
                    <a:pt x="918" y="1066"/>
                    <a:pt x="920" y="1066"/>
                  </a:cubicBezTo>
                  <a:cubicBezTo>
                    <a:pt x="921" y="1066"/>
                    <a:pt x="923" y="1067"/>
                    <a:pt x="924" y="1067"/>
                  </a:cubicBezTo>
                  <a:lnTo>
                    <a:pt x="924" y="1067"/>
                  </a:lnTo>
                  <a:cubicBezTo>
                    <a:pt x="919" y="1053"/>
                    <a:pt x="903" y="1050"/>
                    <a:pt x="903" y="1031"/>
                  </a:cubicBezTo>
                  <a:cubicBezTo>
                    <a:pt x="857" y="1008"/>
                    <a:pt x="811" y="985"/>
                    <a:pt x="766" y="940"/>
                  </a:cubicBezTo>
                  <a:cubicBezTo>
                    <a:pt x="697" y="871"/>
                    <a:pt x="629" y="780"/>
                    <a:pt x="560" y="711"/>
                  </a:cubicBezTo>
                  <a:cubicBezTo>
                    <a:pt x="537" y="688"/>
                    <a:pt x="537" y="688"/>
                    <a:pt x="537" y="688"/>
                  </a:cubicBezTo>
                  <a:cubicBezTo>
                    <a:pt x="526" y="677"/>
                    <a:pt x="526" y="677"/>
                    <a:pt x="526" y="677"/>
                  </a:cubicBezTo>
                  <a:cubicBezTo>
                    <a:pt x="526" y="677"/>
                    <a:pt x="526" y="677"/>
                    <a:pt x="515" y="666"/>
                  </a:cubicBezTo>
                  <a:cubicBezTo>
                    <a:pt x="515" y="643"/>
                    <a:pt x="492" y="620"/>
                    <a:pt x="469" y="597"/>
                  </a:cubicBezTo>
                  <a:cubicBezTo>
                    <a:pt x="446" y="551"/>
                    <a:pt x="401" y="529"/>
                    <a:pt x="378" y="483"/>
                  </a:cubicBezTo>
                  <a:cubicBezTo>
                    <a:pt x="335" y="376"/>
                    <a:pt x="292" y="248"/>
                    <a:pt x="192" y="195"/>
                  </a:cubicBezTo>
                  <a:lnTo>
                    <a:pt x="192" y="195"/>
                  </a:lnTo>
                  <a:cubicBezTo>
                    <a:pt x="171" y="153"/>
                    <a:pt x="167" y="101"/>
                    <a:pt x="149" y="49"/>
                  </a:cubicBezTo>
                  <a:cubicBezTo>
                    <a:pt x="139" y="18"/>
                    <a:pt x="104"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9"/>
            <p:cNvGrpSpPr/>
            <p:nvPr/>
          </p:nvGrpSpPr>
          <p:grpSpPr>
            <a:xfrm>
              <a:off x="4048800" y="3400025"/>
              <a:ext cx="974125" cy="796325"/>
              <a:chOff x="4048800" y="3400025"/>
              <a:chExt cx="974125" cy="796325"/>
            </a:xfrm>
          </p:grpSpPr>
          <p:sp>
            <p:nvSpPr>
              <p:cNvPr id="620" name="Google Shape;620;p9"/>
              <p:cNvSpPr/>
              <p:nvPr/>
            </p:nvSpPr>
            <p:spPr>
              <a:xfrm>
                <a:off x="4132100" y="3400025"/>
                <a:ext cx="12600" cy="796325"/>
              </a:xfrm>
              <a:custGeom>
                <a:avLst/>
                <a:gdLst/>
                <a:ahLst/>
                <a:cxnLst/>
                <a:rect l="l" t="t" r="r" b="b"/>
                <a:pathLst>
                  <a:path w="504" h="31853" extrusionOk="0">
                    <a:moveTo>
                      <a:pt x="115" y="0"/>
                    </a:moveTo>
                    <a:cubicBezTo>
                      <a:pt x="69" y="0"/>
                      <a:pt x="24" y="29"/>
                      <a:pt x="24" y="86"/>
                    </a:cubicBezTo>
                    <a:cubicBezTo>
                      <a:pt x="24" y="4194"/>
                      <a:pt x="1" y="8303"/>
                      <a:pt x="24" y="12434"/>
                    </a:cubicBezTo>
                    <a:cubicBezTo>
                      <a:pt x="24" y="16543"/>
                      <a:pt x="47" y="20651"/>
                      <a:pt x="69" y="24760"/>
                    </a:cubicBezTo>
                    <a:cubicBezTo>
                      <a:pt x="92" y="27065"/>
                      <a:pt x="47" y="29393"/>
                      <a:pt x="138" y="31699"/>
                    </a:cubicBezTo>
                    <a:cubicBezTo>
                      <a:pt x="138" y="31801"/>
                      <a:pt x="218" y="31853"/>
                      <a:pt x="298" y="31853"/>
                    </a:cubicBezTo>
                    <a:cubicBezTo>
                      <a:pt x="378" y="31853"/>
                      <a:pt x="457" y="31801"/>
                      <a:pt x="457" y="31699"/>
                    </a:cubicBezTo>
                    <a:cubicBezTo>
                      <a:pt x="503" y="29644"/>
                      <a:pt x="457" y="27567"/>
                      <a:pt x="435" y="25513"/>
                    </a:cubicBezTo>
                    <a:cubicBezTo>
                      <a:pt x="435" y="23459"/>
                      <a:pt x="412" y="21405"/>
                      <a:pt x="389" y="19350"/>
                    </a:cubicBezTo>
                    <a:cubicBezTo>
                      <a:pt x="366" y="15242"/>
                      <a:pt x="343" y="11133"/>
                      <a:pt x="298" y="7025"/>
                    </a:cubicBezTo>
                    <a:cubicBezTo>
                      <a:pt x="252" y="4696"/>
                      <a:pt x="229" y="2391"/>
                      <a:pt x="206" y="86"/>
                    </a:cubicBezTo>
                    <a:cubicBezTo>
                      <a:pt x="206" y="29"/>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4048800" y="3793800"/>
                <a:ext cx="808050" cy="15900"/>
              </a:xfrm>
              <a:custGeom>
                <a:avLst/>
                <a:gdLst/>
                <a:ahLst/>
                <a:cxnLst/>
                <a:rect l="l" t="t" r="r" b="b"/>
                <a:pathLst>
                  <a:path w="32322" h="636" extrusionOk="0">
                    <a:moveTo>
                      <a:pt x="4269" y="1"/>
                    </a:moveTo>
                    <a:cubicBezTo>
                      <a:pt x="2892" y="1"/>
                      <a:pt x="1515" y="12"/>
                      <a:pt x="137" y="38"/>
                    </a:cubicBezTo>
                    <a:cubicBezTo>
                      <a:pt x="0" y="38"/>
                      <a:pt x="0" y="267"/>
                      <a:pt x="137" y="267"/>
                    </a:cubicBezTo>
                    <a:cubicBezTo>
                      <a:pt x="4314" y="267"/>
                      <a:pt x="8491" y="358"/>
                      <a:pt x="12668" y="472"/>
                    </a:cubicBezTo>
                    <a:cubicBezTo>
                      <a:pt x="16445" y="554"/>
                      <a:pt x="20204" y="636"/>
                      <a:pt x="23977" y="636"/>
                    </a:cubicBezTo>
                    <a:cubicBezTo>
                      <a:pt x="24422" y="636"/>
                      <a:pt x="24868" y="634"/>
                      <a:pt x="25314" y="632"/>
                    </a:cubicBezTo>
                    <a:cubicBezTo>
                      <a:pt x="26455" y="632"/>
                      <a:pt x="27619" y="609"/>
                      <a:pt x="28783" y="586"/>
                    </a:cubicBezTo>
                    <a:cubicBezTo>
                      <a:pt x="29377" y="563"/>
                      <a:pt x="29970" y="541"/>
                      <a:pt x="30563" y="518"/>
                    </a:cubicBezTo>
                    <a:cubicBezTo>
                      <a:pt x="31134" y="495"/>
                      <a:pt x="31705" y="472"/>
                      <a:pt x="32253" y="335"/>
                    </a:cubicBezTo>
                    <a:cubicBezTo>
                      <a:pt x="32321" y="312"/>
                      <a:pt x="32321" y="198"/>
                      <a:pt x="32253" y="198"/>
                    </a:cubicBezTo>
                    <a:cubicBezTo>
                      <a:pt x="31901" y="141"/>
                      <a:pt x="31544" y="122"/>
                      <a:pt x="31184" y="122"/>
                    </a:cubicBezTo>
                    <a:cubicBezTo>
                      <a:pt x="30539" y="122"/>
                      <a:pt x="29884" y="184"/>
                      <a:pt x="29240" y="198"/>
                    </a:cubicBezTo>
                    <a:cubicBezTo>
                      <a:pt x="28190" y="244"/>
                      <a:pt x="27140" y="267"/>
                      <a:pt x="26090" y="267"/>
                    </a:cubicBezTo>
                    <a:cubicBezTo>
                      <a:pt x="25040" y="278"/>
                      <a:pt x="23996" y="284"/>
                      <a:pt x="22951" y="284"/>
                    </a:cubicBezTo>
                    <a:cubicBezTo>
                      <a:pt x="21907" y="284"/>
                      <a:pt x="20863" y="278"/>
                      <a:pt x="19813" y="267"/>
                    </a:cubicBezTo>
                    <a:cubicBezTo>
                      <a:pt x="15590" y="198"/>
                      <a:pt x="11390" y="61"/>
                      <a:pt x="7190" y="16"/>
                    </a:cubicBezTo>
                    <a:cubicBezTo>
                      <a:pt x="6217" y="6"/>
                      <a:pt x="5243" y="1"/>
                      <a:pt x="4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4049950" y="3981350"/>
                <a:ext cx="864525" cy="36550"/>
              </a:xfrm>
              <a:custGeom>
                <a:avLst/>
                <a:gdLst/>
                <a:ahLst/>
                <a:cxnLst/>
                <a:rect l="l" t="t" r="r" b="b"/>
                <a:pathLst>
                  <a:path w="34581" h="1462" extrusionOk="0">
                    <a:moveTo>
                      <a:pt x="33165" y="0"/>
                    </a:moveTo>
                    <a:cubicBezTo>
                      <a:pt x="33051" y="23"/>
                      <a:pt x="33051" y="206"/>
                      <a:pt x="33165" y="206"/>
                    </a:cubicBezTo>
                    <a:cubicBezTo>
                      <a:pt x="33393" y="206"/>
                      <a:pt x="33667" y="548"/>
                      <a:pt x="33827" y="685"/>
                    </a:cubicBezTo>
                    <a:cubicBezTo>
                      <a:pt x="33846" y="701"/>
                      <a:pt x="33865" y="717"/>
                      <a:pt x="33884" y="734"/>
                    </a:cubicBezTo>
                    <a:lnTo>
                      <a:pt x="33884" y="734"/>
                    </a:lnTo>
                    <a:cubicBezTo>
                      <a:pt x="29603" y="943"/>
                      <a:pt x="25301" y="1028"/>
                      <a:pt x="20999" y="1050"/>
                    </a:cubicBezTo>
                    <a:cubicBezTo>
                      <a:pt x="16548" y="1073"/>
                      <a:pt x="12075" y="1073"/>
                      <a:pt x="7624" y="1119"/>
                    </a:cubicBezTo>
                    <a:cubicBezTo>
                      <a:pt x="5113" y="1142"/>
                      <a:pt x="2602" y="1164"/>
                      <a:pt x="114" y="1301"/>
                    </a:cubicBezTo>
                    <a:cubicBezTo>
                      <a:pt x="0" y="1301"/>
                      <a:pt x="0" y="1461"/>
                      <a:pt x="114" y="1461"/>
                    </a:cubicBezTo>
                    <a:cubicBezTo>
                      <a:pt x="2328" y="1461"/>
                      <a:pt x="4565" y="1438"/>
                      <a:pt x="6779" y="1438"/>
                    </a:cubicBezTo>
                    <a:lnTo>
                      <a:pt x="13513" y="1438"/>
                    </a:lnTo>
                    <a:cubicBezTo>
                      <a:pt x="17964" y="1416"/>
                      <a:pt x="22437" y="1393"/>
                      <a:pt x="26888" y="1279"/>
                    </a:cubicBezTo>
                    <a:cubicBezTo>
                      <a:pt x="29399" y="1233"/>
                      <a:pt x="31887" y="1142"/>
                      <a:pt x="34398" y="982"/>
                    </a:cubicBezTo>
                    <a:cubicBezTo>
                      <a:pt x="34580" y="982"/>
                      <a:pt x="34580" y="708"/>
                      <a:pt x="34398" y="708"/>
                    </a:cubicBezTo>
                    <a:cubicBezTo>
                      <a:pt x="34170" y="708"/>
                      <a:pt x="33941" y="411"/>
                      <a:pt x="33759" y="297"/>
                    </a:cubicBezTo>
                    <a:cubicBezTo>
                      <a:pt x="33599" y="160"/>
                      <a:pt x="33393" y="0"/>
                      <a:pt x="33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4182900" y="3425100"/>
                <a:ext cx="39975" cy="83325"/>
              </a:xfrm>
              <a:custGeom>
                <a:avLst/>
                <a:gdLst/>
                <a:ahLst/>
                <a:cxnLst/>
                <a:rect l="l" t="t" r="r" b="b"/>
                <a:pathLst>
                  <a:path w="1599" h="3333" extrusionOk="0">
                    <a:moveTo>
                      <a:pt x="188" y="0"/>
                    </a:moveTo>
                    <a:cubicBezTo>
                      <a:pt x="161" y="0"/>
                      <a:pt x="137" y="13"/>
                      <a:pt x="137" y="41"/>
                    </a:cubicBezTo>
                    <a:cubicBezTo>
                      <a:pt x="0" y="863"/>
                      <a:pt x="46" y="1708"/>
                      <a:pt x="251" y="2507"/>
                    </a:cubicBezTo>
                    <a:cubicBezTo>
                      <a:pt x="265" y="2562"/>
                      <a:pt x="313" y="2592"/>
                      <a:pt x="358" y="2592"/>
                    </a:cubicBezTo>
                    <a:cubicBezTo>
                      <a:pt x="387" y="2592"/>
                      <a:pt x="416" y="2579"/>
                      <a:pt x="434" y="2552"/>
                    </a:cubicBezTo>
                    <a:cubicBezTo>
                      <a:pt x="804" y="2216"/>
                      <a:pt x="1050" y="1755"/>
                      <a:pt x="1154" y="1262"/>
                    </a:cubicBezTo>
                    <a:lnTo>
                      <a:pt x="1154" y="1262"/>
                    </a:lnTo>
                    <a:cubicBezTo>
                      <a:pt x="1234" y="1508"/>
                      <a:pt x="1288" y="1760"/>
                      <a:pt x="1301" y="2004"/>
                    </a:cubicBezTo>
                    <a:cubicBezTo>
                      <a:pt x="1324" y="2210"/>
                      <a:pt x="1324" y="2415"/>
                      <a:pt x="1324" y="2621"/>
                    </a:cubicBezTo>
                    <a:cubicBezTo>
                      <a:pt x="1301" y="2826"/>
                      <a:pt x="1256" y="3031"/>
                      <a:pt x="1256" y="3237"/>
                    </a:cubicBezTo>
                    <a:cubicBezTo>
                      <a:pt x="1256" y="3293"/>
                      <a:pt x="1308" y="3332"/>
                      <a:pt x="1359" y="3332"/>
                    </a:cubicBezTo>
                    <a:cubicBezTo>
                      <a:pt x="1390" y="3332"/>
                      <a:pt x="1421" y="3317"/>
                      <a:pt x="1438" y="3283"/>
                    </a:cubicBezTo>
                    <a:cubicBezTo>
                      <a:pt x="1530" y="3100"/>
                      <a:pt x="1552" y="2849"/>
                      <a:pt x="1575" y="2643"/>
                    </a:cubicBezTo>
                    <a:cubicBezTo>
                      <a:pt x="1598" y="2415"/>
                      <a:pt x="1598" y="2187"/>
                      <a:pt x="1575" y="1959"/>
                    </a:cubicBezTo>
                    <a:cubicBezTo>
                      <a:pt x="1507" y="1502"/>
                      <a:pt x="1393" y="1069"/>
                      <a:pt x="1187" y="658"/>
                    </a:cubicBezTo>
                    <a:cubicBezTo>
                      <a:pt x="1161" y="613"/>
                      <a:pt x="1117" y="593"/>
                      <a:pt x="1073" y="593"/>
                    </a:cubicBezTo>
                    <a:cubicBezTo>
                      <a:pt x="1004" y="593"/>
                      <a:pt x="936" y="643"/>
                      <a:pt x="936" y="726"/>
                    </a:cubicBezTo>
                    <a:cubicBezTo>
                      <a:pt x="956" y="1274"/>
                      <a:pt x="778" y="1803"/>
                      <a:pt x="418" y="2235"/>
                    </a:cubicBezTo>
                    <a:lnTo>
                      <a:pt x="418" y="2235"/>
                    </a:lnTo>
                    <a:cubicBezTo>
                      <a:pt x="218" y="1523"/>
                      <a:pt x="168" y="794"/>
                      <a:pt x="251" y="64"/>
                    </a:cubicBezTo>
                    <a:cubicBezTo>
                      <a:pt x="265" y="24"/>
                      <a:pt x="224"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4081900" y="4048550"/>
                <a:ext cx="25700" cy="43950"/>
              </a:xfrm>
              <a:custGeom>
                <a:avLst/>
                <a:gdLst/>
                <a:ahLst/>
                <a:cxnLst/>
                <a:rect l="l" t="t" r="r" b="b"/>
                <a:pathLst>
                  <a:path w="1028" h="1758" extrusionOk="0">
                    <a:moveTo>
                      <a:pt x="665" y="0"/>
                    </a:moveTo>
                    <a:cubicBezTo>
                      <a:pt x="513" y="0"/>
                      <a:pt x="366" y="51"/>
                      <a:pt x="251" y="166"/>
                    </a:cubicBezTo>
                    <a:cubicBezTo>
                      <a:pt x="114" y="280"/>
                      <a:pt x="23" y="439"/>
                      <a:pt x="0" y="622"/>
                    </a:cubicBezTo>
                    <a:cubicBezTo>
                      <a:pt x="0" y="659"/>
                      <a:pt x="46" y="682"/>
                      <a:pt x="89" y="682"/>
                    </a:cubicBezTo>
                    <a:cubicBezTo>
                      <a:pt x="126" y="682"/>
                      <a:pt x="160" y="664"/>
                      <a:pt x="160" y="622"/>
                    </a:cubicBezTo>
                    <a:cubicBezTo>
                      <a:pt x="199" y="427"/>
                      <a:pt x="388" y="265"/>
                      <a:pt x="585" y="265"/>
                    </a:cubicBezTo>
                    <a:cubicBezTo>
                      <a:pt x="597" y="265"/>
                      <a:pt x="609" y="266"/>
                      <a:pt x="621" y="267"/>
                    </a:cubicBezTo>
                    <a:lnTo>
                      <a:pt x="621" y="267"/>
                    </a:lnTo>
                    <a:cubicBezTo>
                      <a:pt x="668" y="462"/>
                      <a:pt x="682" y="659"/>
                      <a:pt x="662" y="873"/>
                    </a:cubicBezTo>
                    <a:cubicBezTo>
                      <a:pt x="646" y="1040"/>
                      <a:pt x="593" y="1206"/>
                      <a:pt x="521" y="1364"/>
                    </a:cubicBezTo>
                    <a:lnTo>
                      <a:pt x="521" y="1364"/>
                    </a:lnTo>
                    <a:cubicBezTo>
                      <a:pt x="362" y="1180"/>
                      <a:pt x="317" y="897"/>
                      <a:pt x="411" y="690"/>
                    </a:cubicBezTo>
                    <a:cubicBezTo>
                      <a:pt x="460" y="609"/>
                      <a:pt x="392" y="539"/>
                      <a:pt x="325" y="539"/>
                    </a:cubicBezTo>
                    <a:cubicBezTo>
                      <a:pt x="298" y="539"/>
                      <a:pt x="271" y="550"/>
                      <a:pt x="251" y="576"/>
                    </a:cubicBezTo>
                    <a:cubicBezTo>
                      <a:pt x="69" y="942"/>
                      <a:pt x="137" y="1444"/>
                      <a:pt x="457" y="1718"/>
                    </a:cubicBezTo>
                    <a:cubicBezTo>
                      <a:pt x="484" y="1745"/>
                      <a:pt x="514" y="1757"/>
                      <a:pt x="546" y="1757"/>
                    </a:cubicBezTo>
                    <a:cubicBezTo>
                      <a:pt x="594" y="1757"/>
                      <a:pt x="644" y="1727"/>
                      <a:pt x="685" y="1672"/>
                    </a:cubicBezTo>
                    <a:cubicBezTo>
                      <a:pt x="982" y="1238"/>
                      <a:pt x="1027" y="599"/>
                      <a:pt x="845" y="97"/>
                    </a:cubicBezTo>
                    <a:cubicBezTo>
                      <a:pt x="845" y="74"/>
                      <a:pt x="799" y="29"/>
                      <a:pt x="754" y="6"/>
                    </a:cubicBezTo>
                    <a:cubicBezTo>
                      <a:pt x="724" y="2"/>
                      <a:pt x="694" y="0"/>
                      <a:pt x="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4244525" y="3983150"/>
                <a:ext cx="16475" cy="46300"/>
              </a:xfrm>
              <a:custGeom>
                <a:avLst/>
                <a:gdLst/>
                <a:ahLst/>
                <a:cxnLst/>
                <a:rect l="l" t="t" r="r" b="b"/>
                <a:pathLst>
                  <a:path w="659" h="1852" extrusionOk="0">
                    <a:moveTo>
                      <a:pt x="211" y="1"/>
                    </a:moveTo>
                    <a:cubicBezTo>
                      <a:pt x="200" y="1"/>
                      <a:pt x="190" y="6"/>
                      <a:pt x="183" y="20"/>
                    </a:cubicBezTo>
                    <a:cubicBezTo>
                      <a:pt x="46" y="316"/>
                      <a:pt x="0" y="659"/>
                      <a:pt x="46" y="1001"/>
                    </a:cubicBezTo>
                    <a:cubicBezTo>
                      <a:pt x="69" y="1161"/>
                      <a:pt x="115" y="1321"/>
                      <a:pt x="206" y="1480"/>
                    </a:cubicBezTo>
                    <a:cubicBezTo>
                      <a:pt x="229" y="1549"/>
                      <a:pt x="274" y="1640"/>
                      <a:pt x="343" y="1709"/>
                    </a:cubicBezTo>
                    <a:cubicBezTo>
                      <a:pt x="389" y="1754"/>
                      <a:pt x="480" y="1800"/>
                      <a:pt x="548" y="1846"/>
                    </a:cubicBezTo>
                    <a:cubicBezTo>
                      <a:pt x="556" y="1850"/>
                      <a:pt x="565" y="1852"/>
                      <a:pt x="574" y="1852"/>
                    </a:cubicBezTo>
                    <a:cubicBezTo>
                      <a:pt x="615" y="1852"/>
                      <a:pt x="658" y="1811"/>
                      <a:pt x="640" y="1754"/>
                    </a:cubicBezTo>
                    <a:cubicBezTo>
                      <a:pt x="594" y="1686"/>
                      <a:pt x="571" y="1640"/>
                      <a:pt x="548" y="1572"/>
                    </a:cubicBezTo>
                    <a:cubicBezTo>
                      <a:pt x="525" y="1503"/>
                      <a:pt x="457" y="1435"/>
                      <a:pt x="411" y="1366"/>
                    </a:cubicBezTo>
                    <a:cubicBezTo>
                      <a:pt x="343" y="1229"/>
                      <a:pt x="297" y="1092"/>
                      <a:pt x="252" y="955"/>
                    </a:cubicBezTo>
                    <a:cubicBezTo>
                      <a:pt x="206" y="819"/>
                      <a:pt x="183" y="682"/>
                      <a:pt x="183" y="522"/>
                    </a:cubicBezTo>
                    <a:cubicBezTo>
                      <a:pt x="183" y="362"/>
                      <a:pt x="206" y="202"/>
                      <a:pt x="252" y="65"/>
                    </a:cubicBezTo>
                    <a:cubicBezTo>
                      <a:pt x="268" y="33"/>
                      <a:pt x="238"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4311300" y="3981200"/>
                <a:ext cx="14125" cy="43000"/>
              </a:xfrm>
              <a:custGeom>
                <a:avLst/>
                <a:gdLst/>
                <a:ahLst/>
                <a:cxnLst/>
                <a:rect l="l" t="t" r="r" b="b"/>
                <a:pathLst>
                  <a:path w="565" h="1720" extrusionOk="0">
                    <a:moveTo>
                      <a:pt x="177" y="0"/>
                    </a:moveTo>
                    <a:cubicBezTo>
                      <a:pt x="130" y="0"/>
                      <a:pt x="86" y="23"/>
                      <a:pt x="69" y="75"/>
                    </a:cubicBezTo>
                    <a:cubicBezTo>
                      <a:pt x="23" y="349"/>
                      <a:pt x="0" y="623"/>
                      <a:pt x="46" y="897"/>
                    </a:cubicBezTo>
                    <a:cubicBezTo>
                      <a:pt x="46" y="1011"/>
                      <a:pt x="91" y="1148"/>
                      <a:pt x="114" y="1285"/>
                    </a:cubicBezTo>
                    <a:cubicBezTo>
                      <a:pt x="160" y="1399"/>
                      <a:pt x="205" y="1581"/>
                      <a:pt x="297" y="1673"/>
                    </a:cubicBezTo>
                    <a:cubicBezTo>
                      <a:pt x="330" y="1705"/>
                      <a:pt x="366" y="1719"/>
                      <a:pt x="401" y="1719"/>
                    </a:cubicBezTo>
                    <a:cubicBezTo>
                      <a:pt x="488" y="1719"/>
                      <a:pt x="564" y="1633"/>
                      <a:pt x="548" y="1536"/>
                    </a:cubicBezTo>
                    <a:cubicBezTo>
                      <a:pt x="525" y="1422"/>
                      <a:pt x="434" y="1307"/>
                      <a:pt x="411" y="1193"/>
                    </a:cubicBezTo>
                    <a:cubicBezTo>
                      <a:pt x="365" y="1079"/>
                      <a:pt x="320" y="965"/>
                      <a:pt x="320" y="851"/>
                    </a:cubicBezTo>
                    <a:cubicBezTo>
                      <a:pt x="274" y="623"/>
                      <a:pt x="274" y="372"/>
                      <a:pt x="320" y="143"/>
                    </a:cubicBezTo>
                    <a:cubicBezTo>
                      <a:pt x="334" y="59"/>
                      <a:pt x="252"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4408875" y="3975475"/>
                <a:ext cx="13150" cy="55775"/>
              </a:xfrm>
              <a:custGeom>
                <a:avLst/>
                <a:gdLst/>
                <a:ahLst/>
                <a:cxnLst/>
                <a:rect l="l" t="t" r="r" b="b"/>
                <a:pathLst>
                  <a:path w="526" h="2231" extrusionOk="0">
                    <a:moveTo>
                      <a:pt x="245" y="1"/>
                    </a:moveTo>
                    <a:cubicBezTo>
                      <a:pt x="199" y="1"/>
                      <a:pt x="155" y="23"/>
                      <a:pt x="137" y="76"/>
                    </a:cubicBezTo>
                    <a:cubicBezTo>
                      <a:pt x="46" y="441"/>
                      <a:pt x="0" y="806"/>
                      <a:pt x="23" y="1171"/>
                    </a:cubicBezTo>
                    <a:cubicBezTo>
                      <a:pt x="23" y="1354"/>
                      <a:pt x="46" y="1536"/>
                      <a:pt x="69" y="1719"/>
                    </a:cubicBezTo>
                    <a:cubicBezTo>
                      <a:pt x="91" y="1810"/>
                      <a:pt x="114" y="1879"/>
                      <a:pt x="137" y="1970"/>
                    </a:cubicBezTo>
                    <a:cubicBezTo>
                      <a:pt x="160" y="2061"/>
                      <a:pt x="183" y="2176"/>
                      <a:pt x="274" y="2221"/>
                    </a:cubicBezTo>
                    <a:cubicBezTo>
                      <a:pt x="292" y="2227"/>
                      <a:pt x="312" y="2230"/>
                      <a:pt x="332" y="2230"/>
                    </a:cubicBezTo>
                    <a:cubicBezTo>
                      <a:pt x="387" y="2230"/>
                      <a:pt x="440" y="2209"/>
                      <a:pt x="457" y="2176"/>
                    </a:cubicBezTo>
                    <a:cubicBezTo>
                      <a:pt x="525" y="2016"/>
                      <a:pt x="434" y="1833"/>
                      <a:pt x="388" y="1673"/>
                    </a:cubicBezTo>
                    <a:cubicBezTo>
                      <a:pt x="343" y="1514"/>
                      <a:pt x="320" y="1354"/>
                      <a:pt x="320" y="1171"/>
                    </a:cubicBezTo>
                    <a:cubicBezTo>
                      <a:pt x="274" y="829"/>
                      <a:pt x="320" y="486"/>
                      <a:pt x="388" y="144"/>
                    </a:cubicBezTo>
                    <a:cubicBezTo>
                      <a:pt x="402" y="59"/>
                      <a:pt x="321"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4520700" y="3981750"/>
                <a:ext cx="9725" cy="35475"/>
              </a:xfrm>
              <a:custGeom>
                <a:avLst/>
                <a:gdLst/>
                <a:ahLst/>
                <a:cxnLst/>
                <a:rect l="l" t="t" r="r" b="b"/>
                <a:pathLst>
                  <a:path w="389" h="1419" extrusionOk="0">
                    <a:moveTo>
                      <a:pt x="110" y="1"/>
                    </a:moveTo>
                    <a:cubicBezTo>
                      <a:pt x="56" y="1"/>
                      <a:pt x="1" y="36"/>
                      <a:pt x="1" y="98"/>
                    </a:cubicBezTo>
                    <a:cubicBezTo>
                      <a:pt x="1" y="304"/>
                      <a:pt x="24" y="532"/>
                      <a:pt x="24" y="738"/>
                    </a:cubicBezTo>
                    <a:cubicBezTo>
                      <a:pt x="24" y="852"/>
                      <a:pt x="47" y="943"/>
                      <a:pt x="47" y="1057"/>
                    </a:cubicBezTo>
                    <a:cubicBezTo>
                      <a:pt x="47" y="1080"/>
                      <a:pt x="47" y="1126"/>
                      <a:pt x="69" y="1148"/>
                    </a:cubicBezTo>
                    <a:cubicBezTo>
                      <a:pt x="69" y="1194"/>
                      <a:pt x="92" y="1217"/>
                      <a:pt x="92" y="1240"/>
                    </a:cubicBezTo>
                    <a:cubicBezTo>
                      <a:pt x="138" y="1285"/>
                      <a:pt x="138" y="1331"/>
                      <a:pt x="184" y="1377"/>
                    </a:cubicBezTo>
                    <a:cubicBezTo>
                      <a:pt x="193" y="1405"/>
                      <a:pt x="215" y="1418"/>
                      <a:pt x="238" y="1418"/>
                    </a:cubicBezTo>
                    <a:cubicBezTo>
                      <a:pt x="271" y="1418"/>
                      <a:pt x="307" y="1394"/>
                      <a:pt x="320" y="1354"/>
                    </a:cubicBezTo>
                    <a:cubicBezTo>
                      <a:pt x="343" y="1308"/>
                      <a:pt x="343" y="1263"/>
                      <a:pt x="366" y="1194"/>
                    </a:cubicBezTo>
                    <a:cubicBezTo>
                      <a:pt x="389" y="1148"/>
                      <a:pt x="389" y="1080"/>
                      <a:pt x="366" y="1011"/>
                    </a:cubicBezTo>
                    <a:cubicBezTo>
                      <a:pt x="366" y="920"/>
                      <a:pt x="343" y="806"/>
                      <a:pt x="320" y="692"/>
                    </a:cubicBezTo>
                    <a:cubicBezTo>
                      <a:pt x="275" y="487"/>
                      <a:pt x="229" y="281"/>
                      <a:pt x="206" y="76"/>
                    </a:cubicBezTo>
                    <a:cubicBezTo>
                      <a:pt x="196" y="24"/>
                      <a:pt x="153" y="1"/>
                      <a:pt x="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4593750" y="3989425"/>
                <a:ext cx="13150" cy="36600"/>
              </a:xfrm>
              <a:custGeom>
                <a:avLst/>
                <a:gdLst/>
                <a:ahLst/>
                <a:cxnLst/>
                <a:rect l="l" t="t" r="r" b="b"/>
                <a:pathLst>
                  <a:path w="526" h="1464" extrusionOk="0">
                    <a:moveTo>
                      <a:pt x="187" y="1"/>
                    </a:moveTo>
                    <a:cubicBezTo>
                      <a:pt x="148" y="1"/>
                      <a:pt x="110" y="21"/>
                      <a:pt x="92" y="65"/>
                    </a:cubicBezTo>
                    <a:cubicBezTo>
                      <a:pt x="46" y="180"/>
                      <a:pt x="23" y="294"/>
                      <a:pt x="23" y="431"/>
                    </a:cubicBezTo>
                    <a:cubicBezTo>
                      <a:pt x="1" y="545"/>
                      <a:pt x="1" y="659"/>
                      <a:pt x="23" y="773"/>
                    </a:cubicBezTo>
                    <a:cubicBezTo>
                      <a:pt x="23" y="887"/>
                      <a:pt x="46" y="1001"/>
                      <a:pt x="92" y="1115"/>
                    </a:cubicBezTo>
                    <a:cubicBezTo>
                      <a:pt x="138" y="1229"/>
                      <a:pt x="183" y="1412"/>
                      <a:pt x="320" y="1458"/>
                    </a:cubicBezTo>
                    <a:cubicBezTo>
                      <a:pt x="332" y="1462"/>
                      <a:pt x="344" y="1464"/>
                      <a:pt x="357" y="1464"/>
                    </a:cubicBezTo>
                    <a:cubicBezTo>
                      <a:pt x="418" y="1464"/>
                      <a:pt x="484" y="1419"/>
                      <a:pt x="503" y="1344"/>
                    </a:cubicBezTo>
                    <a:cubicBezTo>
                      <a:pt x="526" y="1229"/>
                      <a:pt x="434" y="1115"/>
                      <a:pt x="389" y="1001"/>
                    </a:cubicBezTo>
                    <a:cubicBezTo>
                      <a:pt x="343" y="910"/>
                      <a:pt x="320" y="819"/>
                      <a:pt x="297" y="727"/>
                    </a:cubicBezTo>
                    <a:cubicBezTo>
                      <a:pt x="274" y="636"/>
                      <a:pt x="274" y="545"/>
                      <a:pt x="274" y="431"/>
                    </a:cubicBezTo>
                    <a:cubicBezTo>
                      <a:pt x="274" y="339"/>
                      <a:pt x="274" y="225"/>
                      <a:pt x="297" y="134"/>
                    </a:cubicBezTo>
                    <a:cubicBezTo>
                      <a:pt x="311" y="50"/>
                      <a:pt x="24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4715300" y="3988025"/>
                <a:ext cx="10875" cy="37500"/>
              </a:xfrm>
              <a:custGeom>
                <a:avLst/>
                <a:gdLst/>
                <a:ahLst/>
                <a:cxnLst/>
                <a:rect l="l" t="t" r="r" b="b"/>
                <a:pathLst>
                  <a:path w="435" h="1500" extrusionOk="0">
                    <a:moveTo>
                      <a:pt x="241" y="0"/>
                    </a:moveTo>
                    <a:cubicBezTo>
                      <a:pt x="207" y="0"/>
                      <a:pt x="175" y="16"/>
                      <a:pt x="160" y="53"/>
                    </a:cubicBezTo>
                    <a:cubicBezTo>
                      <a:pt x="69" y="258"/>
                      <a:pt x="0" y="487"/>
                      <a:pt x="0" y="715"/>
                    </a:cubicBezTo>
                    <a:cubicBezTo>
                      <a:pt x="0" y="829"/>
                      <a:pt x="0" y="943"/>
                      <a:pt x="23" y="1057"/>
                    </a:cubicBezTo>
                    <a:cubicBezTo>
                      <a:pt x="39" y="1138"/>
                      <a:pt x="67" y="1243"/>
                      <a:pt x="123" y="1313"/>
                    </a:cubicBezTo>
                    <a:lnTo>
                      <a:pt x="123" y="1313"/>
                    </a:lnTo>
                    <a:cubicBezTo>
                      <a:pt x="120" y="1311"/>
                      <a:pt x="117" y="1310"/>
                      <a:pt x="114" y="1308"/>
                    </a:cubicBezTo>
                    <a:lnTo>
                      <a:pt x="114" y="1308"/>
                    </a:lnTo>
                    <a:cubicBezTo>
                      <a:pt x="160" y="1354"/>
                      <a:pt x="183" y="1400"/>
                      <a:pt x="229" y="1445"/>
                    </a:cubicBezTo>
                    <a:cubicBezTo>
                      <a:pt x="245" y="1479"/>
                      <a:pt x="274" y="1500"/>
                      <a:pt x="315" y="1500"/>
                    </a:cubicBezTo>
                    <a:cubicBezTo>
                      <a:pt x="331" y="1500"/>
                      <a:pt x="347" y="1497"/>
                      <a:pt x="366" y="1491"/>
                    </a:cubicBezTo>
                    <a:cubicBezTo>
                      <a:pt x="411" y="1468"/>
                      <a:pt x="434" y="1422"/>
                      <a:pt x="411" y="1354"/>
                    </a:cubicBezTo>
                    <a:cubicBezTo>
                      <a:pt x="411" y="1333"/>
                      <a:pt x="392" y="1294"/>
                      <a:pt x="389" y="1253"/>
                    </a:cubicBezTo>
                    <a:lnTo>
                      <a:pt x="389" y="1253"/>
                    </a:lnTo>
                    <a:cubicBezTo>
                      <a:pt x="399" y="1203"/>
                      <a:pt x="382" y="1153"/>
                      <a:pt x="366" y="1103"/>
                    </a:cubicBezTo>
                    <a:cubicBezTo>
                      <a:pt x="366" y="1057"/>
                      <a:pt x="343" y="1012"/>
                      <a:pt x="343" y="966"/>
                    </a:cubicBezTo>
                    <a:cubicBezTo>
                      <a:pt x="320" y="875"/>
                      <a:pt x="297" y="783"/>
                      <a:pt x="297" y="715"/>
                    </a:cubicBezTo>
                    <a:cubicBezTo>
                      <a:pt x="297" y="509"/>
                      <a:pt x="320" y="327"/>
                      <a:pt x="366" y="144"/>
                    </a:cubicBezTo>
                    <a:cubicBezTo>
                      <a:pt x="396" y="67"/>
                      <a:pt x="313"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4776925" y="3984575"/>
                <a:ext cx="11425" cy="41875"/>
              </a:xfrm>
              <a:custGeom>
                <a:avLst/>
                <a:gdLst/>
                <a:ahLst/>
                <a:cxnLst/>
                <a:rect l="l" t="t" r="r" b="b"/>
                <a:pathLst>
                  <a:path w="457" h="1675" extrusionOk="0">
                    <a:moveTo>
                      <a:pt x="241" y="1"/>
                    </a:moveTo>
                    <a:cubicBezTo>
                      <a:pt x="198" y="1"/>
                      <a:pt x="155" y="23"/>
                      <a:pt x="137" y="77"/>
                    </a:cubicBezTo>
                    <a:cubicBezTo>
                      <a:pt x="46" y="351"/>
                      <a:pt x="0" y="625"/>
                      <a:pt x="23" y="921"/>
                    </a:cubicBezTo>
                    <a:cubicBezTo>
                      <a:pt x="46" y="1058"/>
                      <a:pt x="69" y="1195"/>
                      <a:pt x="115" y="1332"/>
                    </a:cubicBezTo>
                    <a:cubicBezTo>
                      <a:pt x="137" y="1401"/>
                      <a:pt x="160" y="1446"/>
                      <a:pt x="206" y="1515"/>
                    </a:cubicBezTo>
                    <a:cubicBezTo>
                      <a:pt x="229" y="1583"/>
                      <a:pt x="274" y="1652"/>
                      <a:pt x="343" y="1675"/>
                    </a:cubicBezTo>
                    <a:cubicBezTo>
                      <a:pt x="366" y="1675"/>
                      <a:pt x="411" y="1675"/>
                      <a:pt x="434" y="1629"/>
                    </a:cubicBezTo>
                    <a:cubicBezTo>
                      <a:pt x="457" y="1560"/>
                      <a:pt x="434" y="1515"/>
                      <a:pt x="411" y="1446"/>
                    </a:cubicBezTo>
                    <a:cubicBezTo>
                      <a:pt x="389" y="1401"/>
                      <a:pt x="366" y="1332"/>
                      <a:pt x="343" y="1264"/>
                    </a:cubicBezTo>
                    <a:cubicBezTo>
                      <a:pt x="320" y="1150"/>
                      <a:pt x="297" y="1013"/>
                      <a:pt x="274" y="898"/>
                    </a:cubicBezTo>
                    <a:cubicBezTo>
                      <a:pt x="229" y="647"/>
                      <a:pt x="274" y="374"/>
                      <a:pt x="343" y="122"/>
                    </a:cubicBezTo>
                    <a:cubicBezTo>
                      <a:pt x="371" y="53"/>
                      <a:pt x="306"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4863650" y="3988625"/>
                <a:ext cx="6875" cy="34675"/>
              </a:xfrm>
              <a:custGeom>
                <a:avLst/>
                <a:gdLst/>
                <a:ahLst/>
                <a:cxnLst/>
                <a:rect l="l" t="t" r="r" b="b"/>
                <a:pathLst>
                  <a:path w="275" h="1387" extrusionOk="0">
                    <a:moveTo>
                      <a:pt x="163" y="1"/>
                    </a:moveTo>
                    <a:cubicBezTo>
                      <a:pt x="137" y="1"/>
                      <a:pt x="115" y="15"/>
                      <a:pt x="115" y="52"/>
                    </a:cubicBezTo>
                    <a:cubicBezTo>
                      <a:pt x="69" y="257"/>
                      <a:pt x="47" y="463"/>
                      <a:pt x="24" y="668"/>
                    </a:cubicBezTo>
                    <a:cubicBezTo>
                      <a:pt x="24" y="759"/>
                      <a:pt x="24" y="851"/>
                      <a:pt x="1" y="965"/>
                    </a:cubicBezTo>
                    <a:cubicBezTo>
                      <a:pt x="1" y="1056"/>
                      <a:pt x="1" y="1170"/>
                      <a:pt x="1" y="1284"/>
                    </a:cubicBezTo>
                    <a:cubicBezTo>
                      <a:pt x="12" y="1353"/>
                      <a:pt x="69" y="1387"/>
                      <a:pt x="126" y="1387"/>
                    </a:cubicBezTo>
                    <a:cubicBezTo>
                      <a:pt x="184" y="1387"/>
                      <a:pt x="241" y="1353"/>
                      <a:pt x="252" y="1284"/>
                    </a:cubicBezTo>
                    <a:cubicBezTo>
                      <a:pt x="252" y="1170"/>
                      <a:pt x="275" y="1079"/>
                      <a:pt x="275" y="965"/>
                    </a:cubicBezTo>
                    <a:cubicBezTo>
                      <a:pt x="275" y="873"/>
                      <a:pt x="275" y="782"/>
                      <a:pt x="275" y="668"/>
                    </a:cubicBezTo>
                    <a:cubicBezTo>
                      <a:pt x="275" y="463"/>
                      <a:pt x="275" y="280"/>
                      <a:pt x="252" y="75"/>
                    </a:cubicBezTo>
                    <a:cubicBezTo>
                      <a:pt x="252" y="33"/>
                      <a:pt x="203"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4122050" y="3932700"/>
                <a:ext cx="36900" cy="19000"/>
              </a:xfrm>
              <a:custGeom>
                <a:avLst/>
                <a:gdLst/>
                <a:ahLst/>
                <a:cxnLst/>
                <a:rect l="l" t="t" r="r" b="b"/>
                <a:pathLst>
                  <a:path w="1476" h="760" extrusionOk="0">
                    <a:moveTo>
                      <a:pt x="1367" y="0"/>
                    </a:moveTo>
                    <a:cubicBezTo>
                      <a:pt x="1356" y="0"/>
                      <a:pt x="1347" y="2"/>
                      <a:pt x="1339" y="6"/>
                    </a:cubicBezTo>
                    <a:cubicBezTo>
                      <a:pt x="1225" y="75"/>
                      <a:pt x="1156" y="143"/>
                      <a:pt x="1065" y="234"/>
                    </a:cubicBezTo>
                    <a:cubicBezTo>
                      <a:pt x="1042" y="234"/>
                      <a:pt x="1042" y="257"/>
                      <a:pt x="1019" y="257"/>
                    </a:cubicBezTo>
                    <a:cubicBezTo>
                      <a:pt x="996" y="280"/>
                      <a:pt x="974" y="280"/>
                      <a:pt x="951" y="303"/>
                    </a:cubicBezTo>
                    <a:cubicBezTo>
                      <a:pt x="928" y="326"/>
                      <a:pt x="905" y="326"/>
                      <a:pt x="859" y="349"/>
                    </a:cubicBezTo>
                    <a:cubicBezTo>
                      <a:pt x="859" y="349"/>
                      <a:pt x="837" y="371"/>
                      <a:pt x="837" y="371"/>
                    </a:cubicBezTo>
                    <a:lnTo>
                      <a:pt x="814" y="371"/>
                    </a:lnTo>
                    <a:cubicBezTo>
                      <a:pt x="722" y="417"/>
                      <a:pt x="608" y="440"/>
                      <a:pt x="517" y="463"/>
                    </a:cubicBezTo>
                    <a:cubicBezTo>
                      <a:pt x="460" y="474"/>
                      <a:pt x="403" y="480"/>
                      <a:pt x="349" y="480"/>
                    </a:cubicBezTo>
                    <a:cubicBezTo>
                      <a:pt x="294" y="480"/>
                      <a:pt x="243" y="474"/>
                      <a:pt x="197" y="463"/>
                    </a:cubicBezTo>
                    <a:cubicBezTo>
                      <a:pt x="189" y="461"/>
                      <a:pt x="182" y="461"/>
                      <a:pt x="174" y="461"/>
                    </a:cubicBezTo>
                    <a:cubicBezTo>
                      <a:pt x="53" y="461"/>
                      <a:pt x="0" y="625"/>
                      <a:pt x="129" y="668"/>
                    </a:cubicBezTo>
                    <a:cubicBezTo>
                      <a:pt x="266" y="737"/>
                      <a:pt x="380" y="759"/>
                      <a:pt x="517" y="759"/>
                    </a:cubicBezTo>
                    <a:cubicBezTo>
                      <a:pt x="654" y="737"/>
                      <a:pt x="791" y="714"/>
                      <a:pt x="905" y="668"/>
                    </a:cubicBezTo>
                    <a:cubicBezTo>
                      <a:pt x="1042" y="622"/>
                      <a:pt x="1156" y="531"/>
                      <a:pt x="1270" y="440"/>
                    </a:cubicBezTo>
                    <a:cubicBezTo>
                      <a:pt x="1384" y="349"/>
                      <a:pt x="1453" y="234"/>
                      <a:pt x="1476" y="98"/>
                    </a:cubicBezTo>
                    <a:cubicBezTo>
                      <a:pt x="1476" y="41"/>
                      <a:pt x="1414" y="0"/>
                      <a:pt x="1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4123750" y="3865850"/>
                <a:ext cx="36600" cy="10850"/>
              </a:xfrm>
              <a:custGeom>
                <a:avLst/>
                <a:gdLst/>
                <a:ahLst/>
                <a:cxnLst/>
                <a:rect l="l" t="t" r="r" b="b"/>
                <a:pathLst>
                  <a:path w="1464" h="434" extrusionOk="0">
                    <a:moveTo>
                      <a:pt x="1295" y="1"/>
                    </a:moveTo>
                    <a:cubicBezTo>
                      <a:pt x="1279" y="1"/>
                      <a:pt x="1264" y="3"/>
                      <a:pt x="1248" y="10"/>
                    </a:cubicBezTo>
                    <a:cubicBezTo>
                      <a:pt x="1179" y="55"/>
                      <a:pt x="1088" y="124"/>
                      <a:pt x="997" y="147"/>
                    </a:cubicBezTo>
                    <a:cubicBezTo>
                      <a:pt x="906" y="192"/>
                      <a:pt x="814" y="215"/>
                      <a:pt x="700" y="238"/>
                    </a:cubicBezTo>
                    <a:cubicBezTo>
                      <a:pt x="609" y="261"/>
                      <a:pt x="512" y="272"/>
                      <a:pt x="412" y="272"/>
                    </a:cubicBezTo>
                    <a:cubicBezTo>
                      <a:pt x="312" y="272"/>
                      <a:pt x="209" y="261"/>
                      <a:pt x="107" y="238"/>
                    </a:cubicBezTo>
                    <a:cubicBezTo>
                      <a:pt x="100" y="236"/>
                      <a:pt x="94" y="235"/>
                      <a:pt x="89" y="235"/>
                    </a:cubicBezTo>
                    <a:cubicBezTo>
                      <a:pt x="31" y="235"/>
                      <a:pt x="1" y="331"/>
                      <a:pt x="84" y="352"/>
                    </a:cubicBezTo>
                    <a:cubicBezTo>
                      <a:pt x="221" y="413"/>
                      <a:pt x="368" y="433"/>
                      <a:pt x="518" y="433"/>
                    </a:cubicBezTo>
                    <a:cubicBezTo>
                      <a:pt x="594" y="433"/>
                      <a:pt x="670" y="428"/>
                      <a:pt x="746" y="421"/>
                    </a:cubicBezTo>
                    <a:cubicBezTo>
                      <a:pt x="974" y="398"/>
                      <a:pt x="1202" y="329"/>
                      <a:pt x="1385" y="169"/>
                    </a:cubicBezTo>
                    <a:cubicBezTo>
                      <a:pt x="1464" y="110"/>
                      <a:pt x="1390"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4116325" y="3731975"/>
                <a:ext cx="36350" cy="11600"/>
              </a:xfrm>
              <a:custGeom>
                <a:avLst/>
                <a:gdLst/>
                <a:ahLst/>
                <a:cxnLst/>
                <a:rect l="l" t="t" r="r" b="b"/>
                <a:pathLst>
                  <a:path w="1454" h="464" extrusionOk="0">
                    <a:moveTo>
                      <a:pt x="1385" y="1"/>
                    </a:moveTo>
                    <a:cubicBezTo>
                      <a:pt x="1334" y="1"/>
                      <a:pt x="1284" y="26"/>
                      <a:pt x="1233" y="48"/>
                    </a:cubicBezTo>
                    <a:lnTo>
                      <a:pt x="1233" y="48"/>
                    </a:lnTo>
                    <a:cubicBezTo>
                      <a:pt x="1220" y="44"/>
                      <a:pt x="1207" y="42"/>
                      <a:pt x="1194" y="42"/>
                    </a:cubicBezTo>
                    <a:cubicBezTo>
                      <a:pt x="1119" y="42"/>
                      <a:pt x="1036" y="99"/>
                      <a:pt x="974" y="115"/>
                    </a:cubicBezTo>
                    <a:cubicBezTo>
                      <a:pt x="883" y="138"/>
                      <a:pt x="814" y="160"/>
                      <a:pt x="723" y="183"/>
                    </a:cubicBezTo>
                    <a:cubicBezTo>
                      <a:pt x="648" y="193"/>
                      <a:pt x="572" y="198"/>
                      <a:pt x="496" y="198"/>
                    </a:cubicBezTo>
                    <a:cubicBezTo>
                      <a:pt x="389" y="198"/>
                      <a:pt x="282" y="187"/>
                      <a:pt x="175" y="160"/>
                    </a:cubicBezTo>
                    <a:cubicBezTo>
                      <a:pt x="167" y="159"/>
                      <a:pt x="160" y="159"/>
                      <a:pt x="152" y="159"/>
                    </a:cubicBezTo>
                    <a:cubicBezTo>
                      <a:pt x="34" y="159"/>
                      <a:pt x="1" y="323"/>
                      <a:pt x="130" y="366"/>
                    </a:cubicBezTo>
                    <a:cubicBezTo>
                      <a:pt x="280" y="422"/>
                      <a:pt x="461" y="463"/>
                      <a:pt x="635" y="463"/>
                    </a:cubicBezTo>
                    <a:cubicBezTo>
                      <a:pt x="673" y="463"/>
                      <a:pt x="710" y="461"/>
                      <a:pt x="746" y="457"/>
                    </a:cubicBezTo>
                    <a:cubicBezTo>
                      <a:pt x="860" y="457"/>
                      <a:pt x="974" y="434"/>
                      <a:pt x="1066" y="389"/>
                    </a:cubicBezTo>
                    <a:cubicBezTo>
                      <a:pt x="1153" y="354"/>
                      <a:pt x="1282" y="318"/>
                      <a:pt x="1315" y="231"/>
                    </a:cubicBezTo>
                    <a:lnTo>
                      <a:pt x="1315" y="231"/>
                    </a:lnTo>
                    <a:cubicBezTo>
                      <a:pt x="1359" y="192"/>
                      <a:pt x="1411" y="150"/>
                      <a:pt x="1431" y="92"/>
                    </a:cubicBezTo>
                    <a:cubicBezTo>
                      <a:pt x="1454" y="46"/>
                      <a:pt x="1431"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4110425" y="3661900"/>
                <a:ext cx="47950" cy="11325"/>
              </a:xfrm>
              <a:custGeom>
                <a:avLst/>
                <a:gdLst/>
                <a:ahLst/>
                <a:cxnLst/>
                <a:rect l="l" t="t" r="r" b="b"/>
                <a:pathLst>
                  <a:path w="1918" h="453" extrusionOk="0">
                    <a:moveTo>
                      <a:pt x="1732" y="1"/>
                    </a:moveTo>
                    <a:cubicBezTo>
                      <a:pt x="1645" y="1"/>
                      <a:pt x="1550" y="29"/>
                      <a:pt x="1484" y="42"/>
                    </a:cubicBezTo>
                    <a:cubicBezTo>
                      <a:pt x="1324" y="65"/>
                      <a:pt x="1165" y="88"/>
                      <a:pt x="1028" y="133"/>
                    </a:cubicBezTo>
                    <a:cubicBezTo>
                      <a:pt x="708" y="179"/>
                      <a:pt x="411" y="224"/>
                      <a:pt x="115" y="270"/>
                    </a:cubicBezTo>
                    <a:cubicBezTo>
                      <a:pt x="1" y="293"/>
                      <a:pt x="23" y="453"/>
                      <a:pt x="137" y="453"/>
                    </a:cubicBezTo>
                    <a:cubicBezTo>
                      <a:pt x="434" y="407"/>
                      <a:pt x="754" y="361"/>
                      <a:pt x="1050" y="339"/>
                    </a:cubicBezTo>
                    <a:cubicBezTo>
                      <a:pt x="1210" y="316"/>
                      <a:pt x="1347" y="293"/>
                      <a:pt x="1507" y="270"/>
                    </a:cubicBezTo>
                    <a:cubicBezTo>
                      <a:pt x="1621" y="270"/>
                      <a:pt x="1849" y="270"/>
                      <a:pt x="1895" y="156"/>
                    </a:cubicBezTo>
                    <a:cubicBezTo>
                      <a:pt x="1918" y="110"/>
                      <a:pt x="1918" y="88"/>
                      <a:pt x="1895" y="65"/>
                    </a:cubicBezTo>
                    <a:cubicBezTo>
                      <a:pt x="1856" y="16"/>
                      <a:pt x="1797" y="1"/>
                      <a:pt x="1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4117450" y="3590475"/>
                <a:ext cx="28375" cy="10350"/>
              </a:xfrm>
              <a:custGeom>
                <a:avLst/>
                <a:gdLst/>
                <a:ahLst/>
                <a:cxnLst/>
                <a:rect l="l" t="t" r="r" b="b"/>
                <a:pathLst>
                  <a:path w="1135" h="414" extrusionOk="0">
                    <a:moveTo>
                      <a:pt x="995" y="0"/>
                    </a:moveTo>
                    <a:cubicBezTo>
                      <a:pt x="952" y="0"/>
                      <a:pt x="906" y="11"/>
                      <a:pt x="861" y="23"/>
                    </a:cubicBezTo>
                    <a:cubicBezTo>
                      <a:pt x="769" y="46"/>
                      <a:pt x="678" y="69"/>
                      <a:pt x="610" y="91"/>
                    </a:cubicBezTo>
                    <a:cubicBezTo>
                      <a:pt x="427" y="160"/>
                      <a:pt x="245" y="205"/>
                      <a:pt x="85" y="274"/>
                    </a:cubicBezTo>
                    <a:cubicBezTo>
                      <a:pt x="0" y="295"/>
                      <a:pt x="33" y="413"/>
                      <a:pt x="110" y="413"/>
                    </a:cubicBezTo>
                    <a:cubicBezTo>
                      <a:pt x="117" y="413"/>
                      <a:pt x="123" y="413"/>
                      <a:pt x="130" y="411"/>
                    </a:cubicBezTo>
                    <a:cubicBezTo>
                      <a:pt x="313" y="388"/>
                      <a:pt x="473" y="342"/>
                      <a:pt x="655" y="297"/>
                    </a:cubicBezTo>
                    <a:cubicBezTo>
                      <a:pt x="747" y="274"/>
                      <a:pt x="838" y="251"/>
                      <a:pt x="929" y="228"/>
                    </a:cubicBezTo>
                    <a:cubicBezTo>
                      <a:pt x="998" y="205"/>
                      <a:pt x="1089" y="183"/>
                      <a:pt x="1135" y="91"/>
                    </a:cubicBezTo>
                    <a:cubicBezTo>
                      <a:pt x="1135" y="91"/>
                      <a:pt x="1135" y="46"/>
                      <a:pt x="1112" y="46"/>
                    </a:cubicBezTo>
                    <a:cubicBezTo>
                      <a:pt x="1078" y="11"/>
                      <a:pt x="1038" y="0"/>
                      <a:pt x="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4110825" y="3502350"/>
                <a:ext cx="36725" cy="12650"/>
              </a:xfrm>
              <a:custGeom>
                <a:avLst/>
                <a:gdLst/>
                <a:ahLst/>
                <a:cxnLst/>
                <a:rect l="l" t="t" r="r" b="b"/>
                <a:pathLst>
                  <a:path w="1469" h="506" extrusionOk="0">
                    <a:moveTo>
                      <a:pt x="952" y="1"/>
                    </a:moveTo>
                    <a:cubicBezTo>
                      <a:pt x="865" y="1"/>
                      <a:pt x="773" y="17"/>
                      <a:pt x="692" y="33"/>
                    </a:cubicBezTo>
                    <a:cubicBezTo>
                      <a:pt x="464" y="78"/>
                      <a:pt x="258" y="193"/>
                      <a:pt x="76" y="330"/>
                    </a:cubicBezTo>
                    <a:cubicBezTo>
                      <a:pt x="0" y="386"/>
                      <a:pt x="34" y="506"/>
                      <a:pt x="113" y="506"/>
                    </a:cubicBezTo>
                    <a:cubicBezTo>
                      <a:pt x="130" y="506"/>
                      <a:pt x="148" y="501"/>
                      <a:pt x="167" y="489"/>
                    </a:cubicBezTo>
                    <a:cubicBezTo>
                      <a:pt x="327" y="375"/>
                      <a:pt x="532" y="307"/>
                      <a:pt x="738" y="284"/>
                    </a:cubicBezTo>
                    <a:cubicBezTo>
                      <a:pt x="783" y="272"/>
                      <a:pt x="835" y="267"/>
                      <a:pt x="886" y="267"/>
                    </a:cubicBezTo>
                    <a:cubicBezTo>
                      <a:pt x="937" y="267"/>
                      <a:pt x="989" y="272"/>
                      <a:pt x="1034" y="284"/>
                    </a:cubicBezTo>
                    <a:cubicBezTo>
                      <a:pt x="1092" y="284"/>
                      <a:pt x="1149" y="290"/>
                      <a:pt x="1203" y="290"/>
                    </a:cubicBezTo>
                    <a:cubicBezTo>
                      <a:pt x="1257" y="290"/>
                      <a:pt x="1308" y="284"/>
                      <a:pt x="1354" y="261"/>
                    </a:cubicBezTo>
                    <a:cubicBezTo>
                      <a:pt x="1423" y="238"/>
                      <a:pt x="1468" y="147"/>
                      <a:pt x="1400" y="101"/>
                    </a:cubicBezTo>
                    <a:cubicBezTo>
                      <a:pt x="1308" y="10"/>
                      <a:pt x="1171" y="10"/>
                      <a:pt x="1057" y="10"/>
                    </a:cubicBezTo>
                    <a:cubicBezTo>
                      <a:pt x="1024" y="3"/>
                      <a:pt x="989" y="1"/>
                      <a:pt x="9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4954950" y="3956625"/>
                <a:ext cx="67975" cy="61275"/>
              </a:xfrm>
              <a:custGeom>
                <a:avLst/>
                <a:gdLst/>
                <a:ahLst/>
                <a:cxnLst/>
                <a:rect l="l" t="t" r="r" b="b"/>
                <a:pathLst>
                  <a:path w="2719" h="2451" extrusionOk="0">
                    <a:moveTo>
                      <a:pt x="2579" y="1"/>
                    </a:moveTo>
                    <a:cubicBezTo>
                      <a:pt x="2557" y="1"/>
                      <a:pt x="2533" y="9"/>
                      <a:pt x="2512" y="31"/>
                    </a:cubicBezTo>
                    <a:cubicBezTo>
                      <a:pt x="2078" y="396"/>
                      <a:pt x="1644" y="784"/>
                      <a:pt x="1211" y="1149"/>
                    </a:cubicBezTo>
                    <a:cubicBezTo>
                      <a:pt x="1005" y="1332"/>
                      <a:pt x="777" y="1514"/>
                      <a:pt x="572" y="1697"/>
                    </a:cubicBezTo>
                    <a:cubicBezTo>
                      <a:pt x="457" y="1788"/>
                      <a:pt x="343" y="1880"/>
                      <a:pt x="252" y="1971"/>
                    </a:cubicBezTo>
                    <a:cubicBezTo>
                      <a:pt x="138" y="2062"/>
                      <a:pt x="1" y="2153"/>
                      <a:pt x="1" y="2290"/>
                    </a:cubicBezTo>
                    <a:cubicBezTo>
                      <a:pt x="1" y="2382"/>
                      <a:pt x="69" y="2427"/>
                      <a:pt x="138" y="2450"/>
                    </a:cubicBezTo>
                    <a:cubicBezTo>
                      <a:pt x="275" y="2450"/>
                      <a:pt x="389" y="2313"/>
                      <a:pt x="480" y="2222"/>
                    </a:cubicBezTo>
                    <a:cubicBezTo>
                      <a:pt x="572" y="2131"/>
                      <a:pt x="686" y="2039"/>
                      <a:pt x="777" y="1948"/>
                    </a:cubicBezTo>
                    <a:cubicBezTo>
                      <a:pt x="982" y="1743"/>
                      <a:pt x="1188" y="1537"/>
                      <a:pt x="1416" y="1332"/>
                    </a:cubicBezTo>
                    <a:cubicBezTo>
                      <a:pt x="1827" y="944"/>
                      <a:pt x="2238" y="556"/>
                      <a:pt x="2649" y="168"/>
                    </a:cubicBezTo>
                    <a:cubicBezTo>
                      <a:pt x="2719" y="98"/>
                      <a:pt x="2654" y="1"/>
                      <a:pt x="25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4350475" y="3478650"/>
                <a:ext cx="55000" cy="59350"/>
              </a:xfrm>
              <a:custGeom>
                <a:avLst/>
                <a:gdLst/>
                <a:ahLst/>
                <a:cxnLst/>
                <a:rect l="l" t="t" r="r" b="b"/>
                <a:pathLst>
                  <a:path w="2200" h="2374" extrusionOk="0">
                    <a:moveTo>
                      <a:pt x="180" y="1"/>
                    </a:moveTo>
                    <a:cubicBezTo>
                      <a:pt x="90" y="1"/>
                      <a:pt x="1" y="77"/>
                      <a:pt x="31" y="182"/>
                    </a:cubicBezTo>
                    <a:cubicBezTo>
                      <a:pt x="259" y="775"/>
                      <a:pt x="601" y="1300"/>
                      <a:pt x="1012" y="1757"/>
                    </a:cubicBezTo>
                    <a:cubicBezTo>
                      <a:pt x="1104" y="1871"/>
                      <a:pt x="1218" y="1985"/>
                      <a:pt x="1332" y="2099"/>
                    </a:cubicBezTo>
                    <a:cubicBezTo>
                      <a:pt x="1423" y="2191"/>
                      <a:pt x="1583" y="2373"/>
                      <a:pt x="1743" y="2373"/>
                    </a:cubicBezTo>
                    <a:cubicBezTo>
                      <a:pt x="1902" y="2350"/>
                      <a:pt x="1971" y="2236"/>
                      <a:pt x="2062" y="2122"/>
                    </a:cubicBezTo>
                    <a:cubicBezTo>
                      <a:pt x="2154" y="2031"/>
                      <a:pt x="2199" y="1894"/>
                      <a:pt x="2176" y="1780"/>
                    </a:cubicBezTo>
                    <a:cubicBezTo>
                      <a:pt x="2164" y="1742"/>
                      <a:pt x="2137" y="1725"/>
                      <a:pt x="2112" y="1725"/>
                    </a:cubicBezTo>
                    <a:cubicBezTo>
                      <a:pt x="2092" y="1725"/>
                      <a:pt x="2073" y="1736"/>
                      <a:pt x="2062" y="1757"/>
                    </a:cubicBezTo>
                    <a:cubicBezTo>
                      <a:pt x="2017" y="1825"/>
                      <a:pt x="1971" y="1894"/>
                      <a:pt x="1925" y="1939"/>
                    </a:cubicBezTo>
                    <a:cubicBezTo>
                      <a:pt x="1881" y="1969"/>
                      <a:pt x="1837" y="1979"/>
                      <a:pt x="1792" y="1983"/>
                    </a:cubicBezTo>
                    <a:lnTo>
                      <a:pt x="1792" y="1983"/>
                    </a:lnTo>
                    <a:cubicBezTo>
                      <a:pt x="1666" y="1852"/>
                      <a:pt x="1517" y="1733"/>
                      <a:pt x="1400" y="1597"/>
                    </a:cubicBezTo>
                    <a:cubicBezTo>
                      <a:pt x="1263" y="1460"/>
                      <a:pt x="1104" y="1300"/>
                      <a:pt x="967" y="1118"/>
                    </a:cubicBezTo>
                    <a:cubicBezTo>
                      <a:pt x="716" y="798"/>
                      <a:pt x="510" y="433"/>
                      <a:pt x="305" y="68"/>
                    </a:cubicBezTo>
                    <a:cubicBezTo>
                      <a:pt x="274" y="21"/>
                      <a:pt x="227" y="1"/>
                      <a:pt x="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4365500" y="3485775"/>
                <a:ext cx="39700" cy="53925"/>
              </a:xfrm>
              <a:custGeom>
                <a:avLst/>
                <a:gdLst/>
                <a:ahLst/>
                <a:cxnLst/>
                <a:rect l="l" t="t" r="r" b="b"/>
                <a:pathLst>
                  <a:path w="1588" h="2157" extrusionOk="0">
                    <a:moveTo>
                      <a:pt x="1501" y="1"/>
                    </a:moveTo>
                    <a:cubicBezTo>
                      <a:pt x="1489" y="1"/>
                      <a:pt x="1476" y="4"/>
                      <a:pt x="1461" y="11"/>
                    </a:cubicBezTo>
                    <a:cubicBezTo>
                      <a:pt x="1096" y="262"/>
                      <a:pt x="777" y="582"/>
                      <a:pt x="503" y="947"/>
                    </a:cubicBezTo>
                    <a:cubicBezTo>
                      <a:pt x="366" y="1129"/>
                      <a:pt x="252" y="1312"/>
                      <a:pt x="160" y="1517"/>
                    </a:cubicBezTo>
                    <a:cubicBezTo>
                      <a:pt x="115" y="1609"/>
                      <a:pt x="69" y="1723"/>
                      <a:pt x="23" y="1814"/>
                    </a:cubicBezTo>
                    <a:cubicBezTo>
                      <a:pt x="0" y="1906"/>
                      <a:pt x="0" y="2065"/>
                      <a:pt x="46" y="2134"/>
                    </a:cubicBezTo>
                    <a:cubicBezTo>
                      <a:pt x="69" y="2157"/>
                      <a:pt x="92" y="2157"/>
                      <a:pt x="115" y="2157"/>
                    </a:cubicBezTo>
                    <a:cubicBezTo>
                      <a:pt x="183" y="2111"/>
                      <a:pt x="252" y="1997"/>
                      <a:pt x="297" y="1928"/>
                    </a:cubicBezTo>
                    <a:cubicBezTo>
                      <a:pt x="343" y="1837"/>
                      <a:pt x="366" y="1723"/>
                      <a:pt x="388" y="1632"/>
                    </a:cubicBezTo>
                    <a:cubicBezTo>
                      <a:pt x="480" y="1449"/>
                      <a:pt x="571" y="1244"/>
                      <a:pt x="685" y="1084"/>
                    </a:cubicBezTo>
                    <a:cubicBezTo>
                      <a:pt x="913" y="719"/>
                      <a:pt x="1210" y="399"/>
                      <a:pt x="1530" y="148"/>
                    </a:cubicBezTo>
                    <a:cubicBezTo>
                      <a:pt x="1587" y="90"/>
                      <a:pt x="1564"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4445950" y="3525400"/>
                <a:ext cx="10875" cy="6325"/>
              </a:xfrm>
              <a:custGeom>
                <a:avLst/>
                <a:gdLst/>
                <a:ahLst/>
                <a:cxnLst/>
                <a:rect l="l" t="t" r="r" b="b"/>
                <a:pathLst>
                  <a:path w="435" h="253" extrusionOk="0">
                    <a:moveTo>
                      <a:pt x="275" y="1"/>
                    </a:moveTo>
                    <a:cubicBezTo>
                      <a:pt x="206" y="1"/>
                      <a:pt x="161" y="24"/>
                      <a:pt x="115" y="24"/>
                    </a:cubicBezTo>
                    <a:lnTo>
                      <a:pt x="69" y="24"/>
                    </a:lnTo>
                    <a:cubicBezTo>
                      <a:pt x="69" y="47"/>
                      <a:pt x="46" y="47"/>
                      <a:pt x="46" y="47"/>
                    </a:cubicBezTo>
                    <a:cubicBezTo>
                      <a:pt x="24" y="69"/>
                      <a:pt x="1" y="92"/>
                      <a:pt x="1" y="115"/>
                    </a:cubicBezTo>
                    <a:cubicBezTo>
                      <a:pt x="24" y="138"/>
                      <a:pt x="24" y="184"/>
                      <a:pt x="46" y="184"/>
                    </a:cubicBezTo>
                    <a:cubicBezTo>
                      <a:pt x="46" y="206"/>
                      <a:pt x="46" y="206"/>
                      <a:pt x="69" y="206"/>
                    </a:cubicBezTo>
                    <a:cubicBezTo>
                      <a:pt x="69" y="206"/>
                      <a:pt x="92" y="229"/>
                      <a:pt x="115" y="229"/>
                    </a:cubicBezTo>
                    <a:lnTo>
                      <a:pt x="229" y="229"/>
                    </a:lnTo>
                    <a:cubicBezTo>
                      <a:pt x="252" y="229"/>
                      <a:pt x="275" y="252"/>
                      <a:pt x="298" y="252"/>
                    </a:cubicBezTo>
                    <a:lnTo>
                      <a:pt x="343" y="252"/>
                    </a:lnTo>
                    <a:lnTo>
                      <a:pt x="366" y="229"/>
                    </a:lnTo>
                    <a:cubicBezTo>
                      <a:pt x="389" y="229"/>
                      <a:pt x="389" y="206"/>
                      <a:pt x="412" y="206"/>
                    </a:cubicBezTo>
                    <a:cubicBezTo>
                      <a:pt x="412" y="184"/>
                      <a:pt x="434" y="161"/>
                      <a:pt x="434" y="115"/>
                    </a:cubicBezTo>
                    <a:cubicBezTo>
                      <a:pt x="434" y="92"/>
                      <a:pt x="412" y="69"/>
                      <a:pt x="412" y="69"/>
                    </a:cubicBezTo>
                    <a:cubicBezTo>
                      <a:pt x="389" y="24"/>
                      <a:pt x="366" y="24"/>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4440250" y="3514575"/>
                <a:ext cx="20000" cy="15475"/>
              </a:xfrm>
              <a:custGeom>
                <a:avLst/>
                <a:gdLst/>
                <a:ahLst/>
                <a:cxnLst/>
                <a:rect l="l" t="t" r="r" b="b"/>
                <a:pathLst>
                  <a:path w="800" h="619" extrusionOk="0">
                    <a:moveTo>
                      <a:pt x="206" y="297"/>
                    </a:moveTo>
                    <a:cubicBezTo>
                      <a:pt x="206" y="302"/>
                      <a:pt x="207" y="304"/>
                      <a:pt x="208" y="304"/>
                    </a:cubicBezTo>
                    <a:cubicBezTo>
                      <a:pt x="210" y="304"/>
                      <a:pt x="213" y="300"/>
                      <a:pt x="215" y="297"/>
                    </a:cubicBezTo>
                    <a:close/>
                    <a:moveTo>
                      <a:pt x="320" y="0"/>
                    </a:moveTo>
                    <a:cubicBezTo>
                      <a:pt x="229" y="23"/>
                      <a:pt x="115" y="69"/>
                      <a:pt x="69" y="160"/>
                    </a:cubicBezTo>
                    <a:cubicBezTo>
                      <a:pt x="46" y="206"/>
                      <a:pt x="23" y="229"/>
                      <a:pt x="23" y="274"/>
                    </a:cubicBezTo>
                    <a:cubicBezTo>
                      <a:pt x="1" y="297"/>
                      <a:pt x="23" y="320"/>
                      <a:pt x="23" y="343"/>
                    </a:cubicBezTo>
                    <a:cubicBezTo>
                      <a:pt x="23" y="343"/>
                      <a:pt x="23" y="365"/>
                      <a:pt x="23" y="365"/>
                    </a:cubicBezTo>
                    <a:cubicBezTo>
                      <a:pt x="23" y="365"/>
                      <a:pt x="46" y="388"/>
                      <a:pt x="46" y="388"/>
                    </a:cubicBezTo>
                    <a:cubicBezTo>
                      <a:pt x="46" y="457"/>
                      <a:pt x="92" y="525"/>
                      <a:pt x="138" y="571"/>
                    </a:cubicBezTo>
                    <a:cubicBezTo>
                      <a:pt x="180" y="599"/>
                      <a:pt x="222" y="619"/>
                      <a:pt x="270" y="619"/>
                    </a:cubicBezTo>
                    <a:cubicBezTo>
                      <a:pt x="299" y="619"/>
                      <a:pt x="331" y="611"/>
                      <a:pt x="366" y="594"/>
                    </a:cubicBezTo>
                    <a:cubicBezTo>
                      <a:pt x="405" y="554"/>
                      <a:pt x="377" y="498"/>
                      <a:pt x="324" y="498"/>
                    </a:cubicBezTo>
                    <a:cubicBezTo>
                      <a:pt x="316" y="498"/>
                      <a:pt x="307" y="499"/>
                      <a:pt x="297" y="502"/>
                    </a:cubicBezTo>
                    <a:lnTo>
                      <a:pt x="252" y="502"/>
                    </a:lnTo>
                    <a:cubicBezTo>
                      <a:pt x="236" y="502"/>
                      <a:pt x="231" y="492"/>
                      <a:pt x="230" y="492"/>
                    </a:cubicBezTo>
                    <a:cubicBezTo>
                      <a:pt x="229" y="492"/>
                      <a:pt x="229" y="495"/>
                      <a:pt x="229" y="502"/>
                    </a:cubicBezTo>
                    <a:cubicBezTo>
                      <a:pt x="229" y="502"/>
                      <a:pt x="229" y="480"/>
                      <a:pt x="229" y="480"/>
                    </a:cubicBezTo>
                    <a:lnTo>
                      <a:pt x="206" y="480"/>
                    </a:lnTo>
                    <a:cubicBezTo>
                      <a:pt x="229" y="480"/>
                      <a:pt x="206" y="457"/>
                      <a:pt x="206" y="457"/>
                    </a:cubicBezTo>
                    <a:cubicBezTo>
                      <a:pt x="206" y="457"/>
                      <a:pt x="183" y="434"/>
                      <a:pt x="183" y="434"/>
                    </a:cubicBezTo>
                    <a:cubicBezTo>
                      <a:pt x="183" y="423"/>
                      <a:pt x="183" y="423"/>
                      <a:pt x="183" y="423"/>
                    </a:cubicBezTo>
                    <a:cubicBezTo>
                      <a:pt x="183" y="423"/>
                      <a:pt x="183" y="423"/>
                      <a:pt x="183" y="411"/>
                    </a:cubicBezTo>
                    <a:cubicBezTo>
                      <a:pt x="183" y="411"/>
                      <a:pt x="183" y="388"/>
                      <a:pt x="183" y="365"/>
                    </a:cubicBezTo>
                    <a:cubicBezTo>
                      <a:pt x="183" y="365"/>
                      <a:pt x="206" y="343"/>
                      <a:pt x="206" y="320"/>
                    </a:cubicBezTo>
                    <a:cubicBezTo>
                      <a:pt x="206" y="320"/>
                      <a:pt x="206" y="297"/>
                      <a:pt x="206" y="297"/>
                    </a:cubicBezTo>
                    <a:cubicBezTo>
                      <a:pt x="211" y="292"/>
                      <a:pt x="214" y="290"/>
                      <a:pt x="215" y="290"/>
                    </a:cubicBezTo>
                    <a:cubicBezTo>
                      <a:pt x="217" y="290"/>
                      <a:pt x="216" y="294"/>
                      <a:pt x="215" y="297"/>
                    </a:cubicBezTo>
                    <a:lnTo>
                      <a:pt x="229" y="297"/>
                    </a:lnTo>
                    <a:cubicBezTo>
                      <a:pt x="229" y="297"/>
                      <a:pt x="229" y="274"/>
                      <a:pt x="229" y="274"/>
                    </a:cubicBezTo>
                    <a:cubicBezTo>
                      <a:pt x="247" y="274"/>
                      <a:pt x="265" y="245"/>
                      <a:pt x="284" y="245"/>
                    </a:cubicBezTo>
                    <a:cubicBezTo>
                      <a:pt x="288" y="245"/>
                      <a:pt x="293" y="247"/>
                      <a:pt x="297" y="251"/>
                    </a:cubicBezTo>
                    <a:cubicBezTo>
                      <a:pt x="297" y="229"/>
                      <a:pt x="320" y="229"/>
                      <a:pt x="320" y="229"/>
                    </a:cubicBezTo>
                    <a:lnTo>
                      <a:pt x="480" y="229"/>
                    </a:lnTo>
                    <a:cubicBezTo>
                      <a:pt x="530" y="229"/>
                      <a:pt x="580" y="229"/>
                      <a:pt x="621" y="211"/>
                    </a:cubicBezTo>
                    <a:lnTo>
                      <a:pt x="621" y="211"/>
                    </a:lnTo>
                    <a:cubicBezTo>
                      <a:pt x="625" y="214"/>
                      <a:pt x="631" y="220"/>
                      <a:pt x="640" y="229"/>
                    </a:cubicBezTo>
                    <a:lnTo>
                      <a:pt x="731" y="229"/>
                    </a:lnTo>
                    <a:cubicBezTo>
                      <a:pt x="777" y="229"/>
                      <a:pt x="799" y="160"/>
                      <a:pt x="754" y="114"/>
                    </a:cubicBezTo>
                    <a:cubicBezTo>
                      <a:pt x="731" y="114"/>
                      <a:pt x="708" y="92"/>
                      <a:pt x="685" y="92"/>
                    </a:cubicBezTo>
                    <a:cubicBezTo>
                      <a:pt x="685" y="92"/>
                      <a:pt x="662" y="92"/>
                      <a:pt x="662" y="69"/>
                    </a:cubicBezTo>
                    <a:lnTo>
                      <a:pt x="641" y="69"/>
                    </a:lnTo>
                    <a:cubicBezTo>
                      <a:pt x="606" y="35"/>
                      <a:pt x="536" y="23"/>
                      <a:pt x="503" y="23"/>
                    </a:cubicBezTo>
                    <a:cubicBezTo>
                      <a:pt x="434" y="0"/>
                      <a:pt x="389"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4493325" y="3443500"/>
                <a:ext cx="31175" cy="188725"/>
              </a:xfrm>
              <a:custGeom>
                <a:avLst/>
                <a:gdLst/>
                <a:ahLst/>
                <a:cxnLst/>
                <a:rect l="l" t="t" r="r" b="b"/>
                <a:pathLst>
                  <a:path w="1247" h="7549" extrusionOk="0">
                    <a:moveTo>
                      <a:pt x="1190" y="1"/>
                    </a:moveTo>
                    <a:cubicBezTo>
                      <a:pt x="1182" y="1"/>
                      <a:pt x="1173" y="4"/>
                      <a:pt x="1164" y="13"/>
                    </a:cubicBezTo>
                    <a:cubicBezTo>
                      <a:pt x="206" y="652"/>
                      <a:pt x="229" y="1907"/>
                      <a:pt x="297" y="2912"/>
                    </a:cubicBezTo>
                    <a:cubicBezTo>
                      <a:pt x="343" y="3642"/>
                      <a:pt x="366" y="4373"/>
                      <a:pt x="320" y="5103"/>
                    </a:cubicBezTo>
                    <a:cubicBezTo>
                      <a:pt x="274" y="5902"/>
                      <a:pt x="114" y="6701"/>
                      <a:pt x="0" y="7477"/>
                    </a:cubicBezTo>
                    <a:cubicBezTo>
                      <a:pt x="0" y="7526"/>
                      <a:pt x="33" y="7548"/>
                      <a:pt x="71" y="7548"/>
                    </a:cubicBezTo>
                    <a:cubicBezTo>
                      <a:pt x="103" y="7548"/>
                      <a:pt x="139" y="7531"/>
                      <a:pt x="160" y="7500"/>
                    </a:cubicBezTo>
                    <a:cubicBezTo>
                      <a:pt x="685" y="6176"/>
                      <a:pt x="708" y="4624"/>
                      <a:pt x="594" y="3208"/>
                    </a:cubicBezTo>
                    <a:cubicBezTo>
                      <a:pt x="502" y="2204"/>
                      <a:pt x="297" y="812"/>
                      <a:pt x="1210" y="104"/>
                    </a:cubicBezTo>
                    <a:cubicBezTo>
                      <a:pt x="1247" y="67"/>
                      <a:pt x="1224" y="1"/>
                      <a:pt x="1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4495600" y="3505975"/>
                <a:ext cx="27275" cy="19675"/>
              </a:xfrm>
              <a:custGeom>
                <a:avLst/>
                <a:gdLst/>
                <a:ahLst/>
                <a:cxnLst/>
                <a:rect l="l" t="t" r="r" b="b"/>
                <a:pathLst>
                  <a:path w="1091" h="787" extrusionOk="0">
                    <a:moveTo>
                      <a:pt x="954" y="0"/>
                    </a:moveTo>
                    <a:cubicBezTo>
                      <a:pt x="948" y="0"/>
                      <a:pt x="942" y="1"/>
                      <a:pt x="936" y="2"/>
                    </a:cubicBezTo>
                    <a:cubicBezTo>
                      <a:pt x="754" y="25"/>
                      <a:pt x="548" y="93"/>
                      <a:pt x="389" y="207"/>
                    </a:cubicBezTo>
                    <a:cubicBezTo>
                      <a:pt x="297" y="276"/>
                      <a:pt x="229" y="321"/>
                      <a:pt x="160" y="413"/>
                    </a:cubicBezTo>
                    <a:cubicBezTo>
                      <a:pt x="115" y="458"/>
                      <a:pt x="92" y="504"/>
                      <a:pt x="69" y="550"/>
                    </a:cubicBezTo>
                    <a:cubicBezTo>
                      <a:pt x="23" y="595"/>
                      <a:pt x="1" y="664"/>
                      <a:pt x="46" y="732"/>
                    </a:cubicBezTo>
                    <a:cubicBezTo>
                      <a:pt x="63" y="766"/>
                      <a:pt x="80" y="787"/>
                      <a:pt x="105" y="787"/>
                    </a:cubicBezTo>
                    <a:cubicBezTo>
                      <a:pt x="115" y="787"/>
                      <a:pt x="125" y="784"/>
                      <a:pt x="138" y="778"/>
                    </a:cubicBezTo>
                    <a:cubicBezTo>
                      <a:pt x="206" y="778"/>
                      <a:pt x="252" y="755"/>
                      <a:pt x="275" y="687"/>
                    </a:cubicBezTo>
                    <a:cubicBezTo>
                      <a:pt x="297" y="641"/>
                      <a:pt x="343" y="618"/>
                      <a:pt x="366" y="573"/>
                    </a:cubicBezTo>
                    <a:cubicBezTo>
                      <a:pt x="366" y="550"/>
                      <a:pt x="389" y="550"/>
                      <a:pt x="389" y="550"/>
                    </a:cubicBezTo>
                    <a:cubicBezTo>
                      <a:pt x="389" y="527"/>
                      <a:pt x="411" y="504"/>
                      <a:pt x="434" y="504"/>
                    </a:cubicBezTo>
                    <a:cubicBezTo>
                      <a:pt x="457" y="458"/>
                      <a:pt x="503" y="436"/>
                      <a:pt x="526" y="413"/>
                    </a:cubicBezTo>
                    <a:cubicBezTo>
                      <a:pt x="526" y="390"/>
                      <a:pt x="548" y="390"/>
                      <a:pt x="548" y="390"/>
                    </a:cubicBezTo>
                    <a:cubicBezTo>
                      <a:pt x="548" y="390"/>
                      <a:pt x="548" y="390"/>
                      <a:pt x="571" y="367"/>
                    </a:cubicBezTo>
                    <a:cubicBezTo>
                      <a:pt x="594" y="367"/>
                      <a:pt x="594" y="344"/>
                      <a:pt x="617" y="344"/>
                    </a:cubicBezTo>
                    <a:cubicBezTo>
                      <a:pt x="663" y="321"/>
                      <a:pt x="685" y="299"/>
                      <a:pt x="731" y="276"/>
                    </a:cubicBezTo>
                    <a:cubicBezTo>
                      <a:pt x="799" y="253"/>
                      <a:pt x="891" y="207"/>
                      <a:pt x="982" y="207"/>
                    </a:cubicBezTo>
                    <a:cubicBezTo>
                      <a:pt x="1090" y="186"/>
                      <a:pt x="1055" y="0"/>
                      <a:pt x="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4600025" y="3476475"/>
                <a:ext cx="49675" cy="114175"/>
              </a:xfrm>
              <a:custGeom>
                <a:avLst/>
                <a:gdLst/>
                <a:ahLst/>
                <a:cxnLst/>
                <a:rect l="l" t="t" r="r" b="b"/>
                <a:pathLst>
                  <a:path w="1987" h="4567" extrusionOk="0">
                    <a:moveTo>
                      <a:pt x="206" y="1"/>
                    </a:moveTo>
                    <a:cubicBezTo>
                      <a:pt x="182" y="1"/>
                      <a:pt x="160" y="14"/>
                      <a:pt x="160" y="41"/>
                    </a:cubicBezTo>
                    <a:cubicBezTo>
                      <a:pt x="1" y="748"/>
                      <a:pt x="115" y="1616"/>
                      <a:pt x="503" y="2232"/>
                    </a:cubicBezTo>
                    <a:cubicBezTo>
                      <a:pt x="529" y="2272"/>
                      <a:pt x="579" y="2296"/>
                      <a:pt x="629" y="2296"/>
                    </a:cubicBezTo>
                    <a:cubicBezTo>
                      <a:pt x="666" y="2296"/>
                      <a:pt x="702" y="2283"/>
                      <a:pt x="731" y="2255"/>
                    </a:cubicBezTo>
                    <a:cubicBezTo>
                      <a:pt x="1039" y="1859"/>
                      <a:pt x="1224" y="1417"/>
                      <a:pt x="1335" y="946"/>
                    </a:cubicBezTo>
                    <a:lnTo>
                      <a:pt x="1335" y="946"/>
                    </a:lnTo>
                    <a:cubicBezTo>
                      <a:pt x="1371" y="1419"/>
                      <a:pt x="1410" y="1889"/>
                      <a:pt x="1439" y="2369"/>
                    </a:cubicBezTo>
                    <a:cubicBezTo>
                      <a:pt x="1461" y="2757"/>
                      <a:pt x="1484" y="3122"/>
                      <a:pt x="1530" y="3510"/>
                    </a:cubicBezTo>
                    <a:cubicBezTo>
                      <a:pt x="1553" y="3807"/>
                      <a:pt x="1507" y="4218"/>
                      <a:pt x="1667" y="4514"/>
                    </a:cubicBezTo>
                    <a:cubicBezTo>
                      <a:pt x="1689" y="4551"/>
                      <a:pt x="1721" y="4567"/>
                      <a:pt x="1753" y="4567"/>
                    </a:cubicBezTo>
                    <a:cubicBezTo>
                      <a:pt x="1800" y="4567"/>
                      <a:pt x="1847" y="4534"/>
                      <a:pt x="1866" y="4488"/>
                    </a:cubicBezTo>
                    <a:lnTo>
                      <a:pt x="1866" y="4488"/>
                    </a:lnTo>
                    <a:cubicBezTo>
                      <a:pt x="1868" y="4489"/>
                      <a:pt x="1870" y="4490"/>
                      <a:pt x="1872" y="4492"/>
                    </a:cubicBezTo>
                    <a:cubicBezTo>
                      <a:pt x="1986" y="4172"/>
                      <a:pt x="1872" y="3738"/>
                      <a:pt x="1827" y="3419"/>
                    </a:cubicBezTo>
                    <a:cubicBezTo>
                      <a:pt x="1781" y="3054"/>
                      <a:pt x="1758" y="2688"/>
                      <a:pt x="1713" y="2323"/>
                    </a:cubicBezTo>
                    <a:cubicBezTo>
                      <a:pt x="1621" y="1593"/>
                      <a:pt x="1530" y="862"/>
                      <a:pt x="1461" y="132"/>
                    </a:cubicBezTo>
                    <a:cubicBezTo>
                      <a:pt x="1450" y="75"/>
                      <a:pt x="1404" y="46"/>
                      <a:pt x="1362" y="46"/>
                    </a:cubicBezTo>
                    <a:cubicBezTo>
                      <a:pt x="1319" y="46"/>
                      <a:pt x="1279" y="75"/>
                      <a:pt x="1279" y="132"/>
                    </a:cubicBezTo>
                    <a:cubicBezTo>
                      <a:pt x="1279" y="787"/>
                      <a:pt x="1004" y="1386"/>
                      <a:pt x="635" y="1914"/>
                    </a:cubicBezTo>
                    <a:lnTo>
                      <a:pt x="635" y="1914"/>
                    </a:lnTo>
                    <a:cubicBezTo>
                      <a:pt x="288" y="1353"/>
                      <a:pt x="151" y="766"/>
                      <a:pt x="275" y="86"/>
                    </a:cubicBezTo>
                    <a:cubicBezTo>
                      <a:pt x="288" y="31"/>
                      <a:pt x="24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4673650" y="3517000"/>
                <a:ext cx="12975" cy="7875"/>
              </a:xfrm>
              <a:custGeom>
                <a:avLst/>
                <a:gdLst/>
                <a:ahLst/>
                <a:cxnLst/>
                <a:rect l="l" t="t" r="r" b="b"/>
                <a:pathLst>
                  <a:path w="519" h="315" extrusionOk="0">
                    <a:moveTo>
                      <a:pt x="388" y="0"/>
                    </a:moveTo>
                    <a:cubicBezTo>
                      <a:pt x="371" y="0"/>
                      <a:pt x="354" y="6"/>
                      <a:pt x="342" y="17"/>
                    </a:cubicBezTo>
                    <a:cubicBezTo>
                      <a:pt x="327" y="17"/>
                      <a:pt x="312" y="28"/>
                      <a:pt x="297" y="48"/>
                    </a:cubicBezTo>
                    <a:lnTo>
                      <a:pt x="297" y="48"/>
                    </a:lnTo>
                    <a:cubicBezTo>
                      <a:pt x="297" y="46"/>
                      <a:pt x="297" y="43"/>
                      <a:pt x="297" y="40"/>
                    </a:cubicBezTo>
                    <a:lnTo>
                      <a:pt x="297" y="40"/>
                    </a:lnTo>
                    <a:lnTo>
                      <a:pt x="274" y="63"/>
                    </a:lnTo>
                    <a:cubicBezTo>
                      <a:pt x="274" y="63"/>
                      <a:pt x="251" y="86"/>
                      <a:pt x="251" y="86"/>
                    </a:cubicBezTo>
                    <a:cubicBezTo>
                      <a:pt x="228" y="109"/>
                      <a:pt x="206" y="109"/>
                      <a:pt x="183" y="132"/>
                    </a:cubicBezTo>
                    <a:cubicBezTo>
                      <a:pt x="137" y="154"/>
                      <a:pt x="91" y="177"/>
                      <a:pt x="46" y="200"/>
                    </a:cubicBezTo>
                    <a:cubicBezTo>
                      <a:pt x="0" y="223"/>
                      <a:pt x="0" y="268"/>
                      <a:pt x="23" y="291"/>
                    </a:cubicBezTo>
                    <a:cubicBezTo>
                      <a:pt x="23" y="314"/>
                      <a:pt x="69" y="314"/>
                      <a:pt x="91" y="314"/>
                    </a:cubicBezTo>
                    <a:lnTo>
                      <a:pt x="251" y="246"/>
                    </a:lnTo>
                    <a:cubicBezTo>
                      <a:pt x="274" y="223"/>
                      <a:pt x="297" y="223"/>
                      <a:pt x="320" y="223"/>
                    </a:cubicBezTo>
                    <a:cubicBezTo>
                      <a:pt x="320" y="200"/>
                      <a:pt x="342" y="200"/>
                      <a:pt x="320" y="200"/>
                    </a:cubicBezTo>
                    <a:lnTo>
                      <a:pt x="342" y="200"/>
                    </a:lnTo>
                    <a:cubicBezTo>
                      <a:pt x="388" y="200"/>
                      <a:pt x="457" y="177"/>
                      <a:pt x="479" y="132"/>
                    </a:cubicBezTo>
                    <a:cubicBezTo>
                      <a:pt x="479" y="132"/>
                      <a:pt x="479" y="131"/>
                      <a:pt x="479" y="130"/>
                    </a:cubicBezTo>
                    <a:lnTo>
                      <a:pt x="479" y="130"/>
                    </a:lnTo>
                    <a:cubicBezTo>
                      <a:pt x="500" y="106"/>
                      <a:pt x="519" y="73"/>
                      <a:pt x="502" y="40"/>
                    </a:cubicBezTo>
                    <a:cubicBezTo>
                      <a:pt x="502" y="14"/>
                      <a:pt x="479" y="2"/>
                      <a:pt x="450" y="2"/>
                    </a:cubicBezTo>
                    <a:cubicBezTo>
                      <a:pt x="440" y="2"/>
                      <a:pt x="429" y="4"/>
                      <a:pt x="418" y="7"/>
                    </a:cubicBezTo>
                    <a:lnTo>
                      <a:pt x="418" y="7"/>
                    </a:lnTo>
                    <a:cubicBezTo>
                      <a:pt x="409" y="2"/>
                      <a:pt x="398" y="0"/>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4670775" y="3505950"/>
                <a:ext cx="16025" cy="19700"/>
              </a:xfrm>
              <a:custGeom>
                <a:avLst/>
                <a:gdLst/>
                <a:ahLst/>
                <a:cxnLst/>
                <a:rect l="l" t="t" r="r" b="b"/>
                <a:pathLst>
                  <a:path w="641" h="788" extrusionOk="0">
                    <a:moveTo>
                      <a:pt x="418" y="0"/>
                    </a:moveTo>
                    <a:cubicBezTo>
                      <a:pt x="320" y="0"/>
                      <a:pt x="217" y="51"/>
                      <a:pt x="138" y="117"/>
                    </a:cubicBezTo>
                    <a:cubicBezTo>
                      <a:pt x="115" y="140"/>
                      <a:pt x="92" y="186"/>
                      <a:pt x="69" y="208"/>
                    </a:cubicBezTo>
                    <a:cubicBezTo>
                      <a:pt x="47" y="231"/>
                      <a:pt x="47" y="231"/>
                      <a:pt x="47" y="254"/>
                    </a:cubicBezTo>
                    <a:cubicBezTo>
                      <a:pt x="24" y="277"/>
                      <a:pt x="24" y="277"/>
                      <a:pt x="24" y="300"/>
                    </a:cubicBezTo>
                    <a:cubicBezTo>
                      <a:pt x="24" y="300"/>
                      <a:pt x="24" y="322"/>
                      <a:pt x="24" y="322"/>
                    </a:cubicBezTo>
                    <a:cubicBezTo>
                      <a:pt x="1" y="322"/>
                      <a:pt x="1" y="368"/>
                      <a:pt x="1" y="368"/>
                    </a:cubicBezTo>
                    <a:cubicBezTo>
                      <a:pt x="1" y="391"/>
                      <a:pt x="1" y="414"/>
                      <a:pt x="1" y="437"/>
                    </a:cubicBezTo>
                    <a:cubicBezTo>
                      <a:pt x="1" y="482"/>
                      <a:pt x="1" y="505"/>
                      <a:pt x="1" y="551"/>
                    </a:cubicBezTo>
                    <a:cubicBezTo>
                      <a:pt x="24" y="642"/>
                      <a:pt x="69" y="710"/>
                      <a:pt x="138" y="779"/>
                    </a:cubicBezTo>
                    <a:cubicBezTo>
                      <a:pt x="150" y="785"/>
                      <a:pt x="162" y="788"/>
                      <a:pt x="174" y="788"/>
                    </a:cubicBezTo>
                    <a:cubicBezTo>
                      <a:pt x="206" y="788"/>
                      <a:pt x="235" y="767"/>
                      <a:pt x="252" y="733"/>
                    </a:cubicBezTo>
                    <a:cubicBezTo>
                      <a:pt x="275" y="688"/>
                      <a:pt x="252" y="665"/>
                      <a:pt x="229" y="619"/>
                    </a:cubicBezTo>
                    <a:cubicBezTo>
                      <a:pt x="229" y="627"/>
                      <a:pt x="229" y="629"/>
                      <a:pt x="228" y="629"/>
                    </a:cubicBezTo>
                    <a:cubicBezTo>
                      <a:pt x="227" y="629"/>
                      <a:pt x="222" y="619"/>
                      <a:pt x="206" y="619"/>
                    </a:cubicBezTo>
                    <a:cubicBezTo>
                      <a:pt x="206" y="619"/>
                      <a:pt x="206" y="619"/>
                      <a:pt x="206" y="596"/>
                    </a:cubicBezTo>
                    <a:cubicBezTo>
                      <a:pt x="184" y="596"/>
                      <a:pt x="184" y="596"/>
                      <a:pt x="184" y="574"/>
                    </a:cubicBezTo>
                    <a:cubicBezTo>
                      <a:pt x="184" y="574"/>
                      <a:pt x="184" y="574"/>
                      <a:pt x="184" y="551"/>
                    </a:cubicBezTo>
                    <a:cubicBezTo>
                      <a:pt x="184" y="551"/>
                      <a:pt x="184" y="551"/>
                      <a:pt x="161" y="528"/>
                    </a:cubicBezTo>
                    <a:cubicBezTo>
                      <a:pt x="161" y="528"/>
                      <a:pt x="161" y="505"/>
                      <a:pt x="161" y="482"/>
                    </a:cubicBezTo>
                    <a:cubicBezTo>
                      <a:pt x="161" y="482"/>
                      <a:pt x="161" y="482"/>
                      <a:pt x="161" y="459"/>
                    </a:cubicBezTo>
                    <a:cubicBezTo>
                      <a:pt x="161" y="471"/>
                      <a:pt x="161" y="477"/>
                      <a:pt x="164" y="477"/>
                    </a:cubicBezTo>
                    <a:cubicBezTo>
                      <a:pt x="166" y="477"/>
                      <a:pt x="172" y="471"/>
                      <a:pt x="184" y="459"/>
                    </a:cubicBezTo>
                    <a:cubicBezTo>
                      <a:pt x="184" y="459"/>
                      <a:pt x="184" y="459"/>
                      <a:pt x="184" y="437"/>
                    </a:cubicBezTo>
                    <a:cubicBezTo>
                      <a:pt x="184" y="437"/>
                      <a:pt x="195" y="425"/>
                      <a:pt x="202" y="410"/>
                    </a:cubicBezTo>
                    <a:lnTo>
                      <a:pt x="202" y="410"/>
                    </a:lnTo>
                    <a:cubicBezTo>
                      <a:pt x="211" y="406"/>
                      <a:pt x="220" y="400"/>
                      <a:pt x="229" y="391"/>
                    </a:cubicBezTo>
                    <a:cubicBezTo>
                      <a:pt x="229" y="368"/>
                      <a:pt x="229" y="368"/>
                      <a:pt x="252" y="345"/>
                    </a:cubicBezTo>
                    <a:cubicBezTo>
                      <a:pt x="252" y="345"/>
                      <a:pt x="252" y="345"/>
                      <a:pt x="252" y="322"/>
                    </a:cubicBezTo>
                    <a:lnTo>
                      <a:pt x="275" y="322"/>
                    </a:lnTo>
                    <a:cubicBezTo>
                      <a:pt x="275" y="300"/>
                      <a:pt x="298" y="277"/>
                      <a:pt x="321" y="277"/>
                    </a:cubicBezTo>
                    <a:cubicBezTo>
                      <a:pt x="343" y="254"/>
                      <a:pt x="343" y="254"/>
                      <a:pt x="343" y="254"/>
                    </a:cubicBezTo>
                    <a:cubicBezTo>
                      <a:pt x="366" y="254"/>
                      <a:pt x="389" y="231"/>
                      <a:pt x="366" y="231"/>
                    </a:cubicBezTo>
                    <a:lnTo>
                      <a:pt x="526" y="231"/>
                    </a:lnTo>
                    <a:cubicBezTo>
                      <a:pt x="539" y="238"/>
                      <a:pt x="553" y="241"/>
                      <a:pt x="566" y="241"/>
                    </a:cubicBezTo>
                    <a:cubicBezTo>
                      <a:pt x="596" y="241"/>
                      <a:pt x="624" y="224"/>
                      <a:pt x="640" y="208"/>
                    </a:cubicBezTo>
                    <a:cubicBezTo>
                      <a:pt x="640" y="163"/>
                      <a:pt x="640" y="117"/>
                      <a:pt x="617" y="94"/>
                    </a:cubicBezTo>
                    <a:cubicBezTo>
                      <a:pt x="560" y="27"/>
                      <a:pt x="490" y="0"/>
                      <a:pt x="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4715775" y="3475775"/>
                <a:ext cx="54900" cy="54250"/>
              </a:xfrm>
              <a:custGeom>
                <a:avLst/>
                <a:gdLst/>
                <a:ahLst/>
                <a:cxnLst/>
                <a:rect l="l" t="t" r="r" b="b"/>
                <a:pathLst>
                  <a:path w="2196" h="2170" extrusionOk="0">
                    <a:moveTo>
                      <a:pt x="1065" y="0"/>
                    </a:moveTo>
                    <a:cubicBezTo>
                      <a:pt x="915" y="0"/>
                      <a:pt x="757" y="31"/>
                      <a:pt x="620" y="91"/>
                    </a:cubicBezTo>
                    <a:cubicBezTo>
                      <a:pt x="461" y="183"/>
                      <a:pt x="255" y="343"/>
                      <a:pt x="210" y="525"/>
                    </a:cubicBezTo>
                    <a:cubicBezTo>
                      <a:pt x="192" y="596"/>
                      <a:pt x="244" y="654"/>
                      <a:pt x="300" y="654"/>
                    </a:cubicBezTo>
                    <a:cubicBezTo>
                      <a:pt x="315" y="654"/>
                      <a:pt x="332" y="649"/>
                      <a:pt x="347" y="639"/>
                    </a:cubicBezTo>
                    <a:cubicBezTo>
                      <a:pt x="461" y="548"/>
                      <a:pt x="552" y="457"/>
                      <a:pt x="689" y="434"/>
                    </a:cubicBezTo>
                    <a:cubicBezTo>
                      <a:pt x="849" y="388"/>
                      <a:pt x="940" y="365"/>
                      <a:pt x="1100" y="365"/>
                    </a:cubicBezTo>
                    <a:cubicBezTo>
                      <a:pt x="1237" y="388"/>
                      <a:pt x="1351" y="411"/>
                      <a:pt x="1465" y="480"/>
                    </a:cubicBezTo>
                    <a:cubicBezTo>
                      <a:pt x="1533" y="525"/>
                      <a:pt x="1556" y="548"/>
                      <a:pt x="1602" y="594"/>
                    </a:cubicBezTo>
                    <a:cubicBezTo>
                      <a:pt x="1648" y="639"/>
                      <a:pt x="1625" y="616"/>
                      <a:pt x="1670" y="662"/>
                    </a:cubicBezTo>
                    <a:cubicBezTo>
                      <a:pt x="1670" y="708"/>
                      <a:pt x="1693" y="730"/>
                      <a:pt x="1716" y="776"/>
                    </a:cubicBezTo>
                    <a:lnTo>
                      <a:pt x="1716" y="776"/>
                    </a:lnTo>
                    <a:cubicBezTo>
                      <a:pt x="1710" y="765"/>
                      <a:pt x="1708" y="761"/>
                      <a:pt x="1706" y="761"/>
                    </a:cubicBezTo>
                    <a:lnTo>
                      <a:pt x="1706" y="761"/>
                    </a:lnTo>
                    <a:cubicBezTo>
                      <a:pt x="1703" y="761"/>
                      <a:pt x="1716" y="799"/>
                      <a:pt x="1716" y="799"/>
                    </a:cubicBezTo>
                    <a:cubicBezTo>
                      <a:pt x="1739" y="822"/>
                      <a:pt x="1739" y="822"/>
                      <a:pt x="1739" y="845"/>
                    </a:cubicBezTo>
                    <a:cubicBezTo>
                      <a:pt x="1739" y="890"/>
                      <a:pt x="1762" y="913"/>
                      <a:pt x="1762" y="936"/>
                    </a:cubicBezTo>
                    <a:cubicBezTo>
                      <a:pt x="1762" y="956"/>
                      <a:pt x="1762" y="963"/>
                      <a:pt x="1762" y="963"/>
                    </a:cubicBezTo>
                    <a:cubicBezTo>
                      <a:pt x="1762" y="984"/>
                      <a:pt x="1762" y="1006"/>
                      <a:pt x="1762" y="1027"/>
                    </a:cubicBezTo>
                    <a:cubicBezTo>
                      <a:pt x="1762" y="1073"/>
                      <a:pt x="1762" y="1096"/>
                      <a:pt x="1762" y="1141"/>
                    </a:cubicBezTo>
                    <a:cubicBezTo>
                      <a:pt x="1762" y="1141"/>
                      <a:pt x="1762" y="1180"/>
                      <a:pt x="1762" y="1180"/>
                    </a:cubicBezTo>
                    <a:cubicBezTo>
                      <a:pt x="1762" y="1198"/>
                      <a:pt x="1762" y="1215"/>
                      <a:pt x="1762" y="1233"/>
                    </a:cubicBezTo>
                    <a:cubicBezTo>
                      <a:pt x="1739" y="1256"/>
                      <a:pt x="1739" y="1278"/>
                      <a:pt x="1716" y="1324"/>
                    </a:cubicBezTo>
                    <a:cubicBezTo>
                      <a:pt x="1716" y="1393"/>
                      <a:pt x="1693" y="1438"/>
                      <a:pt x="1648" y="1507"/>
                    </a:cubicBezTo>
                    <a:cubicBezTo>
                      <a:pt x="1579" y="1621"/>
                      <a:pt x="1488" y="1689"/>
                      <a:pt x="1374" y="1758"/>
                    </a:cubicBezTo>
                    <a:cubicBezTo>
                      <a:pt x="1328" y="1781"/>
                      <a:pt x="1237" y="1803"/>
                      <a:pt x="1191" y="1803"/>
                    </a:cubicBezTo>
                    <a:cubicBezTo>
                      <a:pt x="1214" y="1803"/>
                      <a:pt x="1145" y="1826"/>
                      <a:pt x="1145" y="1826"/>
                    </a:cubicBezTo>
                    <a:lnTo>
                      <a:pt x="1100" y="1826"/>
                    </a:lnTo>
                    <a:cubicBezTo>
                      <a:pt x="1054" y="1826"/>
                      <a:pt x="1008" y="1826"/>
                      <a:pt x="986" y="1803"/>
                    </a:cubicBezTo>
                    <a:cubicBezTo>
                      <a:pt x="917" y="1803"/>
                      <a:pt x="826" y="1781"/>
                      <a:pt x="757" y="1758"/>
                    </a:cubicBezTo>
                    <a:cubicBezTo>
                      <a:pt x="689" y="1735"/>
                      <a:pt x="620" y="1689"/>
                      <a:pt x="552" y="1644"/>
                    </a:cubicBezTo>
                    <a:cubicBezTo>
                      <a:pt x="415" y="1552"/>
                      <a:pt x="324" y="1415"/>
                      <a:pt x="301" y="1278"/>
                    </a:cubicBezTo>
                    <a:cubicBezTo>
                      <a:pt x="282" y="1204"/>
                      <a:pt x="225" y="1171"/>
                      <a:pt x="168" y="1171"/>
                    </a:cubicBezTo>
                    <a:cubicBezTo>
                      <a:pt x="85" y="1171"/>
                      <a:pt x="0" y="1239"/>
                      <a:pt x="27" y="1347"/>
                    </a:cubicBezTo>
                    <a:cubicBezTo>
                      <a:pt x="118" y="1712"/>
                      <a:pt x="438" y="2009"/>
                      <a:pt x="803" y="2123"/>
                    </a:cubicBezTo>
                    <a:cubicBezTo>
                      <a:pt x="903" y="2154"/>
                      <a:pt x="1008" y="2170"/>
                      <a:pt x="1113" y="2170"/>
                    </a:cubicBezTo>
                    <a:cubicBezTo>
                      <a:pt x="1392" y="2170"/>
                      <a:pt x="1671" y="2058"/>
                      <a:pt x="1853" y="1826"/>
                    </a:cubicBezTo>
                    <a:cubicBezTo>
                      <a:pt x="2104" y="1552"/>
                      <a:pt x="2195" y="1119"/>
                      <a:pt x="2104" y="753"/>
                    </a:cubicBezTo>
                    <a:cubicBezTo>
                      <a:pt x="1990" y="365"/>
                      <a:pt x="1670" y="91"/>
                      <a:pt x="1282" y="23"/>
                    </a:cubicBezTo>
                    <a:cubicBezTo>
                      <a:pt x="1214" y="8"/>
                      <a:pt x="1140" y="0"/>
                      <a:pt x="10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4053275" y="3675500"/>
                <a:ext cx="876275" cy="274100"/>
              </a:xfrm>
              <a:custGeom>
                <a:avLst/>
                <a:gdLst/>
                <a:ahLst/>
                <a:cxnLst/>
                <a:rect l="l" t="t" r="r" b="b"/>
                <a:pathLst>
                  <a:path w="35051" h="10964" extrusionOk="0">
                    <a:moveTo>
                      <a:pt x="22270" y="0"/>
                    </a:moveTo>
                    <a:cubicBezTo>
                      <a:pt x="22053" y="0"/>
                      <a:pt x="21828" y="36"/>
                      <a:pt x="21597" y="114"/>
                    </a:cubicBezTo>
                    <a:cubicBezTo>
                      <a:pt x="20798" y="411"/>
                      <a:pt x="20227" y="1118"/>
                      <a:pt x="19908" y="1895"/>
                    </a:cubicBezTo>
                    <a:cubicBezTo>
                      <a:pt x="19474" y="2899"/>
                      <a:pt x="19542" y="4017"/>
                      <a:pt x="19474" y="5090"/>
                    </a:cubicBezTo>
                    <a:cubicBezTo>
                      <a:pt x="19428" y="6049"/>
                      <a:pt x="19223" y="6962"/>
                      <a:pt x="18721" y="7783"/>
                    </a:cubicBezTo>
                    <a:cubicBezTo>
                      <a:pt x="18287" y="8537"/>
                      <a:pt x="17671" y="9176"/>
                      <a:pt x="16940" y="9632"/>
                    </a:cubicBezTo>
                    <a:cubicBezTo>
                      <a:pt x="16082" y="10192"/>
                      <a:pt x="15104" y="10469"/>
                      <a:pt x="14114" y="10469"/>
                    </a:cubicBezTo>
                    <a:cubicBezTo>
                      <a:pt x="13367" y="10469"/>
                      <a:pt x="12612" y="10312"/>
                      <a:pt x="11896" y="9997"/>
                    </a:cubicBezTo>
                    <a:cubicBezTo>
                      <a:pt x="11074" y="9655"/>
                      <a:pt x="10344" y="9107"/>
                      <a:pt x="9796" y="8423"/>
                    </a:cubicBezTo>
                    <a:cubicBezTo>
                      <a:pt x="9203" y="7692"/>
                      <a:pt x="8860" y="6825"/>
                      <a:pt x="8586" y="5957"/>
                    </a:cubicBezTo>
                    <a:cubicBezTo>
                      <a:pt x="8039" y="4314"/>
                      <a:pt x="7696" y="2488"/>
                      <a:pt x="6212" y="1415"/>
                    </a:cubicBezTo>
                    <a:cubicBezTo>
                      <a:pt x="5349" y="793"/>
                      <a:pt x="4302" y="538"/>
                      <a:pt x="3250" y="538"/>
                    </a:cubicBezTo>
                    <a:cubicBezTo>
                      <a:pt x="2605" y="538"/>
                      <a:pt x="1958" y="634"/>
                      <a:pt x="1351" y="799"/>
                    </a:cubicBezTo>
                    <a:cubicBezTo>
                      <a:pt x="940" y="913"/>
                      <a:pt x="529" y="1050"/>
                      <a:pt x="141" y="1210"/>
                    </a:cubicBezTo>
                    <a:cubicBezTo>
                      <a:pt x="0" y="1270"/>
                      <a:pt x="90" y="1473"/>
                      <a:pt x="223" y="1473"/>
                    </a:cubicBezTo>
                    <a:cubicBezTo>
                      <a:pt x="240" y="1473"/>
                      <a:pt x="259" y="1469"/>
                      <a:pt x="278" y="1461"/>
                    </a:cubicBezTo>
                    <a:cubicBezTo>
                      <a:pt x="1183" y="1060"/>
                      <a:pt x="2212" y="806"/>
                      <a:pt x="3230" y="806"/>
                    </a:cubicBezTo>
                    <a:cubicBezTo>
                      <a:pt x="4008" y="806"/>
                      <a:pt x="4779" y="955"/>
                      <a:pt x="5482" y="1301"/>
                    </a:cubicBezTo>
                    <a:cubicBezTo>
                      <a:pt x="7240" y="2168"/>
                      <a:pt x="7719" y="4063"/>
                      <a:pt x="8221" y="5798"/>
                    </a:cubicBezTo>
                    <a:cubicBezTo>
                      <a:pt x="8495" y="6665"/>
                      <a:pt x="8723" y="7510"/>
                      <a:pt x="9225" y="8286"/>
                    </a:cubicBezTo>
                    <a:cubicBezTo>
                      <a:pt x="9705" y="9016"/>
                      <a:pt x="10344" y="9632"/>
                      <a:pt x="11097" y="10089"/>
                    </a:cubicBezTo>
                    <a:cubicBezTo>
                      <a:pt x="12027" y="10652"/>
                      <a:pt x="13105" y="10964"/>
                      <a:pt x="14181" y="10964"/>
                    </a:cubicBezTo>
                    <a:cubicBezTo>
                      <a:pt x="14847" y="10964"/>
                      <a:pt x="15513" y="10844"/>
                      <a:pt x="16141" y="10591"/>
                    </a:cubicBezTo>
                    <a:cubicBezTo>
                      <a:pt x="17785" y="9952"/>
                      <a:pt x="19086" y="8605"/>
                      <a:pt x="19657" y="6939"/>
                    </a:cubicBezTo>
                    <a:cubicBezTo>
                      <a:pt x="19999" y="5935"/>
                      <a:pt x="19976" y="4885"/>
                      <a:pt x="20022" y="3835"/>
                    </a:cubicBezTo>
                    <a:cubicBezTo>
                      <a:pt x="20090" y="2853"/>
                      <a:pt x="20273" y="1849"/>
                      <a:pt x="20980" y="1096"/>
                    </a:cubicBezTo>
                    <a:cubicBezTo>
                      <a:pt x="21277" y="799"/>
                      <a:pt x="21642" y="571"/>
                      <a:pt x="22053" y="525"/>
                    </a:cubicBezTo>
                    <a:cubicBezTo>
                      <a:pt x="22118" y="515"/>
                      <a:pt x="22184" y="511"/>
                      <a:pt x="22249" y="511"/>
                    </a:cubicBezTo>
                    <a:cubicBezTo>
                      <a:pt x="22639" y="511"/>
                      <a:pt x="23022" y="678"/>
                      <a:pt x="23354" y="913"/>
                    </a:cubicBezTo>
                    <a:cubicBezTo>
                      <a:pt x="24016" y="1370"/>
                      <a:pt x="24450" y="2077"/>
                      <a:pt x="24769" y="2808"/>
                    </a:cubicBezTo>
                    <a:cubicBezTo>
                      <a:pt x="25386" y="4177"/>
                      <a:pt x="25637" y="5684"/>
                      <a:pt x="26230" y="7076"/>
                    </a:cubicBezTo>
                    <a:cubicBezTo>
                      <a:pt x="26481" y="7715"/>
                      <a:pt x="26847" y="8308"/>
                      <a:pt x="27349" y="8788"/>
                    </a:cubicBezTo>
                    <a:cubicBezTo>
                      <a:pt x="27942" y="9358"/>
                      <a:pt x="28718" y="9701"/>
                      <a:pt x="29540" y="9769"/>
                    </a:cubicBezTo>
                    <a:cubicBezTo>
                      <a:pt x="29647" y="9778"/>
                      <a:pt x="29753" y="9782"/>
                      <a:pt x="29858" y="9782"/>
                    </a:cubicBezTo>
                    <a:cubicBezTo>
                      <a:pt x="31747" y="9782"/>
                      <a:pt x="33313" y="8451"/>
                      <a:pt x="34265" y="6916"/>
                    </a:cubicBezTo>
                    <a:cubicBezTo>
                      <a:pt x="34539" y="6505"/>
                      <a:pt x="34767" y="6049"/>
                      <a:pt x="34972" y="5615"/>
                    </a:cubicBezTo>
                    <a:cubicBezTo>
                      <a:pt x="35050" y="5428"/>
                      <a:pt x="34895" y="5263"/>
                      <a:pt x="34752" y="5263"/>
                    </a:cubicBezTo>
                    <a:cubicBezTo>
                      <a:pt x="34685" y="5263"/>
                      <a:pt x="34621" y="5299"/>
                      <a:pt x="34584" y="5387"/>
                    </a:cubicBezTo>
                    <a:cubicBezTo>
                      <a:pt x="33740" y="7144"/>
                      <a:pt x="32416" y="8925"/>
                      <a:pt x="30362" y="9244"/>
                    </a:cubicBezTo>
                    <a:cubicBezTo>
                      <a:pt x="30198" y="9266"/>
                      <a:pt x="30034" y="9277"/>
                      <a:pt x="29871" y="9277"/>
                    </a:cubicBezTo>
                    <a:cubicBezTo>
                      <a:pt x="29166" y="9277"/>
                      <a:pt x="28475" y="9073"/>
                      <a:pt x="27919" y="8628"/>
                    </a:cubicBezTo>
                    <a:cubicBezTo>
                      <a:pt x="27372" y="8194"/>
                      <a:pt x="27006" y="7601"/>
                      <a:pt x="26710" y="6985"/>
                    </a:cubicBezTo>
                    <a:cubicBezTo>
                      <a:pt x="26093" y="5615"/>
                      <a:pt x="25865" y="4131"/>
                      <a:pt x="25294" y="2762"/>
                    </a:cubicBezTo>
                    <a:cubicBezTo>
                      <a:pt x="24779" y="1553"/>
                      <a:pt x="23696" y="0"/>
                      <a:pt x="22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51" name="Google Shape;651;p9"/>
          <p:cNvPicPr preferRelativeResize="0"/>
          <p:nvPr/>
        </p:nvPicPr>
        <p:blipFill>
          <a:blip r:embed="rId3">
            <a:alphaModFix/>
          </a:blip>
          <a:stretch>
            <a:fillRect/>
          </a:stretch>
        </p:blipFill>
        <p:spPr>
          <a:xfrm rot="-8813574">
            <a:off x="8042662" y="2714933"/>
            <a:ext cx="1287526" cy="2519862"/>
          </a:xfrm>
          <a:prstGeom prst="rect">
            <a:avLst/>
          </a:prstGeom>
          <a:noFill/>
          <a:ln>
            <a:noFill/>
          </a:ln>
        </p:spPr>
      </p:pic>
      <p:pic>
        <p:nvPicPr>
          <p:cNvPr id="652" name="Google Shape;652;p9"/>
          <p:cNvPicPr preferRelativeResize="0"/>
          <p:nvPr/>
        </p:nvPicPr>
        <p:blipFill>
          <a:blip r:embed="rId4">
            <a:alphaModFix/>
          </a:blip>
          <a:stretch>
            <a:fillRect/>
          </a:stretch>
        </p:blipFill>
        <p:spPr>
          <a:xfrm rot="1825944" flipH="1">
            <a:off x="433580" y="-123009"/>
            <a:ext cx="1170165" cy="1767646"/>
          </a:xfrm>
          <a:prstGeom prst="rect">
            <a:avLst/>
          </a:prstGeom>
          <a:noFill/>
          <a:ln>
            <a:noFill/>
          </a:ln>
        </p:spPr>
      </p:pic>
      <p:grpSp>
        <p:nvGrpSpPr>
          <p:cNvPr id="653" name="Google Shape;653;p9"/>
          <p:cNvGrpSpPr/>
          <p:nvPr/>
        </p:nvGrpSpPr>
        <p:grpSpPr>
          <a:xfrm rot="932492">
            <a:off x="91968" y="4414009"/>
            <a:ext cx="2819937" cy="379984"/>
            <a:chOff x="1578475" y="3280575"/>
            <a:chExt cx="1369025" cy="184475"/>
          </a:xfrm>
        </p:grpSpPr>
        <p:grpSp>
          <p:nvGrpSpPr>
            <p:cNvPr id="654" name="Google Shape;654;p9"/>
            <p:cNvGrpSpPr/>
            <p:nvPr/>
          </p:nvGrpSpPr>
          <p:grpSpPr>
            <a:xfrm>
              <a:off x="1578475" y="3288925"/>
              <a:ext cx="1314275" cy="176125"/>
              <a:chOff x="1578475" y="3288925"/>
              <a:chExt cx="1314275" cy="176125"/>
            </a:xfrm>
          </p:grpSpPr>
          <p:sp>
            <p:nvSpPr>
              <p:cNvPr id="655" name="Google Shape;655;p9"/>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8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84"/>
        <p:cNvGrpSpPr/>
        <p:nvPr/>
      </p:nvGrpSpPr>
      <p:grpSpPr>
        <a:xfrm>
          <a:off x="0" y="0"/>
          <a:ext cx="0" cy="0"/>
          <a:chOff x="0" y="0"/>
          <a:chExt cx="0" cy="0"/>
        </a:xfrm>
      </p:grpSpPr>
      <p:pic>
        <p:nvPicPr>
          <p:cNvPr id="885" name="Google Shape;885;p13"/>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886" name="Google Shape;886;p13"/>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7" name="Google Shape;887;p13"/>
          <p:cNvSpPr txBox="1">
            <a:spLocks noGrp="1"/>
          </p:cNvSpPr>
          <p:nvPr>
            <p:ph type="subTitle" idx="1"/>
          </p:nvPr>
        </p:nvSpPr>
        <p:spPr>
          <a:xfrm>
            <a:off x="2145813" y="214622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8" name="Google Shape;888;p13"/>
          <p:cNvSpPr txBox="1">
            <a:spLocks noGrp="1"/>
          </p:cNvSpPr>
          <p:nvPr>
            <p:ph type="subTitle" idx="2"/>
          </p:nvPr>
        </p:nvSpPr>
        <p:spPr>
          <a:xfrm>
            <a:off x="5579783" y="214622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13"/>
          <p:cNvSpPr txBox="1">
            <a:spLocks noGrp="1"/>
          </p:cNvSpPr>
          <p:nvPr>
            <p:ph type="subTitle" idx="3"/>
          </p:nvPr>
        </p:nvSpPr>
        <p:spPr>
          <a:xfrm>
            <a:off x="2145813" y="36111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0" name="Google Shape;890;p13"/>
          <p:cNvSpPr txBox="1">
            <a:spLocks noGrp="1"/>
          </p:cNvSpPr>
          <p:nvPr>
            <p:ph type="subTitle" idx="4"/>
          </p:nvPr>
        </p:nvSpPr>
        <p:spPr>
          <a:xfrm>
            <a:off x="5579783" y="36111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13"/>
          <p:cNvSpPr txBox="1">
            <a:spLocks noGrp="1"/>
          </p:cNvSpPr>
          <p:nvPr>
            <p:ph type="title" idx="5" hasCustomPrompt="1"/>
          </p:nvPr>
        </p:nvSpPr>
        <p:spPr>
          <a:xfrm>
            <a:off x="1292600" y="20499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title" idx="6" hasCustomPrompt="1"/>
          </p:nvPr>
        </p:nvSpPr>
        <p:spPr>
          <a:xfrm>
            <a:off x="1292600" y="351665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3" name="Google Shape;893;p13"/>
          <p:cNvSpPr txBox="1">
            <a:spLocks noGrp="1"/>
          </p:cNvSpPr>
          <p:nvPr>
            <p:ph type="title" idx="7" hasCustomPrompt="1"/>
          </p:nvPr>
        </p:nvSpPr>
        <p:spPr>
          <a:xfrm>
            <a:off x="4726558" y="20499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4" name="Google Shape;894;p13"/>
          <p:cNvSpPr txBox="1">
            <a:spLocks noGrp="1"/>
          </p:cNvSpPr>
          <p:nvPr>
            <p:ph type="title" idx="8" hasCustomPrompt="1"/>
          </p:nvPr>
        </p:nvSpPr>
        <p:spPr>
          <a:xfrm>
            <a:off x="4726558" y="351665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9"/>
          </p:nvPr>
        </p:nvSpPr>
        <p:spPr>
          <a:xfrm>
            <a:off x="2145825" y="1678226"/>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896" name="Google Shape;896;p13"/>
          <p:cNvSpPr txBox="1">
            <a:spLocks noGrp="1"/>
          </p:cNvSpPr>
          <p:nvPr>
            <p:ph type="subTitle" idx="13"/>
          </p:nvPr>
        </p:nvSpPr>
        <p:spPr>
          <a:xfrm>
            <a:off x="5579778" y="1678226"/>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897" name="Google Shape;897;p13"/>
          <p:cNvSpPr txBox="1">
            <a:spLocks noGrp="1"/>
          </p:cNvSpPr>
          <p:nvPr>
            <p:ph type="subTitle" idx="14"/>
          </p:nvPr>
        </p:nvSpPr>
        <p:spPr>
          <a:xfrm>
            <a:off x="2145825" y="3142625"/>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898" name="Google Shape;898;p13"/>
          <p:cNvSpPr txBox="1">
            <a:spLocks noGrp="1"/>
          </p:cNvSpPr>
          <p:nvPr>
            <p:ph type="subTitle" idx="15"/>
          </p:nvPr>
        </p:nvSpPr>
        <p:spPr>
          <a:xfrm>
            <a:off x="5579778" y="3142625"/>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grpSp>
        <p:nvGrpSpPr>
          <p:cNvPr id="899" name="Google Shape;899;p13"/>
          <p:cNvGrpSpPr/>
          <p:nvPr/>
        </p:nvGrpSpPr>
        <p:grpSpPr>
          <a:xfrm rot="-797556">
            <a:off x="6826629" y="4443851"/>
            <a:ext cx="2305390" cy="372939"/>
            <a:chOff x="3104975" y="1193225"/>
            <a:chExt cx="1718200" cy="277950"/>
          </a:xfrm>
        </p:grpSpPr>
        <p:sp>
          <p:nvSpPr>
            <p:cNvPr id="900" name="Google Shape;900;p13"/>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62246" y="4016756"/>
            <a:ext cx="891705" cy="1126732"/>
            <a:chOff x="-287146" y="3916281"/>
            <a:chExt cx="891705" cy="1126732"/>
          </a:xfrm>
        </p:grpSpPr>
        <p:sp>
          <p:nvSpPr>
            <p:cNvPr id="933" name="Google Shape;933;p13"/>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13"/>
          <p:cNvGrpSpPr/>
          <p:nvPr/>
        </p:nvGrpSpPr>
        <p:grpSpPr>
          <a:xfrm>
            <a:off x="1008045" y="4564324"/>
            <a:ext cx="783265" cy="584459"/>
            <a:chOff x="713220" y="4240224"/>
            <a:chExt cx="783265" cy="584459"/>
          </a:xfrm>
        </p:grpSpPr>
        <p:sp>
          <p:nvSpPr>
            <p:cNvPr id="952" name="Google Shape;952;p13"/>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3"/>
          <p:cNvGrpSpPr/>
          <p:nvPr/>
        </p:nvGrpSpPr>
        <p:grpSpPr>
          <a:xfrm>
            <a:off x="381247" y="4043484"/>
            <a:ext cx="289258" cy="236409"/>
            <a:chOff x="1075772" y="4797559"/>
            <a:chExt cx="289258" cy="236409"/>
          </a:xfrm>
        </p:grpSpPr>
        <p:sp>
          <p:nvSpPr>
            <p:cNvPr id="973" name="Google Shape;973;p13"/>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8" name="Google Shape;978;p13"/>
          <p:cNvPicPr preferRelativeResize="0"/>
          <p:nvPr/>
        </p:nvPicPr>
        <p:blipFill>
          <a:blip r:embed="rId3">
            <a:alphaModFix/>
          </a:blip>
          <a:stretch>
            <a:fillRect/>
          </a:stretch>
        </p:blipFill>
        <p:spPr>
          <a:xfrm rot="7951816">
            <a:off x="-1164771" y="-670624"/>
            <a:ext cx="2401992" cy="1647199"/>
          </a:xfrm>
          <a:prstGeom prst="rect">
            <a:avLst/>
          </a:prstGeom>
          <a:noFill/>
          <a:ln>
            <a:noFill/>
          </a:ln>
        </p:spPr>
      </p:pic>
      <p:pic>
        <p:nvPicPr>
          <p:cNvPr id="979" name="Google Shape;979;p13"/>
          <p:cNvPicPr preferRelativeResize="0"/>
          <p:nvPr/>
        </p:nvPicPr>
        <p:blipFill>
          <a:blip r:embed="rId4">
            <a:alphaModFix/>
          </a:blip>
          <a:stretch>
            <a:fillRect/>
          </a:stretch>
        </p:blipFill>
        <p:spPr>
          <a:xfrm rot="1285284">
            <a:off x="8254397" y="2271778"/>
            <a:ext cx="1044610" cy="1577975"/>
          </a:xfrm>
          <a:prstGeom prst="rect">
            <a:avLst/>
          </a:prstGeom>
          <a:noFill/>
          <a:ln>
            <a:noFill/>
          </a:ln>
        </p:spPr>
      </p:pic>
      <p:grpSp>
        <p:nvGrpSpPr>
          <p:cNvPr id="980" name="Google Shape;980;p13"/>
          <p:cNvGrpSpPr/>
          <p:nvPr/>
        </p:nvGrpSpPr>
        <p:grpSpPr>
          <a:xfrm rot="-481980">
            <a:off x="7995658" y="-160907"/>
            <a:ext cx="870219" cy="586057"/>
            <a:chOff x="2711292" y="703500"/>
            <a:chExt cx="551758" cy="371586"/>
          </a:xfrm>
        </p:grpSpPr>
        <p:sp>
          <p:nvSpPr>
            <p:cNvPr id="981" name="Google Shape;981;p13"/>
            <p:cNvSpPr/>
            <p:nvPr/>
          </p:nvSpPr>
          <p:spPr>
            <a:xfrm>
              <a:off x="2810525" y="703700"/>
              <a:ext cx="16000" cy="272000"/>
            </a:xfrm>
            <a:custGeom>
              <a:avLst/>
              <a:gdLst/>
              <a:ahLst/>
              <a:cxnLst/>
              <a:rect l="l" t="t" r="r" b="b"/>
              <a:pathLst>
                <a:path w="640" h="10880" extrusionOk="0">
                  <a:moveTo>
                    <a:pt x="201" y="0"/>
                  </a:moveTo>
                  <a:cubicBezTo>
                    <a:pt x="179" y="0"/>
                    <a:pt x="160" y="13"/>
                    <a:pt x="160" y="44"/>
                  </a:cubicBezTo>
                  <a:cubicBezTo>
                    <a:pt x="0" y="797"/>
                    <a:pt x="92" y="1619"/>
                    <a:pt x="92" y="2395"/>
                  </a:cubicBezTo>
                  <a:cubicBezTo>
                    <a:pt x="115" y="3308"/>
                    <a:pt x="137" y="4198"/>
                    <a:pt x="137" y="5111"/>
                  </a:cubicBezTo>
                  <a:cubicBezTo>
                    <a:pt x="160" y="6663"/>
                    <a:pt x="183" y="8192"/>
                    <a:pt x="183" y="9744"/>
                  </a:cubicBezTo>
                  <a:cubicBezTo>
                    <a:pt x="206" y="9973"/>
                    <a:pt x="206" y="10201"/>
                    <a:pt x="206" y="10429"/>
                  </a:cubicBezTo>
                  <a:cubicBezTo>
                    <a:pt x="229" y="10566"/>
                    <a:pt x="183" y="10726"/>
                    <a:pt x="297" y="10840"/>
                  </a:cubicBezTo>
                  <a:cubicBezTo>
                    <a:pt x="297" y="10838"/>
                    <a:pt x="297" y="10836"/>
                    <a:pt x="297" y="10835"/>
                  </a:cubicBezTo>
                  <a:lnTo>
                    <a:pt x="297" y="10835"/>
                  </a:lnTo>
                  <a:cubicBezTo>
                    <a:pt x="330" y="10865"/>
                    <a:pt x="376" y="10880"/>
                    <a:pt x="423" y="10880"/>
                  </a:cubicBezTo>
                  <a:cubicBezTo>
                    <a:pt x="469" y="10880"/>
                    <a:pt x="516" y="10865"/>
                    <a:pt x="548" y="10835"/>
                  </a:cubicBezTo>
                  <a:lnTo>
                    <a:pt x="548" y="10835"/>
                  </a:lnTo>
                  <a:cubicBezTo>
                    <a:pt x="548" y="10836"/>
                    <a:pt x="548" y="10838"/>
                    <a:pt x="548" y="10840"/>
                  </a:cubicBezTo>
                  <a:cubicBezTo>
                    <a:pt x="550" y="10837"/>
                    <a:pt x="552" y="10833"/>
                    <a:pt x="553" y="10830"/>
                  </a:cubicBezTo>
                  <a:lnTo>
                    <a:pt x="553" y="10830"/>
                  </a:lnTo>
                  <a:cubicBezTo>
                    <a:pt x="578" y="10805"/>
                    <a:pt x="594" y="10770"/>
                    <a:pt x="594" y="10726"/>
                  </a:cubicBezTo>
                  <a:lnTo>
                    <a:pt x="594" y="10726"/>
                  </a:lnTo>
                  <a:cubicBezTo>
                    <a:pt x="593" y="10727"/>
                    <a:pt x="593" y="10727"/>
                    <a:pt x="592" y="10728"/>
                  </a:cubicBezTo>
                  <a:lnTo>
                    <a:pt x="592" y="10728"/>
                  </a:lnTo>
                  <a:cubicBezTo>
                    <a:pt x="593" y="10720"/>
                    <a:pt x="594" y="10711"/>
                    <a:pt x="594" y="10703"/>
                  </a:cubicBezTo>
                  <a:cubicBezTo>
                    <a:pt x="617" y="10612"/>
                    <a:pt x="594" y="10657"/>
                    <a:pt x="617" y="10589"/>
                  </a:cubicBezTo>
                  <a:cubicBezTo>
                    <a:pt x="617" y="10566"/>
                    <a:pt x="617" y="10521"/>
                    <a:pt x="617" y="10498"/>
                  </a:cubicBezTo>
                  <a:cubicBezTo>
                    <a:pt x="640" y="10315"/>
                    <a:pt x="640" y="10110"/>
                    <a:pt x="617" y="9927"/>
                  </a:cubicBezTo>
                  <a:cubicBezTo>
                    <a:pt x="617" y="9288"/>
                    <a:pt x="617" y="8649"/>
                    <a:pt x="594" y="8010"/>
                  </a:cubicBezTo>
                  <a:cubicBezTo>
                    <a:pt x="571" y="6252"/>
                    <a:pt x="525" y="4472"/>
                    <a:pt x="480" y="2714"/>
                  </a:cubicBezTo>
                  <a:cubicBezTo>
                    <a:pt x="457" y="2235"/>
                    <a:pt x="457" y="1778"/>
                    <a:pt x="434" y="1299"/>
                  </a:cubicBezTo>
                  <a:cubicBezTo>
                    <a:pt x="411" y="865"/>
                    <a:pt x="389" y="455"/>
                    <a:pt x="274" y="44"/>
                  </a:cubicBezTo>
                  <a:cubicBezTo>
                    <a:pt x="262" y="19"/>
                    <a:pt x="229"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2818525" y="969975"/>
              <a:ext cx="443050" cy="11575"/>
            </a:xfrm>
            <a:custGeom>
              <a:avLst/>
              <a:gdLst/>
              <a:ahLst/>
              <a:cxnLst/>
              <a:rect l="l" t="t" r="r" b="b"/>
              <a:pathLst>
                <a:path w="17722" h="463" extrusionOk="0">
                  <a:moveTo>
                    <a:pt x="8000" y="1"/>
                  </a:moveTo>
                  <a:cubicBezTo>
                    <a:pt x="6522" y="1"/>
                    <a:pt x="5044" y="6"/>
                    <a:pt x="3561" y="29"/>
                  </a:cubicBezTo>
                  <a:cubicBezTo>
                    <a:pt x="3210" y="29"/>
                    <a:pt x="2852" y="25"/>
                    <a:pt x="2493" y="25"/>
                  </a:cubicBezTo>
                  <a:cubicBezTo>
                    <a:pt x="1684" y="25"/>
                    <a:pt x="866" y="47"/>
                    <a:pt x="91" y="189"/>
                  </a:cubicBezTo>
                  <a:cubicBezTo>
                    <a:pt x="0" y="212"/>
                    <a:pt x="23" y="326"/>
                    <a:pt x="91" y="326"/>
                  </a:cubicBezTo>
                  <a:cubicBezTo>
                    <a:pt x="649" y="389"/>
                    <a:pt x="1207" y="404"/>
                    <a:pt x="1765" y="404"/>
                  </a:cubicBezTo>
                  <a:cubicBezTo>
                    <a:pt x="2212" y="404"/>
                    <a:pt x="2658" y="394"/>
                    <a:pt x="3104" y="394"/>
                  </a:cubicBezTo>
                  <a:lnTo>
                    <a:pt x="7418" y="394"/>
                  </a:lnTo>
                  <a:cubicBezTo>
                    <a:pt x="10157" y="417"/>
                    <a:pt x="12896" y="440"/>
                    <a:pt x="15635" y="463"/>
                  </a:cubicBezTo>
                  <a:lnTo>
                    <a:pt x="16982" y="463"/>
                  </a:lnTo>
                  <a:cubicBezTo>
                    <a:pt x="17119" y="463"/>
                    <a:pt x="17256" y="463"/>
                    <a:pt x="17416" y="440"/>
                  </a:cubicBezTo>
                  <a:lnTo>
                    <a:pt x="17484" y="440"/>
                  </a:lnTo>
                  <a:cubicBezTo>
                    <a:pt x="17515" y="430"/>
                    <a:pt x="17542" y="424"/>
                    <a:pt x="17568" y="417"/>
                  </a:cubicBezTo>
                  <a:lnTo>
                    <a:pt x="17568" y="417"/>
                  </a:lnTo>
                  <a:cubicBezTo>
                    <a:pt x="17607" y="414"/>
                    <a:pt x="17638" y="398"/>
                    <a:pt x="17660" y="376"/>
                  </a:cubicBezTo>
                  <a:lnTo>
                    <a:pt x="17660" y="376"/>
                  </a:lnTo>
                  <a:cubicBezTo>
                    <a:pt x="17662" y="375"/>
                    <a:pt x="17665" y="373"/>
                    <a:pt x="17667" y="372"/>
                  </a:cubicBezTo>
                  <a:lnTo>
                    <a:pt x="17667" y="372"/>
                  </a:lnTo>
                  <a:cubicBezTo>
                    <a:pt x="17665" y="372"/>
                    <a:pt x="17664" y="373"/>
                    <a:pt x="17662" y="374"/>
                  </a:cubicBezTo>
                  <a:lnTo>
                    <a:pt x="17662" y="374"/>
                  </a:lnTo>
                  <a:cubicBezTo>
                    <a:pt x="17722" y="313"/>
                    <a:pt x="17722" y="202"/>
                    <a:pt x="17662" y="141"/>
                  </a:cubicBezTo>
                  <a:lnTo>
                    <a:pt x="17662" y="141"/>
                  </a:lnTo>
                  <a:cubicBezTo>
                    <a:pt x="17664" y="142"/>
                    <a:pt x="17665" y="143"/>
                    <a:pt x="17667" y="143"/>
                  </a:cubicBezTo>
                  <a:cubicBezTo>
                    <a:pt x="17598" y="75"/>
                    <a:pt x="17507" y="75"/>
                    <a:pt x="17439" y="75"/>
                  </a:cubicBezTo>
                  <a:cubicBezTo>
                    <a:pt x="17393" y="75"/>
                    <a:pt x="17347" y="75"/>
                    <a:pt x="17256" y="52"/>
                  </a:cubicBezTo>
                  <a:lnTo>
                    <a:pt x="17073" y="52"/>
                  </a:lnTo>
                  <a:cubicBezTo>
                    <a:pt x="16708" y="29"/>
                    <a:pt x="16343" y="29"/>
                    <a:pt x="15978" y="29"/>
                  </a:cubicBezTo>
                  <a:cubicBezTo>
                    <a:pt x="14814" y="29"/>
                    <a:pt x="13627" y="29"/>
                    <a:pt x="12440" y="6"/>
                  </a:cubicBezTo>
                  <a:cubicBezTo>
                    <a:pt x="10956" y="6"/>
                    <a:pt x="9478" y="1"/>
                    <a:pt x="8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3" name="Google Shape;983;p13"/>
            <p:cNvGrpSpPr/>
            <p:nvPr/>
          </p:nvGrpSpPr>
          <p:grpSpPr>
            <a:xfrm>
              <a:off x="2711292" y="703500"/>
              <a:ext cx="551758" cy="371586"/>
              <a:chOff x="2711292" y="703500"/>
              <a:chExt cx="551758" cy="371586"/>
            </a:xfrm>
          </p:grpSpPr>
          <p:sp>
            <p:nvSpPr>
              <p:cNvPr id="984" name="Google Shape;984;p13"/>
              <p:cNvSpPr/>
              <p:nvPr/>
            </p:nvSpPr>
            <p:spPr>
              <a:xfrm>
                <a:off x="3246500" y="703700"/>
                <a:ext cx="16550" cy="272000"/>
              </a:xfrm>
              <a:custGeom>
                <a:avLst/>
                <a:gdLst/>
                <a:ahLst/>
                <a:cxnLst/>
                <a:rect l="l" t="t" r="r" b="b"/>
                <a:pathLst>
                  <a:path w="662" h="10880" extrusionOk="0">
                    <a:moveTo>
                      <a:pt x="220" y="0"/>
                    </a:moveTo>
                    <a:cubicBezTo>
                      <a:pt x="194" y="0"/>
                      <a:pt x="170" y="13"/>
                      <a:pt x="160" y="44"/>
                    </a:cubicBezTo>
                    <a:cubicBezTo>
                      <a:pt x="0" y="797"/>
                      <a:pt x="91" y="1619"/>
                      <a:pt x="114" y="2395"/>
                    </a:cubicBezTo>
                    <a:cubicBezTo>
                      <a:pt x="137" y="3308"/>
                      <a:pt x="137" y="4198"/>
                      <a:pt x="160" y="5111"/>
                    </a:cubicBezTo>
                    <a:cubicBezTo>
                      <a:pt x="183" y="6663"/>
                      <a:pt x="205" y="8192"/>
                      <a:pt x="205" y="9744"/>
                    </a:cubicBezTo>
                    <a:cubicBezTo>
                      <a:pt x="205" y="9973"/>
                      <a:pt x="205" y="10201"/>
                      <a:pt x="228" y="10429"/>
                    </a:cubicBezTo>
                    <a:cubicBezTo>
                      <a:pt x="228" y="10566"/>
                      <a:pt x="205" y="10726"/>
                      <a:pt x="320" y="10840"/>
                    </a:cubicBezTo>
                    <a:cubicBezTo>
                      <a:pt x="319" y="10839"/>
                      <a:pt x="318" y="10837"/>
                      <a:pt x="317" y="10836"/>
                    </a:cubicBezTo>
                    <a:lnTo>
                      <a:pt x="317" y="10836"/>
                    </a:lnTo>
                    <a:cubicBezTo>
                      <a:pt x="348" y="10865"/>
                      <a:pt x="391" y="10880"/>
                      <a:pt x="434" y="10880"/>
                    </a:cubicBezTo>
                    <a:cubicBezTo>
                      <a:pt x="477" y="10880"/>
                      <a:pt x="520" y="10865"/>
                      <a:pt x="550" y="10835"/>
                    </a:cubicBezTo>
                    <a:lnTo>
                      <a:pt x="550" y="10835"/>
                    </a:lnTo>
                    <a:cubicBezTo>
                      <a:pt x="549" y="10837"/>
                      <a:pt x="549" y="10839"/>
                      <a:pt x="548" y="10840"/>
                    </a:cubicBezTo>
                    <a:cubicBezTo>
                      <a:pt x="593" y="10794"/>
                      <a:pt x="593" y="10749"/>
                      <a:pt x="616" y="10703"/>
                    </a:cubicBezTo>
                    <a:cubicBezTo>
                      <a:pt x="639" y="10612"/>
                      <a:pt x="616" y="10657"/>
                      <a:pt x="639" y="10589"/>
                    </a:cubicBezTo>
                    <a:cubicBezTo>
                      <a:pt x="639" y="10566"/>
                      <a:pt x="639" y="10521"/>
                      <a:pt x="639" y="10498"/>
                    </a:cubicBezTo>
                    <a:cubicBezTo>
                      <a:pt x="662" y="10315"/>
                      <a:pt x="639" y="10110"/>
                      <a:pt x="639" y="9927"/>
                    </a:cubicBezTo>
                    <a:cubicBezTo>
                      <a:pt x="639" y="9288"/>
                      <a:pt x="616" y="8649"/>
                      <a:pt x="616" y="8010"/>
                    </a:cubicBezTo>
                    <a:cubicBezTo>
                      <a:pt x="571" y="6252"/>
                      <a:pt x="548" y="4472"/>
                      <a:pt x="502" y="2714"/>
                    </a:cubicBezTo>
                    <a:cubicBezTo>
                      <a:pt x="479" y="2235"/>
                      <a:pt x="457" y="1778"/>
                      <a:pt x="434" y="1299"/>
                    </a:cubicBezTo>
                    <a:cubicBezTo>
                      <a:pt x="434" y="865"/>
                      <a:pt x="411" y="455"/>
                      <a:pt x="297" y="44"/>
                    </a:cubicBezTo>
                    <a:cubicBezTo>
                      <a:pt x="284" y="19"/>
                      <a:pt x="251"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813950" y="703500"/>
                <a:ext cx="443975" cy="11575"/>
              </a:xfrm>
              <a:custGeom>
                <a:avLst/>
                <a:gdLst/>
                <a:ahLst/>
                <a:cxnLst/>
                <a:rect l="l" t="t" r="r" b="b"/>
                <a:pathLst>
                  <a:path w="17759" h="463" extrusionOk="0">
                    <a:moveTo>
                      <a:pt x="8001" y="0"/>
                    </a:moveTo>
                    <a:cubicBezTo>
                      <a:pt x="6523" y="0"/>
                      <a:pt x="5045" y="6"/>
                      <a:pt x="3561" y="29"/>
                    </a:cubicBezTo>
                    <a:cubicBezTo>
                      <a:pt x="3210" y="29"/>
                      <a:pt x="2852" y="25"/>
                      <a:pt x="2493" y="25"/>
                    </a:cubicBezTo>
                    <a:cubicBezTo>
                      <a:pt x="1684" y="25"/>
                      <a:pt x="866" y="46"/>
                      <a:pt x="92" y="189"/>
                    </a:cubicBezTo>
                    <a:cubicBezTo>
                      <a:pt x="0" y="211"/>
                      <a:pt x="23" y="326"/>
                      <a:pt x="92" y="326"/>
                    </a:cubicBezTo>
                    <a:cubicBezTo>
                      <a:pt x="650" y="389"/>
                      <a:pt x="1208" y="403"/>
                      <a:pt x="1766" y="403"/>
                    </a:cubicBezTo>
                    <a:cubicBezTo>
                      <a:pt x="2212" y="403"/>
                      <a:pt x="2658" y="394"/>
                      <a:pt x="3105" y="394"/>
                    </a:cubicBezTo>
                    <a:lnTo>
                      <a:pt x="7396" y="394"/>
                    </a:lnTo>
                    <a:cubicBezTo>
                      <a:pt x="10158" y="417"/>
                      <a:pt x="12897" y="440"/>
                      <a:pt x="15636" y="463"/>
                    </a:cubicBezTo>
                    <a:lnTo>
                      <a:pt x="16982" y="463"/>
                    </a:lnTo>
                    <a:cubicBezTo>
                      <a:pt x="17119" y="463"/>
                      <a:pt x="17256" y="463"/>
                      <a:pt x="17416" y="440"/>
                    </a:cubicBezTo>
                    <a:lnTo>
                      <a:pt x="17416" y="440"/>
                    </a:lnTo>
                    <a:cubicBezTo>
                      <a:pt x="17393" y="447"/>
                      <a:pt x="17391" y="450"/>
                      <a:pt x="17398" y="450"/>
                    </a:cubicBezTo>
                    <a:cubicBezTo>
                      <a:pt x="17414" y="450"/>
                      <a:pt x="17469" y="440"/>
                      <a:pt x="17485" y="440"/>
                    </a:cubicBezTo>
                    <a:cubicBezTo>
                      <a:pt x="17509" y="432"/>
                      <a:pt x="17530" y="429"/>
                      <a:pt x="17549" y="427"/>
                    </a:cubicBezTo>
                    <a:lnTo>
                      <a:pt x="17549" y="427"/>
                    </a:lnTo>
                    <a:cubicBezTo>
                      <a:pt x="17553" y="433"/>
                      <a:pt x="17553" y="440"/>
                      <a:pt x="17553" y="440"/>
                    </a:cubicBezTo>
                    <a:cubicBezTo>
                      <a:pt x="17759" y="440"/>
                      <a:pt x="17759" y="97"/>
                      <a:pt x="17553" y="97"/>
                    </a:cubicBezTo>
                    <a:lnTo>
                      <a:pt x="17537" y="97"/>
                    </a:lnTo>
                    <a:cubicBezTo>
                      <a:pt x="17504" y="90"/>
                      <a:pt x="17469" y="85"/>
                      <a:pt x="17439" y="75"/>
                    </a:cubicBezTo>
                    <a:cubicBezTo>
                      <a:pt x="17393" y="75"/>
                      <a:pt x="17348" y="75"/>
                      <a:pt x="17256" y="52"/>
                    </a:cubicBezTo>
                    <a:lnTo>
                      <a:pt x="17074" y="52"/>
                    </a:lnTo>
                    <a:cubicBezTo>
                      <a:pt x="16709" y="29"/>
                      <a:pt x="16343" y="29"/>
                      <a:pt x="15978" y="29"/>
                    </a:cubicBezTo>
                    <a:cubicBezTo>
                      <a:pt x="14791" y="29"/>
                      <a:pt x="13627" y="29"/>
                      <a:pt x="12440" y="6"/>
                    </a:cubicBezTo>
                    <a:cubicBezTo>
                      <a:pt x="10957" y="6"/>
                      <a:pt x="9479" y="0"/>
                      <a:pt x="8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3003400" y="1029461"/>
                <a:ext cx="64500" cy="45625"/>
              </a:xfrm>
              <a:custGeom>
                <a:avLst/>
                <a:gdLst/>
                <a:ahLst/>
                <a:cxnLst/>
                <a:rect l="l" t="t" r="r" b="b"/>
                <a:pathLst>
                  <a:path w="2580" h="1825" extrusionOk="0">
                    <a:moveTo>
                      <a:pt x="1624" y="385"/>
                    </a:moveTo>
                    <a:cubicBezTo>
                      <a:pt x="1550" y="506"/>
                      <a:pt x="1517" y="651"/>
                      <a:pt x="1530" y="792"/>
                    </a:cubicBezTo>
                    <a:lnTo>
                      <a:pt x="1530" y="792"/>
                    </a:lnTo>
                    <a:cubicBezTo>
                      <a:pt x="1426" y="920"/>
                      <a:pt x="1302" y="1032"/>
                      <a:pt x="1187" y="1115"/>
                    </a:cubicBezTo>
                    <a:cubicBezTo>
                      <a:pt x="987" y="1239"/>
                      <a:pt x="776" y="1331"/>
                      <a:pt x="555" y="1378"/>
                    </a:cubicBezTo>
                    <a:lnTo>
                      <a:pt x="555" y="1378"/>
                    </a:lnTo>
                    <a:cubicBezTo>
                      <a:pt x="681" y="1125"/>
                      <a:pt x="859" y="909"/>
                      <a:pt x="1073" y="727"/>
                    </a:cubicBezTo>
                    <a:cubicBezTo>
                      <a:pt x="1233" y="590"/>
                      <a:pt x="1393" y="499"/>
                      <a:pt x="1575" y="408"/>
                    </a:cubicBezTo>
                    <a:cubicBezTo>
                      <a:pt x="1591" y="400"/>
                      <a:pt x="1608" y="392"/>
                      <a:pt x="1624" y="385"/>
                    </a:cubicBezTo>
                    <a:close/>
                    <a:moveTo>
                      <a:pt x="1911" y="1"/>
                    </a:moveTo>
                    <a:cubicBezTo>
                      <a:pt x="1526" y="1"/>
                      <a:pt x="1116" y="219"/>
                      <a:pt x="822" y="454"/>
                    </a:cubicBezTo>
                    <a:cubicBezTo>
                      <a:pt x="457" y="727"/>
                      <a:pt x="183" y="1115"/>
                      <a:pt x="46" y="1572"/>
                    </a:cubicBezTo>
                    <a:cubicBezTo>
                      <a:pt x="0" y="1709"/>
                      <a:pt x="115" y="1823"/>
                      <a:pt x="229" y="1823"/>
                    </a:cubicBezTo>
                    <a:cubicBezTo>
                      <a:pt x="253" y="1824"/>
                      <a:pt x="278" y="1825"/>
                      <a:pt x="302" y="1825"/>
                    </a:cubicBezTo>
                    <a:cubicBezTo>
                      <a:pt x="711" y="1825"/>
                      <a:pt x="1114" y="1648"/>
                      <a:pt x="1416" y="1389"/>
                    </a:cubicBezTo>
                    <a:cubicBezTo>
                      <a:pt x="1510" y="1308"/>
                      <a:pt x="1589" y="1219"/>
                      <a:pt x="1661" y="1122"/>
                    </a:cubicBezTo>
                    <a:lnTo>
                      <a:pt x="1661" y="1122"/>
                    </a:lnTo>
                    <a:cubicBezTo>
                      <a:pt x="1780" y="1263"/>
                      <a:pt x="1974" y="1356"/>
                      <a:pt x="2160" y="1356"/>
                    </a:cubicBezTo>
                    <a:cubicBezTo>
                      <a:pt x="2289" y="1356"/>
                      <a:pt x="2415" y="1311"/>
                      <a:pt x="2511" y="1207"/>
                    </a:cubicBezTo>
                    <a:cubicBezTo>
                      <a:pt x="2580" y="1115"/>
                      <a:pt x="2511" y="1001"/>
                      <a:pt x="2397" y="1001"/>
                    </a:cubicBezTo>
                    <a:cubicBezTo>
                      <a:pt x="2349" y="1015"/>
                      <a:pt x="2294" y="1023"/>
                      <a:pt x="2239" y="1023"/>
                    </a:cubicBezTo>
                    <a:cubicBezTo>
                      <a:pt x="2112" y="1023"/>
                      <a:pt x="1981" y="983"/>
                      <a:pt x="1918" y="887"/>
                    </a:cubicBezTo>
                    <a:cubicBezTo>
                      <a:pt x="1893" y="853"/>
                      <a:pt x="1876" y="815"/>
                      <a:pt x="1865" y="775"/>
                    </a:cubicBezTo>
                    <a:lnTo>
                      <a:pt x="1865" y="775"/>
                    </a:lnTo>
                    <a:cubicBezTo>
                      <a:pt x="1926" y="630"/>
                      <a:pt x="1974" y="478"/>
                      <a:pt x="2009" y="339"/>
                    </a:cubicBezTo>
                    <a:cubicBezTo>
                      <a:pt x="2025" y="300"/>
                      <a:pt x="2019" y="264"/>
                      <a:pt x="2001" y="235"/>
                    </a:cubicBezTo>
                    <a:lnTo>
                      <a:pt x="2001" y="235"/>
                    </a:lnTo>
                    <a:cubicBezTo>
                      <a:pt x="2042" y="218"/>
                      <a:pt x="2082" y="200"/>
                      <a:pt x="2123" y="180"/>
                    </a:cubicBezTo>
                    <a:cubicBezTo>
                      <a:pt x="2192" y="157"/>
                      <a:pt x="2169" y="43"/>
                      <a:pt x="2100" y="20"/>
                    </a:cubicBezTo>
                    <a:cubicBezTo>
                      <a:pt x="2038" y="7"/>
                      <a:pt x="1975" y="1"/>
                      <a:pt x="1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2711292" y="749550"/>
                <a:ext cx="54025" cy="94500"/>
              </a:xfrm>
              <a:custGeom>
                <a:avLst/>
                <a:gdLst/>
                <a:ahLst/>
                <a:cxnLst/>
                <a:rect l="l" t="t" r="r" b="b"/>
                <a:pathLst>
                  <a:path w="2161" h="3780" extrusionOk="0">
                    <a:moveTo>
                      <a:pt x="605" y="0"/>
                    </a:moveTo>
                    <a:cubicBezTo>
                      <a:pt x="570" y="0"/>
                      <a:pt x="540" y="19"/>
                      <a:pt x="540" y="59"/>
                    </a:cubicBezTo>
                    <a:cubicBezTo>
                      <a:pt x="334" y="1200"/>
                      <a:pt x="152" y="2364"/>
                      <a:pt x="15" y="3505"/>
                    </a:cubicBezTo>
                    <a:cubicBezTo>
                      <a:pt x="1" y="3618"/>
                      <a:pt x="109" y="3696"/>
                      <a:pt x="215" y="3696"/>
                    </a:cubicBezTo>
                    <a:cubicBezTo>
                      <a:pt x="280" y="3696"/>
                      <a:pt x="345" y="3666"/>
                      <a:pt x="380" y="3596"/>
                    </a:cubicBezTo>
                    <a:cubicBezTo>
                      <a:pt x="494" y="3323"/>
                      <a:pt x="677" y="3094"/>
                      <a:pt x="905" y="2889"/>
                    </a:cubicBezTo>
                    <a:cubicBezTo>
                      <a:pt x="1076" y="2756"/>
                      <a:pt x="1388" y="2513"/>
                      <a:pt x="1633" y="2513"/>
                    </a:cubicBezTo>
                    <a:cubicBezTo>
                      <a:pt x="1683" y="2513"/>
                      <a:pt x="1730" y="2523"/>
                      <a:pt x="1772" y="2547"/>
                    </a:cubicBezTo>
                    <a:cubicBezTo>
                      <a:pt x="2001" y="2661"/>
                      <a:pt x="1978" y="3003"/>
                      <a:pt x="1818" y="3186"/>
                    </a:cubicBezTo>
                    <a:cubicBezTo>
                      <a:pt x="1635" y="3414"/>
                      <a:pt x="1224" y="3414"/>
                      <a:pt x="951" y="3414"/>
                    </a:cubicBezTo>
                    <a:cubicBezTo>
                      <a:pt x="944" y="3413"/>
                      <a:pt x="938" y="3413"/>
                      <a:pt x="932" y="3413"/>
                    </a:cubicBezTo>
                    <a:cubicBezTo>
                      <a:pt x="722" y="3413"/>
                      <a:pt x="729" y="3779"/>
                      <a:pt x="951" y="3779"/>
                    </a:cubicBezTo>
                    <a:cubicBezTo>
                      <a:pt x="1361" y="3733"/>
                      <a:pt x="1749" y="3642"/>
                      <a:pt x="2001" y="3277"/>
                    </a:cubicBezTo>
                    <a:cubicBezTo>
                      <a:pt x="2160" y="3049"/>
                      <a:pt x="2137" y="2661"/>
                      <a:pt x="1978" y="2432"/>
                    </a:cubicBezTo>
                    <a:cubicBezTo>
                      <a:pt x="1865" y="2292"/>
                      <a:pt x="1715" y="2240"/>
                      <a:pt x="1555" y="2240"/>
                    </a:cubicBezTo>
                    <a:cubicBezTo>
                      <a:pt x="1326" y="2240"/>
                      <a:pt x="1080" y="2348"/>
                      <a:pt x="905" y="2455"/>
                    </a:cubicBezTo>
                    <a:cubicBezTo>
                      <a:pt x="748" y="2538"/>
                      <a:pt x="606" y="2647"/>
                      <a:pt x="482" y="2774"/>
                    </a:cubicBezTo>
                    <a:lnTo>
                      <a:pt x="482" y="2774"/>
                    </a:lnTo>
                    <a:cubicBezTo>
                      <a:pt x="570" y="1876"/>
                      <a:pt x="628" y="979"/>
                      <a:pt x="699" y="81"/>
                    </a:cubicBezTo>
                    <a:cubicBezTo>
                      <a:pt x="699" y="30"/>
                      <a:pt x="649"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2819350" y="721250"/>
                <a:ext cx="428600" cy="257050"/>
              </a:xfrm>
              <a:custGeom>
                <a:avLst/>
                <a:gdLst/>
                <a:ahLst/>
                <a:cxnLst/>
                <a:rect l="l" t="t" r="r" b="b"/>
                <a:pathLst>
                  <a:path w="17144" h="10282" extrusionOk="0">
                    <a:moveTo>
                      <a:pt x="16889" y="65"/>
                    </a:moveTo>
                    <a:cubicBezTo>
                      <a:pt x="16885" y="74"/>
                      <a:pt x="16882" y="84"/>
                      <a:pt x="16881" y="95"/>
                    </a:cubicBezTo>
                    <a:cubicBezTo>
                      <a:pt x="16881" y="79"/>
                      <a:pt x="16881" y="74"/>
                      <a:pt x="16889" y="65"/>
                    </a:cubicBezTo>
                    <a:close/>
                    <a:moveTo>
                      <a:pt x="16974" y="1"/>
                    </a:moveTo>
                    <a:cubicBezTo>
                      <a:pt x="16822" y="1"/>
                      <a:pt x="16640" y="103"/>
                      <a:pt x="16515" y="186"/>
                    </a:cubicBezTo>
                    <a:cubicBezTo>
                      <a:pt x="16219" y="369"/>
                      <a:pt x="15922" y="574"/>
                      <a:pt x="15625" y="757"/>
                    </a:cubicBezTo>
                    <a:cubicBezTo>
                      <a:pt x="14644" y="1350"/>
                      <a:pt x="13639" y="1944"/>
                      <a:pt x="12635" y="2537"/>
                    </a:cubicBezTo>
                    <a:cubicBezTo>
                      <a:pt x="9896" y="4158"/>
                      <a:pt x="7134" y="5778"/>
                      <a:pt x="4395" y="7399"/>
                    </a:cubicBezTo>
                    <a:cubicBezTo>
                      <a:pt x="3003" y="8221"/>
                      <a:pt x="1588" y="9042"/>
                      <a:pt x="195" y="9864"/>
                    </a:cubicBezTo>
                    <a:cubicBezTo>
                      <a:pt x="0" y="9981"/>
                      <a:pt x="122" y="10281"/>
                      <a:pt x="318" y="10281"/>
                    </a:cubicBezTo>
                    <a:cubicBezTo>
                      <a:pt x="351" y="10281"/>
                      <a:pt x="387" y="10272"/>
                      <a:pt x="424" y="10252"/>
                    </a:cubicBezTo>
                    <a:cubicBezTo>
                      <a:pt x="3071" y="8700"/>
                      <a:pt x="5742" y="7148"/>
                      <a:pt x="8390" y="5596"/>
                    </a:cubicBezTo>
                    <a:cubicBezTo>
                      <a:pt x="10809" y="4158"/>
                      <a:pt x="13229" y="2743"/>
                      <a:pt x="15625" y="1282"/>
                    </a:cubicBezTo>
                    <a:cubicBezTo>
                      <a:pt x="15990" y="1076"/>
                      <a:pt x="16333" y="848"/>
                      <a:pt x="16698" y="620"/>
                    </a:cubicBezTo>
                    <a:cubicBezTo>
                      <a:pt x="16766" y="574"/>
                      <a:pt x="16835" y="529"/>
                      <a:pt x="16881" y="483"/>
                    </a:cubicBezTo>
                    <a:cubicBezTo>
                      <a:pt x="16972" y="414"/>
                      <a:pt x="16972" y="437"/>
                      <a:pt x="17040" y="346"/>
                    </a:cubicBezTo>
                    <a:cubicBezTo>
                      <a:pt x="17069" y="303"/>
                      <a:pt x="17097" y="252"/>
                      <a:pt x="17109" y="197"/>
                    </a:cubicBezTo>
                    <a:lnTo>
                      <a:pt x="17109" y="197"/>
                    </a:lnTo>
                    <a:cubicBezTo>
                      <a:pt x="17115" y="186"/>
                      <a:pt x="17120" y="175"/>
                      <a:pt x="17132" y="163"/>
                    </a:cubicBezTo>
                    <a:cubicBezTo>
                      <a:pt x="17144" y="80"/>
                      <a:pt x="17080" y="21"/>
                      <a:pt x="17014" y="7"/>
                    </a:cubicBezTo>
                    <a:lnTo>
                      <a:pt x="17014" y="7"/>
                    </a:lnTo>
                    <a:cubicBezTo>
                      <a:pt x="17015" y="6"/>
                      <a:pt x="17016" y="5"/>
                      <a:pt x="17018" y="4"/>
                    </a:cubicBezTo>
                    <a:cubicBezTo>
                      <a:pt x="17004" y="2"/>
                      <a:pt x="16989" y="1"/>
                      <a:pt x="16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2823825" y="721275"/>
                <a:ext cx="428625" cy="257025"/>
              </a:xfrm>
              <a:custGeom>
                <a:avLst/>
                <a:gdLst/>
                <a:ahLst/>
                <a:cxnLst/>
                <a:rect l="l" t="t" r="r" b="b"/>
                <a:pathLst>
                  <a:path w="17145" h="10281" extrusionOk="0">
                    <a:moveTo>
                      <a:pt x="148" y="0"/>
                    </a:moveTo>
                    <a:cubicBezTo>
                      <a:pt x="134" y="0"/>
                      <a:pt x="121" y="1"/>
                      <a:pt x="108" y="3"/>
                    </a:cubicBezTo>
                    <a:cubicBezTo>
                      <a:pt x="110" y="4"/>
                      <a:pt x="113" y="5"/>
                      <a:pt x="116" y="6"/>
                    </a:cubicBezTo>
                    <a:lnTo>
                      <a:pt x="116" y="6"/>
                    </a:lnTo>
                    <a:cubicBezTo>
                      <a:pt x="57" y="19"/>
                      <a:pt x="6" y="66"/>
                      <a:pt x="11" y="135"/>
                    </a:cubicBezTo>
                    <a:lnTo>
                      <a:pt x="11" y="135"/>
                    </a:lnTo>
                    <a:cubicBezTo>
                      <a:pt x="1" y="339"/>
                      <a:pt x="230" y="466"/>
                      <a:pt x="359" y="573"/>
                    </a:cubicBezTo>
                    <a:cubicBezTo>
                      <a:pt x="633" y="756"/>
                      <a:pt x="952" y="938"/>
                      <a:pt x="1226" y="1121"/>
                    </a:cubicBezTo>
                    <a:cubicBezTo>
                      <a:pt x="2208" y="1715"/>
                      <a:pt x="3212" y="2308"/>
                      <a:pt x="4193" y="2901"/>
                    </a:cubicBezTo>
                    <a:cubicBezTo>
                      <a:pt x="6955" y="4545"/>
                      <a:pt x="9717" y="6165"/>
                      <a:pt x="12479" y="7786"/>
                    </a:cubicBezTo>
                    <a:cubicBezTo>
                      <a:pt x="13894" y="8608"/>
                      <a:pt x="15309" y="9429"/>
                      <a:pt x="16702" y="10251"/>
                    </a:cubicBezTo>
                    <a:cubicBezTo>
                      <a:pt x="16738" y="10271"/>
                      <a:pt x="16775" y="10280"/>
                      <a:pt x="16809" y="10280"/>
                    </a:cubicBezTo>
                    <a:cubicBezTo>
                      <a:pt x="17009" y="10280"/>
                      <a:pt x="17144" y="9980"/>
                      <a:pt x="16930" y="9863"/>
                    </a:cubicBezTo>
                    <a:cubicBezTo>
                      <a:pt x="14282" y="8311"/>
                      <a:pt x="11657" y="6759"/>
                      <a:pt x="9009" y="5207"/>
                    </a:cubicBezTo>
                    <a:cubicBezTo>
                      <a:pt x="6590" y="3792"/>
                      <a:pt x="4193" y="2376"/>
                      <a:pt x="1797" y="916"/>
                    </a:cubicBezTo>
                    <a:cubicBezTo>
                      <a:pt x="1431" y="687"/>
                      <a:pt x="1066" y="482"/>
                      <a:pt x="701" y="254"/>
                    </a:cubicBezTo>
                    <a:cubicBezTo>
                      <a:pt x="552" y="147"/>
                      <a:pt x="342"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990"/>
        <p:cNvGrpSpPr/>
        <p:nvPr/>
      </p:nvGrpSpPr>
      <p:grpSpPr>
        <a:xfrm>
          <a:off x="0" y="0"/>
          <a:ext cx="0" cy="0"/>
          <a:chOff x="0" y="0"/>
          <a:chExt cx="0" cy="0"/>
        </a:xfrm>
      </p:grpSpPr>
      <p:pic>
        <p:nvPicPr>
          <p:cNvPr id="991" name="Google Shape;991;p14"/>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992" name="Google Shape;992;p14"/>
          <p:cNvSpPr txBox="1">
            <a:spLocks noGrp="1"/>
          </p:cNvSpPr>
          <p:nvPr>
            <p:ph type="title"/>
          </p:nvPr>
        </p:nvSpPr>
        <p:spPr>
          <a:xfrm>
            <a:off x="3110888" y="1553038"/>
            <a:ext cx="4394100" cy="1215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3" name="Google Shape;993;p14"/>
          <p:cNvSpPr txBox="1">
            <a:spLocks noGrp="1"/>
          </p:cNvSpPr>
          <p:nvPr>
            <p:ph type="title" idx="2" hasCustomPrompt="1"/>
          </p:nvPr>
        </p:nvSpPr>
        <p:spPr>
          <a:xfrm>
            <a:off x="1639000" y="1926144"/>
            <a:ext cx="1254600" cy="819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94" name="Google Shape;994;p14"/>
          <p:cNvSpPr txBox="1">
            <a:spLocks noGrp="1"/>
          </p:cNvSpPr>
          <p:nvPr>
            <p:ph type="subTitle" idx="1"/>
          </p:nvPr>
        </p:nvSpPr>
        <p:spPr>
          <a:xfrm>
            <a:off x="3110875" y="2768350"/>
            <a:ext cx="43941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95" name="Google Shape;995;p14"/>
          <p:cNvGrpSpPr/>
          <p:nvPr/>
        </p:nvGrpSpPr>
        <p:grpSpPr>
          <a:xfrm rot="655783">
            <a:off x="7137124" y="215169"/>
            <a:ext cx="2305375" cy="372936"/>
            <a:chOff x="3104975" y="1193225"/>
            <a:chExt cx="1718200" cy="277950"/>
          </a:xfrm>
        </p:grpSpPr>
        <p:sp>
          <p:nvSpPr>
            <p:cNvPr id="996" name="Google Shape;996;p14"/>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14"/>
          <p:cNvGrpSpPr/>
          <p:nvPr/>
        </p:nvGrpSpPr>
        <p:grpSpPr>
          <a:xfrm>
            <a:off x="-62246" y="4016756"/>
            <a:ext cx="891705" cy="1126732"/>
            <a:chOff x="-287146" y="3916281"/>
            <a:chExt cx="891705" cy="1126732"/>
          </a:xfrm>
        </p:grpSpPr>
        <p:sp>
          <p:nvSpPr>
            <p:cNvPr id="1029" name="Google Shape;1029;p14"/>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4"/>
          <p:cNvGrpSpPr/>
          <p:nvPr/>
        </p:nvGrpSpPr>
        <p:grpSpPr>
          <a:xfrm>
            <a:off x="1008045" y="4564324"/>
            <a:ext cx="783265" cy="584459"/>
            <a:chOff x="713220" y="4240224"/>
            <a:chExt cx="783265" cy="584459"/>
          </a:xfrm>
        </p:grpSpPr>
        <p:sp>
          <p:nvSpPr>
            <p:cNvPr id="1048" name="Google Shape;1048;p14"/>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14"/>
          <p:cNvGrpSpPr/>
          <p:nvPr/>
        </p:nvGrpSpPr>
        <p:grpSpPr>
          <a:xfrm>
            <a:off x="381247" y="4043484"/>
            <a:ext cx="289258" cy="236409"/>
            <a:chOff x="1075772" y="4797559"/>
            <a:chExt cx="289258" cy="236409"/>
          </a:xfrm>
        </p:grpSpPr>
        <p:sp>
          <p:nvSpPr>
            <p:cNvPr id="1069" name="Google Shape;1069;p14"/>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74" name="Google Shape;1074;p14"/>
          <p:cNvPicPr preferRelativeResize="0"/>
          <p:nvPr/>
        </p:nvPicPr>
        <p:blipFill>
          <a:blip r:embed="rId3">
            <a:alphaModFix/>
          </a:blip>
          <a:stretch>
            <a:fillRect/>
          </a:stretch>
        </p:blipFill>
        <p:spPr>
          <a:xfrm rot="2699997">
            <a:off x="-138715" y="1782753"/>
            <a:ext cx="1044610" cy="1577975"/>
          </a:xfrm>
          <a:prstGeom prst="rect">
            <a:avLst/>
          </a:prstGeom>
          <a:noFill/>
          <a:ln>
            <a:noFill/>
          </a:ln>
        </p:spPr>
      </p:pic>
      <p:grpSp>
        <p:nvGrpSpPr>
          <p:cNvPr id="1075" name="Google Shape;1075;p14"/>
          <p:cNvGrpSpPr/>
          <p:nvPr/>
        </p:nvGrpSpPr>
        <p:grpSpPr>
          <a:xfrm rot="-481980">
            <a:off x="8162021" y="1078118"/>
            <a:ext cx="870219" cy="586057"/>
            <a:chOff x="2711292" y="703500"/>
            <a:chExt cx="551758" cy="371586"/>
          </a:xfrm>
        </p:grpSpPr>
        <p:sp>
          <p:nvSpPr>
            <p:cNvPr id="1076" name="Google Shape;1076;p14"/>
            <p:cNvSpPr/>
            <p:nvPr/>
          </p:nvSpPr>
          <p:spPr>
            <a:xfrm>
              <a:off x="2810525" y="703700"/>
              <a:ext cx="16000" cy="272000"/>
            </a:xfrm>
            <a:custGeom>
              <a:avLst/>
              <a:gdLst/>
              <a:ahLst/>
              <a:cxnLst/>
              <a:rect l="l" t="t" r="r" b="b"/>
              <a:pathLst>
                <a:path w="640" h="10880" extrusionOk="0">
                  <a:moveTo>
                    <a:pt x="201" y="0"/>
                  </a:moveTo>
                  <a:cubicBezTo>
                    <a:pt x="179" y="0"/>
                    <a:pt x="160" y="13"/>
                    <a:pt x="160" y="44"/>
                  </a:cubicBezTo>
                  <a:cubicBezTo>
                    <a:pt x="0" y="797"/>
                    <a:pt x="92" y="1619"/>
                    <a:pt x="92" y="2395"/>
                  </a:cubicBezTo>
                  <a:cubicBezTo>
                    <a:pt x="115" y="3308"/>
                    <a:pt x="137" y="4198"/>
                    <a:pt x="137" y="5111"/>
                  </a:cubicBezTo>
                  <a:cubicBezTo>
                    <a:pt x="160" y="6663"/>
                    <a:pt x="183" y="8192"/>
                    <a:pt x="183" y="9744"/>
                  </a:cubicBezTo>
                  <a:cubicBezTo>
                    <a:pt x="206" y="9973"/>
                    <a:pt x="206" y="10201"/>
                    <a:pt x="206" y="10429"/>
                  </a:cubicBezTo>
                  <a:cubicBezTo>
                    <a:pt x="229" y="10566"/>
                    <a:pt x="183" y="10726"/>
                    <a:pt x="297" y="10840"/>
                  </a:cubicBezTo>
                  <a:cubicBezTo>
                    <a:pt x="297" y="10838"/>
                    <a:pt x="297" y="10836"/>
                    <a:pt x="297" y="10835"/>
                  </a:cubicBezTo>
                  <a:lnTo>
                    <a:pt x="297" y="10835"/>
                  </a:lnTo>
                  <a:cubicBezTo>
                    <a:pt x="330" y="10865"/>
                    <a:pt x="376" y="10880"/>
                    <a:pt x="423" y="10880"/>
                  </a:cubicBezTo>
                  <a:cubicBezTo>
                    <a:pt x="469" y="10880"/>
                    <a:pt x="516" y="10865"/>
                    <a:pt x="548" y="10835"/>
                  </a:cubicBezTo>
                  <a:lnTo>
                    <a:pt x="548" y="10835"/>
                  </a:lnTo>
                  <a:cubicBezTo>
                    <a:pt x="548" y="10836"/>
                    <a:pt x="548" y="10838"/>
                    <a:pt x="548" y="10840"/>
                  </a:cubicBezTo>
                  <a:cubicBezTo>
                    <a:pt x="550" y="10837"/>
                    <a:pt x="552" y="10833"/>
                    <a:pt x="553" y="10830"/>
                  </a:cubicBezTo>
                  <a:lnTo>
                    <a:pt x="553" y="10830"/>
                  </a:lnTo>
                  <a:cubicBezTo>
                    <a:pt x="578" y="10805"/>
                    <a:pt x="594" y="10770"/>
                    <a:pt x="594" y="10726"/>
                  </a:cubicBezTo>
                  <a:lnTo>
                    <a:pt x="594" y="10726"/>
                  </a:lnTo>
                  <a:cubicBezTo>
                    <a:pt x="593" y="10727"/>
                    <a:pt x="593" y="10727"/>
                    <a:pt x="592" y="10728"/>
                  </a:cubicBezTo>
                  <a:lnTo>
                    <a:pt x="592" y="10728"/>
                  </a:lnTo>
                  <a:cubicBezTo>
                    <a:pt x="593" y="10720"/>
                    <a:pt x="594" y="10711"/>
                    <a:pt x="594" y="10703"/>
                  </a:cubicBezTo>
                  <a:cubicBezTo>
                    <a:pt x="617" y="10612"/>
                    <a:pt x="594" y="10657"/>
                    <a:pt x="617" y="10589"/>
                  </a:cubicBezTo>
                  <a:cubicBezTo>
                    <a:pt x="617" y="10566"/>
                    <a:pt x="617" y="10521"/>
                    <a:pt x="617" y="10498"/>
                  </a:cubicBezTo>
                  <a:cubicBezTo>
                    <a:pt x="640" y="10315"/>
                    <a:pt x="640" y="10110"/>
                    <a:pt x="617" y="9927"/>
                  </a:cubicBezTo>
                  <a:cubicBezTo>
                    <a:pt x="617" y="9288"/>
                    <a:pt x="617" y="8649"/>
                    <a:pt x="594" y="8010"/>
                  </a:cubicBezTo>
                  <a:cubicBezTo>
                    <a:pt x="571" y="6252"/>
                    <a:pt x="525" y="4472"/>
                    <a:pt x="480" y="2714"/>
                  </a:cubicBezTo>
                  <a:cubicBezTo>
                    <a:pt x="457" y="2235"/>
                    <a:pt x="457" y="1778"/>
                    <a:pt x="434" y="1299"/>
                  </a:cubicBezTo>
                  <a:cubicBezTo>
                    <a:pt x="411" y="865"/>
                    <a:pt x="389" y="455"/>
                    <a:pt x="274" y="44"/>
                  </a:cubicBezTo>
                  <a:cubicBezTo>
                    <a:pt x="262" y="19"/>
                    <a:pt x="229"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2818525" y="969975"/>
              <a:ext cx="443050" cy="11575"/>
            </a:xfrm>
            <a:custGeom>
              <a:avLst/>
              <a:gdLst/>
              <a:ahLst/>
              <a:cxnLst/>
              <a:rect l="l" t="t" r="r" b="b"/>
              <a:pathLst>
                <a:path w="17722" h="463" extrusionOk="0">
                  <a:moveTo>
                    <a:pt x="8000" y="1"/>
                  </a:moveTo>
                  <a:cubicBezTo>
                    <a:pt x="6522" y="1"/>
                    <a:pt x="5044" y="6"/>
                    <a:pt x="3561" y="29"/>
                  </a:cubicBezTo>
                  <a:cubicBezTo>
                    <a:pt x="3210" y="29"/>
                    <a:pt x="2852" y="25"/>
                    <a:pt x="2493" y="25"/>
                  </a:cubicBezTo>
                  <a:cubicBezTo>
                    <a:pt x="1684" y="25"/>
                    <a:pt x="866" y="47"/>
                    <a:pt x="91" y="189"/>
                  </a:cubicBezTo>
                  <a:cubicBezTo>
                    <a:pt x="0" y="212"/>
                    <a:pt x="23" y="326"/>
                    <a:pt x="91" y="326"/>
                  </a:cubicBezTo>
                  <a:cubicBezTo>
                    <a:pt x="649" y="389"/>
                    <a:pt x="1207" y="404"/>
                    <a:pt x="1765" y="404"/>
                  </a:cubicBezTo>
                  <a:cubicBezTo>
                    <a:pt x="2212" y="404"/>
                    <a:pt x="2658" y="394"/>
                    <a:pt x="3104" y="394"/>
                  </a:cubicBezTo>
                  <a:lnTo>
                    <a:pt x="7418" y="394"/>
                  </a:lnTo>
                  <a:cubicBezTo>
                    <a:pt x="10157" y="417"/>
                    <a:pt x="12896" y="440"/>
                    <a:pt x="15635" y="463"/>
                  </a:cubicBezTo>
                  <a:lnTo>
                    <a:pt x="16982" y="463"/>
                  </a:lnTo>
                  <a:cubicBezTo>
                    <a:pt x="17119" y="463"/>
                    <a:pt x="17256" y="463"/>
                    <a:pt x="17416" y="440"/>
                  </a:cubicBezTo>
                  <a:lnTo>
                    <a:pt x="17484" y="440"/>
                  </a:lnTo>
                  <a:cubicBezTo>
                    <a:pt x="17515" y="430"/>
                    <a:pt x="17542" y="424"/>
                    <a:pt x="17568" y="417"/>
                  </a:cubicBezTo>
                  <a:lnTo>
                    <a:pt x="17568" y="417"/>
                  </a:lnTo>
                  <a:cubicBezTo>
                    <a:pt x="17607" y="414"/>
                    <a:pt x="17638" y="398"/>
                    <a:pt x="17660" y="376"/>
                  </a:cubicBezTo>
                  <a:lnTo>
                    <a:pt x="17660" y="376"/>
                  </a:lnTo>
                  <a:cubicBezTo>
                    <a:pt x="17662" y="375"/>
                    <a:pt x="17665" y="373"/>
                    <a:pt x="17667" y="372"/>
                  </a:cubicBezTo>
                  <a:lnTo>
                    <a:pt x="17667" y="372"/>
                  </a:lnTo>
                  <a:cubicBezTo>
                    <a:pt x="17665" y="372"/>
                    <a:pt x="17664" y="373"/>
                    <a:pt x="17662" y="374"/>
                  </a:cubicBezTo>
                  <a:lnTo>
                    <a:pt x="17662" y="374"/>
                  </a:lnTo>
                  <a:cubicBezTo>
                    <a:pt x="17722" y="313"/>
                    <a:pt x="17722" y="202"/>
                    <a:pt x="17662" y="141"/>
                  </a:cubicBezTo>
                  <a:lnTo>
                    <a:pt x="17662" y="141"/>
                  </a:lnTo>
                  <a:cubicBezTo>
                    <a:pt x="17664" y="142"/>
                    <a:pt x="17665" y="143"/>
                    <a:pt x="17667" y="143"/>
                  </a:cubicBezTo>
                  <a:cubicBezTo>
                    <a:pt x="17598" y="75"/>
                    <a:pt x="17507" y="75"/>
                    <a:pt x="17439" y="75"/>
                  </a:cubicBezTo>
                  <a:cubicBezTo>
                    <a:pt x="17393" y="75"/>
                    <a:pt x="17347" y="75"/>
                    <a:pt x="17256" y="52"/>
                  </a:cubicBezTo>
                  <a:lnTo>
                    <a:pt x="17073" y="52"/>
                  </a:lnTo>
                  <a:cubicBezTo>
                    <a:pt x="16708" y="29"/>
                    <a:pt x="16343" y="29"/>
                    <a:pt x="15978" y="29"/>
                  </a:cubicBezTo>
                  <a:cubicBezTo>
                    <a:pt x="14814" y="29"/>
                    <a:pt x="13627" y="29"/>
                    <a:pt x="12440" y="6"/>
                  </a:cubicBezTo>
                  <a:cubicBezTo>
                    <a:pt x="10956" y="6"/>
                    <a:pt x="9478" y="1"/>
                    <a:pt x="8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8" name="Google Shape;1078;p14"/>
            <p:cNvGrpSpPr/>
            <p:nvPr/>
          </p:nvGrpSpPr>
          <p:grpSpPr>
            <a:xfrm>
              <a:off x="2711292" y="703500"/>
              <a:ext cx="551758" cy="371586"/>
              <a:chOff x="2711292" y="703500"/>
              <a:chExt cx="551758" cy="371586"/>
            </a:xfrm>
          </p:grpSpPr>
          <p:sp>
            <p:nvSpPr>
              <p:cNvPr id="1079" name="Google Shape;1079;p14"/>
              <p:cNvSpPr/>
              <p:nvPr/>
            </p:nvSpPr>
            <p:spPr>
              <a:xfrm>
                <a:off x="3246500" y="703700"/>
                <a:ext cx="16550" cy="272000"/>
              </a:xfrm>
              <a:custGeom>
                <a:avLst/>
                <a:gdLst/>
                <a:ahLst/>
                <a:cxnLst/>
                <a:rect l="l" t="t" r="r" b="b"/>
                <a:pathLst>
                  <a:path w="662" h="10880" extrusionOk="0">
                    <a:moveTo>
                      <a:pt x="220" y="0"/>
                    </a:moveTo>
                    <a:cubicBezTo>
                      <a:pt x="194" y="0"/>
                      <a:pt x="170" y="13"/>
                      <a:pt x="160" y="44"/>
                    </a:cubicBezTo>
                    <a:cubicBezTo>
                      <a:pt x="0" y="797"/>
                      <a:pt x="91" y="1619"/>
                      <a:pt x="114" y="2395"/>
                    </a:cubicBezTo>
                    <a:cubicBezTo>
                      <a:pt x="137" y="3308"/>
                      <a:pt x="137" y="4198"/>
                      <a:pt x="160" y="5111"/>
                    </a:cubicBezTo>
                    <a:cubicBezTo>
                      <a:pt x="183" y="6663"/>
                      <a:pt x="205" y="8192"/>
                      <a:pt x="205" y="9744"/>
                    </a:cubicBezTo>
                    <a:cubicBezTo>
                      <a:pt x="205" y="9973"/>
                      <a:pt x="205" y="10201"/>
                      <a:pt x="228" y="10429"/>
                    </a:cubicBezTo>
                    <a:cubicBezTo>
                      <a:pt x="228" y="10566"/>
                      <a:pt x="205" y="10726"/>
                      <a:pt x="320" y="10840"/>
                    </a:cubicBezTo>
                    <a:cubicBezTo>
                      <a:pt x="319" y="10839"/>
                      <a:pt x="318" y="10837"/>
                      <a:pt x="317" y="10836"/>
                    </a:cubicBezTo>
                    <a:lnTo>
                      <a:pt x="317" y="10836"/>
                    </a:lnTo>
                    <a:cubicBezTo>
                      <a:pt x="348" y="10865"/>
                      <a:pt x="391" y="10880"/>
                      <a:pt x="434" y="10880"/>
                    </a:cubicBezTo>
                    <a:cubicBezTo>
                      <a:pt x="477" y="10880"/>
                      <a:pt x="520" y="10865"/>
                      <a:pt x="550" y="10835"/>
                    </a:cubicBezTo>
                    <a:lnTo>
                      <a:pt x="550" y="10835"/>
                    </a:lnTo>
                    <a:cubicBezTo>
                      <a:pt x="549" y="10837"/>
                      <a:pt x="549" y="10839"/>
                      <a:pt x="548" y="10840"/>
                    </a:cubicBezTo>
                    <a:cubicBezTo>
                      <a:pt x="593" y="10794"/>
                      <a:pt x="593" y="10749"/>
                      <a:pt x="616" y="10703"/>
                    </a:cubicBezTo>
                    <a:cubicBezTo>
                      <a:pt x="639" y="10612"/>
                      <a:pt x="616" y="10657"/>
                      <a:pt x="639" y="10589"/>
                    </a:cubicBezTo>
                    <a:cubicBezTo>
                      <a:pt x="639" y="10566"/>
                      <a:pt x="639" y="10521"/>
                      <a:pt x="639" y="10498"/>
                    </a:cubicBezTo>
                    <a:cubicBezTo>
                      <a:pt x="662" y="10315"/>
                      <a:pt x="639" y="10110"/>
                      <a:pt x="639" y="9927"/>
                    </a:cubicBezTo>
                    <a:cubicBezTo>
                      <a:pt x="639" y="9288"/>
                      <a:pt x="616" y="8649"/>
                      <a:pt x="616" y="8010"/>
                    </a:cubicBezTo>
                    <a:cubicBezTo>
                      <a:pt x="571" y="6252"/>
                      <a:pt x="548" y="4472"/>
                      <a:pt x="502" y="2714"/>
                    </a:cubicBezTo>
                    <a:cubicBezTo>
                      <a:pt x="479" y="2235"/>
                      <a:pt x="457" y="1778"/>
                      <a:pt x="434" y="1299"/>
                    </a:cubicBezTo>
                    <a:cubicBezTo>
                      <a:pt x="434" y="865"/>
                      <a:pt x="411" y="455"/>
                      <a:pt x="297" y="44"/>
                    </a:cubicBezTo>
                    <a:cubicBezTo>
                      <a:pt x="284" y="19"/>
                      <a:pt x="251"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2813950" y="703500"/>
                <a:ext cx="443975" cy="11575"/>
              </a:xfrm>
              <a:custGeom>
                <a:avLst/>
                <a:gdLst/>
                <a:ahLst/>
                <a:cxnLst/>
                <a:rect l="l" t="t" r="r" b="b"/>
                <a:pathLst>
                  <a:path w="17759" h="463" extrusionOk="0">
                    <a:moveTo>
                      <a:pt x="8001" y="0"/>
                    </a:moveTo>
                    <a:cubicBezTo>
                      <a:pt x="6523" y="0"/>
                      <a:pt x="5045" y="6"/>
                      <a:pt x="3561" y="29"/>
                    </a:cubicBezTo>
                    <a:cubicBezTo>
                      <a:pt x="3210" y="29"/>
                      <a:pt x="2852" y="25"/>
                      <a:pt x="2493" y="25"/>
                    </a:cubicBezTo>
                    <a:cubicBezTo>
                      <a:pt x="1684" y="25"/>
                      <a:pt x="866" y="46"/>
                      <a:pt x="92" y="189"/>
                    </a:cubicBezTo>
                    <a:cubicBezTo>
                      <a:pt x="0" y="211"/>
                      <a:pt x="23" y="326"/>
                      <a:pt x="92" y="326"/>
                    </a:cubicBezTo>
                    <a:cubicBezTo>
                      <a:pt x="650" y="389"/>
                      <a:pt x="1208" y="403"/>
                      <a:pt x="1766" y="403"/>
                    </a:cubicBezTo>
                    <a:cubicBezTo>
                      <a:pt x="2212" y="403"/>
                      <a:pt x="2658" y="394"/>
                      <a:pt x="3105" y="394"/>
                    </a:cubicBezTo>
                    <a:lnTo>
                      <a:pt x="7396" y="394"/>
                    </a:lnTo>
                    <a:cubicBezTo>
                      <a:pt x="10158" y="417"/>
                      <a:pt x="12897" y="440"/>
                      <a:pt x="15636" y="463"/>
                    </a:cubicBezTo>
                    <a:lnTo>
                      <a:pt x="16982" y="463"/>
                    </a:lnTo>
                    <a:cubicBezTo>
                      <a:pt x="17119" y="463"/>
                      <a:pt x="17256" y="463"/>
                      <a:pt x="17416" y="440"/>
                    </a:cubicBezTo>
                    <a:lnTo>
                      <a:pt x="17416" y="440"/>
                    </a:lnTo>
                    <a:cubicBezTo>
                      <a:pt x="17393" y="447"/>
                      <a:pt x="17391" y="450"/>
                      <a:pt x="17398" y="450"/>
                    </a:cubicBezTo>
                    <a:cubicBezTo>
                      <a:pt x="17414" y="450"/>
                      <a:pt x="17469" y="440"/>
                      <a:pt x="17485" y="440"/>
                    </a:cubicBezTo>
                    <a:cubicBezTo>
                      <a:pt x="17509" y="432"/>
                      <a:pt x="17530" y="429"/>
                      <a:pt x="17549" y="427"/>
                    </a:cubicBezTo>
                    <a:lnTo>
                      <a:pt x="17549" y="427"/>
                    </a:lnTo>
                    <a:cubicBezTo>
                      <a:pt x="17553" y="433"/>
                      <a:pt x="17553" y="440"/>
                      <a:pt x="17553" y="440"/>
                    </a:cubicBezTo>
                    <a:cubicBezTo>
                      <a:pt x="17759" y="440"/>
                      <a:pt x="17759" y="97"/>
                      <a:pt x="17553" y="97"/>
                    </a:cubicBezTo>
                    <a:lnTo>
                      <a:pt x="17537" y="97"/>
                    </a:lnTo>
                    <a:cubicBezTo>
                      <a:pt x="17504" y="90"/>
                      <a:pt x="17469" y="85"/>
                      <a:pt x="17439" y="75"/>
                    </a:cubicBezTo>
                    <a:cubicBezTo>
                      <a:pt x="17393" y="75"/>
                      <a:pt x="17348" y="75"/>
                      <a:pt x="17256" y="52"/>
                    </a:cubicBezTo>
                    <a:lnTo>
                      <a:pt x="17074" y="52"/>
                    </a:lnTo>
                    <a:cubicBezTo>
                      <a:pt x="16709" y="29"/>
                      <a:pt x="16343" y="29"/>
                      <a:pt x="15978" y="29"/>
                    </a:cubicBezTo>
                    <a:cubicBezTo>
                      <a:pt x="14791" y="29"/>
                      <a:pt x="13627" y="29"/>
                      <a:pt x="12440" y="6"/>
                    </a:cubicBezTo>
                    <a:cubicBezTo>
                      <a:pt x="10957" y="6"/>
                      <a:pt x="9479" y="0"/>
                      <a:pt x="8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3003400" y="1029461"/>
                <a:ext cx="64500" cy="45625"/>
              </a:xfrm>
              <a:custGeom>
                <a:avLst/>
                <a:gdLst/>
                <a:ahLst/>
                <a:cxnLst/>
                <a:rect l="l" t="t" r="r" b="b"/>
                <a:pathLst>
                  <a:path w="2580" h="1825" extrusionOk="0">
                    <a:moveTo>
                      <a:pt x="1624" y="385"/>
                    </a:moveTo>
                    <a:cubicBezTo>
                      <a:pt x="1550" y="506"/>
                      <a:pt x="1517" y="651"/>
                      <a:pt x="1530" y="792"/>
                    </a:cubicBezTo>
                    <a:lnTo>
                      <a:pt x="1530" y="792"/>
                    </a:lnTo>
                    <a:cubicBezTo>
                      <a:pt x="1426" y="920"/>
                      <a:pt x="1302" y="1032"/>
                      <a:pt x="1187" y="1115"/>
                    </a:cubicBezTo>
                    <a:cubicBezTo>
                      <a:pt x="987" y="1239"/>
                      <a:pt x="776" y="1331"/>
                      <a:pt x="555" y="1378"/>
                    </a:cubicBezTo>
                    <a:lnTo>
                      <a:pt x="555" y="1378"/>
                    </a:lnTo>
                    <a:cubicBezTo>
                      <a:pt x="681" y="1125"/>
                      <a:pt x="859" y="909"/>
                      <a:pt x="1073" y="727"/>
                    </a:cubicBezTo>
                    <a:cubicBezTo>
                      <a:pt x="1233" y="590"/>
                      <a:pt x="1393" y="499"/>
                      <a:pt x="1575" y="408"/>
                    </a:cubicBezTo>
                    <a:cubicBezTo>
                      <a:pt x="1591" y="400"/>
                      <a:pt x="1608" y="392"/>
                      <a:pt x="1624" y="385"/>
                    </a:cubicBezTo>
                    <a:close/>
                    <a:moveTo>
                      <a:pt x="1911" y="1"/>
                    </a:moveTo>
                    <a:cubicBezTo>
                      <a:pt x="1526" y="1"/>
                      <a:pt x="1116" y="219"/>
                      <a:pt x="822" y="454"/>
                    </a:cubicBezTo>
                    <a:cubicBezTo>
                      <a:pt x="457" y="727"/>
                      <a:pt x="183" y="1115"/>
                      <a:pt x="46" y="1572"/>
                    </a:cubicBezTo>
                    <a:cubicBezTo>
                      <a:pt x="0" y="1709"/>
                      <a:pt x="115" y="1823"/>
                      <a:pt x="229" y="1823"/>
                    </a:cubicBezTo>
                    <a:cubicBezTo>
                      <a:pt x="253" y="1824"/>
                      <a:pt x="278" y="1825"/>
                      <a:pt x="302" y="1825"/>
                    </a:cubicBezTo>
                    <a:cubicBezTo>
                      <a:pt x="711" y="1825"/>
                      <a:pt x="1114" y="1648"/>
                      <a:pt x="1416" y="1389"/>
                    </a:cubicBezTo>
                    <a:cubicBezTo>
                      <a:pt x="1510" y="1308"/>
                      <a:pt x="1589" y="1219"/>
                      <a:pt x="1661" y="1122"/>
                    </a:cubicBezTo>
                    <a:lnTo>
                      <a:pt x="1661" y="1122"/>
                    </a:lnTo>
                    <a:cubicBezTo>
                      <a:pt x="1780" y="1263"/>
                      <a:pt x="1974" y="1356"/>
                      <a:pt x="2160" y="1356"/>
                    </a:cubicBezTo>
                    <a:cubicBezTo>
                      <a:pt x="2289" y="1356"/>
                      <a:pt x="2415" y="1311"/>
                      <a:pt x="2511" y="1207"/>
                    </a:cubicBezTo>
                    <a:cubicBezTo>
                      <a:pt x="2580" y="1115"/>
                      <a:pt x="2511" y="1001"/>
                      <a:pt x="2397" y="1001"/>
                    </a:cubicBezTo>
                    <a:cubicBezTo>
                      <a:pt x="2349" y="1015"/>
                      <a:pt x="2294" y="1023"/>
                      <a:pt x="2239" y="1023"/>
                    </a:cubicBezTo>
                    <a:cubicBezTo>
                      <a:pt x="2112" y="1023"/>
                      <a:pt x="1981" y="983"/>
                      <a:pt x="1918" y="887"/>
                    </a:cubicBezTo>
                    <a:cubicBezTo>
                      <a:pt x="1893" y="853"/>
                      <a:pt x="1876" y="815"/>
                      <a:pt x="1865" y="775"/>
                    </a:cubicBezTo>
                    <a:lnTo>
                      <a:pt x="1865" y="775"/>
                    </a:lnTo>
                    <a:cubicBezTo>
                      <a:pt x="1926" y="630"/>
                      <a:pt x="1974" y="478"/>
                      <a:pt x="2009" y="339"/>
                    </a:cubicBezTo>
                    <a:cubicBezTo>
                      <a:pt x="2025" y="300"/>
                      <a:pt x="2019" y="264"/>
                      <a:pt x="2001" y="235"/>
                    </a:cubicBezTo>
                    <a:lnTo>
                      <a:pt x="2001" y="235"/>
                    </a:lnTo>
                    <a:cubicBezTo>
                      <a:pt x="2042" y="218"/>
                      <a:pt x="2082" y="200"/>
                      <a:pt x="2123" y="180"/>
                    </a:cubicBezTo>
                    <a:cubicBezTo>
                      <a:pt x="2192" y="157"/>
                      <a:pt x="2169" y="43"/>
                      <a:pt x="2100" y="20"/>
                    </a:cubicBezTo>
                    <a:cubicBezTo>
                      <a:pt x="2038" y="7"/>
                      <a:pt x="1975" y="1"/>
                      <a:pt x="1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2711292" y="749550"/>
                <a:ext cx="54025" cy="94500"/>
              </a:xfrm>
              <a:custGeom>
                <a:avLst/>
                <a:gdLst/>
                <a:ahLst/>
                <a:cxnLst/>
                <a:rect l="l" t="t" r="r" b="b"/>
                <a:pathLst>
                  <a:path w="2161" h="3780" extrusionOk="0">
                    <a:moveTo>
                      <a:pt x="605" y="0"/>
                    </a:moveTo>
                    <a:cubicBezTo>
                      <a:pt x="570" y="0"/>
                      <a:pt x="540" y="19"/>
                      <a:pt x="540" y="59"/>
                    </a:cubicBezTo>
                    <a:cubicBezTo>
                      <a:pt x="334" y="1200"/>
                      <a:pt x="152" y="2364"/>
                      <a:pt x="15" y="3505"/>
                    </a:cubicBezTo>
                    <a:cubicBezTo>
                      <a:pt x="1" y="3618"/>
                      <a:pt x="109" y="3696"/>
                      <a:pt x="215" y="3696"/>
                    </a:cubicBezTo>
                    <a:cubicBezTo>
                      <a:pt x="280" y="3696"/>
                      <a:pt x="345" y="3666"/>
                      <a:pt x="380" y="3596"/>
                    </a:cubicBezTo>
                    <a:cubicBezTo>
                      <a:pt x="494" y="3323"/>
                      <a:pt x="677" y="3094"/>
                      <a:pt x="905" y="2889"/>
                    </a:cubicBezTo>
                    <a:cubicBezTo>
                      <a:pt x="1076" y="2756"/>
                      <a:pt x="1388" y="2513"/>
                      <a:pt x="1633" y="2513"/>
                    </a:cubicBezTo>
                    <a:cubicBezTo>
                      <a:pt x="1683" y="2513"/>
                      <a:pt x="1730" y="2523"/>
                      <a:pt x="1772" y="2547"/>
                    </a:cubicBezTo>
                    <a:cubicBezTo>
                      <a:pt x="2001" y="2661"/>
                      <a:pt x="1978" y="3003"/>
                      <a:pt x="1818" y="3186"/>
                    </a:cubicBezTo>
                    <a:cubicBezTo>
                      <a:pt x="1635" y="3414"/>
                      <a:pt x="1224" y="3414"/>
                      <a:pt x="951" y="3414"/>
                    </a:cubicBezTo>
                    <a:cubicBezTo>
                      <a:pt x="944" y="3413"/>
                      <a:pt x="938" y="3413"/>
                      <a:pt x="932" y="3413"/>
                    </a:cubicBezTo>
                    <a:cubicBezTo>
                      <a:pt x="722" y="3413"/>
                      <a:pt x="729" y="3779"/>
                      <a:pt x="951" y="3779"/>
                    </a:cubicBezTo>
                    <a:cubicBezTo>
                      <a:pt x="1361" y="3733"/>
                      <a:pt x="1749" y="3642"/>
                      <a:pt x="2001" y="3277"/>
                    </a:cubicBezTo>
                    <a:cubicBezTo>
                      <a:pt x="2160" y="3049"/>
                      <a:pt x="2137" y="2661"/>
                      <a:pt x="1978" y="2432"/>
                    </a:cubicBezTo>
                    <a:cubicBezTo>
                      <a:pt x="1865" y="2292"/>
                      <a:pt x="1715" y="2240"/>
                      <a:pt x="1555" y="2240"/>
                    </a:cubicBezTo>
                    <a:cubicBezTo>
                      <a:pt x="1326" y="2240"/>
                      <a:pt x="1080" y="2348"/>
                      <a:pt x="905" y="2455"/>
                    </a:cubicBezTo>
                    <a:cubicBezTo>
                      <a:pt x="748" y="2538"/>
                      <a:pt x="606" y="2647"/>
                      <a:pt x="482" y="2774"/>
                    </a:cubicBezTo>
                    <a:lnTo>
                      <a:pt x="482" y="2774"/>
                    </a:lnTo>
                    <a:cubicBezTo>
                      <a:pt x="570" y="1876"/>
                      <a:pt x="628" y="979"/>
                      <a:pt x="699" y="81"/>
                    </a:cubicBezTo>
                    <a:cubicBezTo>
                      <a:pt x="699" y="30"/>
                      <a:pt x="649"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9350" y="721250"/>
                <a:ext cx="428600" cy="257050"/>
              </a:xfrm>
              <a:custGeom>
                <a:avLst/>
                <a:gdLst/>
                <a:ahLst/>
                <a:cxnLst/>
                <a:rect l="l" t="t" r="r" b="b"/>
                <a:pathLst>
                  <a:path w="17144" h="10282" extrusionOk="0">
                    <a:moveTo>
                      <a:pt x="16889" y="65"/>
                    </a:moveTo>
                    <a:cubicBezTo>
                      <a:pt x="16885" y="74"/>
                      <a:pt x="16882" y="84"/>
                      <a:pt x="16881" y="95"/>
                    </a:cubicBezTo>
                    <a:cubicBezTo>
                      <a:pt x="16881" y="79"/>
                      <a:pt x="16881" y="74"/>
                      <a:pt x="16889" y="65"/>
                    </a:cubicBezTo>
                    <a:close/>
                    <a:moveTo>
                      <a:pt x="16974" y="1"/>
                    </a:moveTo>
                    <a:cubicBezTo>
                      <a:pt x="16822" y="1"/>
                      <a:pt x="16640" y="103"/>
                      <a:pt x="16515" y="186"/>
                    </a:cubicBezTo>
                    <a:cubicBezTo>
                      <a:pt x="16219" y="369"/>
                      <a:pt x="15922" y="574"/>
                      <a:pt x="15625" y="757"/>
                    </a:cubicBezTo>
                    <a:cubicBezTo>
                      <a:pt x="14644" y="1350"/>
                      <a:pt x="13639" y="1944"/>
                      <a:pt x="12635" y="2537"/>
                    </a:cubicBezTo>
                    <a:cubicBezTo>
                      <a:pt x="9896" y="4158"/>
                      <a:pt x="7134" y="5778"/>
                      <a:pt x="4395" y="7399"/>
                    </a:cubicBezTo>
                    <a:cubicBezTo>
                      <a:pt x="3003" y="8221"/>
                      <a:pt x="1588" y="9042"/>
                      <a:pt x="195" y="9864"/>
                    </a:cubicBezTo>
                    <a:cubicBezTo>
                      <a:pt x="0" y="9981"/>
                      <a:pt x="122" y="10281"/>
                      <a:pt x="318" y="10281"/>
                    </a:cubicBezTo>
                    <a:cubicBezTo>
                      <a:pt x="351" y="10281"/>
                      <a:pt x="387" y="10272"/>
                      <a:pt x="424" y="10252"/>
                    </a:cubicBezTo>
                    <a:cubicBezTo>
                      <a:pt x="3071" y="8700"/>
                      <a:pt x="5742" y="7148"/>
                      <a:pt x="8390" y="5596"/>
                    </a:cubicBezTo>
                    <a:cubicBezTo>
                      <a:pt x="10809" y="4158"/>
                      <a:pt x="13229" y="2743"/>
                      <a:pt x="15625" y="1282"/>
                    </a:cubicBezTo>
                    <a:cubicBezTo>
                      <a:pt x="15990" y="1076"/>
                      <a:pt x="16333" y="848"/>
                      <a:pt x="16698" y="620"/>
                    </a:cubicBezTo>
                    <a:cubicBezTo>
                      <a:pt x="16766" y="574"/>
                      <a:pt x="16835" y="529"/>
                      <a:pt x="16881" y="483"/>
                    </a:cubicBezTo>
                    <a:cubicBezTo>
                      <a:pt x="16972" y="414"/>
                      <a:pt x="16972" y="437"/>
                      <a:pt x="17040" y="346"/>
                    </a:cubicBezTo>
                    <a:cubicBezTo>
                      <a:pt x="17069" y="303"/>
                      <a:pt x="17097" y="252"/>
                      <a:pt x="17109" y="197"/>
                    </a:cubicBezTo>
                    <a:lnTo>
                      <a:pt x="17109" y="197"/>
                    </a:lnTo>
                    <a:cubicBezTo>
                      <a:pt x="17115" y="186"/>
                      <a:pt x="17120" y="175"/>
                      <a:pt x="17132" y="163"/>
                    </a:cubicBezTo>
                    <a:cubicBezTo>
                      <a:pt x="17144" y="80"/>
                      <a:pt x="17080" y="21"/>
                      <a:pt x="17014" y="7"/>
                    </a:cubicBezTo>
                    <a:lnTo>
                      <a:pt x="17014" y="7"/>
                    </a:lnTo>
                    <a:cubicBezTo>
                      <a:pt x="17015" y="6"/>
                      <a:pt x="17016" y="5"/>
                      <a:pt x="17018" y="4"/>
                    </a:cubicBezTo>
                    <a:cubicBezTo>
                      <a:pt x="17004" y="2"/>
                      <a:pt x="16989" y="1"/>
                      <a:pt x="16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2823825" y="721275"/>
                <a:ext cx="428625" cy="257025"/>
              </a:xfrm>
              <a:custGeom>
                <a:avLst/>
                <a:gdLst/>
                <a:ahLst/>
                <a:cxnLst/>
                <a:rect l="l" t="t" r="r" b="b"/>
                <a:pathLst>
                  <a:path w="17145" h="10281" extrusionOk="0">
                    <a:moveTo>
                      <a:pt x="148" y="0"/>
                    </a:moveTo>
                    <a:cubicBezTo>
                      <a:pt x="134" y="0"/>
                      <a:pt x="121" y="1"/>
                      <a:pt x="108" y="3"/>
                    </a:cubicBezTo>
                    <a:cubicBezTo>
                      <a:pt x="110" y="4"/>
                      <a:pt x="113" y="5"/>
                      <a:pt x="116" y="6"/>
                    </a:cubicBezTo>
                    <a:lnTo>
                      <a:pt x="116" y="6"/>
                    </a:lnTo>
                    <a:cubicBezTo>
                      <a:pt x="57" y="19"/>
                      <a:pt x="6" y="66"/>
                      <a:pt x="11" y="135"/>
                    </a:cubicBezTo>
                    <a:lnTo>
                      <a:pt x="11" y="135"/>
                    </a:lnTo>
                    <a:cubicBezTo>
                      <a:pt x="1" y="339"/>
                      <a:pt x="230" y="466"/>
                      <a:pt x="359" y="573"/>
                    </a:cubicBezTo>
                    <a:cubicBezTo>
                      <a:pt x="633" y="756"/>
                      <a:pt x="952" y="938"/>
                      <a:pt x="1226" y="1121"/>
                    </a:cubicBezTo>
                    <a:cubicBezTo>
                      <a:pt x="2208" y="1715"/>
                      <a:pt x="3212" y="2308"/>
                      <a:pt x="4193" y="2901"/>
                    </a:cubicBezTo>
                    <a:cubicBezTo>
                      <a:pt x="6955" y="4545"/>
                      <a:pt x="9717" y="6165"/>
                      <a:pt x="12479" y="7786"/>
                    </a:cubicBezTo>
                    <a:cubicBezTo>
                      <a:pt x="13894" y="8608"/>
                      <a:pt x="15309" y="9429"/>
                      <a:pt x="16702" y="10251"/>
                    </a:cubicBezTo>
                    <a:cubicBezTo>
                      <a:pt x="16738" y="10271"/>
                      <a:pt x="16775" y="10280"/>
                      <a:pt x="16809" y="10280"/>
                    </a:cubicBezTo>
                    <a:cubicBezTo>
                      <a:pt x="17009" y="10280"/>
                      <a:pt x="17144" y="9980"/>
                      <a:pt x="16930" y="9863"/>
                    </a:cubicBezTo>
                    <a:cubicBezTo>
                      <a:pt x="14282" y="8311"/>
                      <a:pt x="11657" y="6759"/>
                      <a:pt x="9009" y="5207"/>
                    </a:cubicBezTo>
                    <a:cubicBezTo>
                      <a:pt x="6590" y="3792"/>
                      <a:pt x="4193" y="2376"/>
                      <a:pt x="1797" y="916"/>
                    </a:cubicBezTo>
                    <a:cubicBezTo>
                      <a:pt x="1431" y="687"/>
                      <a:pt x="1066" y="482"/>
                      <a:pt x="701" y="254"/>
                    </a:cubicBezTo>
                    <a:cubicBezTo>
                      <a:pt x="552" y="147"/>
                      <a:pt x="342"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85" name="Google Shape;1085;p14"/>
          <p:cNvPicPr preferRelativeResize="0"/>
          <p:nvPr/>
        </p:nvPicPr>
        <p:blipFill>
          <a:blip r:embed="rId4">
            <a:alphaModFix/>
          </a:blip>
          <a:stretch>
            <a:fillRect/>
          </a:stretch>
        </p:blipFill>
        <p:spPr>
          <a:xfrm rot="2347813">
            <a:off x="8054587" y="2767808"/>
            <a:ext cx="1287526" cy="25198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589"/>
        <p:cNvGrpSpPr/>
        <p:nvPr/>
      </p:nvGrpSpPr>
      <p:grpSpPr>
        <a:xfrm>
          <a:off x="0" y="0"/>
          <a:ext cx="0" cy="0"/>
          <a:chOff x="0" y="0"/>
          <a:chExt cx="0" cy="0"/>
        </a:xfrm>
      </p:grpSpPr>
      <p:pic>
        <p:nvPicPr>
          <p:cNvPr id="1590" name="Google Shape;1590;p20"/>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1591" name="Google Shape;1591;p20"/>
          <p:cNvSpPr txBox="1">
            <a:spLocks noGrp="1"/>
          </p:cNvSpPr>
          <p:nvPr>
            <p:ph type="title"/>
          </p:nvPr>
        </p:nvSpPr>
        <p:spPr>
          <a:xfrm>
            <a:off x="2125925" y="1426200"/>
            <a:ext cx="4891800" cy="1536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2" name="Google Shape;1592;p20"/>
          <p:cNvSpPr txBox="1">
            <a:spLocks noGrp="1"/>
          </p:cNvSpPr>
          <p:nvPr>
            <p:ph type="subTitle" idx="1"/>
          </p:nvPr>
        </p:nvSpPr>
        <p:spPr>
          <a:xfrm>
            <a:off x="2516816" y="2962300"/>
            <a:ext cx="4110300" cy="116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93" name="Google Shape;1593;p20"/>
          <p:cNvGrpSpPr/>
          <p:nvPr/>
        </p:nvGrpSpPr>
        <p:grpSpPr>
          <a:xfrm flipH="1">
            <a:off x="127791" y="33801"/>
            <a:ext cx="945122" cy="291966"/>
            <a:chOff x="5991288" y="-32341"/>
            <a:chExt cx="945122" cy="291966"/>
          </a:xfrm>
        </p:grpSpPr>
        <p:sp>
          <p:nvSpPr>
            <p:cNvPr id="1594" name="Google Shape;1594;p20"/>
            <p:cNvSpPr/>
            <p:nvPr/>
          </p:nvSpPr>
          <p:spPr>
            <a:xfrm rot="481870">
              <a:off x="5997784" y="12609"/>
              <a:ext cx="68389" cy="97798"/>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rot="481870">
              <a:off x="6068583" y="22254"/>
              <a:ext cx="72046" cy="103206"/>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rot="481870">
              <a:off x="6154449" y="18516"/>
              <a:ext cx="64732" cy="123746"/>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rot="481870">
              <a:off x="6285428" y="-29531"/>
              <a:ext cx="56718" cy="234926"/>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rot="481870">
              <a:off x="6345357" y="49553"/>
              <a:ext cx="111064" cy="133238"/>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rot="481870">
              <a:off x="6342078" y="100709"/>
              <a:ext cx="88851" cy="12371"/>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rot="481870">
              <a:off x="6547889" y="128464"/>
              <a:ext cx="68428" cy="12410"/>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rot="481870">
              <a:off x="6563092" y="87437"/>
              <a:ext cx="18673" cy="79281"/>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rot="481870">
              <a:off x="6648888" y="77104"/>
              <a:ext cx="125030" cy="125885"/>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rot="481870">
              <a:off x="6765064" y="25986"/>
              <a:ext cx="62904" cy="230375"/>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rot="481870">
              <a:off x="6876337" y="203131"/>
              <a:ext cx="59558" cy="11554"/>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rot="481870">
              <a:off x="6866917" y="184504"/>
              <a:ext cx="69284" cy="5368"/>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20"/>
          <p:cNvGrpSpPr/>
          <p:nvPr/>
        </p:nvGrpSpPr>
        <p:grpSpPr>
          <a:xfrm flipH="1">
            <a:off x="123817" y="118020"/>
            <a:ext cx="2515576" cy="527508"/>
            <a:chOff x="7045758" y="131254"/>
            <a:chExt cx="2515576" cy="527508"/>
          </a:xfrm>
        </p:grpSpPr>
        <p:sp>
          <p:nvSpPr>
            <p:cNvPr id="1607" name="Google Shape;1607;p20"/>
            <p:cNvSpPr/>
            <p:nvPr/>
          </p:nvSpPr>
          <p:spPr>
            <a:xfrm rot="481870">
              <a:off x="7051168" y="193964"/>
              <a:ext cx="72824" cy="82549"/>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rot="481870">
              <a:off x="7136599" y="208249"/>
              <a:ext cx="78153" cy="76325"/>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rot="481870">
              <a:off x="7220427" y="222471"/>
              <a:ext cx="69011" cy="79126"/>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rot="481870">
              <a:off x="7336143" y="135641"/>
              <a:ext cx="78776" cy="227613"/>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rot="481870">
              <a:off x="7381940" y="209380"/>
              <a:ext cx="98615" cy="131254"/>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rot="481870">
              <a:off x="7378861" y="269153"/>
              <a:ext cx="67261" cy="18634"/>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rot="481870">
              <a:off x="7487620" y="178707"/>
              <a:ext cx="67144" cy="172606"/>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rot="481870">
              <a:off x="7616454" y="266899"/>
              <a:ext cx="64577" cy="83288"/>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rot="481870">
              <a:off x="7676251" y="286671"/>
              <a:ext cx="79865" cy="7597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rot="481870">
              <a:off x="7769875" y="272726"/>
              <a:ext cx="48899" cy="94959"/>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rot="481870">
              <a:off x="7876227" y="178437"/>
              <a:ext cx="111881" cy="229441"/>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rot="481870">
              <a:off x="7950318" y="275017"/>
              <a:ext cx="131993" cy="111258"/>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rot="481870">
              <a:off x="8080683" y="219653"/>
              <a:ext cx="67066" cy="239556"/>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rot="481870">
              <a:off x="8233591" y="402287"/>
              <a:ext cx="82627" cy="14549"/>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rot="481870">
              <a:off x="8378762" y="392230"/>
              <a:ext cx="125030" cy="89901"/>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0"/>
            <p:cNvSpPr/>
            <p:nvPr/>
          </p:nvSpPr>
          <p:spPr>
            <a:xfrm rot="481870">
              <a:off x="8492299" y="408184"/>
              <a:ext cx="24002" cy="7208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rot="481870">
              <a:off x="8554689" y="414273"/>
              <a:ext cx="76403" cy="78581"/>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rot="481870">
              <a:off x="8689338" y="318059"/>
              <a:ext cx="65783" cy="217187"/>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rot="481870">
              <a:off x="8760568" y="393069"/>
              <a:ext cx="104840" cy="14059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rot="481870">
              <a:off x="8752447" y="462396"/>
              <a:ext cx="123435" cy="17000"/>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rot="481870">
              <a:off x="8869688" y="350443"/>
              <a:ext cx="58236" cy="19443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rot="481870">
              <a:off x="9002461" y="440036"/>
              <a:ext cx="139851" cy="115888"/>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rot="481870">
              <a:off x="9134836" y="503314"/>
              <a:ext cx="99043" cy="48588"/>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rot="481870">
              <a:off x="9292294" y="390158"/>
              <a:ext cx="96748" cy="21018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rot="481870">
              <a:off x="9358192" y="478692"/>
              <a:ext cx="111025" cy="116899"/>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rot="481870">
              <a:off x="9481373" y="416328"/>
              <a:ext cx="63565" cy="239167"/>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33" name="Google Shape;1633;p20"/>
          <p:cNvPicPr preferRelativeResize="0"/>
          <p:nvPr/>
        </p:nvPicPr>
        <p:blipFill>
          <a:blip r:embed="rId3">
            <a:alphaModFix/>
          </a:blip>
          <a:stretch>
            <a:fillRect/>
          </a:stretch>
        </p:blipFill>
        <p:spPr>
          <a:xfrm rot="2848184" flipH="1">
            <a:off x="-1000574" y="4141013"/>
            <a:ext cx="2401992" cy="1647199"/>
          </a:xfrm>
          <a:prstGeom prst="rect">
            <a:avLst/>
          </a:prstGeom>
          <a:noFill/>
          <a:ln>
            <a:noFill/>
          </a:ln>
        </p:spPr>
      </p:pic>
      <p:pic>
        <p:nvPicPr>
          <p:cNvPr id="1634" name="Google Shape;1634;p20"/>
          <p:cNvPicPr preferRelativeResize="0"/>
          <p:nvPr/>
        </p:nvPicPr>
        <p:blipFill>
          <a:blip r:embed="rId4">
            <a:alphaModFix/>
          </a:blip>
          <a:stretch>
            <a:fillRect/>
          </a:stretch>
        </p:blipFill>
        <p:spPr>
          <a:xfrm flipH="1">
            <a:off x="147109" y="2901660"/>
            <a:ext cx="746150" cy="717079"/>
          </a:xfrm>
          <a:prstGeom prst="rect">
            <a:avLst/>
          </a:prstGeom>
          <a:noFill/>
          <a:ln>
            <a:noFill/>
          </a:ln>
        </p:spPr>
      </p:pic>
      <p:grpSp>
        <p:nvGrpSpPr>
          <p:cNvPr id="1635" name="Google Shape;1635;p20"/>
          <p:cNvGrpSpPr/>
          <p:nvPr/>
        </p:nvGrpSpPr>
        <p:grpSpPr>
          <a:xfrm rot="-899902">
            <a:off x="7454901" y="4433295"/>
            <a:ext cx="1523991" cy="521884"/>
            <a:chOff x="1613175" y="709350"/>
            <a:chExt cx="956575" cy="327575"/>
          </a:xfrm>
        </p:grpSpPr>
        <p:sp>
          <p:nvSpPr>
            <p:cNvPr id="1636" name="Google Shape;1636;p20"/>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56" name="Google Shape;1656;p20"/>
          <p:cNvPicPr preferRelativeResize="0"/>
          <p:nvPr/>
        </p:nvPicPr>
        <p:blipFill>
          <a:blip r:embed="rId5">
            <a:alphaModFix/>
          </a:blip>
          <a:stretch>
            <a:fillRect/>
          </a:stretch>
        </p:blipFill>
        <p:spPr>
          <a:xfrm rot="5399993" flipH="1">
            <a:off x="7785810" y="1719618"/>
            <a:ext cx="1946697" cy="769691"/>
          </a:xfrm>
          <a:prstGeom prst="rect">
            <a:avLst/>
          </a:prstGeom>
          <a:noFill/>
          <a:ln>
            <a:noFill/>
          </a:ln>
        </p:spPr>
      </p:pic>
      <p:grpSp>
        <p:nvGrpSpPr>
          <p:cNvPr id="1657" name="Google Shape;1657;p20"/>
          <p:cNvGrpSpPr/>
          <p:nvPr/>
        </p:nvGrpSpPr>
        <p:grpSpPr>
          <a:xfrm rot="-902362">
            <a:off x="6514100" y="100027"/>
            <a:ext cx="1523986" cy="521883"/>
            <a:chOff x="1613175" y="709350"/>
            <a:chExt cx="956575" cy="327575"/>
          </a:xfrm>
        </p:grpSpPr>
        <p:sp>
          <p:nvSpPr>
            <p:cNvPr id="1658" name="Google Shape;1658;p20"/>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0"/>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0"/>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0"/>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0"/>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0"/>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0"/>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0"/>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0"/>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0"/>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0"/>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0"/>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0"/>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0"/>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1790"/>
        <p:cNvGrpSpPr/>
        <p:nvPr/>
      </p:nvGrpSpPr>
      <p:grpSpPr>
        <a:xfrm>
          <a:off x="0" y="0"/>
          <a:ext cx="0" cy="0"/>
          <a:chOff x="0" y="0"/>
          <a:chExt cx="0" cy="0"/>
        </a:xfrm>
      </p:grpSpPr>
      <p:pic>
        <p:nvPicPr>
          <p:cNvPr id="1791" name="Google Shape;1791;p23"/>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1792" name="Google Shape;1792;p23"/>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93" name="Google Shape;1793;p23"/>
          <p:cNvSpPr txBox="1">
            <a:spLocks noGrp="1"/>
          </p:cNvSpPr>
          <p:nvPr>
            <p:ph type="subTitle" idx="1"/>
          </p:nvPr>
        </p:nvSpPr>
        <p:spPr>
          <a:xfrm>
            <a:off x="4832039" y="1839613"/>
            <a:ext cx="3254100" cy="19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4" name="Google Shape;1794;p23"/>
          <p:cNvSpPr txBox="1">
            <a:spLocks noGrp="1"/>
          </p:cNvSpPr>
          <p:nvPr>
            <p:ph type="subTitle" idx="2"/>
          </p:nvPr>
        </p:nvSpPr>
        <p:spPr>
          <a:xfrm>
            <a:off x="1057861" y="1839613"/>
            <a:ext cx="3254100" cy="19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95" name="Google Shape;1795;p23"/>
          <p:cNvGrpSpPr/>
          <p:nvPr/>
        </p:nvGrpSpPr>
        <p:grpSpPr>
          <a:xfrm rot="1212628">
            <a:off x="44078" y="4421246"/>
            <a:ext cx="1524009" cy="521890"/>
            <a:chOff x="1613175" y="709350"/>
            <a:chExt cx="956575" cy="327575"/>
          </a:xfrm>
        </p:grpSpPr>
        <p:sp>
          <p:nvSpPr>
            <p:cNvPr id="1796" name="Google Shape;1796;p23"/>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3"/>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3"/>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3"/>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3"/>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3"/>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3"/>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3"/>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16" name="Google Shape;1816;p23"/>
          <p:cNvPicPr preferRelativeResize="0"/>
          <p:nvPr/>
        </p:nvPicPr>
        <p:blipFill>
          <a:blip r:embed="rId3">
            <a:alphaModFix/>
          </a:blip>
          <a:stretch>
            <a:fillRect/>
          </a:stretch>
        </p:blipFill>
        <p:spPr>
          <a:xfrm rot="-1159270" flipH="1">
            <a:off x="-200020" y="1777817"/>
            <a:ext cx="1170165" cy="1767645"/>
          </a:xfrm>
          <a:prstGeom prst="rect">
            <a:avLst/>
          </a:prstGeom>
          <a:noFill/>
          <a:ln>
            <a:noFill/>
          </a:ln>
        </p:spPr>
      </p:pic>
      <p:grpSp>
        <p:nvGrpSpPr>
          <p:cNvPr id="1817" name="Google Shape;1817;p23"/>
          <p:cNvGrpSpPr/>
          <p:nvPr/>
        </p:nvGrpSpPr>
        <p:grpSpPr>
          <a:xfrm>
            <a:off x="8141996" y="33801"/>
            <a:ext cx="945122" cy="291966"/>
            <a:chOff x="5991288" y="-32341"/>
            <a:chExt cx="945122" cy="291966"/>
          </a:xfrm>
        </p:grpSpPr>
        <p:sp>
          <p:nvSpPr>
            <p:cNvPr id="1818" name="Google Shape;1818;p23"/>
            <p:cNvSpPr/>
            <p:nvPr/>
          </p:nvSpPr>
          <p:spPr>
            <a:xfrm rot="481870">
              <a:off x="5997784" y="12609"/>
              <a:ext cx="68389" cy="97798"/>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1870">
              <a:off x="6068583" y="22254"/>
              <a:ext cx="72046" cy="103206"/>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1870">
              <a:off x="6154449" y="18516"/>
              <a:ext cx="64732" cy="123746"/>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1870">
              <a:off x="6285428" y="-29531"/>
              <a:ext cx="56718" cy="234926"/>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1870">
              <a:off x="6345357" y="49553"/>
              <a:ext cx="111064" cy="133238"/>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1870">
              <a:off x="6342078" y="100709"/>
              <a:ext cx="88851" cy="12371"/>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1870">
              <a:off x="6547889" y="128464"/>
              <a:ext cx="68428" cy="12410"/>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1870">
              <a:off x="6563092" y="87437"/>
              <a:ext cx="18673" cy="79281"/>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1870">
              <a:off x="6648888" y="77104"/>
              <a:ext cx="125030" cy="125885"/>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1870">
              <a:off x="6765064" y="25986"/>
              <a:ext cx="62904" cy="230375"/>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1870">
              <a:off x="6876337" y="203131"/>
              <a:ext cx="59558" cy="11554"/>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1870">
              <a:off x="6866917" y="184504"/>
              <a:ext cx="69284" cy="5368"/>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575516" y="118020"/>
            <a:ext cx="2515576" cy="527508"/>
            <a:chOff x="7045758" y="131254"/>
            <a:chExt cx="2515576" cy="527508"/>
          </a:xfrm>
        </p:grpSpPr>
        <p:sp>
          <p:nvSpPr>
            <p:cNvPr id="1831" name="Google Shape;1831;p23"/>
            <p:cNvSpPr/>
            <p:nvPr/>
          </p:nvSpPr>
          <p:spPr>
            <a:xfrm rot="481870">
              <a:off x="7051168" y="193964"/>
              <a:ext cx="72824" cy="82549"/>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481870">
              <a:off x="7136599" y="208249"/>
              <a:ext cx="78153" cy="76325"/>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3"/>
            <p:cNvSpPr/>
            <p:nvPr/>
          </p:nvSpPr>
          <p:spPr>
            <a:xfrm rot="481870">
              <a:off x="7220427" y="222471"/>
              <a:ext cx="69011" cy="79126"/>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3"/>
            <p:cNvSpPr/>
            <p:nvPr/>
          </p:nvSpPr>
          <p:spPr>
            <a:xfrm rot="481870">
              <a:off x="7336143" y="135641"/>
              <a:ext cx="78776" cy="227613"/>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481870">
              <a:off x="7381940" y="209380"/>
              <a:ext cx="98615" cy="131254"/>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481870">
              <a:off x="7378861" y="269153"/>
              <a:ext cx="67261" cy="18634"/>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481870">
              <a:off x="7487620" y="178707"/>
              <a:ext cx="67144" cy="172606"/>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481870">
              <a:off x="7616454" y="266899"/>
              <a:ext cx="64577" cy="83288"/>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481870">
              <a:off x="7676251" y="286671"/>
              <a:ext cx="79865" cy="7597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481870">
              <a:off x="7769875" y="272726"/>
              <a:ext cx="48899" cy="94959"/>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481870">
              <a:off x="7876227" y="178437"/>
              <a:ext cx="111881" cy="229441"/>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481870">
              <a:off x="7950318" y="275017"/>
              <a:ext cx="131993" cy="111258"/>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481870">
              <a:off x="8080683" y="219653"/>
              <a:ext cx="67066" cy="239556"/>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481870">
              <a:off x="8233591" y="402287"/>
              <a:ext cx="82627" cy="14549"/>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481870">
              <a:off x="8378762" y="392230"/>
              <a:ext cx="125030" cy="89901"/>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481870">
              <a:off x="8492299" y="408184"/>
              <a:ext cx="24002" cy="7208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481870">
              <a:off x="8554689" y="414273"/>
              <a:ext cx="76403" cy="78581"/>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481870">
              <a:off x="8689338" y="318059"/>
              <a:ext cx="65783" cy="217187"/>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481870">
              <a:off x="8760568" y="393069"/>
              <a:ext cx="104840" cy="14059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481870">
              <a:off x="8752447" y="462396"/>
              <a:ext cx="123435" cy="17000"/>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481870">
              <a:off x="8869688" y="350443"/>
              <a:ext cx="58236" cy="19443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481870">
              <a:off x="9002461" y="440036"/>
              <a:ext cx="139851" cy="115888"/>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481870">
              <a:off x="9134836" y="503314"/>
              <a:ext cx="99043" cy="48588"/>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481870">
              <a:off x="9292294" y="390158"/>
              <a:ext cx="96748" cy="21018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481870">
              <a:off x="9358192" y="478692"/>
              <a:ext cx="111025" cy="116899"/>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481870">
              <a:off x="9481373" y="416328"/>
              <a:ext cx="63565" cy="239167"/>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57" name="Google Shape;1857;p23"/>
          <p:cNvPicPr preferRelativeResize="0"/>
          <p:nvPr/>
        </p:nvPicPr>
        <p:blipFill>
          <a:blip r:embed="rId4">
            <a:alphaModFix/>
          </a:blip>
          <a:stretch>
            <a:fillRect/>
          </a:stretch>
        </p:blipFill>
        <p:spPr>
          <a:xfrm rot="-2848184">
            <a:off x="7813492" y="4141013"/>
            <a:ext cx="2401992" cy="16471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112"/>
        <p:cNvGrpSpPr/>
        <p:nvPr/>
      </p:nvGrpSpPr>
      <p:grpSpPr>
        <a:xfrm>
          <a:off x="0" y="0"/>
          <a:ext cx="0" cy="0"/>
          <a:chOff x="0" y="0"/>
          <a:chExt cx="0" cy="0"/>
        </a:xfrm>
      </p:grpSpPr>
      <p:pic>
        <p:nvPicPr>
          <p:cNvPr id="2113" name="Google Shape;2113;p27"/>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2114" name="Google Shape;2114;p27"/>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5" name="Google Shape;2115;p27"/>
          <p:cNvSpPr txBox="1">
            <a:spLocks noGrp="1"/>
          </p:cNvSpPr>
          <p:nvPr>
            <p:ph type="subTitle" idx="1"/>
          </p:nvPr>
        </p:nvSpPr>
        <p:spPr>
          <a:xfrm>
            <a:off x="720000" y="2149201"/>
            <a:ext cx="2535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6" name="Google Shape;2116;p27"/>
          <p:cNvSpPr txBox="1">
            <a:spLocks noGrp="1"/>
          </p:cNvSpPr>
          <p:nvPr>
            <p:ph type="subTitle" idx="2"/>
          </p:nvPr>
        </p:nvSpPr>
        <p:spPr>
          <a:xfrm>
            <a:off x="3309238" y="2149201"/>
            <a:ext cx="2525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7" name="Google Shape;2117;p27"/>
          <p:cNvSpPr txBox="1">
            <a:spLocks noGrp="1"/>
          </p:cNvSpPr>
          <p:nvPr>
            <p:ph type="subTitle" idx="3"/>
          </p:nvPr>
        </p:nvSpPr>
        <p:spPr>
          <a:xfrm>
            <a:off x="720000" y="3579425"/>
            <a:ext cx="2535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8" name="Google Shape;2118;p27"/>
          <p:cNvSpPr txBox="1">
            <a:spLocks noGrp="1"/>
          </p:cNvSpPr>
          <p:nvPr>
            <p:ph type="subTitle" idx="4"/>
          </p:nvPr>
        </p:nvSpPr>
        <p:spPr>
          <a:xfrm>
            <a:off x="3309238" y="3579425"/>
            <a:ext cx="2525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9" name="Google Shape;2119;p27"/>
          <p:cNvSpPr txBox="1">
            <a:spLocks noGrp="1"/>
          </p:cNvSpPr>
          <p:nvPr>
            <p:ph type="subTitle" idx="5"/>
          </p:nvPr>
        </p:nvSpPr>
        <p:spPr>
          <a:xfrm>
            <a:off x="5888351" y="2149201"/>
            <a:ext cx="2535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0" name="Google Shape;2120;p27"/>
          <p:cNvSpPr txBox="1">
            <a:spLocks noGrp="1"/>
          </p:cNvSpPr>
          <p:nvPr>
            <p:ph type="subTitle" idx="6"/>
          </p:nvPr>
        </p:nvSpPr>
        <p:spPr>
          <a:xfrm>
            <a:off x="5888351" y="3579425"/>
            <a:ext cx="2535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1" name="Google Shape;2121;p27"/>
          <p:cNvSpPr txBox="1">
            <a:spLocks noGrp="1"/>
          </p:cNvSpPr>
          <p:nvPr>
            <p:ph type="subTitle" idx="7"/>
          </p:nvPr>
        </p:nvSpPr>
        <p:spPr>
          <a:xfrm>
            <a:off x="724979" y="1732800"/>
            <a:ext cx="2525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122" name="Google Shape;2122;p27"/>
          <p:cNvSpPr txBox="1">
            <a:spLocks noGrp="1"/>
          </p:cNvSpPr>
          <p:nvPr>
            <p:ph type="subTitle" idx="8"/>
          </p:nvPr>
        </p:nvSpPr>
        <p:spPr>
          <a:xfrm>
            <a:off x="3314197" y="1732800"/>
            <a:ext cx="2515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123" name="Google Shape;2123;p27"/>
          <p:cNvSpPr txBox="1">
            <a:spLocks noGrp="1"/>
          </p:cNvSpPr>
          <p:nvPr>
            <p:ph type="subTitle" idx="9"/>
          </p:nvPr>
        </p:nvSpPr>
        <p:spPr>
          <a:xfrm>
            <a:off x="5893331" y="1732800"/>
            <a:ext cx="2525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124" name="Google Shape;2124;p27"/>
          <p:cNvSpPr txBox="1">
            <a:spLocks noGrp="1"/>
          </p:cNvSpPr>
          <p:nvPr>
            <p:ph type="subTitle" idx="13"/>
          </p:nvPr>
        </p:nvSpPr>
        <p:spPr>
          <a:xfrm>
            <a:off x="724979" y="3163000"/>
            <a:ext cx="2525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125" name="Google Shape;2125;p27"/>
          <p:cNvSpPr txBox="1">
            <a:spLocks noGrp="1"/>
          </p:cNvSpPr>
          <p:nvPr>
            <p:ph type="subTitle" idx="14"/>
          </p:nvPr>
        </p:nvSpPr>
        <p:spPr>
          <a:xfrm>
            <a:off x="3314197" y="3163000"/>
            <a:ext cx="2515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126" name="Google Shape;2126;p27"/>
          <p:cNvSpPr txBox="1">
            <a:spLocks noGrp="1"/>
          </p:cNvSpPr>
          <p:nvPr>
            <p:ph type="subTitle" idx="15"/>
          </p:nvPr>
        </p:nvSpPr>
        <p:spPr>
          <a:xfrm>
            <a:off x="5893331" y="3163000"/>
            <a:ext cx="2525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grpSp>
        <p:nvGrpSpPr>
          <p:cNvPr id="2127" name="Google Shape;2127;p27"/>
          <p:cNvGrpSpPr/>
          <p:nvPr/>
        </p:nvGrpSpPr>
        <p:grpSpPr>
          <a:xfrm rot="1526374">
            <a:off x="39150" y="4521992"/>
            <a:ext cx="1348151" cy="461669"/>
            <a:chOff x="1613175" y="709350"/>
            <a:chExt cx="956575" cy="327575"/>
          </a:xfrm>
        </p:grpSpPr>
        <p:sp>
          <p:nvSpPr>
            <p:cNvPr id="2128" name="Google Shape;2128;p27"/>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7"/>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7"/>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7"/>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7"/>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7"/>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7"/>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7"/>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7"/>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7"/>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7"/>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7"/>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7"/>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7"/>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7"/>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7"/>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7"/>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7"/>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48" name="Google Shape;2148;p27"/>
          <p:cNvPicPr preferRelativeResize="0"/>
          <p:nvPr/>
        </p:nvPicPr>
        <p:blipFill>
          <a:blip r:embed="rId3">
            <a:alphaModFix/>
          </a:blip>
          <a:stretch>
            <a:fillRect/>
          </a:stretch>
        </p:blipFill>
        <p:spPr>
          <a:xfrm rot="5031483">
            <a:off x="747424" y="-1147111"/>
            <a:ext cx="1155451" cy="2261378"/>
          </a:xfrm>
          <a:prstGeom prst="rect">
            <a:avLst/>
          </a:prstGeom>
          <a:noFill/>
          <a:ln>
            <a:noFill/>
          </a:ln>
        </p:spPr>
      </p:pic>
      <p:grpSp>
        <p:nvGrpSpPr>
          <p:cNvPr id="2149" name="Google Shape;2149;p27"/>
          <p:cNvGrpSpPr/>
          <p:nvPr/>
        </p:nvGrpSpPr>
        <p:grpSpPr>
          <a:xfrm rot="917108">
            <a:off x="7078992" y="183847"/>
            <a:ext cx="2819866" cy="379975"/>
            <a:chOff x="1578475" y="3280575"/>
            <a:chExt cx="1369025" cy="184475"/>
          </a:xfrm>
        </p:grpSpPr>
        <p:grpSp>
          <p:nvGrpSpPr>
            <p:cNvPr id="2150" name="Google Shape;2150;p27"/>
            <p:cNvGrpSpPr/>
            <p:nvPr/>
          </p:nvGrpSpPr>
          <p:grpSpPr>
            <a:xfrm>
              <a:off x="1578475" y="3288925"/>
              <a:ext cx="1314275" cy="176125"/>
              <a:chOff x="1578475" y="3288925"/>
              <a:chExt cx="1314275" cy="176125"/>
            </a:xfrm>
          </p:grpSpPr>
          <p:sp>
            <p:nvSpPr>
              <p:cNvPr id="2151" name="Google Shape;2151;p27"/>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7"/>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7"/>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7"/>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7"/>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7"/>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7"/>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7"/>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7"/>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7"/>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7"/>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7"/>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7"/>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7"/>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7"/>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7"/>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7"/>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7"/>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7"/>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27"/>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27"/>
          <p:cNvGrpSpPr/>
          <p:nvPr/>
        </p:nvGrpSpPr>
        <p:grpSpPr>
          <a:xfrm rot="-854184">
            <a:off x="7035268" y="4556954"/>
            <a:ext cx="2421602" cy="391738"/>
            <a:chOff x="3104975" y="1193225"/>
            <a:chExt cx="1718200" cy="277950"/>
          </a:xfrm>
        </p:grpSpPr>
        <p:sp>
          <p:nvSpPr>
            <p:cNvPr id="2172" name="Google Shape;2172;p27"/>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7"/>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7"/>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7"/>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7"/>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7"/>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7"/>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7"/>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7"/>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7"/>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7"/>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7"/>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7"/>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7"/>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7"/>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7"/>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7"/>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7"/>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7"/>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7"/>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7"/>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7"/>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7"/>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7"/>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7"/>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7"/>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7"/>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7"/>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7"/>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7"/>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7"/>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7"/>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04" name="Google Shape;2204;p27"/>
          <p:cNvPicPr preferRelativeResize="0"/>
          <p:nvPr/>
        </p:nvPicPr>
        <p:blipFill>
          <a:blip r:embed="rId4">
            <a:alphaModFix/>
          </a:blip>
          <a:stretch>
            <a:fillRect/>
          </a:stretch>
        </p:blipFill>
        <p:spPr>
          <a:xfrm rot="-3722190">
            <a:off x="7550060" y="3712627"/>
            <a:ext cx="2287981" cy="5375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792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2"/>
              </a:buClr>
              <a:buSzPts val="4800"/>
              <a:buFont typeface="Patrick Hand"/>
              <a:buNone/>
              <a:defRPr sz="4800">
                <a:solidFill>
                  <a:schemeClr val="accent2"/>
                </a:solidFill>
                <a:latin typeface="Patrick Hand"/>
                <a:ea typeface="Patrick Hand"/>
                <a:cs typeface="Patrick Hand"/>
                <a:sym typeface="Patrick Hand"/>
              </a:defRPr>
            </a:lvl1pPr>
            <a:lvl2pPr lvl="1"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2pPr>
            <a:lvl3pPr lvl="2"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3pPr>
            <a:lvl4pPr lvl="3"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4pPr>
            <a:lvl5pPr lvl="4"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5pPr>
            <a:lvl6pPr lvl="5"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6pPr>
            <a:lvl7pPr lvl="6"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7pPr>
            <a:lvl8pPr lvl="7"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8pPr>
            <a:lvl9pPr lvl="8"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66" r:id="rId7"/>
    <p:sldLayoutId id="2147483669" r:id="rId8"/>
    <p:sldLayoutId id="2147483673"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2.xml"/><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slide" Target="slide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1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2.xml"/><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0.png"/><Relationship Id="rId3" Type="http://schemas.openxmlformats.org/officeDocument/2006/relationships/slide" Target="slide4.xml"/><Relationship Id="rId7" Type="http://schemas.openxmlformats.org/officeDocument/2006/relationships/image" Target="../media/image12.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2.xml"/><Relationship Id="rId11" Type="http://schemas.openxmlformats.org/officeDocument/2006/relationships/image" Target="../media/image18.png"/><Relationship Id="rId5" Type="http://schemas.microsoft.com/office/2007/relationships/hdphoto" Target="../media/hdphoto2.wdp"/><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slide" Target="slide6.xml"/><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slide" Target="slide7.xml"/><Relationship Id="rId5" Type="http://schemas.openxmlformats.org/officeDocument/2006/relationships/slide" Target="slide2.xml"/><Relationship Id="rId10"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13.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slide" Target="slide8.xml"/><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3.png"/><Relationship Id="rId3" Type="http://schemas.openxmlformats.org/officeDocument/2006/relationships/slide" Target="slide2.xml"/><Relationship Id="rId7" Type="http://schemas.openxmlformats.org/officeDocument/2006/relationships/image" Target="../media/image13.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slide" Target="slide10.xml"/><Relationship Id="rId4" Type="http://schemas.openxmlformats.org/officeDocument/2006/relationships/slide" Target="slide2.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36"/>
          <p:cNvSpPr txBox="1">
            <a:spLocks noGrp="1"/>
          </p:cNvSpPr>
          <p:nvPr>
            <p:ph type="ctrTitle"/>
          </p:nvPr>
        </p:nvSpPr>
        <p:spPr>
          <a:xfrm>
            <a:off x="1087255" y="838459"/>
            <a:ext cx="6947821" cy="927806"/>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id-ID" dirty="0">
                <a:latin typeface="Calibri" panose="020F0502020204030204" pitchFamily="34" charset="0"/>
                <a:cs typeface="Calibri" panose="020F0502020204030204" pitchFamily="34" charset="0"/>
              </a:rPr>
              <a:t>BAB 6</a:t>
            </a:r>
            <a:endParaRPr dirty="0">
              <a:solidFill>
                <a:schemeClr val="accent3"/>
              </a:solidFill>
              <a:latin typeface="Calibri" panose="020F0502020204030204" pitchFamily="34" charset="0"/>
              <a:cs typeface="Calibri" panose="020F0502020204030204" pitchFamily="34" charset="0"/>
            </a:endParaRPr>
          </a:p>
        </p:txBody>
      </p:sp>
      <p:sp>
        <p:nvSpPr>
          <p:cNvPr id="2594" name="Google Shape;2594;p36"/>
          <p:cNvSpPr txBox="1">
            <a:spLocks noGrp="1"/>
          </p:cNvSpPr>
          <p:nvPr>
            <p:ph type="subTitle" idx="1"/>
          </p:nvPr>
        </p:nvSpPr>
        <p:spPr>
          <a:xfrm>
            <a:off x="1814400" y="3135315"/>
            <a:ext cx="55152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Media Pembelajaran Matematika</a:t>
            </a:r>
            <a:endParaRPr dirty="0"/>
          </a:p>
        </p:txBody>
      </p:sp>
      <p:pic>
        <p:nvPicPr>
          <p:cNvPr id="2595" name="Google Shape;2595;p36"/>
          <p:cNvPicPr preferRelativeResize="0"/>
          <p:nvPr/>
        </p:nvPicPr>
        <p:blipFill>
          <a:blip r:embed="rId3">
            <a:alphaModFix/>
          </a:blip>
          <a:stretch>
            <a:fillRect/>
          </a:stretch>
        </p:blipFill>
        <p:spPr>
          <a:xfrm>
            <a:off x="149275" y="1566960"/>
            <a:ext cx="746150" cy="717079"/>
          </a:xfrm>
          <a:prstGeom prst="rect">
            <a:avLst/>
          </a:prstGeom>
          <a:noFill/>
          <a:ln>
            <a:noFill/>
          </a:ln>
        </p:spPr>
      </p:pic>
      <p:pic>
        <p:nvPicPr>
          <p:cNvPr id="2596" name="Google Shape;2596;p36"/>
          <p:cNvPicPr preferRelativeResize="0"/>
          <p:nvPr/>
        </p:nvPicPr>
        <p:blipFill>
          <a:blip r:embed="rId4">
            <a:alphaModFix/>
          </a:blip>
          <a:stretch>
            <a:fillRect/>
          </a:stretch>
        </p:blipFill>
        <p:spPr>
          <a:xfrm rot="956166">
            <a:off x="8143622" y="1680028"/>
            <a:ext cx="1044610" cy="1577975"/>
          </a:xfrm>
          <a:prstGeom prst="rect">
            <a:avLst/>
          </a:prstGeom>
          <a:noFill/>
          <a:ln>
            <a:noFill/>
          </a:ln>
        </p:spPr>
      </p:pic>
      <p:pic>
        <p:nvPicPr>
          <p:cNvPr id="2597" name="Google Shape;2597;p36"/>
          <p:cNvPicPr preferRelativeResize="0"/>
          <p:nvPr/>
        </p:nvPicPr>
        <p:blipFill>
          <a:blip r:embed="rId5">
            <a:alphaModFix/>
          </a:blip>
          <a:stretch>
            <a:fillRect/>
          </a:stretch>
        </p:blipFill>
        <p:spPr>
          <a:xfrm rot="-210540">
            <a:off x="7525245" y="-567388"/>
            <a:ext cx="1811068" cy="1714525"/>
          </a:xfrm>
          <a:prstGeom prst="rect">
            <a:avLst/>
          </a:prstGeom>
          <a:noFill/>
          <a:ln>
            <a:noFill/>
          </a:ln>
        </p:spPr>
      </p:pic>
      <p:sp>
        <p:nvSpPr>
          <p:cNvPr id="2598" name="Google Shape;2598;p36"/>
          <p:cNvSpPr/>
          <p:nvPr/>
        </p:nvSpPr>
        <p:spPr>
          <a:xfrm rot="10800000" flipH="1">
            <a:off x="2353240" y="2935993"/>
            <a:ext cx="4591871"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 name="Google Shape;2593;p36">
            <a:extLst>
              <a:ext uri="{FF2B5EF4-FFF2-40B4-BE49-F238E27FC236}">
                <a16:creationId xmlns:a16="http://schemas.microsoft.com/office/drawing/2014/main" id="{FFDE6A15-58F2-1971-17BC-6A40EE21ED1C}"/>
              </a:ext>
            </a:extLst>
          </p:cNvPr>
          <p:cNvSpPr txBox="1">
            <a:spLocks/>
          </p:cNvSpPr>
          <p:nvPr/>
        </p:nvSpPr>
        <p:spPr>
          <a:xfrm>
            <a:off x="255259" y="1875454"/>
            <a:ext cx="8633481" cy="927806"/>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rgbClr val="191919"/>
              </a:buClr>
              <a:buSzPts val="5200"/>
              <a:buFont typeface="Patrick Hand"/>
              <a:buNone/>
              <a:defRPr sz="58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2pPr>
            <a:lvl3pPr marR="0" lvl="2"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3pPr>
            <a:lvl4pPr marR="0" lvl="3"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4pPr>
            <a:lvl5pPr marR="0" lvl="4"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5pPr>
            <a:lvl6pPr marR="0" lvl="5"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6pPr>
            <a:lvl7pPr marR="0" lvl="6"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7pPr>
            <a:lvl8pPr marR="0" lvl="7"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8pPr>
            <a:lvl9pPr marR="0" lvl="8"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9pPr>
          </a:lstStyle>
          <a:p>
            <a:r>
              <a:rPr lang="id-ID" dirty="0">
                <a:solidFill>
                  <a:schemeClr val="accent3"/>
                </a:solidFill>
                <a:latin typeface="Calibri" panose="020F0502020204030204" pitchFamily="34" charset="0"/>
                <a:cs typeface="Calibri" panose="020F0502020204030204" pitchFamily="34" charset="0"/>
              </a:rPr>
              <a:t>Limit Fungsi Trigonometri</a:t>
            </a:r>
          </a:p>
        </p:txBody>
      </p:sp>
      <p:grpSp>
        <p:nvGrpSpPr>
          <p:cNvPr id="3" name="Group 2">
            <a:extLst>
              <a:ext uri="{FF2B5EF4-FFF2-40B4-BE49-F238E27FC236}">
                <a16:creationId xmlns:a16="http://schemas.microsoft.com/office/drawing/2014/main" id="{84AD3903-2176-134C-043B-3BA4D002734D}"/>
              </a:ext>
            </a:extLst>
          </p:cNvPr>
          <p:cNvGrpSpPr/>
          <p:nvPr/>
        </p:nvGrpSpPr>
        <p:grpSpPr>
          <a:xfrm>
            <a:off x="3792915" y="3931398"/>
            <a:ext cx="1558170" cy="603467"/>
            <a:chOff x="3798225" y="3771130"/>
            <a:chExt cx="1558170" cy="603467"/>
          </a:xfrm>
        </p:grpSpPr>
        <p:sp>
          <p:nvSpPr>
            <p:cNvPr id="4" name="Google Shape;2546;p39">
              <a:extLst>
                <a:ext uri="{FF2B5EF4-FFF2-40B4-BE49-F238E27FC236}">
                  <a16:creationId xmlns:a16="http://schemas.microsoft.com/office/drawing/2014/main" id="{4F804109-1C1A-5B34-C820-4EC25F559886}"/>
                </a:ext>
              </a:extLst>
            </p:cNvPr>
            <p:cNvSpPr/>
            <p:nvPr/>
          </p:nvSpPr>
          <p:spPr>
            <a:xfrm>
              <a:off x="3798225" y="3771130"/>
              <a:ext cx="1558170" cy="603467"/>
            </a:xfrm>
            <a:prstGeom prst="flowChartTerminator">
              <a:avLst/>
            </a:prstGeom>
            <a:solidFill>
              <a:schemeClr val="accent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546;p39">
              <a:extLst>
                <a:ext uri="{FF2B5EF4-FFF2-40B4-BE49-F238E27FC236}">
                  <a16:creationId xmlns:a16="http://schemas.microsoft.com/office/drawing/2014/main" id="{BBCE3053-2E40-F603-98AF-CBEAB9606B71}"/>
                </a:ext>
              </a:extLst>
            </p:cNvPr>
            <p:cNvSpPr/>
            <p:nvPr/>
          </p:nvSpPr>
          <p:spPr>
            <a:xfrm>
              <a:off x="3908720" y="3863011"/>
              <a:ext cx="1325052" cy="400950"/>
            </a:xfrm>
            <a:prstGeom prst="flowChartTerminator">
              <a:avLst/>
            </a:prstGeom>
            <a:solidFill>
              <a:schemeClr val="bg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26;p39">
              <a:hlinkClick r:id="" action="ppaction://noaction"/>
              <a:extLst>
                <a:ext uri="{FF2B5EF4-FFF2-40B4-BE49-F238E27FC236}">
                  <a16:creationId xmlns:a16="http://schemas.microsoft.com/office/drawing/2014/main" id="{C5FD459B-D59A-0FCA-4742-59B81BBE0162}"/>
                </a:ext>
              </a:extLst>
            </p:cNvPr>
            <p:cNvSpPr txBox="1">
              <a:spLocks/>
            </p:cNvSpPr>
            <p:nvPr/>
          </p:nvSpPr>
          <p:spPr>
            <a:xfrm>
              <a:off x="4212589" y="3863011"/>
              <a:ext cx="1030373" cy="3815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Pangolin"/>
                <a:buNone/>
                <a:defRPr sz="1600" b="0" i="0" u="none" strike="noStrike" cap="none">
                  <a:solidFill>
                    <a:schemeClr val="accent3"/>
                  </a:solidFill>
                  <a:latin typeface="Nunito SemiBold"/>
                  <a:ea typeface="Nunito SemiBold"/>
                  <a:cs typeface="Nunito SemiBold"/>
                  <a:sym typeface="Nunito SemiBold"/>
                </a:defRPr>
              </a:lvl1pPr>
              <a:lvl2pPr marL="914400" marR="0" lvl="1"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2pPr>
              <a:lvl3pPr marL="1371600" marR="0" lvl="2"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3pPr>
              <a:lvl4pPr marL="1828800" marR="0" lvl="3"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4pPr>
              <a:lvl5pPr marL="2286000" marR="0" lvl="4"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5pPr>
              <a:lvl6pPr marL="2743200" marR="0" lvl="5"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6pPr>
              <a:lvl7pPr marL="3200400" marR="0" lvl="6"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7pPr>
              <a:lvl8pPr marL="3657600" marR="0" lvl="7"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8pPr>
              <a:lvl9pPr marL="4114800" marR="0" lvl="8" indent="-317500" algn="ctr" rtl="0">
                <a:lnSpc>
                  <a:spcPct val="100000"/>
                </a:lnSpc>
                <a:spcBef>
                  <a:spcPts val="0"/>
                </a:spcBef>
                <a:spcAft>
                  <a:spcPts val="0"/>
                </a:spcAft>
                <a:buClr>
                  <a:schemeClr val="accent3"/>
                </a:buClr>
                <a:buSzPts val="2800"/>
                <a:buFont typeface="Nunito Medium"/>
                <a:buNone/>
                <a:defRPr sz="2800" b="0" i="0" u="none" strike="noStrike" cap="none">
                  <a:solidFill>
                    <a:schemeClr val="accent3"/>
                  </a:solidFill>
                  <a:latin typeface="Nunito Medium"/>
                  <a:ea typeface="Nunito Medium"/>
                  <a:cs typeface="Nunito Medium"/>
                  <a:sym typeface="Nunito Medium"/>
                </a:defRPr>
              </a:lvl9pPr>
            </a:lstStyle>
            <a:p>
              <a:pPr marL="0" indent="0">
                <a:buClr>
                  <a:schemeClr val="dk1"/>
                </a:buClr>
                <a:buSzPts val="1100"/>
              </a:pPr>
              <a:r>
                <a:rPr lang="id-ID" sz="1800" dirty="0">
                  <a:solidFill>
                    <a:srgbClr val="002060"/>
                  </a:solidFill>
                </a:rPr>
                <a:t>MULAI</a:t>
              </a:r>
              <a:endParaRPr lang="fi-FI" sz="1800" dirty="0">
                <a:solidFill>
                  <a:srgbClr val="002060"/>
                </a:solidFill>
              </a:endParaRPr>
            </a:p>
          </p:txBody>
        </p:sp>
        <p:pic>
          <p:nvPicPr>
            <p:cNvPr id="7" name="Picture 6">
              <a:hlinkClick r:id="rId6" action="ppaction://hlinksldjump"/>
              <a:extLst>
                <a:ext uri="{FF2B5EF4-FFF2-40B4-BE49-F238E27FC236}">
                  <a16:creationId xmlns:a16="http://schemas.microsoft.com/office/drawing/2014/main" id="{505A7264-5585-2708-A9B6-06EF95F4D830}"/>
                </a:ext>
              </a:extLst>
            </p:cNvPr>
            <p:cNvPicPr>
              <a:picLocks noChangeAspect="1"/>
            </p:cNvPicPr>
            <p:nvPr/>
          </p:nvPicPr>
          <p:blipFill>
            <a:blip r:embed="rId7">
              <a:duotone>
                <a:prstClr val="black"/>
                <a:srgbClr val="003548">
                  <a:tint val="45000"/>
                  <a:satMod val="400000"/>
                </a:srgbClr>
              </a:duotone>
              <a:extLst>
                <a:ext uri="{28A0092B-C50C-407E-A947-70E740481C1C}">
                  <a14:useLocalDpi xmlns:a14="http://schemas.microsoft.com/office/drawing/2010/main" val="0"/>
                </a:ext>
              </a:extLst>
            </a:blip>
            <a:stretch>
              <a:fillRect/>
            </a:stretch>
          </p:blipFill>
          <p:spPr>
            <a:xfrm>
              <a:off x="3994005" y="3925129"/>
              <a:ext cx="305390" cy="3039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39"/>
          <p:cNvSpPr txBox="1">
            <a:spLocks noGrp="1"/>
          </p:cNvSpPr>
          <p:nvPr>
            <p:ph type="title"/>
          </p:nvPr>
        </p:nvSpPr>
        <p:spPr>
          <a:xfrm>
            <a:off x="1250116" y="1478385"/>
            <a:ext cx="6643768" cy="157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a:solidFill>
                  <a:schemeClr val="accent2"/>
                </a:solidFill>
              </a:rPr>
              <a:t>Terima Kasih</a:t>
            </a:r>
            <a:endParaRPr dirty="0">
              <a:solidFill>
                <a:schemeClr val="accent2"/>
              </a:solidFill>
            </a:endParaRPr>
          </a:p>
        </p:txBody>
      </p:sp>
      <p:pic>
        <p:nvPicPr>
          <p:cNvPr id="2635" name="Google Shape;2635;p39"/>
          <p:cNvPicPr preferRelativeResize="0"/>
          <p:nvPr/>
        </p:nvPicPr>
        <p:blipFill>
          <a:blip r:embed="rId3">
            <a:alphaModFix/>
          </a:blip>
          <a:stretch>
            <a:fillRect/>
          </a:stretch>
        </p:blipFill>
        <p:spPr>
          <a:xfrm>
            <a:off x="7582862" y="4045469"/>
            <a:ext cx="742950" cy="937394"/>
          </a:xfrm>
          <a:prstGeom prst="rect">
            <a:avLst/>
          </a:prstGeom>
          <a:noFill/>
          <a:ln>
            <a:noFill/>
          </a:ln>
        </p:spPr>
      </p:pic>
      <p:pic>
        <p:nvPicPr>
          <p:cNvPr id="2636" name="Google Shape;2636;p39"/>
          <p:cNvPicPr preferRelativeResize="0"/>
          <p:nvPr/>
        </p:nvPicPr>
        <p:blipFill>
          <a:blip r:embed="rId4">
            <a:alphaModFix/>
          </a:blip>
          <a:stretch>
            <a:fillRect/>
          </a:stretch>
        </p:blipFill>
        <p:spPr>
          <a:xfrm>
            <a:off x="0" y="2267385"/>
            <a:ext cx="746150" cy="717079"/>
          </a:xfrm>
          <a:prstGeom prst="rect">
            <a:avLst/>
          </a:prstGeom>
          <a:noFill/>
          <a:ln>
            <a:noFill/>
          </a:ln>
        </p:spPr>
      </p:pic>
      <p:sp>
        <p:nvSpPr>
          <p:cNvPr id="2637" name="Google Shape;2637;p39"/>
          <p:cNvSpPr/>
          <p:nvPr/>
        </p:nvSpPr>
        <p:spPr>
          <a:xfrm rot="10800000" flipH="1">
            <a:off x="2369436" y="3056385"/>
            <a:ext cx="4405127"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pic>
        <p:nvPicPr>
          <p:cNvPr id="2" name="Picture 1">
            <a:hlinkClick r:id="rId5" action="ppaction://hlinksldjump"/>
            <a:extLst>
              <a:ext uri="{FF2B5EF4-FFF2-40B4-BE49-F238E27FC236}">
                <a16:creationId xmlns:a16="http://schemas.microsoft.com/office/drawing/2014/main" id="{B9D08908-BC5D-A11C-8600-A6DDDD8021F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3" name="Picture 2">
            <a:hlinkClick r:id="rId8" action="ppaction://hlinksldjump"/>
            <a:extLst>
              <a:ext uri="{FF2B5EF4-FFF2-40B4-BE49-F238E27FC236}">
                <a16:creationId xmlns:a16="http://schemas.microsoft.com/office/drawing/2014/main" id="{E043A378-35B0-846E-A59F-6939EBBB8FC9}"/>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8"/>
          <p:cNvSpPr txBox="1">
            <a:spLocks noGrp="1"/>
          </p:cNvSpPr>
          <p:nvPr>
            <p:ph type="title"/>
          </p:nvPr>
        </p:nvSpPr>
        <p:spPr>
          <a:xfrm>
            <a:off x="720000" y="243731"/>
            <a:ext cx="7704000" cy="7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latin typeface="Dubai" panose="020B0503030403030204" pitchFamily="34" charset="-78"/>
                <a:cs typeface="Dubai" panose="020B0503030403030204" pitchFamily="34" charset="-78"/>
              </a:rPr>
              <a:t>Sub Bab</a:t>
            </a:r>
            <a:endParaRPr dirty="0">
              <a:latin typeface="Dubai" panose="020B0503030403030204" pitchFamily="34" charset="-78"/>
              <a:cs typeface="Dubai" panose="020B0503030403030204" pitchFamily="34" charset="-78"/>
            </a:endParaRPr>
          </a:p>
        </p:txBody>
      </p:sp>
      <p:sp>
        <p:nvSpPr>
          <p:cNvPr id="2625" name="Google Shape;2625;p38"/>
          <p:cNvSpPr/>
          <p:nvPr/>
        </p:nvSpPr>
        <p:spPr>
          <a:xfrm>
            <a:off x="1196130" y="1773156"/>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8"/>
          <p:cNvSpPr/>
          <p:nvPr/>
        </p:nvSpPr>
        <p:spPr>
          <a:xfrm flipH="1">
            <a:off x="1196131" y="2913981"/>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2B37F975-9FBB-85A7-F00E-583A6D700CB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047" b="32813" l="77672" r="83382"/>
                    </a14:imgEffect>
                  </a14:imgLayer>
                </a14:imgProps>
              </a:ext>
            </a:extLst>
          </a:blip>
          <a:srcRect l="77683" t="23232" r="16651" b="66953"/>
          <a:stretch/>
        </p:blipFill>
        <p:spPr>
          <a:xfrm>
            <a:off x="8110158" y="104586"/>
            <a:ext cx="650183" cy="633279"/>
          </a:xfrm>
          <a:prstGeom prst="rect">
            <a:avLst/>
          </a:prstGeom>
        </p:spPr>
      </p:pic>
      <p:pic>
        <p:nvPicPr>
          <p:cNvPr id="9" name="Picture 8">
            <a:hlinkClick r:id="rId5" action="ppaction://hlinksldjump"/>
            <a:extLst>
              <a:ext uri="{FF2B5EF4-FFF2-40B4-BE49-F238E27FC236}">
                <a16:creationId xmlns:a16="http://schemas.microsoft.com/office/drawing/2014/main" id="{3BD3DFFF-7255-1CE5-E471-4E32F78C81C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p:sp>
        <p:nvSpPr>
          <p:cNvPr id="10" name="Google Shape;2624;p38">
            <a:hlinkClick r:id="rId8" action="ppaction://hlinksldjump"/>
            <a:extLst>
              <a:ext uri="{FF2B5EF4-FFF2-40B4-BE49-F238E27FC236}">
                <a16:creationId xmlns:a16="http://schemas.microsoft.com/office/drawing/2014/main" id="{176AC307-F7EC-8F17-DAED-B347B3E7A2B3}"/>
              </a:ext>
            </a:extLst>
          </p:cNvPr>
          <p:cNvSpPr txBox="1">
            <a:spLocks/>
          </p:cNvSpPr>
          <p:nvPr/>
        </p:nvSpPr>
        <p:spPr>
          <a:xfrm>
            <a:off x="2181276" y="3017348"/>
            <a:ext cx="4084056" cy="654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800"/>
              <a:buFont typeface="Patrick Hand"/>
              <a:buNone/>
              <a:defRPr sz="2800" b="0" i="0" u="none" strike="noStrike" cap="none">
                <a:solidFill>
                  <a:schemeClr val="accent3"/>
                </a:solidFill>
                <a:latin typeface="Patrick Hand"/>
                <a:ea typeface="Patrick Hand"/>
                <a:cs typeface="Patrick Hand"/>
                <a:sym typeface="Patrick Hand"/>
              </a:defRPr>
            </a:lvl1pPr>
            <a:lvl2pPr marL="914400" marR="0" lvl="1"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L="1371600" marR="0" lvl="2"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L="1828800" marR="0" lvl="3"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L="2286000" marR="0" lvl="4"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L="2743200" marR="0" lvl="5"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L="3200400" marR="0" lvl="6"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L="3657600" marR="0" lvl="7"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L="4114800" marR="0" lvl="8"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marL="0" indent="0"/>
            <a:r>
              <a:rPr lang="id-ID" dirty="0">
                <a:latin typeface="Candara" panose="020E0502030303020204" pitchFamily="34" charset="0"/>
              </a:rPr>
              <a:t>Limit Trigometri Khusus</a:t>
            </a:r>
          </a:p>
        </p:txBody>
      </p:sp>
      <p:sp>
        <p:nvSpPr>
          <p:cNvPr id="13" name="Google Shape;2624;p38">
            <a:hlinkClick r:id="rId5" action="ppaction://hlinksldjump"/>
            <a:extLst>
              <a:ext uri="{FF2B5EF4-FFF2-40B4-BE49-F238E27FC236}">
                <a16:creationId xmlns:a16="http://schemas.microsoft.com/office/drawing/2014/main" id="{3EB64A72-B8B6-C03B-0279-FDD23D622F27}"/>
              </a:ext>
            </a:extLst>
          </p:cNvPr>
          <p:cNvSpPr txBox="1">
            <a:spLocks/>
          </p:cNvSpPr>
          <p:nvPr/>
        </p:nvSpPr>
        <p:spPr>
          <a:xfrm>
            <a:off x="2181275" y="1879837"/>
            <a:ext cx="4084057" cy="654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800"/>
              <a:buFont typeface="Patrick Hand"/>
              <a:buNone/>
              <a:defRPr sz="2800" b="0" i="0" u="none" strike="noStrike" cap="none">
                <a:solidFill>
                  <a:schemeClr val="accent3"/>
                </a:solidFill>
                <a:latin typeface="Patrick Hand"/>
                <a:ea typeface="Patrick Hand"/>
                <a:cs typeface="Patrick Hand"/>
                <a:sym typeface="Patrick Hand"/>
              </a:defRPr>
            </a:lvl1pPr>
            <a:lvl2pPr marL="914400" marR="0" lvl="1"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L="1371600" marR="0" lvl="2"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L="1828800" marR="0" lvl="3"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L="2286000" marR="0" lvl="4"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L="2743200" marR="0" lvl="5"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L="3200400" marR="0" lvl="6"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L="3657600" marR="0" lvl="7"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L="4114800" marR="0" lvl="8" indent="-317500"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marL="0" indent="0"/>
            <a:r>
              <a:rPr lang="id-ID" dirty="0">
                <a:latin typeface="Candara" panose="020E0502030303020204" pitchFamily="34" charset="0"/>
              </a:rPr>
              <a:t>Limit Fungsi Trigonometri</a:t>
            </a:r>
          </a:p>
        </p:txBody>
      </p:sp>
      <p:sp>
        <p:nvSpPr>
          <p:cNvPr id="23" name="Google Shape;2620;p38">
            <a:hlinkClick r:id="rId5" action="ppaction://hlinksldjump"/>
            <a:extLst>
              <a:ext uri="{FF2B5EF4-FFF2-40B4-BE49-F238E27FC236}">
                <a16:creationId xmlns:a16="http://schemas.microsoft.com/office/drawing/2014/main" id="{47BA9FCF-0891-4B6A-59AD-2C64EA207FCF}"/>
              </a:ext>
            </a:extLst>
          </p:cNvPr>
          <p:cNvSpPr txBox="1">
            <a:spLocks/>
          </p:cNvSpPr>
          <p:nvPr/>
        </p:nvSpPr>
        <p:spPr>
          <a:xfrm>
            <a:off x="1238451" y="1946229"/>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000"/>
              <a:buFont typeface="Patrick Hand"/>
              <a:buNone/>
              <a:defRPr sz="42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9pPr>
          </a:lstStyle>
          <a:p>
            <a:r>
              <a:rPr lang="en" dirty="0"/>
              <a:t>0</a:t>
            </a:r>
            <a:r>
              <a:rPr lang="id-ID" dirty="0"/>
              <a:t>1</a:t>
            </a:r>
            <a:endParaRPr lang="en" dirty="0"/>
          </a:p>
        </p:txBody>
      </p:sp>
      <p:sp>
        <p:nvSpPr>
          <p:cNvPr id="30" name="Google Shape;2620;p38">
            <a:hlinkClick r:id="rId8" action="ppaction://hlinksldjump"/>
            <a:extLst>
              <a:ext uri="{FF2B5EF4-FFF2-40B4-BE49-F238E27FC236}">
                <a16:creationId xmlns:a16="http://schemas.microsoft.com/office/drawing/2014/main" id="{13B8F9CD-6BBE-8D9A-66AB-1A79A39BB2F6}"/>
              </a:ext>
            </a:extLst>
          </p:cNvPr>
          <p:cNvSpPr txBox="1">
            <a:spLocks/>
          </p:cNvSpPr>
          <p:nvPr/>
        </p:nvSpPr>
        <p:spPr>
          <a:xfrm>
            <a:off x="1238451" y="3087054"/>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000"/>
              <a:buFont typeface="Patrick Hand"/>
              <a:buNone/>
              <a:defRPr sz="42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000"/>
              <a:buFont typeface="Patrick Hand"/>
              <a:buNone/>
              <a:defRPr sz="3000" b="1" i="0" u="none" strike="noStrike" cap="none">
                <a:solidFill>
                  <a:schemeClr val="accent2"/>
                </a:solidFill>
                <a:latin typeface="Patrick Hand"/>
                <a:ea typeface="Patrick Hand"/>
                <a:cs typeface="Patrick Hand"/>
                <a:sym typeface="Patrick Hand"/>
              </a:defRPr>
            </a:lvl9pPr>
          </a:lstStyle>
          <a:p>
            <a:r>
              <a:rPr lang="en" dirty="0"/>
              <a:t>0</a:t>
            </a:r>
            <a:r>
              <a:rPr lang="id-ID" dirty="0"/>
              <a:t>2</a:t>
            </a:r>
            <a:endParaRPr lang="en"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3"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40"/>
          <p:cNvSpPr txBox="1">
            <a:spLocks noGrp="1"/>
          </p:cNvSpPr>
          <p:nvPr>
            <p:ph type="title"/>
          </p:nvPr>
        </p:nvSpPr>
        <p:spPr>
          <a:xfrm>
            <a:off x="1121735" y="2571750"/>
            <a:ext cx="6900529" cy="8196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a:latin typeface="Candara" panose="020E0502030303020204" pitchFamily="34" charset="0"/>
              </a:rPr>
              <a:t>Limit Fungsi Trigonometri</a:t>
            </a:r>
            <a:endParaRPr dirty="0">
              <a:latin typeface="Candara" panose="020E0502030303020204" pitchFamily="34" charset="0"/>
            </a:endParaRPr>
          </a:p>
        </p:txBody>
      </p:sp>
      <p:sp>
        <p:nvSpPr>
          <p:cNvPr id="2643" name="Google Shape;2643;p40"/>
          <p:cNvSpPr txBox="1">
            <a:spLocks noGrp="1"/>
          </p:cNvSpPr>
          <p:nvPr>
            <p:ph type="title" idx="2"/>
          </p:nvPr>
        </p:nvSpPr>
        <p:spPr>
          <a:xfrm>
            <a:off x="3944759" y="1277558"/>
            <a:ext cx="1254600" cy="81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645" name="Google Shape;2645;p40"/>
          <p:cNvSpPr/>
          <p:nvPr/>
        </p:nvSpPr>
        <p:spPr>
          <a:xfrm>
            <a:off x="3944759" y="1112635"/>
            <a:ext cx="1254482" cy="1215278"/>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6" name="Google Shape;2646;p40"/>
          <p:cNvGrpSpPr/>
          <p:nvPr/>
        </p:nvGrpSpPr>
        <p:grpSpPr>
          <a:xfrm>
            <a:off x="112408" y="139062"/>
            <a:ext cx="1704855" cy="1581212"/>
            <a:chOff x="1488225" y="4259375"/>
            <a:chExt cx="885225" cy="821025"/>
          </a:xfrm>
        </p:grpSpPr>
        <p:sp>
          <p:nvSpPr>
            <p:cNvPr id="2647" name="Google Shape;2647;p40"/>
            <p:cNvSpPr/>
            <p:nvPr/>
          </p:nvSpPr>
          <p:spPr>
            <a:xfrm>
              <a:off x="1488375" y="4872675"/>
              <a:ext cx="863375" cy="17150"/>
            </a:xfrm>
            <a:custGeom>
              <a:avLst/>
              <a:gdLst/>
              <a:ahLst/>
              <a:cxnLst/>
              <a:rect l="l" t="t" r="r" b="b"/>
              <a:pathLst>
                <a:path w="34535" h="686" extrusionOk="0">
                  <a:moveTo>
                    <a:pt x="34261" y="0"/>
                  </a:moveTo>
                  <a:cubicBezTo>
                    <a:pt x="31956" y="23"/>
                    <a:pt x="29650" y="46"/>
                    <a:pt x="27322" y="69"/>
                  </a:cubicBezTo>
                  <a:cubicBezTo>
                    <a:pt x="25656" y="92"/>
                    <a:pt x="23990" y="115"/>
                    <a:pt x="22323" y="137"/>
                  </a:cubicBezTo>
                  <a:cubicBezTo>
                    <a:pt x="20703" y="160"/>
                    <a:pt x="19105" y="183"/>
                    <a:pt x="17507" y="206"/>
                  </a:cubicBezTo>
                  <a:cubicBezTo>
                    <a:pt x="15407" y="251"/>
                    <a:pt x="13307" y="274"/>
                    <a:pt x="11185" y="297"/>
                  </a:cubicBezTo>
                  <a:cubicBezTo>
                    <a:pt x="8012" y="343"/>
                    <a:pt x="4839" y="388"/>
                    <a:pt x="1644" y="411"/>
                  </a:cubicBezTo>
                  <a:cubicBezTo>
                    <a:pt x="1142" y="434"/>
                    <a:pt x="662" y="434"/>
                    <a:pt x="160" y="434"/>
                  </a:cubicBezTo>
                  <a:cubicBezTo>
                    <a:pt x="0" y="434"/>
                    <a:pt x="0" y="685"/>
                    <a:pt x="160" y="685"/>
                  </a:cubicBezTo>
                  <a:cubicBezTo>
                    <a:pt x="1838" y="674"/>
                    <a:pt x="3515" y="674"/>
                    <a:pt x="5193" y="674"/>
                  </a:cubicBezTo>
                  <a:cubicBezTo>
                    <a:pt x="6871" y="674"/>
                    <a:pt x="8548" y="674"/>
                    <a:pt x="10226" y="662"/>
                  </a:cubicBezTo>
                  <a:cubicBezTo>
                    <a:pt x="12440" y="640"/>
                    <a:pt x="14631" y="640"/>
                    <a:pt x="16845" y="617"/>
                  </a:cubicBezTo>
                  <a:cubicBezTo>
                    <a:pt x="18466" y="594"/>
                    <a:pt x="20109" y="571"/>
                    <a:pt x="21753" y="548"/>
                  </a:cubicBezTo>
                  <a:cubicBezTo>
                    <a:pt x="23373" y="525"/>
                    <a:pt x="25017" y="503"/>
                    <a:pt x="26637" y="480"/>
                  </a:cubicBezTo>
                  <a:cubicBezTo>
                    <a:pt x="28851" y="457"/>
                    <a:pt x="31043" y="434"/>
                    <a:pt x="33257" y="411"/>
                  </a:cubicBezTo>
                  <a:cubicBezTo>
                    <a:pt x="33599" y="411"/>
                    <a:pt x="33919" y="388"/>
                    <a:pt x="34261" y="388"/>
                  </a:cubicBezTo>
                  <a:cubicBezTo>
                    <a:pt x="34535" y="388"/>
                    <a:pt x="34535" y="0"/>
                    <a:pt x="34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0"/>
            <p:cNvSpPr/>
            <p:nvPr/>
          </p:nvSpPr>
          <p:spPr>
            <a:xfrm>
              <a:off x="1502075" y="4872675"/>
              <a:ext cx="849675" cy="16000"/>
            </a:xfrm>
            <a:custGeom>
              <a:avLst/>
              <a:gdLst/>
              <a:ahLst/>
              <a:cxnLst/>
              <a:rect l="l" t="t" r="r" b="b"/>
              <a:pathLst>
                <a:path w="33987" h="640" extrusionOk="0">
                  <a:moveTo>
                    <a:pt x="33713" y="0"/>
                  </a:moveTo>
                  <a:cubicBezTo>
                    <a:pt x="29627" y="23"/>
                    <a:pt x="25519" y="69"/>
                    <a:pt x="21433" y="92"/>
                  </a:cubicBezTo>
                  <a:cubicBezTo>
                    <a:pt x="17073" y="137"/>
                    <a:pt x="12714" y="183"/>
                    <a:pt x="8331" y="206"/>
                  </a:cubicBezTo>
                  <a:cubicBezTo>
                    <a:pt x="5638" y="229"/>
                    <a:pt x="2945" y="251"/>
                    <a:pt x="228" y="274"/>
                  </a:cubicBezTo>
                  <a:cubicBezTo>
                    <a:pt x="0" y="274"/>
                    <a:pt x="0" y="640"/>
                    <a:pt x="228" y="640"/>
                  </a:cubicBezTo>
                  <a:cubicBezTo>
                    <a:pt x="4907" y="617"/>
                    <a:pt x="9564" y="594"/>
                    <a:pt x="14220" y="548"/>
                  </a:cubicBezTo>
                  <a:cubicBezTo>
                    <a:pt x="18420" y="525"/>
                    <a:pt x="22620" y="480"/>
                    <a:pt x="26843" y="457"/>
                  </a:cubicBezTo>
                  <a:cubicBezTo>
                    <a:pt x="29125" y="434"/>
                    <a:pt x="31431" y="411"/>
                    <a:pt x="33713" y="388"/>
                  </a:cubicBezTo>
                  <a:cubicBezTo>
                    <a:pt x="33987" y="388"/>
                    <a:pt x="33987" y="0"/>
                    <a:pt x="33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0"/>
            <p:cNvSpPr/>
            <p:nvPr/>
          </p:nvSpPr>
          <p:spPr>
            <a:xfrm>
              <a:off x="1712625" y="4314450"/>
              <a:ext cx="13725" cy="765950"/>
            </a:xfrm>
            <a:custGeom>
              <a:avLst/>
              <a:gdLst/>
              <a:ahLst/>
              <a:cxnLst/>
              <a:rect l="l" t="t" r="r" b="b"/>
              <a:pathLst>
                <a:path w="549" h="30638" extrusionOk="0">
                  <a:moveTo>
                    <a:pt x="354" y="1"/>
                  </a:moveTo>
                  <a:cubicBezTo>
                    <a:pt x="292" y="1"/>
                    <a:pt x="229" y="41"/>
                    <a:pt x="229" y="120"/>
                  </a:cubicBezTo>
                  <a:cubicBezTo>
                    <a:pt x="252" y="2974"/>
                    <a:pt x="229" y="5850"/>
                    <a:pt x="206" y="8703"/>
                  </a:cubicBezTo>
                  <a:cubicBezTo>
                    <a:pt x="183" y="10689"/>
                    <a:pt x="160" y="12697"/>
                    <a:pt x="138" y="14683"/>
                  </a:cubicBezTo>
                  <a:cubicBezTo>
                    <a:pt x="115" y="16212"/>
                    <a:pt x="92" y="17764"/>
                    <a:pt x="69" y="19294"/>
                  </a:cubicBezTo>
                  <a:cubicBezTo>
                    <a:pt x="46" y="20823"/>
                    <a:pt x="23" y="22329"/>
                    <a:pt x="1" y="23859"/>
                  </a:cubicBezTo>
                  <a:cubicBezTo>
                    <a:pt x="1" y="25753"/>
                    <a:pt x="1" y="27671"/>
                    <a:pt x="23" y="29588"/>
                  </a:cubicBezTo>
                  <a:cubicBezTo>
                    <a:pt x="23" y="29862"/>
                    <a:pt x="23" y="30158"/>
                    <a:pt x="23" y="30432"/>
                  </a:cubicBezTo>
                  <a:cubicBezTo>
                    <a:pt x="23" y="30569"/>
                    <a:pt x="126" y="30638"/>
                    <a:pt x="229" y="30638"/>
                  </a:cubicBezTo>
                  <a:cubicBezTo>
                    <a:pt x="332" y="30638"/>
                    <a:pt x="434" y="30569"/>
                    <a:pt x="434" y="30432"/>
                  </a:cubicBezTo>
                  <a:cubicBezTo>
                    <a:pt x="411" y="28447"/>
                    <a:pt x="389" y="26461"/>
                    <a:pt x="411" y="24475"/>
                  </a:cubicBezTo>
                  <a:cubicBezTo>
                    <a:pt x="411" y="22923"/>
                    <a:pt x="434" y="21394"/>
                    <a:pt x="457" y="19841"/>
                  </a:cubicBezTo>
                  <a:cubicBezTo>
                    <a:pt x="480" y="18335"/>
                    <a:pt x="503" y="16806"/>
                    <a:pt x="503" y="15299"/>
                  </a:cubicBezTo>
                  <a:cubicBezTo>
                    <a:pt x="548" y="13382"/>
                    <a:pt x="548" y="11465"/>
                    <a:pt x="548" y="9547"/>
                  </a:cubicBezTo>
                  <a:cubicBezTo>
                    <a:pt x="548" y="6831"/>
                    <a:pt x="526" y="4092"/>
                    <a:pt x="503" y="1376"/>
                  </a:cubicBezTo>
                  <a:cubicBezTo>
                    <a:pt x="480" y="965"/>
                    <a:pt x="480" y="531"/>
                    <a:pt x="480" y="120"/>
                  </a:cubicBezTo>
                  <a:cubicBezTo>
                    <a:pt x="480" y="41"/>
                    <a:pt x="417"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0"/>
            <p:cNvSpPr/>
            <p:nvPr/>
          </p:nvSpPr>
          <p:spPr>
            <a:xfrm>
              <a:off x="1694800" y="4310650"/>
              <a:ext cx="55525" cy="74075"/>
            </a:xfrm>
            <a:custGeom>
              <a:avLst/>
              <a:gdLst/>
              <a:ahLst/>
              <a:cxnLst/>
              <a:rect l="l" t="t" r="r" b="b"/>
              <a:pathLst>
                <a:path w="2221" h="2963" extrusionOk="0">
                  <a:moveTo>
                    <a:pt x="1079" y="1"/>
                  </a:moveTo>
                  <a:cubicBezTo>
                    <a:pt x="1014" y="1"/>
                    <a:pt x="946" y="45"/>
                    <a:pt x="919" y="113"/>
                  </a:cubicBezTo>
                  <a:cubicBezTo>
                    <a:pt x="599" y="1003"/>
                    <a:pt x="303" y="1916"/>
                    <a:pt x="29" y="2829"/>
                  </a:cubicBezTo>
                  <a:cubicBezTo>
                    <a:pt x="1" y="2912"/>
                    <a:pt x="67" y="2962"/>
                    <a:pt x="132" y="2962"/>
                  </a:cubicBezTo>
                  <a:cubicBezTo>
                    <a:pt x="174" y="2962"/>
                    <a:pt x="216" y="2942"/>
                    <a:pt x="234" y="2897"/>
                  </a:cubicBezTo>
                  <a:cubicBezTo>
                    <a:pt x="536" y="2113"/>
                    <a:pt x="820" y="1310"/>
                    <a:pt x="1102" y="506"/>
                  </a:cubicBezTo>
                  <a:lnTo>
                    <a:pt x="1102" y="506"/>
                  </a:lnTo>
                  <a:cubicBezTo>
                    <a:pt x="1283" y="840"/>
                    <a:pt x="1439" y="1195"/>
                    <a:pt x="1581" y="1551"/>
                  </a:cubicBezTo>
                  <a:cubicBezTo>
                    <a:pt x="1649" y="1779"/>
                    <a:pt x="1741" y="2007"/>
                    <a:pt x="1809" y="2235"/>
                  </a:cubicBezTo>
                  <a:cubicBezTo>
                    <a:pt x="1832" y="2350"/>
                    <a:pt x="1878" y="2464"/>
                    <a:pt x="1901" y="2555"/>
                  </a:cubicBezTo>
                  <a:cubicBezTo>
                    <a:pt x="1923" y="2692"/>
                    <a:pt x="2015" y="2783"/>
                    <a:pt x="2060" y="2897"/>
                  </a:cubicBezTo>
                  <a:cubicBezTo>
                    <a:pt x="2076" y="2914"/>
                    <a:pt x="2098" y="2921"/>
                    <a:pt x="2120" y="2921"/>
                  </a:cubicBezTo>
                  <a:cubicBezTo>
                    <a:pt x="2159" y="2921"/>
                    <a:pt x="2197" y="2896"/>
                    <a:pt x="2197" y="2852"/>
                  </a:cubicBezTo>
                  <a:cubicBezTo>
                    <a:pt x="2197" y="2715"/>
                    <a:pt x="2220" y="2623"/>
                    <a:pt x="2197" y="2486"/>
                  </a:cubicBezTo>
                  <a:cubicBezTo>
                    <a:pt x="2174" y="2350"/>
                    <a:pt x="2129" y="2235"/>
                    <a:pt x="2106" y="2098"/>
                  </a:cubicBezTo>
                  <a:cubicBezTo>
                    <a:pt x="2015" y="1870"/>
                    <a:pt x="1946" y="1642"/>
                    <a:pt x="1855" y="1414"/>
                  </a:cubicBezTo>
                  <a:cubicBezTo>
                    <a:pt x="1672" y="957"/>
                    <a:pt x="1444" y="501"/>
                    <a:pt x="1193" y="67"/>
                  </a:cubicBezTo>
                  <a:cubicBezTo>
                    <a:pt x="1165" y="21"/>
                    <a:pt x="1123"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0"/>
            <p:cNvSpPr/>
            <p:nvPr/>
          </p:nvSpPr>
          <p:spPr>
            <a:xfrm>
              <a:off x="1697225" y="4595900"/>
              <a:ext cx="51950" cy="9200"/>
            </a:xfrm>
            <a:custGeom>
              <a:avLst/>
              <a:gdLst/>
              <a:ahLst/>
              <a:cxnLst/>
              <a:rect l="l" t="t" r="r" b="b"/>
              <a:pathLst>
                <a:path w="2078" h="368" extrusionOk="0">
                  <a:moveTo>
                    <a:pt x="1752" y="0"/>
                  </a:moveTo>
                  <a:cubicBezTo>
                    <a:pt x="1721" y="0"/>
                    <a:pt x="1691" y="1"/>
                    <a:pt x="1667" y="1"/>
                  </a:cubicBezTo>
                  <a:lnTo>
                    <a:pt x="1142" y="1"/>
                  </a:lnTo>
                  <a:cubicBezTo>
                    <a:pt x="982" y="24"/>
                    <a:pt x="822" y="24"/>
                    <a:pt x="662" y="24"/>
                  </a:cubicBezTo>
                  <a:cubicBezTo>
                    <a:pt x="571" y="24"/>
                    <a:pt x="480" y="24"/>
                    <a:pt x="388" y="47"/>
                  </a:cubicBezTo>
                  <a:cubicBezTo>
                    <a:pt x="373" y="47"/>
                    <a:pt x="348" y="37"/>
                    <a:pt x="326" y="37"/>
                  </a:cubicBezTo>
                  <a:cubicBezTo>
                    <a:pt x="315" y="37"/>
                    <a:pt x="305" y="39"/>
                    <a:pt x="297" y="47"/>
                  </a:cubicBezTo>
                  <a:cubicBezTo>
                    <a:pt x="240" y="66"/>
                    <a:pt x="215" y="101"/>
                    <a:pt x="181" y="138"/>
                  </a:cubicBezTo>
                  <a:lnTo>
                    <a:pt x="69" y="138"/>
                  </a:lnTo>
                  <a:cubicBezTo>
                    <a:pt x="0" y="138"/>
                    <a:pt x="0" y="229"/>
                    <a:pt x="69" y="229"/>
                  </a:cubicBezTo>
                  <a:lnTo>
                    <a:pt x="174" y="229"/>
                  </a:lnTo>
                  <a:cubicBezTo>
                    <a:pt x="235" y="321"/>
                    <a:pt x="282" y="321"/>
                    <a:pt x="388" y="321"/>
                  </a:cubicBezTo>
                  <a:cubicBezTo>
                    <a:pt x="480" y="344"/>
                    <a:pt x="571" y="344"/>
                    <a:pt x="662" y="344"/>
                  </a:cubicBezTo>
                  <a:cubicBezTo>
                    <a:pt x="822" y="344"/>
                    <a:pt x="982" y="344"/>
                    <a:pt x="1142" y="366"/>
                  </a:cubicBezTo>
                  <a:lnTo>
                    <a:pt x="1644" y="366"/>
                  </a:lnTo>
                  <a:cubicBezTo>
                    <a:pt x="1669" y="366"/>
                    <a:pt x="1699" y="367"/>
                    <a:pt x="1732" y="367"/>
                  </a:cubicBezTo>
                  <a:cubicBezTo>
                    <a:pt x="1879" y="367"/>
                    <a:pt x="2077" y="352"/>
                    <a:pt x="2077" y="184"/>
                  </a:cubicBezTo>
                  <a:cubicBezTo>
                    <a:pt x="2077" y="16"/>
                    <a:pt x="1894" y="0"/>
                    <a:pt x="1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0"/>
            <p:cNvSpPr/>
            <p:nvPr/>
          </p:nvSpPr>
          <p:spPr>
            <a:xfrm>
              <a:off x="1697225" y="4478925"/>
              <a:ext cx="51950" cy="9175"/>
            </a:xfrm>
            <a:custGeom>
              <a:avLst/>
              <a:gdLst/>
              <a:ahLst/>
              <a:cxnLst/>
              <a:rect l="l" t="t" r="r" b="b"/>
              <a:pathLst>
                <a:path w="2078" h="367" extrusionOk="0">
                  <a:moveTo>
                    <a:pt x="1667" y="1"/>
                  </a:moveTo>
                  <a:cubicBezTo>
                    <a:pt x="1507" y="1"/>
                    <a:pt x="1324" y="1"/>
                    <a:pt x="1142" y="24"/>
                  </a:cubicBezTo>
                  <a:lnTo>
                    <a:pt x="662" y="24"/>
                  </a:lnTo>
                  <a:cubicBezTo>
                    <a:pt x="571" y="47"/>
                    <a:pt x="480" y="47"/>
                    <a:pt x="388" y="47"/>
                  </a:cubicBezTo>
                  <a:lnTo>
                    <a:pt x="297" y="47"/>
                  </a:lnTo>
                  <a:cubicBezTo>
                    <a:pt x="240" y="66"/>
                    <a:pt x="215" y="100"/>
                    <a:pt x="181" y="138"/>
                  </a:cubicBezTo>
                  <a:lnTo>
                    <a:pt x="69" y="138"/>
                  </a:lnTo>
                  <a:cubicBezTo>
                    <a:pt x="0" y="138"/>
                    <a:pt x="0" y="229"/>
                    <a:pt x="69" y="229"/>
                  </a:cubicBezTo>
                  <a:cubicBezTo>
                    <a:pt x="107" y="229"/>
                    <a:pt x="145" y="229"/>
                    <a:pt x="183" y="243"/>
                  </a:cubicBezTo>
                  <a:lnTo>
                    <a:pt x="183" y="243"/>
                  </a:lnTo>
                  <a:cubicBezTo>
                    <a:pt x="240" y="326"/>
                    <a:pt x="287" y="343"/>
                    <a:pt x="388" y="343"/>
                  </a:cubicBezTo>
                  <a:lnTo>
                    <a:pt x="662" y="343"/>
                  </a:lnTo>
                  <a:cubicBezTo>
                    <a:pt x="822" y="343"/>
                    <a:pt x="982" y="366"/>
                    <a:pt x="1142" y="366"/>
                  </a:cubicBezTo>
                  <a:lnTo>
                    <a:pt x="1644" y="366"/>
                  </a:lnTo>
                  <a:cubicBezTo>
                    <a:pt x="1669" y="366"/>
                    <a:pt x="1699" y="367"/>
                    <a:pt x="1732" y="367"/>
                  </a:cubicBezTo>
                  <a:cubicBezTo>
                    <a:pt x="1879" y="367"/>
                    <a:pt x="2077" y="352"/>
                    <a:pt x="2077" y="184"/>
                  </a:cubicBezTo>
                  <a:cubicBezTo>
                    <a:pt x="2077" y="1"/>
                    <a:pt x="1804" y="24"/>
                    <a:pt x="1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0"/>
            <p:cNvSpPr/>
            <p:nvPr/>
          </p:nvSpPr>
          <p:spPr>
            <a:xfrm>
              <a:off x="1697225" y="4697050"/>
              <a:ext cx="51950" cy="10175"/>
            </a:xfrm>
            <a:custGeom>
              <a:avLst/>
              <a:gdLst/>
              <a:ahLst/>
              <a:cxnLst/>
              <a:rect l="l" t="t" r="r" b="b"/>
              <a:pathLst>
                <a:path w="2078" h="407" extrusionOk="0">
                  <a:moveTo>
                    <a:pt x="1407" y="1"/>
                  </a:moveTo>
                  <a:cubicBezTo>
                    <a:pt x="1324" y="1"/>
                    <a:pt x="1244" y="7"/>
                    <a:pt x="1164" y="18"/>
                  </a:cubicBezTo>
                  <a:lnTo>
                    <a:pt x="639" y="18"/>
                  </a:lnTo>
                  <a:cubicBezTo>
                    <a:pt x="571" y="41"/>
                    <a:pt x="480" y="41"/>
                    <a:pt x="388" y="41"/>
                  </a:cubicBezTo>
                  <a:cubicBezTo>
                    <a:pt x="284" y="41"/>
                    <a:pt x="237" y="60"/>
                    <a:pt x="178" y="132"/>
                  </a:cubicBezTo>
                  <a:lnTo>
                    <a:pt x="69" y="132"/>
                  </a:lnTo>
                  <a:cubicBezTo>
                    <a:pt x="0" y="132"/>
                    <a:pt x="0" y="223"/>
                    <a:pt x="69" y="223"/>
                  </a:cubicBezTo>
                  <a:lnTo>
                    <a:pt x="180" y="223"/>
                  </a:lnTo>
                  <a:cubicBezTo>
                    <a:pt x="213" y="266"/>
                    <a:pt x="236" y="315"/>
                    <a:pt x="274" y="315"/>
                  </a:cubicBezTo>
                  <a:cubicBezTo>
                    <a:pt x="320" y="338"/>
                    <a:pt x="366" y="338"/>
                    <a:pt x="388" y="338"/>
                  </a:cubicBezTo>
                  <a:lnTo>
                    <a:pt x="639" y="338"/>
                  </a:lnTo>
                  <a:cubicBezTo>
                    <a:pt x="822" y="360"/>
                    <a:pt x="982" y="360"/>
                    <a:pt x="1164" y="360"/>
                  </a:cubicBezTo>
                  <a:cubicBezTo>
                    <a:pt x="1324" y="383"/>
                    <a:pt x="1484" y="383"/>
                    <a:pt x="1644" y="383"/>
                  </a:cubicBezTo>
                  <a:cubicBezTo>
                    <a:pt x="1781" y="360"/>
                    <a:pt x="2077" y="406"/>
                    <a:pt x="2077" y="201"/>
                  </a:cubicBezTo>
                  <a:cubicBezTo>
                    <a:pt x="2077" y="33"/>
                    <a:pt x="1894" y="17"/>
                    <a:pt x="1752" y="17"/>
                  </a:cubicBezTo>
                  <a:cubicBezTo>
                    <a:pt x="1721" y="17"/>
                    <a:pt x="1691" y="18"/>
                    <a:pt x="1667" y="18"/>
                  </a:cubicBezTo>
                  <a:cubicBezTo>
                    <a:pt x="1575" y="7"/>
                    <a:pt x="1490" y="1"/>
                    <a:pt x="14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0"/>
            <p:cNvSpPr/>
            <p:nvPr/>
          </p:nvSpPr>
          <p:spPr>
            <a:xfrm>
              <a:off x="1697225" y="4794475"/>
              <a:ext cx="51950" cy="9200"/>
            </a:xfrm>
            <a:custGeom>
              <a:avLst/>
              <a:gdLst/>
              <a:ahLst/>
              <a:cxnLst/>
              <a:rect l="l" t="t" r="r" b="b"/>
              <a:pathLst>
                <a:path w="2078" h="368" extrusionOk="0">
                  <a:moveTo>
                    <a:pt x="1752" y="1"/>
                  </a:moveTo>
                  <a:cubicBezTo>
                    <a:pt x="1721" y="1"/>
                    <a:pt x="1691" y="1"/>
                    <a:pt x="1667" y="1"/>
                  </a:cubicBezTo>
                  <a:lnTo>
                    <a:pt x="1164" y="1"/>
                  </a:lnTo>
                  <a:cubicBezTo>
                    <a:pt x="982" y="1"/>
                    <a:pt x="822" y="1"/>
                    <a:pt x="639" y="24"/>
                  </a:cubicBezTo>
                  <a:lnTo>
                    <a:pt x="388" y="24"/>
                  </a:lnTo>
                  <a:cubicBezTo>
                    <a:pt x="284" y="24"/>
                    <a:pt x="237" y="43"/>
                    <a:pt x="178" y="115"/>
                  </a:cubicBezTo>
                  <a:lnTo>
                    <a:pt x="69" y="115"/>
                  </a:lnTo>
                  <a:cubicBezTo>
                    <a:pt x="0" y="138"/>
                    <a:pt x="0" y="207"/>
                    <a:pt x="69" y="207"/>
                  </a:cubicBezTo>
                  <a:cubicBezTo>
                    <a:pt x="106" y="207"/>
                    <a:pt x="143" y="222"/>
                    <a:pt x="179" y="227"/>
                  </a:cubicBezTo>
                  <a:lnTo>
                    <a:pt x="179" y="227"/>
                  </a:lnTo>
                  <a:cubicBezTo>
                    <a:pt x="213" y="266"/>
                    <a:pt x="235" y="302"/>
                    <a:pt x="274" y="321"/>
                  </a:cubicBezTo>
                  <a:lnTo>
                    <a:pt x="388" y="321"/>
                  </a:lnTo>
                  <a:cubicBezTo>
                    <a:pt x="480" y="321"/>
                    <a:pt x="571" y="321"/>
                    <a:pt x="639" y="344"/>
                  </a:cubicBezTo>
                  <a:cubicBezTo>
                    <a:pt x="822" y="344"/>
                    <a:pt x="982" y="344"/>
                    <a:pt x="1164" y="367"/>
                  </a:cubicBezTo>
                  <a:lnTo>
                    <a:pt x="1644" y="367"/>
                  </a:lnTo>
                  <a:cubicBezTo>
                    <a:pt x="1669" y="367"/>
                    <a:pt x="1699" y="367"/>
                    <a:pt x="1732" y="367"/>
                  </a:cubicBezTo>
                  <a:cubicBezTo>
                    <a:pt x="1879" y="367"/>
                    <a:pt x="2077" y="352"/>
                    <a:pt x="2077" y="184"/>
                  </a:cubicBezTo>
                  <a:cubicBezTo>
                    <a:pt x="2077" y="16"/>
                    <a:pt x="1894" y="1"/>
                    <a:pt x="1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0"/>
            <p:cNvSpPr/>
            <p:nvPr/>
          </p:nvSpPr>
          <p:spPr>
            <a:xfrm>
              <a:off x="2037900" y="4858275"/>
              <a:ext cx="10275" cy="51525"/>
            </a:xfrm>
            <a:custGeom>
              <a:avLst/>
              <a:gdLst/>
              <a:ahLst/>
              <a:cxnLst/>
              <a:rect l="l" t="t" r="r" b="b"/>
              <a:pathLst>
                <a:path w="411" h="2061" extrusionOk="0">
                  <a:moveTo>
                    <a:pt x="220" y="0"/>
                  </a:moveTo>
                  <a:cubicBezTo>
                    <a:pt x="200" y="0"/>
                    <a:pt x="183" y="17"/>
                    <a:pt x="183" y="51"/>
                  </a:cubicBezTo>
                  <a:cubicBezTo>
                    <a:pt x="183" y="88"/>
                    <a:pt x="168" y="125"/>
                    <a:pt x="162" y="162"/>
                  </a:cubicBezTo>
                  <a:lnTo>
                    <a:pt x="162" y="162"/>
                  </a:lnTo>
                  <a:cubicBezTo>
                    <a:pt x="124" y="196"/>
                    <a:pt x="88" y="218"/>
                    <a:pt x="68" y="257"/>
                  </a:cubicBezTo>
                  <a:cubicBezTo>
                    <a:pt x="68" y="303"/>
                    <a:pt x="68" y="348"/>
                    <a:pt x="68" y="371"/>
                  </a:cubicBezTo>
                  <a:cubicBezTo>
                    <a:pt x="68" y="462"/>
                    <a:pt x="68" y="554"/>
                    <a:pt x="68" y="622"/>
                  </a:cubicBezTo>
                  <a:cubicBezTo>
                    <a:pt x="46" y="805"/>
                    <a:pt x="46" y="964"/>
                    <a:pt x="46" y="1147"/>
                  </a:cubicBezTo>
                  <a:cubicBezTo>
                    <a:pt x="46" y="1307"/>
                    <a:pt x="46" y="1467"/>
                    <a:pt x="46" y="1626"/>
                  </a:cubicBezTo>
                  <a:cubicBezTo>
                    <a:pt x="46" y="1763"/>
                    <a:pt x="0" y="2060"/>
                    <a:pt x="228" y="2060"/>
                  </a:cubicBezTo>
                  <a:cubicBezTo>
                    <a:pt x="411" y="2060"/>
                    <a:pt x="388" y="1786"/>
                    <a:pt x="388" y="1649"/>
                  </a:cubicBezTo>
                  <a:cubicBezTo>
                    <a:pt x="411" y="1467"/>
                    <a:pt x="411" y="1307"/>
                    <a:pt x="388" y="1147"/>
                  </a:cubicBezTo>
                  <a:cubicBezTo>
                    <a:pt x="388" y="964"/>
                    <a:pt x="388" y="805"/>
                    <a:pt x="365" y="622"/>
                  </a:cubicBezTo>
                  <a:cubicBezTo>
                    <a:pt x="365" y="554"/>
                    <a:pt x="365" y="462"/>
                    <a:pt x="365" y="371"/>
                  </a:cubicBezTo>
                  <a:cubicBezTo>
                    <a:pt x="365" y="267"/>
                    <a:pt x="346" y="220"/>
                    <a:pt x="274" y="161"/>
                  </a:cubicBezTo>
                  <a:lnTo>
                    <a:pt x="274" y="161"/>
                  </a:lnTo>
                  <a:cubicBezTo>
                    <a:pt x="274" y="124"/>
                    <a:pt x="274" y="88"/>
                    <a:pt x="274" y="51"/>
                  </a:cubicBezTo>
                  <a:cubicBezTo>
                    <a:pt x="263" y="17"/>
                    <a:pt x="240"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0"/>
            <p:cNvSpPr/>
            <p:nvPr/>
          </p:nvSpPr>
          <p:spPr>
            <a:xfrm>
              <a:off x="2154875" y="4858275"/>
              <a:ext cx="10300" cy="51525"/>
            </a:xfrm>
            <a:custGeom>
              <a:avLst/>
              <a:gdLst/>
              <a:ahLst/>
              <a:cxnLst/>
              <a:rect l="l" t="t" r="r" b="b"/>
              <a:pathLst>
                <a:path w="412" h="2061" extrusionOk="0">
                  <a:moveTo>
                    <a:pt x="206" y="0"/>
                  </a:moveTo>
                  <a:cubicBezTo>
                    <a:pt x="183" y="0"/>
                    <a:pt x="160" y="17"/>
                    <a:pt x="160" y="51"/>
                  </a:cubicBezTo>
                  <a:cubicBezTo>
                    <a:pt x="160" y="89"/>
                    <a:pt x="160" y="126"/>
                    <a:pt x="160" y="164"/>
                  </a:cubicBezTo>
                  <a:lnTo>
                    <a:pt x="160" y="164"/>
                  </a:lnTo>
                  <a:cubicBezTo>
                    <a:pt x="123" y="197"/>
                    <a:pt x="88" y="219"/>
                    <a:pt x="69" y="257"/>
                  </a:cubicBezTo>
                  <a:cubicBezTo>
                    <a:pt x="69" y="303"/>
                    <a:pt x="69" y="348"/>
                    <a:pt x="69" y="371"/>
                  </a:cubicBezTo>
                  <a:cubicBezTo>
                    <a:pt x="69" y="462"/>
                    <a:pt x="46" y="554"/>
                    <a:pt x="46" y="622"/>
                  </a:cubicBezTo>
                  <a:cubicBezTo>
                    <a:pt x="46" y="805"/>
                    <a:pt x="46" y="964"/>
                    <a:pt x="23" y="1147"/>
                  </a:cubicBezTo>
                  <a:cubicBezTo>
                    <a:pt x="23" y="1307"/>
                    <a:pt x="23" y="1467"/>
                    <a:pt x="23" y="1626"/>
                  </a:cubicBezTo>
                  <a:cubicBezTo>
                    <a:pt x="23" y="1763"/>
                    <a:pt x="0" y="2060"/>
                    <a:pt x="206" y="2060"/>
                  </a:cubicBezTo>
                  <a:cubicBezTo>
                    <a:pt x="411" y="2060"/>
                    <a:pt x="388" y="1786"/>
                    <a:pt x="388" y="1649"/>
                  </a:cubicBezTo>
                  <a:cubicBezTo>
                    <a:pt x="388" y="1467"/>
                    <a:pt x="388" y="1307"/>
                    <a:pt x="388" y="1147"/>
                  </a:cubicBezTo>
                  <a:cubicBezTo>
                    <a:pt x="388" y="964"/>
                    <a:pt x="365" y="805"/>
                    <a:pt x="365" y="622"/>
                  </a:cubicBezTo>
                  <a:cubicBezTo>
                    <a:pt x="365" y="554"/>
                    <a:pt x="365" y="462"/>
                    <a:pt x="365" y="371"/>
                  </a:cubicBezTo>
                  <a:cubicBezTo>
                    <a:pt x="365" y="265"/>
                    <a:pt x="346" y="218"/>
                    <a:pt x="251" y="157"/>
                  </a:cubicBezTo>
                  <a:lnTo>
                    <a:pt x="251" y="157"/>
                  </a:lnTo>
                  <a:cubicBezTo>
                    <a:pt x="251" y="122"/>
                    <a:pt x="251" y="87"/>
                    <a:pt x="251" y="51"/>
                  </a:cubicBezTo>
                  <a:cubicBezTo>
                    <a:pt x="251" y="17"/>
                    <a:pt x="228"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0"/>
            <p:cNvSpPr/>
            <p:nvPr/>
          </p:nvSpPr>
          <p:spPr>
            <a:xfrm>
              <a:off x="1936875" y="4858275"/>
              <a:ext cx="10300" cy="51525"/>
            </a:xfrm>
            <a:custGeom>
              <a:avLst/>
              <a:gdLst/>
              <a:ahLst/>
              <a:cxnLst/>
              <a:rect l="l" t="t" r="r" b="b"/>
              <a:pathLst>
                <a:path w="412" h="2061" extrusionOk="0">
                  <a:moveTo>
                    <a:pt x="215" y="0"/>
                  </a:moveTo>
                  <a:cubicBezTo>
                    <a:pt x="195" y="0"/>
                    <a:pt x="172" y="17"/>
                    <a:pt x="161" y="51"/>
                  </a:cubicBezTo>
                  <a:cubicBezTo>
                    <a:pt x="161" y="89"/>
                    <a:pt x="161" y="126"/>
                    <a:pt x="161" y="164"/>
                  </a:cubicBezTo>
                  <a:lnTo>
                    <a:pt x="161" y="164"/>
                  </a:lnTo>
                  <a:cubicBezTo>
                    <a:pt x="123" y="197"/>
                    <a:pt x="88" y="219"/>
                    <a:pt x="69" y="257"/>
                  </a:cubicBezTo>
                  <a:cubicBezTo>
                    <a:pt x="69" y="303"/>
                    <a:pt x="69" y="348"/>
                    <a:pt x="69" y="371"/>
                  </a:cubicBezTo>
                  <a:cubicBezTo>
                    <a:pt x="69" y="462"/>
                    <a:pt x="69" y="554"/>
                    <a:pt x="47" y="622"/>
                  </a:cubicBezTo>
                  <a:cubicBezTo>
                    <a:pt x="47" y="805"/>
                    <a:pt x="47" y="964"/>
                    <a:pt x="24" y="1147"/>
                  </a:cubicBezTo>
                  <a:cubicBezTo>
                    <a:pt x="24" y="1307"/>
                    <a:pt x="24" y="1467"/>
                    <a:pt x="24" y="1626"/>
                  </a:cubicBezTo>
                  <a:cubicBezTo>
                    <a:pt x="24" y="1763"/>
                    <a:pt x="1" y="2060"/>
                    <a:pt x="206" y="2060"/>
                  </a:cubicBezTo>
                  <a:cubicBezTo>
                    <a:pt x="412" y="2060"/>
                    <a:pt x="389" y="1786"/>
                    <a:pt x="389" y="1649"/>
                  </a:cubicBezTo>
                  <a:cubicBezTo>
                    <a:pt x="389" y="1467"/>
                    <a:pt x="389" y="1307"/>
                    <a:pt x="389" y="1147"/>
                  </a:cubicBezTo>
                  <a:cubicBezTo>
                    <a:pt x="389" y="964"/>
                    <a:pt x="366" y="805"/>
                    <a:pt x="366" y="622"/>
                  </a:cubicBezTo>
                  <a:cubicBezTo>
                    <a:pt x="366" y="554"/>
                    <a:pt x="366" y="462"/>
                    <a:pt x="366" y="371"/>
                  </a:cubicBezTo>
                  <a:cubicBezTo>
                    <a:pt x="366" y="266"/>
                    <a:pt x="347" y="219"/>
                    <a:pt x="272" y="158"/>
                  </a:cubicBezTo>
                  <a:lnTo>
                    <a:pt x="272" y="158"/>
                  </a:lnTo>
                  <a:cubicBezTo>
                    <a:pt x="266" y="123"/>
                    <a:pt x="252" y="87"/>
                    <a:pt x="252" y="51"/>
                  </a:cubicBezTo>
                  <a:cubicBezTo>
                    <a:pt x="252" y="17"/>
                    <a:pt x="235"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0"/>
            <p:cNvSpPr/>
            <p:nvPr/>
          </p:nvSpPr>
          <p:spPr>
            <a:xfrm>
              <a:off x="1839300" y="4858275"/>
              <a:ext cx="10300" cy="51525"/>
            </a:xfrm>
            <a:custGeom>
              <a:avLst/>
              <a:gdLst/>
              <a:ahLst/>
              <a:cxnLst/>
              <a:rect l="l" t="t" r="r" b="b"/>
              <a:pathLst>
                <a:path w="412" h="2061" extrusionOk="0">
                  <a:moveTo>
                    <a:pt x="229" y="0"/>
                  </a:moveTo>
                  <a:cubicBezTo>
                    <a:pt x="206" y="0"/>
                    <a:pt x="183" y="17"/>
                    <a:pt x="183" y="51"/>
                  </a:cubicBezTo>
                  <a:cubicBezTo>
                    <a:pt x="183" y="89"/>
                    <a:pt x="183" y="126"/>
                    <a:pt x="183" y="164"/>
                  </a:cubicBezTo>
                  <a:lnTo>
                    <a:pt x="183" y="164"/>
                  </a:lnTo>
                  <a:cubicBezTo>
                    <a:pt x="146" y="197"/>
                    <a:pt x="111" y="219"/>
                    <a:pt x="92" y="257"/>
                  </a:cubicBezTo>
                  <a:cubicBezTo>
                    <a:pt x="92" y="303"/>
                    <a:pt x="92" y="348"/>
                    <a:pt x="92" y="371"/>
                  </a:cubicBezTo>
                  <a:cubicBezTo>
                    <a:pt x="69" y="462"/>
                    <a:pt x="69" y="554"/>
                    <a:pt x="69" y="622"/>
                  </a:cubicBezTo>
                  <a:cubicBezTo>
                    <a:pt x="69" y="805"/>
                    <a:pt x="46" y="964"/>
                    <a:pt x="46" y="1147"/>
                  </a:cubicBezTo>
                  <a:cubicBezTo>
                    <a:pt x="46" y="1307"/>
                    <a:pt x="46" y="1467"/>
                    <a:pt x="46" y="1626"/>
                  </a:cubicBezTo>
                  <a:cubicBezTo>
                    <a:pt x="46" y="1763"/>
                    <a:pt x="1" y="2060"/>
                    <a:pt x="229" y="2060"/>
                  </a:cubicBezTo>
                  <a:cubicBezTo>
                    <a:pt x="412" y="2060"/>
                    <a:pt x="389" y="1786"/>
                    <a:pt x="412" y="1649"/>
                  </a:cubicBezTo>
                  <a:cubicBezTo>
                    <a:pt x="412" y="1467"/>
                    <a:pt x="412" y="1307"/>
                    <a:pt x="412" y="1147"/>
                  </a:cubicBezTo>
                  <a:cubicBezTo>
                    <a:pt x="389" y="964"/>
                    <a:pt x="389" y="805"/>
                    <a:pt x="389" y="622"/>
                  </a:cubicBezTo>
                  <a:cubicBezTo>
                    <a:pt x="389" y="554"/>
                    <a:pt x="389" y="462"/>
                    <a:pt x="366" y="371"/>
                  </a:cubicBezTo>
                  <a:cubicBezTo>
                    <a:pt x="366" y="265"/>
                    <a:pt x="366" y="218"/>
                    <a:pt x="275" y="157"/>
                  </a:cubicBezTo>
                  <a:lnTo>
                    <a:pt x="275" y="157"/>
                  </a:lnTo>
                  <a:cubicBezTo>
                    <a:pt x="275" y="122"/>
                    <a:pt x="275" y="87"/>
                    <a:pt x="275" y="51"/>
                  </a:cubicBezTo>
                  <a:cubicBezTo>
                    <a:pt x="275" y="17"/>
                    <a:pt x="252"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0"/>
            <p:cNvSpPr/>
            <p:nvPr/>
          </p:nvSpPr>
          <p:spPr>
            <a:xfrm>
              <a:off x="2307800" y="4852600"/>
              <a:ext cx="65650" cy="61750"/>
            </a:xfrm>
            <a:custGeom>
              <a:avLst/>
              <a:gdLst/>
              <a:ahLst/>
              <a:cxnLst/>
              <a:rect l="l" t="t" r="r" b="b"/>
              <a:pathLst>
                <a:path w="2626" h="2470" extrusionOk="0">
                  <a:moveTo>
                    <a:pt x="225" y="1"/>
                  </a:moveTo>
                  <a:cubicBezTo>
                    <a:pt x="203" y="1"/>
                    <a:pt x="182" y="2"/>
                    <a:pt x="160" y="5"/>
                  </a:cubicBezTo>
                  <a:cubicBezTo>
                    <a:pt x="46" y="5"/>
                    <a:pt x="0" y="119"/>
                    <a:pt x="69" y="210"/>
                  </a:cubicBezTo>
                  <a:cubicBezTo>
                    <a:pt x="206" y="370"/>
                    <a:pt x="411" y="438"/>
                    <a:pt x="594" y="507"/>
                  </a:cubicBezTo>
                  <a:cubicBezTo>
                    <a:pt x="799" y="575"/>
                    <a:pt x="1005" y="666"/>
                    <a:pt x="1187" y="735"/>
                  </a:cubicBezTo>
                  <a:cubicBezTo>
                    <a:pt x="1518" y="863"/>
                    <a:pt x="1833" y="992"/>
                    <a:pt x="2146" y="1120"/>
                  </a:cubicBezTo>
                  <a:lnTo>
                    <a:pt x="2146" y="1120"/>
                  </a:lnTo>
                  <a:cubicBezTo>
                    <a:pt x="1619" y="1674"/>
                    <a:pt x="950" y="2014"/>
                    <a:pt x="206" y="2241"/>
                  </a:cubicBezTo>
                  <a:cubicBezTo>
                    <a:pt x="92" y="2287"/>
                    <a:pt x="115" y="2470"/>
                    <a:pt x="251" y="2470"/>
                  </a:cubicBezTo>
                  <a:cubicBezTo>
                    <a:pt x="1142" y="2378"/>
                    <a:pt x="1963" y="1853"/>
                    <a:pt x="2534" y="1191"/>
                  </a:cubicBezTo>
                  <a:cubicBezTo>
                    <a:pt x="2625" y="1077"/>
                    <a:pt x="2580" y="940"/>
                    <a:pt x="2466" y="895"/>
                  </a:cubicBezTo>
                  <a:cubicBezTo>
                    <a:pt x="2077" y="735"/>
                    <a:pt x="1689" y="575"/>
                    <a:pt x="1324" y="415"/>
                  </a:cubicBezTo>
                  <a:cubicBezTo>
                    <a:pt x="1119" y="324"/>
                    <a:pt x="936" y="256"/>
                    <a:pt x="754" y="164"/>
                  </a:cubicBezTo>
                  <a:cubicBezTo>
                    <a:pt x="570" y="83"/>
                    <a:pt x="404"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0"/>
            <p:cNvSpPr/>
            <p:nvPr/>
          </p:nvSpPr>
          <p:spPr>
            <a:xfrm>
              <a:off x="1628750" y="4930875"/>
              <a:ext cx="34825" cy="47575"/>
            </a:xfrm>
            <a:custGeom>
              <a:avLst/>
              <a:gdLst/>
              <a:ahLst/>
              <a:cxnLst/>
              <a:rect l="l" t="t" r="r" b="b"/>
              <a:pathLst>
                <a:path w="1393" h="1903" extrusionOk="0">
                  <a:moveTo>
                    <a:pt x="868" y="343"/>
                  </a:moveTo>
                  <a:cubicBezTo>
                    <a:pt x="883" y="351"/>
                    <a:pt x="883" y="353"/>
                    <a:pt x="878" y="353"/>
                  </a:cubicBezTo>
                  <a:cubicBezTo>
                    <a:pt x="868" y="353"/>
                    <a:pt x="837" y="343"/>
                    <a:pt x="868" y="343"/>
                  </a:cubicBezTo>
                  <a:close/>
                  <a:moveTo>
                    <a:pt x="799" y="1"/>
                  </a:moveTo>
                  <a:cubicBezTo>
                    <a:pt x="662" y="1"/>
                    <a:pt x="548" y="92"/>
                    <a:pt x="457" y="206"/>
                  </a:cubicBezTo>
                  <a:cubicBezTo>
                    <a:pt x="274" y="480"/>
                    <a:pt x="274" y="845"/>
                    <a:pt x="388" y="1142"/>
                  </a:cubicBezTo>
                  <a:cubicBezTo>
                    <a:pt x="407" y="1179"/>
                    <a:pt x="441" y="1216"/>
                    <a:pt x="477" y="1216"/>
                  </a:cubicBezTo>
                  <a:cubicBezTo>
                    <a:pt x="486" y="1216"/>
                    <a:pt x="494" y="1215"/>
                    <a:pt x="502" y="1210"/>
                  </a:cubicBezTo>
                  <a:cubicBezTo>
                    <a:pt x="548" y="1210"/>
                    <a:pt x="617" y="1165"/>
                    <a:pt x="617" y="1096"/>
                  </a:cubicBezTo>
                  <a:cubicBezTo>
                    <a:pt x="594" y="1005"/>
                    <a:pt x="594" y="891"/>
                    <a:pt x="617" y="822"/>
                  </a:cubicBezTo>
                  <a:cubicBezTo>
                    <a:pt x="639" y="708"/>
                    <a:pt x="662" y="617"/>
                    <a:pt x="685" y="503"/>
                  </a:cubicBezTo>
                  <a:cubicBezTo>
                    <a:pt x="708" y="503"/>
                    <a:pt x="708" y="480"/>
                    <a:pt x="708" y="480"/>
                  </a:cubicBezTo>
                  <a:cubicBezTo>
                    <a:pt x="708" y="457"/>
                    <a:pt x="731" y="434"/>
                    <a:pt x="731" y="411"/>
                  </a:cubicBezTo>
                  <a:cubicBezTo>
                    <a:pt x="754" y="411"/>
                    <a:pt x="754" y="389"/>
                    <a:pt x="754" y="389"/>
                  </a:cubicBezTo>
                  <a:cubicBezTo>
                    <a:pt x="770" y="389"/>
                    <a:pt x="787" y="364"/>
                    <a:pt x="795" y="360"/>
                  </a:cubicBezTo>
                  <a:lnTo>
                    <a:pt x="795" y="360"/>
                  </a:lnTo>
                  <a:cubicBezTo>
                    <a:pt x="792" y="363"/>
                    <a:pt x="792" y="366"/>
                    <a:pt x="799" y="366"/>
                  </a:cubicBezTo>
                  <a:cubicBezTo>
                    <a:pt x="799" y="361"/>
                    <a:pt x="798" y="359"/>
                    <a:pt x="797" y="359"/>
                  </a:cubicBezTo>
                  <a:cubicBezTo>
                    <a:pt x="796" y="359"/>
                    <a:pt x="796" y="360"/>
                    <a:pt x="795" y="360"/>
                  </a:cubicBezTo>
                  <a:lnTo>
                    <a:pt x="795" y="360"/>
                  </a:lnTo>
                  <a:cubicBezTo>
                    <a:pt x="798" y="357"/>
                    <a:pt x="804" y="353"/>
                    <a:pt x="809" y="350"/>
                  </a:cubicBezTo>
                  <a:lnTo>
                    <a:pt x="809" y="350"/>
                  </a:lnTo>
                  <a:cubicBezTo>
                    <a:pt x="806" y="352"/>
                    <a:pt x="805" y="353"/>
                    <a:pt x="807" y="353"/>
                  </a:cubicBezTo>
                  <a:cubicBezTo>
                    <a:pt x="812" y="353"/>
                    <a:pt x="837" y="343"/>
                    <a:pt x="822" y="343"/>
                  </a:cubicBezTo>
                  <a:lnTo>
                    <a:pt x="841" y="343"/>
                  </a:lnTo>
                  <a:cubicBezTo>
                    <a:pt x="899" y="491"/>
                    <a:pt x="938" y="657"/>
                    <a:pt x="959" y="822"/>
                  </a:cubicBezTo>
                  <a:cubicBezTo>
                    <a:pt x="959" y="891"/>
                    <a:pt x="959" y="982"/>
                    <a:pt x="959" y="1073"/>
                  </a:cubicBezTo>
                  <a:cubicBezTo>
                    <a:pt x="936" y="1165"/>
                    <a:pt x="913" y="1233"/>
                    <a:pt x="868" y="1302"/>
                  </a:cubicBezTo>
                  <a:cubicBezTo>
                    <a:pt x="776" y="1448"/>
                    <a:pt x="583" y="1579"/>
                    <a:pt x="392" y="1579"/>
                  </a:cubicBezTo>
                  <a:cubicBezTo>
                    <a:pt x="364" y="1579"/>
                    <a:pt x="336" y="1576"/>
                    <a:pt x="309" y="1570"/>
                  </a:cubicBezTo>
                  <a:lnTo>
                    <a:pt x="309" y="1570"/>
                  </a:lnTo>
                  <a:cubicBezTo>
                    <a:pt x="270" y="1302"/>
                    <a:pt x="249" y="1051"/>
                    <a:pt x="229" y="799"/>
                  </a:cubicBezTo>
                  <a:cubicBezTo>
                    <a:pt x="217" y="742"/>
                    <a:pt x="171" y="714"/>
                    <a:pt x="129" y="714"/>
                  </a:cubicBezTo>
                  <a:cubicBezTo>
                    <a:pt x="86" y="714"/>
                    <a:pt x="46" y="742"/>
                    <a:pt x="46" y="799"/>
                  </a:cubicBezTo>
                  <a:cubicBezTo>
                    <a:pt x="46" y="1028"/>
                    <a:pt x="46" y="1256"/>
                    <a:pt x="46" y="1484"/>
                  </a:cubicBezTo>
                  <a:cubicBezTo>
                    <a:pt x="46" y="1598"/>
                    <a:pt x="0" y="1735"/>
                    <a:pt x="137" y="1804"/>
                  </a:cubicBezTo>
                  <a:cubicBezTo>
                    <a:pt x="183" y="1849"/>
                    <a:pt x="274" y="1872"/>
                    <a:pt x="343" y="1895"/>
                  </a:cubicBezTo>
                  <a:cubicBezTo>
                    <a:pt x="378" y="1900"/>
                    <a:pt x="413" y="1902"/>
                    <a:pt x="448" y="1902"/>
                  </a:cubicBezTo>
                  <a:cubicBezTo>
                    <a:pt x="753" y="1902"/>
                    <a:pt x="1044" y="1728"/>
                    <a:pt x="1187" y="1461"/>
                  </a:cubicBezTo>
                  <a:cubicBezTo>
                    <a:pt x="1393" y="1096"/>
                    <a:pt x="1324" y="663"/>
                    <a:pt x="1187" y="297"/>
                  </a:cubicBezTo>
                  <a:cubicBezTo>
                    <a:pt x="1164" y="206"/>
                    <a:pt x="1119" y="92"/>
                    <a:pt x="1027" y="46"/>
                  </a:cubicBezTo>
                  <a:cubicBezTo>
                    <a:pt x="959" y="1"/>
                    <a:pt x="890" y="1"/>
                    <a:pt x="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0"/>
            <p:cNvSpPr/>
            <p:nvPr/>
          </p:nvSpPr>
          <p:spPr>
            <a:xfrm>
              <a:off x="1575100" y="4389425"/>
              <a:ext cx="649975" cy="481400"/>
            </a:xfrm>
            <a:custGeom>
              <a:avLst/>
              <a:gdLst/>
              <a:ahLst/>
              <a:cxnLst/>
              <a:rect l="l" t="t" r="r" b="b"/>
              <a:pathLst>
                <a:path w="25999" h="19256" extrusionOk="0">
                  <a:moveTo>
                    <a:pt x="25918" y="0"/>
                  </a:moveTo>
                  <a:cubicBezTo>
                    <a:pt x="25880" y="0"/>
                    <a:pt x="25838" y="23"/>
                    <a:pt x="25816" y="66"/>
                  </a:cubicBezTo>
                  <a:cubicBezTo>
                    <a:pt x="25474" y="1116"/>
                    <a:pt x="25200" y="2166"/>
                    <a:pt x="24812" y="3193"/>
                  </a:cubicBezTo>
                  <a:cubicBezTo>
                    <a:pt x="24424" y="4220"/>
                    <a:pt x="23967" y="5202"/>
                    <a:pt x="23465" y="6160"/>
                  </a:cubicBezTo>
                  <a:cubicBezTo>
                    <a:pt x="22415" y="8078"/>
                    <a:pt x="21137" y="9858"/>
                    <a:pt x="19630" y="11456"/>
                  </a:cubicBezTo>
                  <a:cubicBezTo>
                    <a:pt x="16481" y="14788"/>
                    <a:pt x="12395" y="17139"/>
                    <a:pt x="7944" y="18258"/>
                  </a:cubicBezTo>
                  <a:cubicBezTo>
                    <a:pt x="5953" y="18742"/>
                    <a:pt x="3877" y="19001"/>
                    <a:pt x="1806" y="19001"/>
                  </a:cubicBezTo>
                  <a:cubicBezTo>
                    <a:pt x="1241" y="19001"/>
                    <a:pt x="677" y="18981"/>
                    <a:pt x="115" y="18942"/>
                  </a:cubicBezTo>
                  <a:cubicBezTo>
                    <a:pt x="1" y="18942"/>
                    <a:pt x="1" y="19125"/>
                    <a:pt x="115" y="19148"/>
                  </a:cubicBezTo>
                  <a:cubicBezTo>
                    <a:pt x="865" y="19220"/>
                    <a:pt x="1617" y="19256"/>
                    <a:pt x="2369" y="19256"/>
                  </a:cubicBezTo>
                  <a:cubicBezTo>
                    <a:pt x="6376" y="19256"/>
                    <a:pt x="10365" y="18243"/>
                    <a:pt x="13901" y="16340"/>
                  </a:cubicBezTo>
                  <a:cubicBezTo>
                    <a:pt x="17873" y="14218"/>
                    <a:pt x="21205" y="10931"/>
                    <a:pt x="23442" y="7005"/>
                  </a:cubicBezTo>
                  <a:cubicBezTo>
                    <a:pt x="24036" y="5932"/>
                    <a:pt x="24561" y="4814"/>
                    <a:pt x="25017" y="3649"/>
                  </a:cubicBezTo>
                  <a:cubicBezTo>
                    <a:pt x="25451" y="2508"/>
                    <a:pt x="25862" y="1298"/>
                    <a:pt x="25999" y="89"/>
                  </a:cubicBezTo>
                  <a:cubicBezTo>
                    <a:pt x="25999" y="28"/>
                    <a:pt x="25961" y="0"/>
                    <a:pt x="25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0"/>
            <p:cNvSpPr/>
            <p:nvPr/>
          </p:nvSpPr>
          <p:spPr>
            <a:xfrm>
              <a:off x="1836825" y="4342275"/>
              <a:ext cx="81250" cy="121350"/>
            </a:xfrm>
            <a:custGeom>
              <a:avLst/>
              <a:gdLst/>
              <a:ahLst/>
              <a:cxnLst/>
              <a:rect l="l" t="t" r="r" b="b"/>
              <a:pathLst>
                <a:path w="3250" h="4854" extrusionOk="0">
                  <a:moveTo>
                    <a:pt x="2405" y="0"/>
                  </a:moveTo>
                  <a:cubicBezTo>
                    <a:pt x="2348" y="0"/>
                    <a:pt x="2291" y="35"/>
                    <a:pt x="2268" y="103"/>
                  </a:cubicBezTo>
                  <a:cubicBezTo>
                    <a:pt x="2131" y="628"/>
                    <a:pt x="1949" y="1313"/>
                    <a:pt x="1424" y="1587"/>
                  </a:cubicBezTo>
                  <a:cubicBezTo>
                    <a:pt x="1342" y="1622"/>
                    <a:pt x="1241" y="1640"/>
                    <a:pt x="1135" y="1640"/>
                  </a:cubicBezTo>
                  <a:cubicBezTo>
                    <a:pt x="765" y="1640"/>
                    <a:pt x="331" y="1429"/>
                    <a:pt x="419" y="1039"/>
                  </a:cubicBezTo>
                  <a:cubicBezTo>
                    <a:pt x="448" y="926"/>
                    <a:pt x="354" y="848"/>
                    <a:pt x="267" y="848"/>
                  </a:cubicBezTo>
                  <a:cubicBezTo>
                    <a:pt x="214" y="848"/>
                    <a:pt x="163" y="878"/>
                    <a:pt x="145" y="948"/>
                  </a:cubicBezTo>
                  <a:cubicBezTo>
                    <a:pt x="1" y="1548"/>
                    <a:pt x="607" y="1942"/>
                    <a:pt x="1146" y="1942"/>
                  </a:cubicBezTo>
                  <a:cubicBezTo>
                    <a:pt x="1202" y="1942"/>
                    <a:pt x="1256" y="1938"/>
                    <a:pt x="1310" y="1929"/>
                  </a:cubicBezTo>
                  <a:cubicBezTo>
                    <a:pt x="1914" y="1822"/>
                    <a:pt x="2228" y="1231"/>
                    <a:pt x="2413" y="661"/>
                  </a:cubicBezTo>
                  <a:lnTo>
                    <a:pt x="2413" y="661"/>
                  </a:lnTo>
                  <a:cubicBezTo>
                    <a:pt x="2583" y="1261"/>
                    <a:pt x="2703" y="1866"/>
                    <a:pt x="2793" y="2500"/>
                  </a:cubicBezTo>
                  <a:cubicBezTo>
                    <a:pt x="2839" y="2865"/>
                    <a:pt x="2862" y="3230"/>
                    <a:pt x="2884" y="3595"/>
                  </a:cubicBezTo>
                  <a:cubicBezTo>
                    <a:pt x="2884" y="3801"/>
                    <a:pt x="2884" y="4006"/>
                    <a:pt x="2884" y="4212"/>
                  </a:cubicBezTo>
                  <a:cubicBezTo>
                    <a:pt x="2884" y="4394"/>
                    <a:pt x="2862" y="4577"/>
                    <a:pt x="2907" y="4759"/>
                  </a:cubicBezTo>
                  <a:cubicBezTo>
                    <a:pt x="2929" y="4825"/>
                    <a:pt x="2982" y="4854"/>
                    <a:pt x="3037" y="4854"/>
                  </a:cubicBezTo>
                  <a:cubicBezTo>
                    <a:pt x="3096" y="4854"/>
                    <a:pt x="3157" y="4819"/>
                    <a:pt x="3181" y="4759"/>
                  </a:cubicBezTo>
                  <a:cubicBezTo>
                    <a:pt x="3250" y="4577"/>
                    <a:pt x="3227" y="4394"/>
                    <a:pt x="3227" y="4212"/>
                  </a:cubicBezTo>
                  <a:cubicBezTo>
                    <a:pt x="3227" y="4006"/>
                    <a:pt x="3204" y="3801"/>
                    <a:pt x="3204" y="3595"/>
                  </a:cubicBezTo>
                  <a:cubicBezTo>
                    <a:pt x="3181" y="3207"/>
                    <a:pt x="3136" y="2842"/>
                    <a:pt x="3090" y="2454"/>
                  </a:cubicBezTo>
                  <a:cubicBezTo>
                    <a:pt x="2976" y="1655"/>
                    <a:pt x="2793" y="879"/>
                    <a:pt x="2542" y="103"/>
                  </a:cubicBezTo>
                  <a:cubicBezTo>
                    <a:pt x="2519" y="35"/>
                    <a:pt x="2462" y="0"/>
                    <a:pt x="2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0"/>
            <p:cNvSpPr/>
            <p:nvPr/>
          </p:nvSpPr>
          <p:spPr>
            <a:xfrm>
              <a:off x="1541225" y="4330225"/>
              <a:ext cx="68150" cy="14825"/>
            </a:xfrm>
            <a:custGeom>
              <a:avLst/>
              <a:gdLst/>
              <a:ahLst/>
              <a:cxnLst/>
              <a:rect l="l" t="t" r="r" b="b"/>
              <a:pathLst>
                <a:path w="2726" h="593" extrusionOk="0">
                  <a:moveTo>
                    <a:pt x="2555" y="1"/>
                  </a:moveTo>
                  <a:cubicBezTo>
                    <a:pt x="2527" y="1"/>
                    <a:pt x="2499" y="6"/>
                    <a:pt x="2474" y="14"/>
                  </a:cubicBezTo>
                  <a:cubicBezTo>
                    <a:pt x="2383" y="37"/>
                    <a:pt x="2292" y="37"/>
                    <a:pt x="2200" y="60"/>
                  </a:cubicBezTo>
                  <a:cubicBezTo>
                    <a:pt x="2132" y="83"/>
                    <a:pt x="2040" y="106"/>
                    <a:pt x="1949" y="129"/>
                  </a:cubicBezTo>
                  <a:cubicBezTo>
                    <a:pt x="1767" y="174"/>
                    <a:pt x="1584" y="197"/>
                    <a:pt x="1401" y="197"/>
                  </a:cubicBezTo>
                  <a:cubicBezTo>
                    <a:pt x="1310" y="208"/>
                    <a:pt x="1207" y="214"/>
                    <a:pt x="1105" y="214"/>
                  </a:cubicBezTo>
                  <a:cubicBezTo>
                    <a:pt x="1002" y="214"/>
                    <a:pt x="899" y="208"/>
                    <a:pt x="808" y="197"/>
                  </a:cubicBezTo>
                  <a:cubicBezTo>
                    <a:pt x="694" y="174"/>
                    <a:pt x="602" y="174"/>
                    <a:pt x="511" y="151"/>
                  </a:cubicBezTo>
                  <a:cubicBezTo>
                    <a:pt x="397" y="129"/>
                    <a:pt x="283" y="129"/>
                    <a:pt x="169" y="106"/>
                  </a:cubicBezTo>
                  <a:cubicBezTo>
                    <a:pt x="155" y="100"/>
                    <a:pt x="142" y="98"/>
                    <a:pt x="129" y="98"/>
                  </a:cubicBezTo>
                  <a:cubicBezTo>
                    <a:pt x="41" y="98"/>
                    <a:pt x="0" y="228"/>
                    <a:pt x="100" y="288"/>
                  </a:cubicBezTo>
                  <a:cubicBezTo>
                    <a:pt x="169" y="311"/>
                    <a:pt x="237" y="357"/>
                    <a:pt x="306" y="402"/>
                  </a:cubicBezTo>
                  <a:cubicBezTo>
                    <a:pt x="397" y="448"/>
                    <a:pt x="488" y="471"/>
                    <a:pt x="580" y="494"/>
                  </a:cubicBezTo>
                  <a:cubicBezTo>
                    <a:pt x="762" y="539"/>
                    <a:pt x="945" y="562"/>
                    <a:pt x="1127" y="585"/>
                  </a:cubicBezTo>
                  <a:cubicBezTo>
                    <a:pt x="1210" y="590"/>
                    <a:pt x="1293" y="593"/>
                    <a:pt x="1377" y="593"/>
                  </a:cubicBezTo>
                  <a:cubicBezTo>
                    <a:pt x="1666" y="593"/>
                    <a:pt x="1963" y="559"/>
                    <a:pt x="2246" y="471"/>
                  </a:cubicBezTo>
                  <a:cubicBezTo>
                    <a:pt x="2337" y="448"/>
                    <a:pt x="2406" y="402"/>
                    <a:pt x="2474" y="357"/>
                  </a:cubicBezTo>
                  <a:cubicBezTo>
                    <a:pt x="2543" y="311"/>
                    <a:pt x="2634" y="265"/>
                    <a:pt x="2680" y="197"/>
                  </a:cubicBezTo>
                  <a:cubicBezTo>
                    <a:pt x="2702" y="151"/>
                    <a:pt x="2725" y="106"/>
                    <a:pt x="2680" y="60"/>
                  </a:cubicBezTo>
                  <a:cubicBezTo>
                    <a:pt x="2651" y="17"/>
                    <a:pt x="2603" y="1"/>
                    <a:pt x="2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0"/>
            <p:cNvSpPr/>
            <p:nvPr/>
          </p:nvSpPr>
          <p:spPr>
            <a:xfrm>
              <a:off x="1563125" y="4306050"/>
              <a:ext cx="23600" cy="72850"/>
            </a:xfrm>
            <a:custGeom>
              <a:avLst/>
              <a:gdLst/>
              <a:ahLst/>
              <a:cxnLst/>
              <a:rect l="l" t="t" r="r" b="b"/>
              <a:pathLst>
                <a:path w="944" h="2914" extrusionOk="0">
                  <a:moveTo>
                    <a:pt x="797" y="1"/>
                  </a:moveTo>
                  <a:cubicBezTo>
                    <a:pt x="759" y="1"/>
                    <a:pt x="724" y="21"/>
                    <a:pt x="708" y="68"/>
                  </a:cubicBezTo>
                  <a:cubicBezTo>
                    <a:pt x="525" y="525"/>
                    <a:pt x="366" y="981"/>
                    <a:pt x="251" y="1461"/>
                  </a:cubicBezTo>
                  <a:cubicBezTo>
                    <a:pt x="183" y="1712"/>
                    <a:pt x="137" y="1963"/>
                    <a:pt x="114" y="2191"/>
                  </a:cubicBezTo>
                  <a:cubicBezTo>
                    <a:pt x="92" y="2397"/>
                    <a:pt x="0" y="2739"/>
                    <a:pt x="160" y="2876"/>
                  </a:cubicBezTo>
                  <a:cubicBezTo>
                    <a:pt x="187" y="2903"/>
                    <a:pt x="214" y="2914"/>
                    <a:pt x="245" y="2914"/>
                  </a:cubicBezTo>
                  <a:cubicBezTo>
                    <a:pt x="267" y="2914"/>
                    <a:pt x="292" y="2908"/>
                    <a:pt x="320" y="2899"/>
                  </a:cubicBezTo>
                  <a:cubicBezTo>
                    <a:pt x="503" y="2785"/>
                    <a:pt x="457" y="2442"/>
                    <a:pt x="480" y="2260"/>
                  </a:cubicBezTo>
                  <a:cubicBezTo>
                    <a:pt x="480" y="2009"/>
                    <a:pt x="525" y="1780"/>
                    <a:pt x="548" y="1552"/>
                  </a:cubicBezTo>
                  <a:cubicBezTo>
                    <a:pt x="639" y="1073"/>
                    <a:pt x="754" y="616"/>
                    <a:pt x="913" y="160"/>
                  </a:cubicBezTo>
                  <a:cubicBezTo>
                    <a:pt x="943" y="70"/>
                    <a:pt x="866" y="1"/>
                    <a:pt x="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0"/>
            <p:cNvSpPr/>
            <p:nvPr/>
          </p:nvSpPr>
          <p:spPr>
            <a:xfrm>
              <a:off x="1555900" y="4323450"/>
              <a:ext cx="42525" cy="43175"/>
            </a:xfrm>
            <a:custGeom>
              <a:avLst/>
              <a:gdLst/>
              <a:ahLst/>
              <a:cxnLst/>
              <a:rect l="l" t="t" r="r" b="b"/>
              <a:pathLst>
                <a:path w="1701" h="1727" extrusionOk="0">
                  <a:moveTo>
                    <a:pt x="1512" y="0"/>
                  </a:moveTo>
                  <a:cubicBezTo>
                    <a:pt x="1473" y="0"/>
                    <a:pt x="1435" y="17"/>
                    <a:pt x="1408" y="57"/>
                  </a:cubicBezTo>
                  <a:cubicBezTo>
                    <a:pt x="1248" y="354"/>
                    <a:pt x="1020" y="628"/>
                    <a:pt x="792" y="879"/>
                  </a:cubicBezTo>
                  <a:cubicBezTo>
                    <a:pt x="677" y="1016"/>
                    <a:pt x="540" y="1130"/>
                    <a:pt x="403" y="1221"/>
                  </a:cubicBezTo>
                  <a:cubicBezTo>
                    <a:pt x="289" y="1335"/>
                    <a:pt x="152" y="1472"/>
                    <a:pt x="61" y="1609"/>
                  </a:cubicBezTo>
                  <a:cubicBezTo>
                    <a:pt x="0" y="1650"/>
                    <a:pt x="66" y="1727"/>
                    <a:pt x="130" y="1727"/>
                  </a:cubicBezTo>
                  <a:cubicBezTo>
                    <a:pt x="137" y="1727"/>
                    <a:pt x="145" y="1726"/>
                    <a:pt x="152" y="1723"/>
                  </a:cubicBezTo>
                  <a:cubicBezTo>
                    <a:pt x="495" y="1655"/>
                    <a:pt x="792" y="1335"/>
                    <a:pt x="1020" y="1084"/>
                  </a:cubicBezTo>
                  <a:cubicBezTo>
                    <a:pt x="1248" y="810"/>
                    <a:pt x="1476" y="514"/>
                    <a:pt x="1636" y="194"/>
                  </a:cubicBezTo>
                  <a:cubicBezTo>
                    <a:pt x="1701" y="97"/>
                    <a:pt x="1605" y="0"/>
                    <a:pt x="1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0"/>
            <p:cNvSpPr/>
            <p:nvPr/>
          </p:nvSpPr>
          <p:spPr>
            <a:xfrm>
              <a:off x="1546450" y="4319450"/>
              <a:ext cx="57200" cy="65450"/>
            </a:xfrm>
            <a:custGeom>
              <a:avLst/>
              <a:gdLst/>
              <a:ahLst/>
              <a:cxnLst/>
              <a:rect l="l" t="t" r="r" b="b"/>
              <a:pathLst>
                <a:path w="2288" h="2618" extrusionOk="0">
                  <a:moveTo>
                    <a:pt x="154" y="1"/>
                  </a:moveTo>
                  <a:cubicBezTo>
                    <a:pt x="75" y="1"/>
                    <a:pt x="0" y="81"/>
                    <a:pt x="51" y="149"/>
                  </a:cubicBezTo>
                  <a:cubicBezTo>
                    <a:pt x="393" y="582"/>
                    <a:pt x="713" y="1016"/>
                    <a:pt x="1055" y="1450"/>
                  </a:cubicBezTo>
                  <a:cubicBezTo>
                    <a:pt x="1238" y="1655"/>
                    <a:pt x="1398" y="1861"/>
                    <a:pt x="1580" y="2066"/>
                  </a:cubicBezTo>
                  <a:cubicBezTo>
                    <a:pt x="1717" y="2249"/>
                    <a:pt x="1900" y="2523"/>
                    <a:pt x="2151" y="2614"/>
                  </a:cubicBezTo>
                  <a:cubicBezTo>
                    <a:pt x="2161" y="2616"/>
                    <a:pt x="2170" y="2617"/>
                    <a:pt x="2179" y="2617"/>
                  </a:cubicBezTo>
                  <a:cubicBezTo>
                    <a:pt x="2252" y="2617"/>
                    <a:pt x="2288" y="2538"/>
                    <a:pt x="2288" y="2477"/>
                  </a:cubicBezTo>
                  <a:cubicBezTo>
                    <a:pt x="2265" y="2340"/>
                    <a:pt x="2174" y="2249"/>
                    <a:pt x="2105" y="2134"/>
                  </a:cubicBezTo>
                  <a:cubicBezTo>
                    <a:pt x="2014" y="2020"/>
                    <a:pt x="1946" y="1929"/>
                    <a:pt x="1854" y="1815"/>
                  </a:cubicBezTo>
                  <a:lnTo>
                    <a:pt x="1329" y="1221"/>
                  </a:lnTo>
                  <a:cubicBezTo>
                    <a:pt x="964" y="811"/>
                    <a:pt x="599" y="423"/>
                    <a:pt x="234" y="35"/>
                  </a:cubicBezTo>
                  <a:cubicBezTo>
                    <a:pt x="210" y="11"/>
                    <a:pt x="182"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0"/>
            <p:cNvSpPr/>
            <p:nvPr/>
          </p:nvSpPr>
          <p:spPr>
            <a:xfrm>
              <a:off x="1488225" y="4259375"/>
              <a:ext cx="146825" cy="148875"/>
            </a:xfrm>
            <a:custGeom>
              <a:avLst/>
              <a:gdLst/>
              <a:ahLst/>
              <a:cxnLst/>
              <a:rect l="l" t="t" r="r" b="b"/>
              <a:pathLst>
                <a:path w="5873" h="5955" extrusionOk="0">
                  <a:moveTo>
                    <a:pt x="3341" y="1"/>
                  </a:moveTo>
                  <a:cubicBezTo>
                    <a:pt x="3015" y="1"/>
                    <a:pt x="2681" y="67"/>
                    <a:pt x="2357" y="201"/>
                  </a:cubicBezTo>
                  <a:cubicBezTo>
                    <a:pt x="965" y="771"/>
                    <a:pt x="371" y="2232"/>
                    <a:pt x="29" y="3602"/>
                  </a:cubicBezTo>
                  <a:cubicBezTo>
                    <a:pt x="1" y="3743"/>
                    <a:pt x="121" y="3840"/>
                    <a:pt x="227" y="3840"/>
                  </a:cubicBezTo>
                  <a:cubicBezTo>
                    <a:pt x="293" y="3840"/>
                    <a:pt x="354" y="3803"/>
                    <a:pt x="371" y="3716"/>
                  </a:cubicBezTo>
                  <a:cubicBezTo>
                    <a:pt x="645" y="2666"/>
                    <a:pt x="1033" y="1502"/>
                    <a:pt x="1946" y="840"/>
                  </a:cubicBezTo>
                  <a:cubicBezTo>
                    <a:pt x="2358" y="549"/>
                    <a:pt x="2872" y="361"/>
                    <a:pt x="3373" y="361"/>
                  </a:cubicBezTo>
                  <a:cubicBezTo>
                    <a:pt x="3817" y="361"/>
                    <a:pt x="4251" y="509"/>
                    <a:pt x="4594" y="863"/>
                  </a:cubicBezTo>
                  <a:cubicBezTo>
                    <a:pt x="5872" y="2141"/>
                    <a:pt x="5256" y="4766"/>
                    <a:pt x="3590" y="5428"/>
                  </a:cubicBezTo>
                  <a:cubicBezTo>
                    <a:pt x="3380" y="5513"/>
                    <a:pt x="3167" y="5555"/>
                    <a:pt x="2956" y="5555"/>
                  </a:cubicBezTo>
                  <a:cubicBezTo>
                    <a:pt x="2662" y="5555"/>
                    <a:pt x="2372" y="5473"/>
                    <a:pt x="2106" y="5314"/>
                  </a:cubicBezTo>
                  <a:cubicBezTo>
                    <a:pt x="1650" y="5040"/>
                    <a:pt x="1307" y="4560"/>
                    <a:pt x="1376" y="4013"/>
                  </a:cubicBezTo>
                  <a:cubicBezTo>
                    <a:pt x="1403" y="3876"/>
                    <a:pt x="1292" y="3789"/>
                    <a:pt x="1194" y="3789"/>
                  </a:cubicBezTo>
                  <a:cubicBezTo>
                    <a:pt x="1127" y="3789"/>
                    <a:pt x="1065" y="3829"/>
                    <a:pt x="1056" y="3921"/>
                  </a:cubicBezTo>
                  <a:cubicBezTo>
                    <a:pt x="874" y="5017"/>
                    <a:pt x="1878" y="5930"/>
                    <a:pt x="2928" y="5953"/>
                  </a:cubicBezTo>
                  <a:cubicBezTo>
                    <a:pt x="2953" y="5954"/>
                    <a:pt x="2979" y="5954"/>
                    <a:pt x="3004" y="5954"/>
                  </a:cubicBezTo>
                  <a:cubicBezTo>
                    <a:pt x="4133" y="5954"/>
                    <a:pt x="5037" y="4972"/>
                    <a:pt x="5439" y="3990"/>
                  </a:cubicBezTo>
                  <a:cubicBezTo>
                    <a:pt x="5804" y="3054"/>
                    <a:pt x="5758" y="1867"/>
                    <a:pt x="5210" y="1000"/>
                  </a:cubicBezTo>
                  <a:cubicBezTo>
                    <a:pt x="4768" y="336"/>
                    <a:pt x="4074" y="1"/>
                    <a:pt x="3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0"/>
            <p:cNvSpPr/>
            <p:nvPr/>
          </p:nvSpPr>
          <p:spPr>
            <a:xfrm>
              <a:off x="2286125" y="4422275"/>
              <a:ext cx="16000" cy="81550"/>
            </a:xfrm>
            <a:custGeom>
              <a:avLst/>
              <a:gdLst/>
              <a:ahLst/>
              <a:cxnLst/>
              <a:rect l="l" t="t" r="r" b="b"/>
              <a:pathLst>
                <a:path w="640" h="3262" extrusionOk="0">
                  <a:moveTo>
                    <a:pt x="131" y="1"/>
                  </a:moveTo>
                  <a:cubicBezTo>
                    <a:pt x="78" y="1"/>
                    <a:pt x="23" y="36"/>
                    <a:pt x="23" y="99"/>
                  </a:cubicBezTo>
                  <a:cubicBezTo>
                    <a:pt x="0" y="601"/>
                    <a:pt x="46" y="1126"/>
                    <a:pt x="91" y="1605"/>
                  </a:cubicBezTo>
                  <a:cubicBezTo>
                    <a:pt x="137" y="2107"/>
                    <a:pt x="160" y="2609"/>
                    <a:pt x="251" y="3112"/>
                  </a:cubicBezTo>
                  <a:cubicBezTo>
                    <a:pt x="272" y="3214"/>
                    <a:pt x="352" y="3262"/>
                    <a:pt x="435" y="3262"/>
                  </a:cubicBezTo>
                  <a:cubicBezTo>
                    <a:pt x="536" y="3262"/>
                    <a:pt x="639" y="3191"/>
                    <a:pt x="639" y="3066"/>
                  </a:cubicBezTo>
                  <a:cubicBezTo>
                    <a:pt x="639" y="2564"/>
                    <a:pt x="548" y="2062"/>
                    <a:pt x="479" y="1559"/>
                  </a:cubicBezTo>
                  <a:cubicBezTo>
                    <a:pt x="411" y="1057"/>
                    <a:pt x="365" y="555"/>
                    <a:pt x="228" y="76"/>
                  </a:cubicBezTo>
                  <a:cubicBezTo>
                    <a:pt x="218" y="24"/>
                    <a:pt x="175" y="1"/>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0"/>
            <p:cNvSpPr/>
            <p:nvPr/>
          </p:nvSpPr>
          <p:spPr>
            <a:xfrm>
              <a:off x="2273000" y="4422350"/>
              <a:ext cx="46200" cy="45875"/>
            </a:xfrm>
            <a:custGeom>
              <a:avLst/>
              <a:gdLst/>
              <a:ahLst/>
              <a:cxnLst/>
              <a:rect l="l" t="t" r="r" b="b"/>
              <a:pathLst>
                <a:path w="1848" h="1835" extrusionOk="0">
                  <a:moveTo>
                    <a:pt x="880" y="1"/>
                  </a:moveTo>
                  <a:cubicBezTo>
                    <a:pt x="853" y="1"/>
                    <a:pt x="826" y="2"/>
                    <a:pt x="799" y="4"/>
                  </a:cubicBezTo>
                  <a:cubicBezTo>
                    <a:pt x="502" y="27"/>
                    <a:pt x="228" y="141"/>
                    <a:pt x="69" y="392"/>
                  </a:cubicBezTo>
                  <a:cubicBezTo>
                    <a:pt x="0" y="477"/>
                    <a:pt x="72" y="562"/>
                    <a:pt x="151" y="562"/>
                  </a:cubicBezTo>
                  <a:cubicBezTo>
                    <a:pt x="177" y="562"/>
                    <a:pt x="205" y="553"/>
                    <a:pt x="228" y="529"/>
                  </a:cubicBezTo>
                  <a:cubicBezTo>
                    <a:pt x="297" y="484"/>
                    <a:pt x="388" y="438"/>
                    <a:pt x="457" y="392"/>
                  </a:cubicBezTo>
                  <a:cubicBezTo>
                    <a:pt x="502" y="392"/>
                    <a:pt x="548" y="369"/>
                    <a:pt x="594" y="347"/>
                  </a:cubicBezTo>
                  <a:lnTo>
                    <a:pt x="662" y="347"/>
                  </a:lnTo>
                  <a:cubicBezTo>
                    <a:pt x="685" y="324"/>
                    <a:pt x="685" y="324"/>
                    <a:pt x="708" y="324"/>
                  </a:cubicBezTo>
                  <a:lnTo>
                    <a:pt x="913" y="324"/>
                  </a:lnTo>
                  <a:cubicBezTo>
                    <a:pt x="936" y="335"/>
                    <a:pt x="930" y="335"/>
                    <a:pt x="924" y="335"/>
                  </a:cubicBezTo>
                  <a:cubicBezTo>
                    <a:pt x="919" y="335"/>
                    <a:pt x="913" y="335"/>
                    <a:pt x="936" y="347"/>
                  </a:cubicBezTo>
                  <a:lnTo>
                    <a:pt x="982" y="347"/>
                  </a:lnTo>
                  <a:cubicBezTo>
                    <a:pt x="1027" y="347"/>
                    <a:pt x="1073" y="369"/>
                    <a:pt x="1118" y="392"/>
                  </a:cubicBezTo>
                  <a:cubicBezTo>
                    <a:pt x="1118" y="392"/>
                    <a:pt x="1139" y="402"/>
                    <a:pt x="1146" y="402"/>
                  </a:cubicBezTo>
                  <a:cubicBezTo>
                    <a:pt x="1149" y="402"/>
                    <a:pt x="1149" y="400"/>
                    <a:pt x="1141" y="392"/>
                  </a:cubicBezTo>
                  <a:lnTo>
                    <a:pt x="1141" y="392"/>
                  </a:lnTo>
                  <a:cubicBezTo>
                    <a:pt x="1164" y="415"/>
                    <a:pt x="1187" y="415"/>
                    <a:pt x="1210" y="438"/>
                  </a:cubicBezTo>
                  <a:cubicBezTo>
                    <a:pt x="1233" y="438"/>
                    <a:pt x="1255" y="461"/>
                    <a:pt x="1278" y="461"/>
                  </a:cubicBezTo>
                  <a:cubicBezTo>
                    <a:pt x="1278" y="484"/>
                    <a:pt x="1301" y="484"/>
                    <a:pt x="1301" y="484"/>
                  </a:cubicBezTo>
                  <a:cubicBezTo>
                    <a:pt x="1324" y="506"/>
                    <a:pt x="1347" y="529"/>
                    <a:pt x="1370" y="529"/>
                  </a:cubicBezTo>
                  <a:cubicBezTo>
                    <a:pt x="1370" y="548"/>
                    <a:pt x="1399" y="581"/>
                    <a:pt x="1399" y="581"/>
                  </a:cubicBezTo>
                  <a:cubicBezTo>
                    <a:pt x="1399" y="581"/>
                    <a:pt x="1397" y="579"/>
                    <a:pt x="1392" y="575"/>
                  </a:cubicBezTo>
                  <a:lnTo>
                    <a:pt x="1392" y="575"/>
                  </a:lnTo>
                  <a:cubicBezTo>
                    <a:pt x="1415" y="598"/>
                    <a:pt x="1438" y="666"/>
                    <a:pt x="1461" y="689"/>
                  </a:cubicBezTo>
                  <a:cubicBezTo>
                    <a:pt x="1461" y="689"/>
                    <a:pt x="1461" y="735"/>
                    <a:pt x="1484" y="758"/>
                  </a:cubicBezTo>
                  <a:cubicBezTo>
                    <a:pt x="1484" y="758"/>
                    <a:pt x="1484" y="780"/>
                    <a:pt x="1484" y="780"/>
                  </a:cubicBezTo>
                  <a:cubicBezTo>
                    <a:pt x="1484" y="797"/>
                    <a:pt x="1484" y="802"/>
                    <a:pt x="1484" y="802"/>
                  </a:cubicBezTo>
                  <a:cubicBezTo>
                    <a:pt x="1484" y="802"/>
                    <a:pt x="1484" y="803"/>
                    <a:pt x="1484" y="803"/>
                  </a:cubicBezTo>
                  <a:cubicBezTo>
                    <a:pt x="1507" y="986"/>
                    <a:pt x="1438" y="1168"/>
                    <a:pt x="1301" y="1305"/>
                  </a:cubicBezTo>
                  <a:cubicBezTo>
                    <a:pt x="1301" y="1328"/>
                    <a:pt x="1278" y="1351"/>
                    <a:pt x="1255" y="1351"/>
                  </a:cubicBezTo>
                  <a:cubicBezTo>
                    <a:pt x="1233" y="1374"/>
                    <a:pt x="1233" y="1374"/>
                    <a:pt x="1233" y="1374"/>
                  </a:cubicBezTo>
                  <a:cubicBezTo>
                    <a:pt x="1221" y="1385"/>
                    <a:pt x="1221" y="1385"/>
                    <a:pt x="1221" y="1385"/>
                  </a:cubicBezTo>
                  <a:cubicBezTo>
                    <a:pt x="1221" y="1385"/>
                    <a:pt x="1221" y="1385"/>
                    <a:pt x="1210" y="1397"/>
                  </a:cubicBezTo>
                  <a:cubicBezTo>
                    <a:pt x="1187" y="1419"/>
                    <a:pt x="1164" y="1419"/>
                    <a:pt x="1141" y="1442"/>
                  </a:cubicBezTo>
                  <a:cubicBezTo>
                    <a:pt x="1118" y="1442"/>
                    <a:pt x="1118" y="1442"/>
                    <a:pt x="1096" y="1465"/>
                  </a:cubicBezTo>
                  <a:cubicBezTo>
                    <a:pt x="1086" y="1470"/>
                    <a:pt x="1082" y="1472"/>
                    <a:pt x="1082" y="1472"/>
                  </a:cubicBezTo>
                  <a:cubicBezTo>
                    <a:pt x="1082" y="1472"/>
                    <a:pt x="1106" y="1459"/>
                    <a:pt x="1098" y="1459"/>
                  </a:cubicBezTo>
                  <a:cubicBezTo>
                    <a:pt x="1095" y="1459"/>
                    <a:pt x="1087" y="1460"/>
                    <a:pt x="1073" y="1465"/>
                  </a:cubicBezTo>
                  <a:cubicBezTo>
                    <a:pt x="1019" y="1492"/>
                    <a:pt x="966" y="1503"/>
                    <a:pt x="912" y="1503"/>
                  </a:cubicBezTo>
                  <a:cubicBezTo>
                    <a:pt x="875" y="1503"/>
                    <a:pt x="837" y="1497"/>
                    <a:pt x="799" y="1488"/>
                  </a:cubicBezTo>
                  <a:cubicBezTo>
                    <a:pt x="708" y="1488"/>
                    <a:pt x="639" y="1511"/>
                    <a:pt x="616" y="1602"/>
                  </a:cubicBezTo>
                  <a:cubicBezTo>
                    <a:pt x="594" y="1693"/>
                    <a:pt x="639" y="1739"/>
                    <a:pt x="708" y="1785"/>
                  </a:cubicBezTo>
                  <a:cubicBezTo>
                    <a:pt x="794" y="1819"/>
                    <a:pt x="879" y="1835"/>
                    <a:pt x="962" y="1835"/>
                  </a:cubicBezTo>
                  <a:cubicBezTo>
                    <a:pt x="1426" y="1835"/>
                    <a:pt x="1807" y="1340"/>
                    <a:pt x="1826" y="894"/>
                  </a:cubicBezTo>
                  <a:cubicBezTo>
                    <a:pt x="1848" y="376"/>
                    <a:pt x="1358" y="1"/>
                    <a:pt x="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0"/>
            <p:cNvSpPr/>
            <p:nvPr/>
          </p:nvSpPr>
          <p:spPr>
            <a:xfrm>
              <a:off x="2336900" y="4458325"/>
              <a:ext cx="16575" cy="32200"/>
            </a:xfrm>
            <a:custGeom>
              <a:avLst/>
              <a:gdLst/>
              <a:ahLst/>
              <a:cxnLst/>
              <a:rect l="l" t="t" r="r" b="b"/>
              <a:pathLst>
                <a:path w="663" h="1288" extrusionOk="0">
                  <a:moveTo>
                    <a:pt x="464" y="0"/>
                  </a:moveTo>
                  <a:cubicBezTo>
                    <a:pt x="429" y="0"/>
                    <a:pt x="395" y="14"/>
                    <a:pt x="366" y="49"/>
                  </a:cubicBezTo>
                  <a:cubicBezTo>
                    <a:pt x="252" y="186"/>
                    <a:pt x="137" y="368"/>
                    <a:pt x="69" y="551"/>
                  </a:cubicBezTo>
                  <a:cubicBezTo>
                    <a:pt x="46" y="665"/>
                    <a:pt x="23" y="757"/>
                    <a:pt x="23" y="848"/>
                  </a:cubicBezTo>
                  <a:cubicBezTo>
                    <a:pt x="0" y="962"/>
                    <a:pt x="0" y="1099"/>
                    <a:pt x="69" y="1190"/>
                  </a:cubicBezTo>
                  <a:cubicBezTo>
                    <a:pt x="107" y="1247"/>
                    <a:pt x="144" y="1287"/>
                    <a:pt x="207" y="1287"/>
                  </a:cubicBezTo>
                  <a:cubicBezTo>
                    <a:pt x="221" y="1287"/>
                    <a:pt x="235" y="1286"/>
                    <a:pt x="252" y="1281"/>
                  </a:cubicBezTo>
                  <a:cubicBezTo>
                    <a:pt x="320" y="1281"/>
                    <a:pt x="389" y="1236"/>
                    <a:pt x="411" y="1145"/>
                  </a:cubicBezTo>
                  <a:cubicBezTo>
                    <a:pt x="434" y="1053"/>
                    <a:pt x="411" y="962"/>
                    <a:pt x="411" y="871"/>
                  </a:cubicBezTo>
                  <a:cubicBezTo>
                    <a:pt x="411" y="825"/>
                    <a:pt x="411" y="779"/>
                    <a:pt x="411" y="734"/>
                  </a:cubicBezTo>
                  <a:cubicBezTo>
                    <a:pt x="411" y="734"/>
                    <a:pt x="411" y="722"/>
                    <a:pt x="411" y="711"/>
                  </a:cubicBezTo>
                  <a:cubicBezTo>
                    <a:pt x="411" y="688"/>
                    <a:pt x="411" y="665"/>
                    <a:pt x="411" y="642"/>
                  </a:cubicBezTo>
                  <a:cubicBezTo>
                    <a:pt x="434" y="574"/>
                    <a:pt x="457" y="483"/>
                    <a:pt x="480" y="414"/>
                  </a:cubicBezTo>
                  <a:cubicBezTo>
                    <a:pt x="480" y="419"/>
                    <a:pt x="481" y="421"/>
                    <a:pt x="482" y="421"/>
                  </a:cubicBezTo>
                  <a:cubicBezTo>
                    <a:pt x="488" y="421"/>
                    <a:pt x="503" y="391"/>
                    <a:pt x="503" y="391"/>
                  </a:cubicBezTo>
                  <a:cubicBezTo>
                    <a:pt x="503" y="368"/>
                    <a:pt x="525" y="346"/>
                    <a:pt x="525" y="323"/>
                  </a:cubicBezTo>
                  <a:cubicBezTo>
                    <a:pt x="548" y="277"/>
                    <a:pt x="571" y="254"/>
                    <a:pt x="594" y="209"/>
                  </a:cubicBezTo>
                  <a:cubicBezTo>
                    <a:pt x="662" y="123"/>
                    <a:pt x="565"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0"/>
            <p:cNvSpPr/>
            <p:nvPr/>
          </p:nvSpPr>
          <p:spPr>
            <a:xfrm>
              <a:off x="1617825" y="4589600"/>
              <a:ext cx="574125" cy="260025"/>
            </a:xfrm>
            <a:custGeom>
              <a:avLst/>
              <a:gdLst/>
              <a:ahLst/>
              <a:cxnLst/>
              <a:rect l="l" t="t" r="r" b="b"/>
              <a:pathLst>
                <a:path w="22965" h="10401" extrusionOk="0">
                  <a:moveTo>
                    <a:pt x="6170" y="1"/>
                  </a:moveTo>
                  <a:cubicBezTo>
                    <a:pt x="4145" y="1"/>
                    <a:pt x="2123" y="299"/>
                    <a:pt x="186" y="915"/>
                  </a:cubicBezTo>
                  <a:cubicBezTo>
                    <a:pt x="0" y="977"/>
                    <a:pt x="57" y="1244"/>
                    <a:pt x="222" y="1244"/>
                  </a:cubicBezTo>
                  <a:cubicBezTo>
                    <a:pt x="239" y="1244"/>
                    <a:pt x="258" y="1241"/>
                    <a:pt x="277" y="1235"/>
                  </a:cubicBezTo>
                  <a:cubicBezTo>
                    <a:pt x="2092" y="689"/>
                    <a:pt x="3981" y="415"/>
                    <a:pt x="5870" y="415"/>
                  </a:cubicBezTo>
                  <a:cubicBezTo>
                    <a:pt x="7616" y="415"/>
                    <a:pt x="9363" y="649"/>
                    <a:pt x="11051" y="1121"/>
                  </a:cubicBezTo>
                  <a:cubicBezTo>
                    <a:pt x="14178" y="2011"/>
                    <a:pt x="17077" y="3723"/>
                    <a:pt x="19359" y="6028"/>
                  </a:cubicBezTo>
                  <a:cubicBezTo>
                    <a:pt x="19999" y="6667"/>
                    <a:pt x="20569" y="7352"/>
                    <a:pt x="21117" y="8059"/>
                  </a:cubicBezTo>
                  <a:cubicBezTo>
                    <a:pt x="21368" y="8425"/>
                    <a:pt x="21619" y="8790"/>
                    <a:pt x="21870" y="9155"/>
                  </a:cubicBezTo>
                  <a:cubicBezTo>
                    <a:pt x="22121" y="9543"/>
                    <a:pt x="22327" y="9954"/>
                    <a:pt x="22578" y="10319"/>
                  </a:cubicBezTo>
                  <a:cubicBezTo>
                    <a:pt x="22618" y="10375"/>
                    <a:pt x="22681" y="10400"/>
                    <a:pt x="22742" y="10400"/>
                  </a:cubicBezTo>
                  <a:cubicBezTo>
                    <a:pt x="22856" y="10400"/>
                    <a:pt x="22965" y="10315"/>
                    <a:pt x="22920" y="10182"/>
                  </a:cubicBezTo>
                  <a:cubicBezTo>
                    <a:pt x="22623" y="9452"/>
                    <a:pt x="22121" y="8767"/>
                    <a:pt x="21665" y="8128"/>
                  </a:cubicBezTo>
                  <a:cubicBezTo>
                    <a:pt x="21185" y="7466"/>
                    <a:pt x="20683" y="6827"/>
                    <a:pt x="20136" y="6211"/>
                  </a:cubicBezTo>
                  <a:cubicBezTo>
                    <a:pt x="19017" y="5001"/>
                    <a:pt x="17762" y="3951"/>
                    <a:pt x="16392" y="3061"/>
                  </a:cubicBezTo>
                  <a:cubicBezTo>
                    <a:pt x="13425" y="1121"/>
                    <a:pt x="9933" y="71"/>
                    <a:pt x="6395" y="2"/>
                  </a:cubicBezTo>
                  <a:cubicBezTo>
                    <a:pt x="6320" y="1"/>
                    <a:pt x="6245" y="1"/>
                    <a:pt x="6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0"/>
            <p:cNvSpPr/>
            <p:nvPr/>
          </p:nvSpPr>
          <p:spPr>
            <a:xfrm>
              <a:off x="2204975" y="4733600"/>
              <a:ext cx="46925" cy="79800"/>
            </a:xfrm>
            <a:custGeom>
              <a:avLst/>
              <a:gdLst/>
              <a:ahLst/>
              <a:cxnLst/>
              <a:rect l="l" t="t" r="r" b="b"/>
              <a:pathLst>
                <a:path w="1877" h="3192" extrusionOk="0">
                  <a:moveTo>
                    <a:pt x="1407" y="803"/>
                  </a:moveTo>
                  <a:cubicBezTo>
                    <a:pt x="1436" y="988"/>
                    <a:pt x="1384" y="1186"/>
                    <a:pt x="1237" y="1318"/>
                  </a:cubicBezTo>
                  <a:cubicBezTo>
                    <a:pt x="1197" y="1355"/>
                    <a:pt x="1153" y="1384"/>
                    <a:pt x="1108" y="1405"/>
                  </a:cubicBezTo>
                  <a:lnTo>
                    <a:pt x="1108" y="1405"/>
                  </a:lnTo>
                  <a:cubicBezTo>
                    <a:pt x="1183" y="1196"/>
                    <a:pt x="1282" y="995"/>
                    <a:pt x="1407" y="803"/>
                  </a:cubicBezTo>
                  <a:close/>
                  <a:moveTo>
                    <a:pt x="164" y="1"/>
                  </a:moveTo>
                  <a:cubicBezTo>
                    <a:pt x="85" y="1"/>
                    <a:pt x="1" y="69"/>
                    <a:pt x="28" y="177"/>
                  </a:cubicBezTo>
                  <a:cubicBezTo>
                    <a:pt x="99" y="552"/>
                    <a:pt x="181" y="927"/>
                    <a:pt x="263" y="1304"/>
                  </a:cubicBezTo>
                  <a:lnTo>
                    <a:pt x="263" y="1304"/>
                  </a:lnTo>
                  <a:cubicBezTo>
                    <a:pt x="200" y="1326"/>
                    <a:pt x="165" y="1402"/>
                    <a:pt x="210" y="1478"/>
                  </a:cubicBezTo>
                  <a:cubicBezTo>
                    <a:pt x="243" y="1540"/>
                    <a:pt x="285" y="1594"/>
                    <a:pt x="334" y="1638"/>
                  </a:cubicBezTo>
                  <a:lnTo>
                    <a:pt x="334" y="1638"/>
                  </a:lnTo>
                  <a:cubicBezTo>
                    <a:pt x="413" y="2005"/>
                    <a:pt x="487" y="2374"/>
                    <a:pt x="548" y="2746"/>
                  </a:cubicBezTo>
                  <a:lnTo>
                    <a:pt x="548" y="2746"/>
                  </a:lnTo>
                  <a:cubicBezTo>
                    <a:pt x="559" y="2856"/>
                    <a:pt x="575" y="2966"/>
                    <a:pt x="598" y="3075"/>
                  </a:cubicBezTo>
                  <a:cubicBezTo>
                    <a:pt x="618" y="3156"/>
                    <a:pt x="691" y="3192"/>
                    <a:pt x="764" y="3192"/>
                  </a:cubicBezTo>
                  <a:cubicBezTo>
                    <a:pt x="858" y="3192"/>
                    <a:pt x="953" y="3132"/>
                    <a:pt x="941" y="3030"/>
                  </a:cubicBezTo>
                  <a:cubicBezTo>
                    <a:pt x="939" y="3015"/>
                    <a:pt x="938" y="3000"/>
                    <a:pt x="936" y="2985"/>
                  </a:cubicBezTo>
                  <a:lnTo>
                    <a:pt x="936" y="2985"/>
                  </a:lnTo>
                  <a:cubicBezTo>
                    <a:pt x="938" y="2985"/>
                    <a:pt x="939" y="2984"/>
                    <a:pt x="941" y="2984"/>
                  </a:cubicBezTo>
                  <a:cubicBezTo>
                    <a:pt x="938" y="2977"/>
                    <a:pt x="936" y="2969"/>
                    <a:pt x="934" y="2961"/>
                  </a:cubicBezTo>
                  <a:lnTo>
                    <a:pt x="934" y="2961"/>
                  </a:lnTo>
                  <a:cubicBezTo>
                    <a:pt x="899" y="2564"/>
                    <a:pt x="915" y="2171"/>
                    <a:pt x="997" y="1796"/>
                  </a:cubicBezTo>
                  <a:lnTo>
                    <a:pt x="997" y="1796"/>
                  </a:lnTo>
                  <a:cubicBezTo>
                    <a:pt x="1169" y="1768"/>
                    <a:pt x="1336" y="1697"/>
                    <a:pt x="1466" y="1592"/>
                  </a:cubicBezTo>
                  <a:cubicBezTo>
                    <a:pt x="1808" y="1295"/>
                    <a:pt x="1877" y="724"/>
                    <a:pt x="1603" y="336"/>
                  </a:cubicBezTo>
                  <a:cubicBezTo>
                    <a:pt x="1574" y="280"/>
                    <a:pt x="1503" y="241"/>
                    <a:pt x="1436" y="241"/>
                  </a:cubicBezTo>
                  <a:cubicBezTo>
                    <a:pt x="1394" y="241"/>
                    <a:pt x="1355" y="256"/>
                    <a:pt x="1329" y="291"/>
                  </a:cubicBezTo>
                  <a:cubicBezTo>
                    <a:pt x="1045" y="625"/>
                    <a:pt x="829" y="1018"/>
                    <a:pt x="694" y="1437"/>
                  </a:cubicBezTo>
                  <a:lnTo>
                    <a:pt x="694" y="1437"/>
                  </a:lnTo>
                  <a:cubicBezTo>
                    <a:pt x="646" y="1427"/>
                    <a:pt x="598" y="1413"/>
                    <a:pt x="551" y="1396"/>
                  </a:cubicBezTo>
                  <a:lnTo>
                    <a:pt x="551" y="1396"/>
                  </a:lnTo>
                  <a:cubicBezTo>
                    <a:pt x="458" y="967"/>
                    <a:pt x="371" y="537"/>
                    <a:pt x="279" y="108"/>
                  </a:cubicBezTo>
                  <a:cubicBezTo>
                    <a:pt x="269" y="33"/>
                    <a:pt x="218" y="1"/>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0"/>
            <p:cNvSpPr/>
            <p:nvPr/>
          </p:nvSpPr>
          <p:spPr>
            <a:xfrm>
              <a:off x="2271875" y="4788900"/>
              <a:ext cx="37500" cy="39225"/>
            </a:xfrm>
            <a:custGeom>
              <a:avLst/>
              <a:gdLst/>
              <a:ahLst/>
              <a:cxnLst/>
              <a:rect l="l" t="t" r="r" b="b"/>
              <a:pathLst>
                <a:path w="1500" h="1569" extrusionOk="0">
                  <a:moveTo>
                    <a:pt x="930" y="0"/>
                  </a:moveTo>
                  <a:cubicBezTo>
                    <a:pt x="541" y="0"/>
                    <a:pt x="183" y="238"/>
                    <a:pt x="45" y="612"/>
                  </a:cubicBezTo>
                  <a:cubicBezTo>
                    <a:pt x="0" y="702"/>
                    <a:pt x="82" y="771"/>
                    <a:pt x="163" y="771"/>
                  </a:cubicBezTo>
                  <a:cubicBezTo>
                    <a:pt x="206" y="771"/>
                    <a:pt x="249" y="751"/>
                    <a:pt x="273" y="704"/>
                  </a:cubicBezTo>
                  <a:cubicBezTo>
                    <a:pt x="342" y="567"/>
                    <a:pt x="456" y="453"/>
                    <a:pt x="593" y="361"/>
                  </a:cubicBezTo>
                  <a:cubicBezTo>
                    <a:pt x="681" y="317"/>
                    <a:pt x="779" y="292"/>
                    <a:pt x="874" y="292"/>
                  </a:cubicBezTo>
                  <a:cubicBezTo>
                    <a:pt x="902" y="292"/>
                    <a:pt x="928" y="294"/>
                    <a:pt x="955" y="298"/>
                  </a:cubicBezTo>
                  <a:lnTo>
                    <a:pt x="955" y="298"/>
                  </a:lnTo>
                  <a:cubicBezTo>
                    <a:pt x="979" y="455"/>
                    <a:pt x="969" y="621"/>
                    <a:pt x="912" y="772"/>
                  </a:cubicBezTo>
                  <a:cubicBezTo>
                    <a:pt x="890" y="863"/>
                    <a:pt x="844" y="955"/>
                    <a:pt x="798" y="1023"/>
                  </a:cubicBezTo>
                  <a:cubicBezTo>
                    <a:pt x="753" y="1115"/>
                    <a:pt x="661" y="1183"/>
                    <a:pt x="593" y="1251"/>
                  </a:cubicBezTo>
                  <a:cubicBezTo>
                    <a:pt x="479" y="1343"/>
                    <a:pt x="547" y="1503"/>
                    <a:pt x="661" y="1525"/>
                  </a:cubicBezTo>
                  <a:cubicBezTo>
                    <a:pt x="733" y="1556"/>
                    <a:pt x="806" y="1569"/>
                    <a:pt x="878" y="1569"/>
                  </a:cubicBezTo>
                  <a:cubicBezTo>
                    <a:pt x="965" y="1569"/>
                    <a:pt x="1053" y="1550"/>
                    <a:pt x="1141" y="1525"/>
                  </a:cubicBezTo>
                  <a:cubicBezTo>
                    <a:pt x="1232" y="1480"/>
                    <a:pt x="1278" y="1434"/>
                    <a:pt x="1346" y="1366"/>
                  </a:cubicBezTo>
                  <a:cubicBezTo>
                    <a:pt x="1415" y="1320"/>
                    <a:pt x="1460" y="1251"/>
                    <a:pt x="1483" y="1160"/>
                  </a:cubicBezTo>
                  <a:cubicBezTo>
                    <a:pt x="1499" y="1079"/>
                    <a:pt x="1434" y="1009"/>
                    <a:pt x="1362" y="1009"/>
                  </a:cubicBezTo>
                  <a:cubicBezTo>
                    <a:pt x="1334" y="1009"/>
                    <a:pt x="1304" y="1020"/>
                    <a:pt x="1278" y="1046"/>
                  </a:cubicBezTo>
                  <a:cubicBezTo>
                    <a:pt x="1255" y="1069"/>
                    <a:pt x="1186" y="1115"/>
                    <a:pt x="1163" y="1137"/>
                  </a:cubicBezTo>
                  <a:cubicBezTo>
                    <a:pt x="1163" y="1160"/>
                    <a:pt x="1141" y="1160"/>
                    <a:pt x="1141" y="1160"/>
                  </a:cubicBezTo>
                  <a:cubicBezTo>
                    <a:pt x="1118" y="1172"/>
                    <a:pt x="1118" y="1172"/>
                    <a:pt x="1121" y="1172"/>
                  </a:cubicBezTo>
                  <a:cubicBezTo>
                    <a:pt x="1124" y="1172"/>
                    <a:pt x="1129" y="1172"/>
                    <a:pt x="1118" y="1183"/>
                  </a:cubicBezTo>
                  <a:lnTo>
                    <a:pt x="1072" y="1183"/>
                  </a:lnTo>
                  <a:cubicBezTo>
                    <a:pt x="1072" y="1183"/>
                    <a:pt x="1071" y="1183"/>
                    <a:pt x="1071" y="1184"/>
                  </a:cubicBezTo>
                  <a:lnTo>
                    <a:pt x="1071" y="1184"/>
                  </a:lnTo>
                  <a:cubicBezTo>
                    <a:pt x="1130" y="1081"/>
                    <a:pt x="1177" y="970"/>
                    <a:pt x="1209" y="863"/>
                  </a:cubicBezTo>
                  <a:cubicBezTo>
                    <a:pt x="1300" y="612"/>
                    <a:pt x="1300" y="361"/>
                    <a:pt x="1209" y="110"/>
                  </a:cubicBezTo>
                  <a:cubicBezTo>
                    <a:pt x="1209" y="65"/>
                    <a:pt x="1163" y="19"/>
                    <a:pt x="1118" y="19"/>
                  </a:cubicBezTo>
                  <a:cubicBezTo>
                    <a:pt x="1055" y="6"/>
                    <a:pt x="992" y="0"/>
                    <a:pt x="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74" name="Google Shape;2674;p40"/>
          <p:cNvPicPr preferRelativeResize="0"/>
          <p:nvPr/>
        </p:nvPicPr>
        <p:blipFill rotWithShape="1">
          <a:blip r:embed="rId3">
            <a:alphaModFix/>
          </a:blip>
          <a:srcRect/>
          <a:stretch/>
        </p:blipFill>
        <p:spPr>
          <a:xfrm>
            <a:off x="112395" y="3566544"/>
            <a:ext cx="2018200" cy="1439925"/>
          </a:xfrm>
          <a:prstGeom prst="rect">
            <a:avLst/>
          </a:prstGeom>
          <a:noFill/>
          <a:ln>
            <a:noFill/>
          </a:ln>
        </p:spPr>
      </p:pic>
      <p:pic>
        <p:nvPicPr>
          <p:cNvPr id="2675" name="Google Shape;2675;p40"/>
          <p:cNvPicPr preferRelativeResize="0"/>
          <p:nvPr/>
        </p:nvPicPr>
        <p:blipFill>
          <a:blip r:embed="rId4">
            <a:alphaModFix/>
          </a:blip>
          <a:stretch>
            <a:fillRect/>
          </a:stretch>
        </p:blipFill>
        <p:spPr>
          <a:xfrm rot="1725576">
            <a:off x="6951089" y="455520"/>
            <a:ext cx="2721022" cy="720735"/>
          </a:xfrm>
          <a:prstGeom prst="rect">
            <a:avLst/>
          </a:prstGeom>
          <a:noFill/>
          <a:ln>
            <a:noFill/>
          </a:ln>
        </p:spPr>
      </p:pic>
      <p:pic>
        <p:nvPicPr>
          <p:cNvPr id="5" name="Picture 4">
            <a:hlinkClick r:id="rId5" action="ppaction://hlinksldjump"/>
            <a:extLst>
              <a:ext uri="{FF2B5EF4-FFF2-40B4-BE49-F238E27FC236}">
                <a16:creationId xmlns:a16="http://schemas.microsoft.com/office/drawing/2014/main" id="{8409D591-82D1-9692-2CA7-1931E156A16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2" name="Picture 1">
            <a:hlinkClick r:id="rId5" action="ppaction://hlinksldjump"/>
            <a:extLst>
              <a:ext uri="{FF2B5EF4-FFF2-40B4-BE49-F238E27FC236}">
                <a16:creationId xmlns:a16="http://schemas.microsoft.com/office/drawing/2014/main" id="{E1EA5D08-7FE2-1AFC-92A7-650CF7DB3A5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3" name="Picture 2">
            <a:hlinkClick r:id="rId10" action="ppaction://hlinksldjump"/>
            <a:extLst>
              <a:ext uri="{FF2B5EF4-FFF2-40B4-BE49-F238E27FC236}">
                <a16:creationId xmlns:a16="http://schemas.microsoft.com/office/drawing/2014/main" id="{0A21EFE9-3B9B-8AC6-3F6D-A5A4D569A1E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9"/>
        <p:cNvGrpSpPr/>
        <p:nvPr/>
      </p:nvGrpSpPr>
      <p:grpSpPr>
        <a:xfrm>
          <a:off x="0" y="0"/>
          <a:ext cx="0" cy="0"/>
          <a:chOff x="0" y="0"/>
          <a:chExt cx="0" cy="0"/>
        </a:xfrm>
      </p:grpSpPr>
      <p:sp>
        <p:nvSpPr>
          <p:cNvPr id="2682" name="Google Shape;2682;p41"/>
          <p:cNvSpPr txBox="1">
            <a:spLocks noGrp="1"/>
          </p:cNvSpPr>
          <p:nvPr>
            <p:ph type="subTitle" idx="2"/>
          </p:nvPr>
        </p:nvSpPr>
        <p:spPr>
          <a:xfrm>
            <a:off x="720000" y="1171476"/>
            <a:ext cx="7825689" cy="1191627"/>
          </a:xfrm>
          <a:prstGeom prst="rect">
            <a:avLst/>
          </a:prstGeom>
        </p:spPr>
        <p:txBody>
          <a:bodyPr spcFirstLastPara="1" wrap="square" lIns="91425" tIns="91425" rIns="91425" bIns="91425" anchor="t" anchorCtr="0">
            <a:noAutofit/>
          </a:bodyPr>
          <a:lstStyle/>
          <a:p>
            <a:pPr marL="0" indent="0" algn="just" defTabSz="361950"/>
            <a:r>
              <a:rPr lang="id-ID" sz="1600" dirty="0">
                <a:latin typeface="Baloo 2" panose="020B0604020202020204" charset="0"/>
                <a:ea typeface="Calibri" panose="020F0502020204030204" pitchFamily="34" charset="0"/>
                <a:cs typeface="Baloo 2" panose="020B0604020202020204" charset="0"/>
              </a:rPr>
              <a:t>	</a:t>
            </a:r>
            <a:r>
              <a:rPr lang="id-ID" sz="1600" dirty="0"/>
              <a:t>Pada Teorema B sebelumnya mengatakan bahwa limit fungsi polinomial selalu dapat dicari dengan substitusi, dan limit fungsional dapat dicari dengan substitusi selama penyebut tidak nol di titik limit. Aturan substitusi ini berlaku juga pada fungsi trigonometri. Hasil ini akan dinyatakan berikutnya.</a:t>
            </a:r>
          </a:p>
        </p:txBody>
      </p:sp>
      <p:sp>
        <p:nvSpPr>
          <p:cNvPr id="4" name="Google Shape;2680;p41">
            <a:extLst>
              <a:ext uri="{FF2B5EF4-FFF2-40B4-BE49-F238E27FC236}">
                <a16:creationId xmlns:a16="http://schemas.microsoft.com/office/drawing/2014/main" id="{FAFEDE35-579B-F6B8-54EB-CA9829031085}"/>
              </a:ext>
            </a:extLst>
          </p:cNvPr>
          <p:cNvSpPr txBox="1">
            <a:spLocks noGrp="1"/>
          </p:cNvSpPr>
          <p:nvPr>
            <p:ph type="title"/>
          </p:nvPr>
        </p:nvSpPr>
        <p:spPr>
          <a:xfrm>
            <a:off x="720000" y="225979"/>
            <a:ext cx="7704000" cy="5544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a:latin typeface="Dubai" panose="020B0503030403030204" pitchFamily="34" charset="-78"/>
                <a:cs typeface="Dubai" panose="020B0503030403030204" pitchFamily="34" charset="-78"/>
              </a:rPr>
              <a:t>Limit </a:t>
            </a:r>
            <a:r>
              <a:rPr dirty="0" err="1">
                <a:latin typeface="Dubai" panose="020B0503030403030204" pitchFamily="34" charset="-78"/>
                <a:cs typeface="Dubai" panose="020B0503030403030204" pitchFamily="34" charset="-78"/>
              </a:rPr>
              <a:t>Fungsi</a:t>
            </a:r>
            <a:r>
              <a:rPr dirty="0">
                <a:latin typeface="Dubai" panose="020B0503030403030204" pitchFamily="34" charset="-78"/>
                <a:cs typeface="Dubai" panose="020B0503030403030204" pitchFamily="34" charset="-78"/>
              </a:rPr>
              <a:t> </a:t>
            </a:r>
            <a:r>
              <a:rPr dirty="0" err="1">
                <a:latin typeface="Dubai" panose="020B0503030403030204" pitchFamily="34" charset="-78"/>
                <a:cs typeface="Dubai" panose="020B0503030403030204" pitchFamily="34" charset="-78"/>
              </a:rPr>
              <a:t>Trigometri</a:t>
            </a:r>
            <a:endParaRPr dirty="0">
              <a:latin typeface="Dubai" panose="020B0503030403030204" pitchFamily="34" charset="-78"/>
              <a:cs typeface="Dubai" panose="020B0503030403030204" pitchFamily="34" charset="-78"/>
            </a:endParaRPr>
          </a:p>
        </p:txBody>
      </p:sp>
      <p:pic>
        <p:nvPicPr>
          <p:cNvPr id="3" name="Picture 2">
            <a:hlinkClick r:id="rId3" action="ppaction://hlinksldjump"/>
            <a:extLst>
              <a:ext uri="{FF2B5EF4-FFF2-40B4-BE49-F238E27FC236}">
                <a16:creationId xmlns:a16="http://schemas.microsoft.com/office/drawing/2014/main" id="{45B07223-451B-D33D-5391-1215C969CA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5" name="Picture 4">
            <a:hlinkClick r:id="rId6" action="ppaction://hlinksldjump"/>
            <a:extLst>
              <a:ext uri="{FF2B5EF4-FFF2-40B4-BE49-F238E27FC236}">
                <a16:creationId xmlns:a16="http://schemas.microsoft.com/office/drawing/2014/main" id="{B2DD1640-E7B7-BDB6-A816-8F7C3A82992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6" name="Picture 5">
            <a:hlinkClick r:id="rId9" action="ppaction://hlinksldjump"/>
            <a:extLst>
              <a:ext uri="{FF2B5EF4-FFF2-40B4-BE49-F238E27FC236}">
                <a16:creationId xmlns:a16="http://schemas.microsoft.com/office/drawing/2014/main" id="{5D132B24-7316-5C99-A49A-56AE203AAE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mc:AlternateContent xmlns:mc="http://schemas.openxmlformats.org/markup-compatibility/2006" xmlns:a14="http://schemas.microsoft.com/office/drawing/2010/main">
        <mc:Choice Requires="a14">
          <p:sp>
            <p:nvSpPr>
              <p:cNvPr id="2" name="Text Box 1">
                <a:extLst>
                  <a:ext uri="{FF2B5EF4-FFF2-40B4-BE49-F238E27FC236}">
                    <a16:creationId xmlns:a16="http://schemas.microsoft.com/office/drawing/2014/main" id="{B410D694-61E5-E0A4-70A9-AEAA40B2D26C}"/>
                  </a:ext>
                </a:extLst>
              </p:cNvPr>
              <p:cNvSpPr txBox="1"/>
              <p:nvPr/>
            </p:nvSpPr>
            <p:spPr>
              <a:xfrm>
                <a:off x="734681" y="2533539"/>
                <a:ext cx="7825689" cy="193502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id-ID" b="1" dirty="0">
                    <a:effectLst/>
                    <a:latin typeface="Calibri" panose="020F0502020204030204" pitchFamily="34" charset="0"/>
                    <a:ea typeface="Calibri" panose="020F0502020204030204" pitchFamily="34" charset="0"/>
                    <a:cs typeface="Times New Roman" panose="02020603050405020304" pitchFamily="18" charset="0"/>
                  </a:rPr>
                  <a:t>Teorema A</a:t>
                </a:r>
                <a:r>
                  <a:rPr lang="id-ID" dirty="0">
                    <a:effectLst/>
                    <a:latin typeface="Calibri" panose="020F0502020204030204" pitchFamily="34" charset="0"/>
                    <a:ea typeface="Calibri" panose="020F0502020204030204" pitchFamily="34" charset="0"/>
                    <a:cs typeface="Times New Roman" panose="02020603050405020304" pitchFamily="18" charset="0"/>
                  </a:rPr>
                  <a:t> Limit Fungsi Trigonometri</a:t>
                </a:r>
              </a:p>
              <a:p>
                <a:pPr algn="just">
                  <a:lnSpc>
                    <a:spcPct val="115000"/>
                  </a:lnSpc>
                  <a:spcAft>
                    <a:spcPts val="800"/>
                  </a:spcAft>
                </a:pPr>
                <a:r>
                  <a:rPr lang="id-ID" dirty="0">
                    <a:effectLst/>
                    <a:latin typeface="Calibri" panose="020F0502020204030204" pitchFamily="34" charset="0"/>
                    <a:ea typeface="Calibri" panose="020F0502020204030204" pitchFamily="34" charset="0"/>
                    <a:cs typeface="Times New Roman" panose="02020603050405020304" pitchFamily="18" charset="0"/>
                  </a:rPr>
                  <a:t>Untuk setiap bilangan real </a:t>
                </a:r>
                <a14:m>
                  <m:oMath xmlns:m="http://schemas.openxmlformats.org/officeDocument/2006/math">
                    <m:r>
                      <a:rPr lang="id-ID"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di dalam daerah asal fungsi.</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14:m>
                  <m:oMath xmlns:m="http://schemas.openxmlformats.org/officeDocument/2006/math">
                    <m:r>
                      <a:rPr lang="id-ID" i="1">
                        <a:effectLst/>
                        <a:latin typeface="Cambria Math" panose="02040503050406030204" pitchFamily="18" charset="0"/>
                        <a:ea typeface="Calibri" panose="020F0502020204030204" pitchFamily="34" charset="0"/>
                        <a:cs typeface="Times New Roman" panose="02020603050405020304" pitchFamily="18" charset="0"/>
                      </a:rPr>
                      <m:t>1. </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𝑐</m:t>
                            </m:r>
                          </m:lim>
                        </m:limLow>
                      </m:fName>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𝑐</m:t>
                                </m:r>
                              </m:e>
                            </m:func>
                          </m:e>
                        </m:func>
                      </m:e>
                    </m:func>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2. </a:t>
                </a:r>
                <a14:m>
                  <m:oMath xmlns:m="http://schemas.openxmlformats.org/officeDocument/2006/math">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𝑐</m:t>
                            </m:r>
                          </m:lim>
                        </m:limLow>
                      </m:fName>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cot</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cot</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𝑐</m:t>
                                </m:r>
                              </m:e>
                            </m:func>
                          </m:e>
                        </m:func>
                      </m:e>
                    </m:func>
                  </m:oMath>
                </a14:m>
                <a:r>
                  <a:rPr lang="id-ID" i="1" dirty="0">
                    <a:effectLst/>
                    <a:latin typeface="Cambria Math" panose="02040503050406030204" pitchFamily="18" charset="0"/>
                    <a:ea typeface="Times New Roman" panose="02020603050405020304" pitchFamily="18" charset="0"/>
                    <a:cs typeface="Times New Roman" panose="02020603050405020304" pitchFamily="18" charset="0"/>
                  </a:rPr>
                  <a:t> </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14:m>
                  <m:oMath xmlns:m="http://schemas.openxmlformats.org/officeDocument/2006/math">
                    <m:r>
                      <a:rPr lang="id-ID" i="1">
                        <a:effectLst/>
                        <a:latin typeface="Cambria Math" panose="02040503050406030204" pitchFamily="18" charset="0"/>
                        <a:ea typeface="Calibri" panose="020F0502020204030204" pitchFamily="34" charset="0"/>
                        <a:cs typeface="Times New Roman" panose="02020603050405020304" pitchFamily="18" charset="0"/>
                      </a:rPr>
                      <m:t>3. </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𝑐</m:t>
                            </m:r>
                          </m:lim>
                        </m:limLow>
                      </m:fName>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𝑐</m:t>
                                </m:r>
                              </m:e>
                            </m:func>
                          </m:e>
                        </m:func>
                      </m:e>
                    </m:func>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4. </a:t>
                </a:r>
                <a14:m>
                  <m:oMath xmlns:m="http://schemas.openxmlformats.org/officeDocument/2006/math">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𝑐</m:t>
                            </m:r>
                          </m:lim>
                        </m:limLow>
                      </m:fName>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sec</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sec</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𝑐</m:t>
                                </m:r>
                              </m:e>
                            </m:func>
                          </m:e>
                        </m:func>
                      </m:e>
                    </m:func>
                  </m:oMath>
                </a14:m>
                <a:r>
                  <a:rPr lang="id-ID" i="1" dirty="0">
                    <a:effectLst/>
                    <a:latin typeface="Cambria Math" panose="02040503050406030204" pitchFamily="18" charset="0"/>
                    <a:ea typeface="Times New Roman" panose="02020603050405020304" pitchFamily="18" charset="0"/>
                    <a:cs typeface="Times New Roman" panose="02020603050405020304" pitchFamily="18" charset="0"/>
                  </a:rPr>
                  <a:t> </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id-ID" dirty="0">
                    <a:effectLst/>
                    <a:latin typeface="Calibri" panose="020F0502020204030204" pitchFamily="34" charset="0"/>
                    <a:ea typeface="Times New Roman" panose="02020603050405020304" pitchFamily="18" charset="0"/>
                    <a:cs typeface="Times New Roman" panose="02020603050405020304" pitchFamily="18" charset="0"/>
                  </a:rPr>
                  <a:t>5. </a:t>
                </a:r>
                <a14:m>
                  <m:oMath xmlns:m="http://schemas.openxmlformats.org/officeDocument/2006/math">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𝑐</m:t>
                            </m:r>
                          </m:lim>
                        </m:limLow>
                      </m:fName>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tan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tan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𝑐</m:t>
                                </m:r>
                              </m:e>
                            </m:func>
                          </m:e>
                        </m:func>
                      </m:e>
                    </m:func>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6. </a:t>
                </a:r>
                <a14:m>
                  <m:oMath xmlns:m="http://schemas.openxmlformats.org/officeDocument/2006/math">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𝑐</m:t>
                            </m:r>
                          </m:lim>
                        </m:limLow>
                      </m:fName>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csc</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csc</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𝑐</m:t>
                                </m:r>
                              </m:e>
                            </m:func>
                          </m:e>
                        </m:func>
                      </m:e>
                    </m:func>
                  </m:oMath>
                </a14:m>
                <a:r>
                  <a:rPr lang="id-ID" i="1" dirty="0">
                    <a:effectLst/>
                    <a:latin typeface="Cambria Math" panose="02040503050406030204" pitchFamily="18" charset="0"/>
                    <a:ea typeface="Times New Roman" panose="02020603050405020304" pitchFamily="18" charset="0"/>
                    <a:cs typeface="Times New Roman" panose="02020603050405020304" pitchFamily="18" charset="0"/>
                  </a:rPr>
                  <a:t> </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 Box 1">
                <a:extLst>
                  <a:ext uri="{FF2B5EF4-FFF2-40B4-BE49-F238E27FC236}">
                    <a16:creationId xmlns:a16="http://schemas.microsoft.com/office/drawing/2014/main" id="{B410D694-61E5-E0A4-70A9-AEAA40B2D26C}"/>
                  </a:ext>
                </a:extLst>
              </p:cNvPr>
              <p:cNvSpPr txBox="1">
                <a:spLocks noRot="1" noChangeAspect="1" noMove="1" noResize="1" noEditPoints="1" noAdjustHandles="1" noChangeArrowheads="1" noChangeShapeType="1" noTextEdit="1"/>
              </p:cNvSpPr>
              <p:nvPr/>
            </p:nvSpPr>
            <p:spPr>
              <a:xfrm>
                <a:off x="734681" y="2533539"/>
                <a:ext cx="7825689" cy="1935023"/>
              </a:xfrm>
              <a:prstGeom prst="rect">
                <a:avLst/>
              </a:prstGeom>
              <a:blipFill>
                <a:blip r:embed="rId10"/>
                <a:stretch>
                  <a:fillRect l="-234" b="-629"/>
                </a:stretch>
              </a:blipFill>
              <a:ln w="6350">
                <a:solidFill>
                  <a:prstClr val="black"/>
                </a:solidFill>
              </a:ln>
            </p:spPr>
            <p:txBody>
              <a:bodyPr/>
              <a:lstStyle/>
              <a:p>
                <a:r>
                  <a:rPr lang="id-ID">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82">
                                            <p:txEl>
                                              <p:pRg st="0" end="0"/>
                                            </p:txEl>
                                          </p:spTgt>
                                        </p:tgtEl>
                                        <p:attrNameLst>
                                          <p:attrName>style.visibility</p:attrName>
                                        </p:attrNameLst>
                                      </p:cBhvr>
                                      <p:to>
                                        <p:strVal val="visible"/>
                                      </p:to>
                                    </p:set>
                                    <p:animEffect transition="in" filter="wipe(down)">
                                      <p:cBhvr>
                                        <p:cTn id="7" dur="500"/>
                                        <p:tgtEl>
                                          <p:spTgt spid="2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9"/>
        <p:cNvGrpSpPr/>
        <p:nvPr/>
      </p:nvGrpSpPr>
      <p:grpSpPr>
        <a:xfrm>
          <a:off x="0" y="0"/>
          <a:ext cx="0" cy="0"/>
          <a:chOff x="0" y="0"/>
          <a:chExt cx="0" cy="0"/>
        </a:xfrm>
      </p:grpSpPr>
      <p:sp>
        <p:nvSpPr>
          <p:cNvPr id="4" name="Google Shape;2680;p41">
            <a:extLst>
              <a:ext uri="{FF2B5EF4-FFF2-40B4-BE49-F238E27FC236}">
                <a16:creationId xmlns:a16="http://schemas.microsoft.com/office/drawing/2014/main" id="{FAFEDE35-579B-F6B8-54EB-CA9829031085}"/>
              </a:ext>
            </a:extLst>
          </p:cNvPr>
          <p:cNvSpPr txBox="1">
            <a:spLocks noGrp="1"/>
          </p:cNvSpPr>
          <p:nvPr>
            <p:ph type="title"/>
          </p:nvPr>
        </p:nvSpPr>
        <p:spPr>
          <a:xfrm>
            <a:off x="720000" y="225979"/>
            <a:ext cx="7704000" cy="5544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a:latin typeface="Dubai" panose="020B0503030403030204" pitchFamily="34" charset="-78"/>
                <a:cs typeface="Dubai" panose="020B0503030403030204" pitchFamily="34" charset="-78"/>
              </a:rPr>
              <a:t>Limit </a:t>
            </a:r>
            <a:r>
              <a:rPr dirty="0" err="1">
                <a:latin typeface="Dubai" panose="020B0503030403030204" pitchFamily="34" charset="-78"/>
                <a:cs typeface="Dubai" panose="020B0503030403030204" pitchFamily="34" charset="-78"/>
              </a:rPr>
              <a:t>Fungsi</a:t>
            </a:r>
            <a:r>
              <a:rPr dirty="0">
                <a:latin typeface="Dubai" panose="020B0503030403030204" pitchFamily="34" charset="-78"/>
                <a:cs typeface="Dubai" panose="020B0503030403030204" pitchFamily="34" charset="-78"/>
              </a:rPr>
              <a:t> </a:t>
            </a:r>
            <a:r>
              <a:rPr dirty="0" err="1">
                <a:latin typeface="Dubai" panose="020B0503030403030204" pitchFamily="34" charset="-78"/>
                <a:cs typeface="Dubai" panose="020B0503030403030204" pitchFamily="34" charset="-78"/>
              </a:rPr>
              <a:t>Trigometri</a:t>
            </a:r>
            <a:endParaRPr dirty="0">
              <a:latin typeface="Dubai" panose="020B0503030403030204" pitchFamily="34" charset="-78"/>
              <a:cs typeface="Dubai" panose="020B0503030403030204" pitchFamily="34" charset="-78"/>
            </a:endParaRPr>
          </a:p>
        </p:txBody>
      </p:sp>
      <p:pic>
        <p:nvPicPr>
          <p:cNvPr id="3" name="Picture 2">
            <a:hlinkClick r:id="rId3" action="ppaction://hlinksldjump"/>
            <a:extLst>
              <a:ext uri="{FF2B5EF4-FFF2-40B4-BE49-F238E27FC236}">
                <a16:creationId xmlns:a16="http://schemas.microsoft.com/office/drawing/2014/main" id="{45B07223-451B-D33D-5391-1215C969CA9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5" name="Picture 4">
            <a:hlinkClick r:id="rId6" action="ppaction://hlinksldjump"/>
            <a:extLst>
              <a:ext uri="{FF2B5EF4-FFF2-40B4-BE49-F238E27FC236}">
                <a16:creationId xmlns:a16="http://schemas.microsoft.com/office/drawing/2014/main" id="{B2DD1640-E7B7-BDB6-A816-8F7C3A82992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6" name="Picture 5">
            <a:hlinkClick r:id="rId9" action="ppaction://hlinksldjump"/>
            <a:extLst>
              <a:ext uri="{FF2B5EF4-FFF2-40B4-BE49-F238E27FC236}">
                <a16:creationId xmlns:a16="http://schemas.microsoft.com/office/drawing/2014/main" id="{5D132B24-7316-5C99-A49A-56AE203AAE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p:sp>
        <p:nvSpPr>
          <p:cNvPr id="9" name="Google Shape;2718;p43">
            <a:extLst>
              <a:ext uri="{FF2B5EF4-FFF2-40B4-BE49-F238E27FC236}">
                <a16:creationId xmlns:a16="http://schemas.microsoft.com/office/drawing/2014/main" id="{A27E50FF-EE8A-4753-3A9D-C61BD90AA45E}"/>
              </a:ext>
            </a:extLst>
          </p:cNvPr>
          <p:cNvSpPr txBox="1">
            <a:spLocks/>
          </p:cNvSpPr>
          <p:nvPr/>
        </p:nvSpPr>
        <p:spPr>
          <a:xfrm>
            <a:off x="621345" y="854997"/>
            <a:ext cx="3129512" cy="390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200"/>
              <a:buFont typeface="Patrick Hand"/>
              <a:buNone/>
              <a:defRPr sz="32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9pPr>
          </a:lstStyle>
          <a:p>
            <a:pPr algn="l"/>
            <a:r>
              <a:rPr lang="id-ID" sz="1600" b="1" dirty="0">
                <a:solidFill>
                  <a:schemeClr val="accent3"/>
                </a:solidFill>
                <a:latin typeface="Candara" panose="020E0502030303020204" pitchFamily="34" charset="0"/>
                <a:cs typeface="Baloo 2" panose="020B0604020202020204" charset="0"/>
              </a:rPr>
              <a:t>Contoh Soal</a:t>
            </a:r>
          </a:p>
        </p:txBody>
      </p:sp>
      <mc:AlternateContent xmlns:mc="http://schemas.openxmlformats.org/markup-compatibility/2006" xmlns:a14="http://schemas.microsoft.com/office/drawing/2010/main">
        <mc:Choice Requires="a14">
          <p:sp>
            <p:nvSpPr>
              <p:cNvPr id="10" name="Google Shape;2720;p43">
                <a:extLst>
                  <a:ext uri="{FF2B5EF4-FFF2-40B4-BE49-F238E27FC236}">
                    <a16:creationId xmlns:a16="http://schemas.microsoft.com/office/drawing/2014/main" id="{01C92031-C387-D345-0C7E-B9F7FB94113C}"/>
                  </a:ext>
                </a:extLst>
              </p:cNvPr>
              <p:cNvSpPr txBox="1">
                <a:spLocks/>
              </p:cNvSpPr>
              <p:nvPr/>
            </p:nvSpPr>
            <p:spPr>
              <a:xfrm>
                <a:off x="621345" y="1131065"/>
                <a:ext cx="1975101" cy="599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lgn="l"/>
                <a:r>
                  <a:rPr lang="id-ID" sz="1600" dirty="0"/>
                  <a:t>Carilah </a:t>
                </a:r>
                <a14:m>
                  <m:oMath xmlns:m="http://schemas.openxmlformats.org/officeDocument/2006/math">
                    <m:func>
                      <m:funcPr>
                        <m:ctrlPr>
                          <a:rPr lang="id-ID" sz="1600" i="1">
                            <a:latin typeface="Cambria Math" panose="02040503050406030204" pitchFamily="18" charset="0"/>
                          </a:rPr>
                        </m:ctrlPr>
                      </m:funcPr>
                      <m:fName>
                        <m:limLow>
                          <m:limLowPr>
                            <m:ctrlPr>
                              <a:rPr lang="id-ID" sz="1600" i="1">
                                <a:latin typeface="Cambria Math" panose="02040503050406030204" pitchFamily="18" charset="0"/>
                              </a:rPr>
                            </m:ctrlPr>
                          </m:limLowPr>
                          <m:e>
                            <m:r>
                              <m:rPr>
                                <m:sty m:val="p"/>
                              </m:rPr>
                              <a:rPr lang="en-US" sz="1600">
                                <a:latin typeface="Cambria Math" panose="02040503050406030204" pitchFamily="18" charset="0"/>
                              </a:rPr>
                              <m:t>lim</m:t>
                            </m:r>
                          </m:e>
                          <m:lim>
                            <m:r>
                              <a:rPr lang="id-ID" sz="1600" i="1">
                                <a:latin typeface="Cambria Math" panose="02040503050406030204" pitchFamily="18" charset="0"/>
                              </a:rPr>
                              <m:t>𝑡</m:t>
                            </m:r>
                            <m:r>
                              <a:rPr lang="id-ID" sz="1600" i="1">
                                <a:latin typeface="Cambria Math" panose="02040503050406030204" pitchFamily="18" charset="0"/>
                              </a:rPr>
                              <m:t>→0</m:t>
                            </m:r>
                          </m:lim>
                        </m:limLow>
                      </m:fName>
                      <m:e>
                        <m:f>
                          <m:fPr>
                            <m:ctrlPr>
                              <a:rPr lang="id-ID" sz="1600" i="1">
                                <a:latin typeface="Cambria Math" panose="02040503050406030204" pitchFamily="18" charset="0"/>
                              </a:rPr>
                            </m:ctrlPr>
                          </m:fPr>
                          <m:num>
                            <m:sSup>
                              <m:sSupPr>
                                <m:ctrlPr>
                                  <a:rPr lang="id-ID" sz="1600" i="1">
                                    <a:latin typeface="Cambria Math" panose="02040503050406030204" pitchFamily="18" charset="0"/>
                                  </a:rPr>
                                </m:ctrlPr>
                              </m:sSupPr>
                              <m:e>
                                <m:r>
                                  <a:rPr lang="id-ID" sz="1600" i="1">
                                    <a:latin typeface="Cambria Math" panose="02040503050406030204" pitchFamily="18" charset="0"/>
                                  </a:rPr>
                                  <m:t>𝑡</m:t>
                                </m:r>
                              </m:e>
                              <m:sup>
                                <m:r>
                                  <a:rPr lang="id-ID" sz="1600" i="1">
                                    <a:latin typeface="Cambria Math" panose="02040503050406030204" pitchFamily="18" charset="0"/>
                                  </a:rPr>
                                  <m:t>2</m:t>
                                </m:r>
                              </m:sup>
                            </m:sSup>
                            <m:func>
                              <m:funcPr>
                                <m:ctrlPr>
                                  <a:rPr lang="id-ID" sz="1600" i="1">
                                    <a:latin typeface="Cambria Math" panose="02040503050406030204" pitchFamily="18" charset="0"/>
                                  </a:rPr>
                                </m:ctrlPr>
                              </m:funcPr>
                              <m:fName>
                                <m:r>
                                  <m:rPr>
                                    <m:sty m:val="p"/>
                                  </m:rPr>
                                  <a:rPr lang="id-ID" sz="1600">
                                    <a:latin typeface="Cambria Math" panose="02040503050406030204" pitchFamily="18" charset="0"/>
                                  </a:rPr>
                                  <m:t>cos</m:t>
                                </m:r>
                              </m:fName>
                              <m:e>
                                <m:r>
                                  <a:rPr lang="id-ID" sz="1600" i="1">
                                    <a:latin typeface="Cambria Math" panose="02040503050406030204" pitchFamily="18" charset="0"/>
                                  </a:rPr>
                                  <m:t>𝑡</m:t>
                                </m:r>
                              </m:e>
                            </m:func>
                          </m:num>
                          <m:den>
                            <m:r>
                              <a:rPr lang="id-ID" sz="1600" i="1">
                                <a:latin typeface="Cambria Math" panose="02040503050406030204" pitchFamily="18" charset="0"/>
                              </a:rPr>
                              <m:t>𝑡</m:t>
                            </m:r>
                            <m:r>
                              <a:rPr lang="id-ID" sz="1600" i="1">
                                <a:latin typeface="Cambria Math" panose="02040503050406030204" pitchFamily="18" charset="0"/>
                              </a:rPr>
                              <m:t> + 1</m:t>
                            </m:r>
                          </m:den>
                        </m:f>
                      </m:e>
                    </m:func>
                  </m:oMath>
                </a14:m>
                <a:endParaRPr lang="id-ID" sz="1600" dirty="0"/>
              </a:p>
            </p:txBody>
          </p:sp>
        </mc:Choice>
        <mc:Fallback xmlns="">
          <p:sp>
            <p:nvSpPr>
              <p:cNvPr id="10" name="Google Shape;2720;p43">
                <a:extLst>
                  <a:ext uri="{FF2B5EF4-FFF2-40B4-BE49-F238E27FC236}">
                    <a16:creationId xmlns:a16="http://schemas.microsoft.com/office/drawing/2014/main" id="{01C92031-C387-D345-0C7E-B9F7FB94113C}"/>
                  </a:ext>
                </a:extLst>
              </p:cNvPr>
              <p:cNvSpPr txBox="1">
                <a:spLocks noRot="1" noChangeAspect="1" noMove="1" noResize="1" noEditPoints="1" noAdjustHandles="1" noChangeArrowheads="1" noChangeShapeType="1" noTextEdit="1"/>
              </p:cNvSpPr>
              <p:nvPr/>
            </p:nvSpPr>
            <p:spPr>
              <a:xfrm>
                <a:off x="621345" y="1131065"/>
                <a:ext cx="1975101" cy="599850"/>
              </a:xfrm>
              <a:prstGeom prst="rect">
                <a:avLst/>
              </a:prstGeom>
              <a:blipFill>
                <a:blip r:embed="rId10"/>
                <a:stretch>
                  <a:fillRect l="-1852" b="-7143"/>
                </a:stretch>
              </a:blipFill>
              <a:ln>
                <a:noFill/>
              </a:ln>
            </p:spPr>
            <p:txBody>
              <a:bodyPr/>
              <a:lstStyle/>
              <a:p>
                <a:r>
                  <a:rPr lang="id-ID">
                    <a:noFill/>
                  </a:rPr>
                  <a:t> </a:t>
                </a:r>
              </a:p>
            </p:txBody>
          </p:sp>
        </mc:Fallback>
      </mc:AlternateContent>
      <p:sp>
        <p:nvSpPr>
          <p:cNvPr id="11" name="Google Shape;2721;p43">
            <a:extLst>
              <a:ext uri="{FF2B5EF4-FFF2-40B4-BE49-F238E27FC236}">
                <a16:creationId xmlns:a16="http://schemas.microsoft.com/office/drawing/2014/main" id="{66CD4238-13AE-AA78-C9C0-21E93705839F}"/>
              </a:ext>
            </a:extLst>
          </p:cNvPr>
          <p:cNvSpPr txBox="1">
            <a:spLocks/>
          </p:cNvSpPr>
          <p:nvPr/>
        </p:nvSpPr>
        <p:spPr>
          <a:xfrm>
            <a:off x="621345" y="1730915"/>
            <a:ext cx="1794477" cy="3906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600" dirty="0">
                <a:solidFill>
                  <a:schemeClr val="accent2"/>
                </a:solidFill>
                <a:latin typeface="Patrick Hand" panose="00000500000000000000" pitchFamily="2" charset="0"/>
              </a:rPr>
              <a:t>Penyelesaian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3352CB7-B94B-D44A-34FF-84F4A11E3E26}"/>
                  </a:ext>
                </a:extLst>
              </p:cNvPr>
              <p:cNvSpPr txBox="1"/>
              <p:nvPr/>
            </p:nvSpPr>
            <p:spPr>
              <a:xfrm>
                <a:off x="-129820" y="2121581"/>
                <a:ext cx="5452532" cy="580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id-ID" i="1" smtClean="0">
                              <a:solidFill>
                                <a:srgbClr val="836967"/>
                              </a:solidFill>
                              <a:latin typeface="Cambria Math" panose="02040503050406030204" pitchFamily="18" charset="0"/>
                            </a:rPr>
                          </m:ctrlPr>
                        </m:funcPr>
                        <m:fName>
                          <m:limLow>
                            <m:limLowPr>
                              <m:ctrlPr>
                                <a:rPr lang="id-ID" i="1">
                                  <a:solidFill>
                                    <a:srgbClr val="836967"/>
                                  </a:solidFill>
                                  <a:latin typeface="Cambria Math" panose="02040503050406030204" pitchFamily="18" charset="0"/>
                                </a:rPr>
                              </m:ctrlPr>
                            </m:limLowPr>
                            <m:e>
                              <m:r>
                                <m:rPr>
                                  <m:sty m:val="p"/>
                                </m:rPr>
                                <a:rPr lang="id-ID">
                                  <a:latin typeface="Cambria Math" panose="02040503050406030204" pitchFamily="18" charset="0"/>
                                </a:rPr>
                                <m:t>lim</m:t>
                              </m:r>
                            </m:e>
                            <m:lim>
                              <m:r>
                                <a:rPr lang="id-ID" i="1">
                                  <a:latin typeface="Cambria Math" panose="02040503050406030204" pitchFamily="18" charset="0"/>
                                </a:rPr>
                                <m:t>𝑡</m:t>
                              </m:r>
                              <m:r>
                                <a:rPr lang="id-ID" i="0">
                                  <a:latin typeface="Cambria Math" panose="02040503050406030204" pitchFamily="18" charset="0"/>
                                </a:rPr>
                                <m:t>→0</m:t>
                              </m:r>
                            </m:lim>
                          </m:limLow>
                        </m:fName>
                        <m:e>
                          <m:f>
                            <m:fPr>
                              <m:ctrlPr>
                                <a:rPr lang="id-ID" i="1">
                                  <a:solidFill>
                                    <a:srgbClr val="836967"/>
                                  </a:solidFill>
                                  <a:latin typeface="Cambria Math" panose="02040503050406030204" pitchFamily="18" charset="0"/>
                                </a:rPr>
                              </m:ctrlPr>
                            </m:fPr>
                            <m:num>
                              <m:sSup>
                                <m:sSupPr>
                                  <m:ctrlPr>
                                    <a:rPr lang="id-ID" i="1">
                                      <a:solidFill>
                                        <a:srgbClr val="836967"/>
                                      </a:solidFill>
                                      <a:latin typeface="Cambria Math" panose="02040503050406030204" pitchFamily="18" charset="0"/>
                                    </a:rPr>
                                  </m:ctrlPr>
                                </m:sSupPr>
                                <m:e>
                                  <m:r>
                                    <a:rPr lang="id-ID" i="1">
                                      <a:latin typeface="Cambria Math" panose="02040503050406030204" pitchFamily="18" charset="0"/>
                                    </a:rPr>
                                    <m:t>𝑡</m:t>
                                  </m:r>
                                </m:e>
                                <m:sup>
                                  <m:r>
                                    <a:rPr lang="id-ID" i="0">
                                      <a:latin typeface="Cambria Math" panose="02040503050406030204" pitchFamily="18" charset="0"/>
                                    </a:rPr>
                                    <m:t>2</m:t>
                                  </m:r>
                                </m:sup>
                              </m:sSup>
                              <m:func>
                                <m:funcPr>
                                  <m:ctrlPr>
                                    <a:rPr lang="id-ID" i="1">
                                      <a:latin typeface="Cambria Math" panose="02040503050406030204" pitchFamily="18" charset="0"/>
                                    </a:rPr>
                                  </m:ctrlPr>
                                </m:funcPr>
                                <m:fName>
                                  <m:r>
                                    <m:rPr>
                                      <m:sty m:val="p"/>
                                    </m:rPr>
                                    <a:rPr lang="id-ID" i="0">
                                      <a:latin typeface="Cambria Math" panose="02040503050406030204" pitchFamily="18" charset="0"/>
                                    </a:rPr>
                                    <m:t>cos</m:t>
                                  </m:r>
                                </m:fName>
                                <m:e>
                                  <m:r>
                                    <a:rPr lang="id-ID" i="1">
                                      <a:latin typeface="Cambria Math" panose="02040503050406030204" pitchFamily="18" charset="0"/>
                                    </a:rPr>
                                    <m:t>𝑡</m:t>
                                  </m:r>
                                </m:e>
                              </m:func>
                            </m:num>
                            <m:den>
                              <m:r>
                                <a:rPr lang="id-ID" i="1">
                                  <a:latin typeface="Cambria Math" panose="02040503050406030204" pitchFamily="18" charset="0"/>
                                </a:rPr>
                                <m:t>𝑡</m:t>
                              </m:r>
                              <m:r>
                                <a:rPr lang="id-ID" i="0">
                                  <a:latin typeface="Cambria Math" panose="02040503050406030204" pitchFamily="18" charset="0"/>
                                </a:rPr>
                                <m:t> + 1</m:t>
                              </m:r>
                            </m:den>
                          </m:f>
                        </m:e>
                      </m:func>
                      <m:r>
                        <a:rPr lang="id-ID" i="0">
                          <a:latin typeface="Cambria Math" panose="02040503050406030204" pitchFamily="18" charset="0"/>
                        </a:rPr>
                        <m:t>=</m:t>
                      </m:r>
                      <m:d>
                        <m:dPr>
                          <m:ctrlPr>
                            <a:rPr lang="id-ID" i="1">
                              <a:solidFill>
                                <a:srgbClr val="836967"/>
                              </a:solidFill>
                              <a:latin typeface="Cambria Math" panose="02040503050406030204" pitchFamily="18" charset="0"/>
                            </a:rPr>
                          </m:ctrlPr>
                        </m:dPr>
                        <m:e>
                          <m:func>
                            <m:funcPr>
                              <m:ctrlPr>
                                <a:rPr lang="id-ID" i="1">
                                  <a:latin typeface="Cambria Math" panose="02040503050406030204" pitchFamily="18" charset="0"/>
                                </a:rPr>
                              </m:ctrlPr>
                            </m:funcPr>
                            <m:fName>
                              <m:limLow>
                                <m:limLowPr>
                                  <m:ctrlPr>
                                    <a:rPr lang="id-ID" i="1">
                                      <a:solidFill>
                                        <a:srgbClr val="836967"/>
                                      </a:solidFill>
                                      <a:latin typeface="Cambria Math" panose="02040503050406030204" pitchFamily="18" charset="0"/>
                                    </a:rPr>
                                  </m:ctrlPr>
                                </m:limLowPr>
                                <m:e>
                                  <m:r>
                                    <m:rPr>
                                      <m:sty m:val="p"/>
                                    </m:rPr>
                                    <a:rPr lang="id-ID" i="0">
                                      <a:latin typeface="Cambria Math" panose="02040503050406030204" pitchFamily="18" charset="0"/>
                                    </a:rPr>
                                    <m:t>lim</m:t>
                                  </m:r>
                                </m:e>
                                <m:lim>
                                  <m:r>
                                    <a:rPr lang="id-ID" i="1">
                                      <a:latin typeface="Cambria Math" panose="02040503050406030204" pitchFamily="18" charset="0"/>
                                    </a:rPr>
                                    <m:t>𝑡</m:t>
                                  </m:r>
                                  <m:r>
                                    <a:rPr lang="id-ID" i="0">
                                      <a:latin typeface="Cambria Math" panose="02040503050406030204" pitchFamily="18" charset="0"/>
                                    </a:rPr>
                                    <m:t>→0</m:t>
                                  </m:r>
                                </m:lim>
                              </m:limLow>
                            </m:fName>
                            <m:e>
                              <m:f>
                                <m:fPr>
                                  <m:ctrlPr>
                                    <a:rPr lang="id-ID" i="1">
                                      <a:solidFill>
                                        <a:srgbClr val="836967"/>
                                      </a:solidFill>
                                      <a:latin typeface="Cambria Math" panose="02040503050406030204" pitchFamily="18" charset="0"/>
                                    </a:rPr>
                                  </m:ctrlPr>
                                </m:fPr>
                                <m:num>
                                  <m:sSup>
                                    <m:sSupPr>
                                      <m:ctrlPr>
                                        <a:rPr lang="id-ID" i="1">
                                          <a:solidFill>
                                            <a:srgbClr val="836967"/>
                                          </a:solidFill>
                                          <a:latin typeface="Cambria Math" panose="02040503050406030204" pitchFamily="18" charset="0"/>
                                        </a:rPr>
                                      </m:ctrlPr>
                                    </m:sSupPr>
                                    <m:e>
                                      <m:r>
                                        <a:rPr lang="id-ID" i="1">
                                          <a:latin typeface="Cambria Math" panose="02040503050406030204" pitchFamily="18" charset="0"/>
                                        </a:rPr>
                                        <m:t>𝑡</m:t>
                                      </m:r>
                                    </m:e>
                                    <m:sup>
                                      <m:r>
                                        <a:rPr lang="id-ID" i="0">
                                          <a:latin typeface="Cambria Math" panose="02040503050406030204" pitchFamily="18" charset="0"/>
                                        </a:rPr>
                                        <m:t>2</m:t>
                                      </m:r>
                                    </m:sup>
                                  </m:sSup>
                                </m:num>
                                <m:den>
                                  <m:r>
                                    <a:rPr lang="id-ID" i="1">
                                      <a:latin typeface="Cambria Math" panose="02040503050406030204" pitchFamily="18" charset="0"/>
                                    </a:rPr>
                                    <m:t>𝑡</m:t>
                                  </m:r>
                                  <m:r>
                                    <a:rPr lang="id-ID" i="0">
                                      <a:latin typeface="Cambria Math" panose="02040503050406030204" pitchFamily="18" charset="0"/>
                                    </a:rPr>
                                    <m:t>+1</m:t>
                                  </m:r>
                                </m:den>
                              </m:f>
                            </m:e>
                          </m:func>
                        </m:e>
                      </m:d>
                      <m:d>
                        <m:dPr>
                          <m:ctrlPr>
                            <a:rPr lang="id-ID" i="1">
                              <a:solidFill>
                                <a:srgbClr val="836967"/>
                              </a:solidFill>
                              <a:latin typeface="Cambria Math" panose="02040503050406030204" pitchFamily="18" charset="0"/>
                            </a:rPr>
                          </m:ctrlPr>
                        </m:dPr>
                        <m:e>
                          <m:limLow>
                            <m:limLowPr>
                              <m:ctrlPr>
                                <a:rPr lang="id-ID" i="1">
                                  <a:solidFill>
                                    <a:srgbClr val="836967"/>
                                  </a:solidFill>
                                  <a:latin typeface="Cambria Math" panose="02040503050406030204" pitchFamily="18" charset="0"/>
                                </a:rPr>
                              </m:ctrlPr>
                            </m:limLowPr>
                            <m:e>
                              <m:r>
                                <m:rPr>
                                  <m:sty m:val="p"/>
                                </m:rPr>
                                <a:rPr lang="id-ID" i="0">
                                  <a:latin typeface="Cambria Math" panose="02040503050406030204" pitchFamily="18" charset="0"/>
                                </a:rPr>
                                <m:t>lim</m:t>
                              </m:r>
                            </m:e>
                            <m:lim>
                              <m:r>
                                <a:rPr lang="id-ID" i="1">
                                  <a:latin typeface="Cambria Math" panose="02040503050406030204" pitchFamily="18" charset="0"/>
                                </a:rPr>
                                <m:t>𝑡</m:t>
                              </m:r>
                              <m:r>
                                <a:rPr lang="id-ID" i="0">
                                  <a:latin typeface="Cambria Math" panose="02040503050406030204" pitchFamily="18" charset="0"/>
                                </a:rPr>
                                <m:t>→0</m:t>
                              </m:r>
                            </m:lim>
                          </m:limLow>
                          <m:func>
                            <m:funcPr>
                              <m:ctrlPr>
                                <a:rPr lang="id-ID" i="1">
                                  <a:latin typeface="Cambria Math" panose="02040503050406030204" pitchFamily="18" charset="0"/>
                                </a:rPr>
                              </m:ctrlPr>
                            </m:funcPr>
                            <m:fName>
                              <m:r>
                                <m:rPr>
                                  <m:sty m:val="p"/>
                                </m:rPr>
                                <a:rPr lang="id-ID" i="0">
                                  <a:latin typeface="Cambria Math" panose="02040503050406030204" pitchFamily="18" charset="0"/>
                                </a:rPr>
                                <m:t>cos</m:t>
                              </m:r>
                            </m:fName>
                            <m:e>
                              <m:r>
                                <a:rPr lang="id-ID" i="1">
                                  <a:latin typeface="Cambria Math" panose="02040503050406030204" pitchFamily="18" charset="0"/>
                                </a:rPr>
                                <m:t>𝑡</m:t>
                              </m:r>
                            </m:e>
                          </m:func>
                        </m:e>
                      </m:d>
                      <m:r>
                        <a:rPr lang="id-ID" i="0">
                          <a:latin typeface="Cambria Math" panose="02040503050406030204" pitchFamily="18" charset="0"/>
                        </a:rPr>
                        <m:t>=0 .  1=0</m:t>
                      </m:r>
                    </m:oMath>
                  </m:oMathPara>
                </a14:m>
                <a:endParaRPr lang="id-ID" dirty="0"/>
              </a:p>
            </p:txBody>
          </p:sp>
        </mc:Choice>
        <mc:Fallback xmlns="">
          <p:sp>
            <p:nvSpPr>
              <p:cNvPr id="13" name="TextBox 12">
                <a:extLst>
                  <a:ext uri="{FF2B5EF4-FFF2-40B4-BE49-F238E27FC236}">
                    <a16:creationId xmlns:a16="http://schemas.microsoft.com/office/drawing/2014/main" id="{13352CB7-B94B-D44A-34FF-84F4A11E3E26}"/>
                  </a:ext>
                </a:extLst>
              </p:cNvPr>
              <p:cNvSpPr txBox="1">
                <a:spLocks noRot="1" noChangeAspect="1" noMove="1" noResize="1" noEditPoints="1" noAdjustHandles="1" noChangeArrowheads="1" noChangeShapeType="1" noTextEdit="1"/>
              </p:cNvSpPr>
              <p:nvPr/>
            </p:nvSpPr>
            <p:spPr>
              <a:xfrm>
                <a:off x="-129820" y="2121581"/>
                <a:ext cx="5452532" cy="580672"/>
              </a:xfrm>
              <a:prstGeom prst="rect">
                <a:avLst/>
              </a:prstGeom>
              <a:blipFill>
                <a:blip r:embed="rId11"/>
                <a:stretch>
                  <a:fillRect/>
                </a:stretch>
              </a:blipFill>
            </p:spPr>
            <p:txBody>
              <a:bodyPr/>
              <a:lstStyle/>
              <a:p>
                <a:r>
                  <a:rPr lang="id-ID">
                    <a:noFill/>
                  </a:rPr>
                  <a:t> </a:t>
                </a:r>
              </a:p>
            </p:txBody>
          </p:sp>
        </mc:Fallback>
      </mc:AlternateContent>
      <p:sp>
        <p:nvSpPr>
          <p:cNvPr id="14" name="Google Shape;2718;p43">
            <a:extLst>
              <a:ext uri="{FF2B5EF4-FFF2-40B4-BE49-F238E27FC236}">
                <a16:creationId xmlns:a16="http://schemas.microsoft.com/office/drawing/2014/main" id="{0B4C5FD7-6AC9-2F7B-0B10-2ABBBC9B54B5}"/>
              </a:ext>
            </a:extLst>
          </p:cNvPr>
          <p:cNvSpPr txBox="1">
            <a:spLocks/>
          </p:cNvSpPr>
          <p:nvPr/>
        </p:nvSpPr>
        <p:spPr>
          <a:xfrm>
            <a:off x="621345" y="2773317"/>
            <a:ext cx="3129512" cy="390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200"/>
              <a:buFont typeface="Patrick Hand"/>
              <a:buNone/>
              <a:defRPr sz="32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9pPr>
          </a:lstStyle>
          <a:p>
            <a:pPr algn="l"/>
            <a:r>
              <a:rPr lang="id-ID" sz="1600" b="1" dirty="0">
                <a:solidFill>
                  <a:schemeClr val="accent3"/>
                </a:solidFill>
                <a:latin typeface="Candara" panose="020E0502030303020204" pitchFamily="34" charset="0"/>
                <a:cs typeface="Baloo 2" panose="020B0604020202020204" charset="0"/>
              </a:rPr>
              <a:t>Contoh Soal</a:t>
            </a:r>
          </a:p>
        </p:txBody>
      </p:sp>
      <p:sp>
        <p:nvSpPr>
          <p:cNvPr id="16" name="TextBox 15">
            <a:extLst>
              <a:ext uri="{FF2B5EF4-FFF2-40B4-BE49-F238E27FC236}">
                <a16:creationId xmlns:a16="http://schemas.microsoft.com/office/drawing/2014/main" id="{CCE028B7-0DC6-C838-7127-29C08871775B}"/>
              </a:ext>
            </a:extLst>
          </p:cNvPr>
          <p:cNvSpPr txBox="1"/>
          <p:nvPr/>
        </p:nvSpPr>
        <p:spPr>
          <a:xfrm>
            <a:off x="185357" y="3133269"/>
            <a:ext cx="5452532" cy="375487"/>
          </a:xfrm>
          <a:prstGeom prst="rect">
            <a:avLst/>
          </a:prstGeom>
          <a:noFill/>
        </p:spPr>
        <p:txBody>
          <a:bodyPr wrap="square">
            <a:spAutoFit/>
          </a:bodyPr>
          <a:lstStyle/>
          <a:p>
            <a:pPr marL="457200" algn="just">
              <a:lnSpc>
                <a:spcPct val="115000"/>
              </a:lnSpc>
              <a:spcAft>
                <a:spcPts val="800"/>
              </a:spcAft>
            </a:pPr>
            <a:r>
              <a:rPr lang="id-ID" sz="1400" dirty="0">
                <a:effectLst/>
                <a:latin typeface="Baloo 2" panose="020B0604020202020204" charset="0"/>
                <a:ea typeface="Calibri" panose="020F0502020204030204" pitchFamily="34" charset="0"/>
                <a:cs typeface="Baloo 2" panose="020B0604020202020204" charset="0"/>
              </a:rPr>
              <a:t>Hitunglah limit </a:t>
            </a:r>
            <a:r>
              <a:rPr lang="id-ID" sz="1600" dirty="0">
                <a:effectLst/>
                <a:latin typeface="Baloo 2" panose="020B0604020202020204" charset="0"/>
                <a:ea typeface="Calibri" panose="020F0502020204030204" pitchFamily="34" charset="0"/>
                <a:cs typeface="Baloo 2" panose="020B0604020202020204" charset="0"/>
              </a:rPr>
              <a:t>berikut</a:t>
            </a:r>
            <a:r>
              <a:rPr lang="id-ID" sz="1400" dirty="0">
                <a:effectLst/>
                <a:latin typeface="Baloo 2" panose="020B0604020202020204" charset="0"/>
                <a:ea typeface="Calibri" panose="020F0502020204030204" pitchFamily="34" charset="0"/>
                <a:cs typeface="Baloo 2" panose="020B0604020202020204" charset="0"/>
              </a:rPr>
              <a:t> ini</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E178300-5635-2AE5-A209-FCC171AACAB1}"/>
                  </a:ext>
                </a:extLst>
              </p:cNvPr>
              <p:cNvSpPr txBox="1"/>
              <p:nvPr/>
            </p:nvSpPr>
            <p:spPr>
              <a:xfrm>
                <a:off x="720000" y="3508756"/>
                <a:ext cx="3894667" cy="1245149"/>
              </a:xfrm>
              <a:prstGeom prst="rect">
                <a:avLst/>
              </a:prstGeom>
              <a:noFill/>
            </p:spPr>
            <p:txBody>
              <a:bodyPr wrap="square">
                <a:spAutoFit/>
              </a:bodyPr>
              <a:lstStyle/>
              <a:p>
                <a:pPr marL="342900" indent="-342900">
                  <a:buFont typeface="+mj-lt"/>
                  <a:buAutoNum type="alphaLcPeriod"/>
                </a:pPr>
                <a14:m>
                  <m:oMath xmlns:m="http://schemas.openxmlformats.org/officeDocument/2006/math">
                    <m:func>
                      <m:funcPr>
                        <m:ctrlPr>
                          <a:rPr lang="id-ID" i="1" smtClean="0">
                            <a:solidFill>
                              <a:srgbClr val="836967"/>
                            </a:solidFill>
                            <a:latin typeface="Cambria Math" panose="02040503050406030204" pitchFamily="18" charset="0"/>
                          </a:rPr>
                        </m:ctrlPr>
                      </m:funcPr>
                      <m:fName>
                        <m:limLow>
                          <m:limLowPr>
                            <m:ctrlPr>
                              <a:rPr lang="id-ID" i="1">
                                <a:solidFill>
                                  <a:srgbClr val="836967"/>
                                </a:solidFill>
                                <a:latin typeface="Cambria Math" panose="02040503050406030204" pitchFamily="18" charset="0"/>
                              </a:rPr>
                            </m:ctrlPr>
                          </m:limLowPr>
                          <m:e>
                            <m:r>
                              <m:rPr>
                                <m:sty m:val="p"/>
                              </m:rPr>
                              <a:rPr lang="id-ID">
                                <a:latin typeface="Cambria Math" panose="02040503050406030204" pitchFamily="18" charset="0"/>
                              </a:rPr>
                              <m:t>lim</m:t>
                            </m:r>
                          </m:e>
                          <m:lim>
                            <m:r>
                              <a:rPr lang="id-ID" i="1">
                                <a:latin typeface="Cambria Math" panose="02040503050406030204" pitchFamily="18" charset="0"/>
                              </a:rPr>
                              <m:t>𝑥</m:t>
                            </m:r>
                            <m:r>
                              <a:rPr lang="id-ID" i="0">
                                <a:latin typeface="Cambria Math" panose="02040503050406030204" pitchFamily="18" charset="0"/>
                              </a:rPr>
                              <m:t>→</m:t>
                            </m:r>
                            <m:f>
                              <m:fPr>
                                <m:ctrlPr>
                                  <a:rPr lang="id-ID" i="1">
                                    <a:solidFill>
                                      <a:srgbClr val="836967"/>
                                    </a:solidFill>
                                    <a:latin typeface="Cambria Math" panose="02040503050406030204" pitchFamily="18" charset="0"/>
                                  </a:rPr>
                                </m:ctrlPr>
                              </m:fPr>
                              <m:num>
                                <m:r>
                                  <a:rPr lang="id-ID" i="0">
                                    <a:latin typeface="Cambria Math" panose="02040503050406030204" pitchFamily="18" charset="0"/>
                                  </a:rPr>
                                  <m:t>1</m:t>
                                </m:r>
                              </m:num>
                              <m:den>
                                <m:r>
                                  <a:rPr lang="id-ID" i="0">
                                    <a:latin typeface="Cambria Math" panose="02040503050406030204" pitchFamily="18" charset="0"/>
                                  </a:rPr>
                                  <m:t>3</m:t>
                                </m:r>
                              </m:den>
                            </m:f>
                          </m:lim>
                        </m:limLow>
                      </m:fName>
                      <m:e>
                        <m:sSup>
                          <m:sSupPr>
                            <m:ctrlPr>
                              <a:rPr lang="id-ID" i="1">
                                <a:solidFill>
                                  <a:srgbClr val="836967"/>
                                </a:solidFill>
                                <a:latin typeface="Cambria Math" panose="02040503050406030204" pitchFamily="18" charset="0"/>
                              </a:rPr>
                            </m:ctrlPr>
                          </m:sSupPr>
                          <m:e>
                            <m:r>
                              <a:rPr lang="id-ID" i="1">
                                <a:latin typeface="Cambria Math" panose="02040503050406030204" pitchFamily="18" charset="0"/>
                              </a:rPr>
                              <m:t>𝑥</m:t>
                            </m:r>
                          </m:e>
                          <m:sup>
                            <m:r>
                              <a:rPr lang="id-ID" i="0">
                                <a:latin typeface="Cambria Math" panose="02040503050406030204" pitchFamily="18" charset="0"/>
                              </a:rPr>
                              <m:t>3</m:t>
                            </m:r>
                          </m:sup>
                        </m:sSup>
                      </m:e>
                    </m:func>
                    <m:func>
                      <m:funcPr>
                        <m:ctrlPr>
                          <a:rPr lang="id-ID" i="1">
                            <a:latin typeface="Cambria Math" panose="02040503050406030204" pitchFamily="18" charset="0"/>
                          </a:rPr>
                        </m:ctrlPr>
                      </m:funcPr>
                      <m:fName>
                        <m:r>
                          <m:rPr>
                            <m:sty m:val="p"/>
                          </m:rPr>
                          <a:rPr lang="id-ID" i="0">
                            <a:latin typeface="Cambria Math" panose="02040503050406030204" pitchFamily="18" charset="0"/>
                          </a:rPr>
                          <m:t>cos</m:t>
                        </m:r>
                      </m:fName>
                      <m:e>
                        <m:r>
                          <a:rPr lang="id-ID" i="1">
                            <a:latin typeface="Cambria Math" panose="02040503050406030204" pitchFamily="18" charset="0"/>
                          </a:rPr>
                          <m:t>𝜋</m:t>
                        </m:r>
                        <m:r>
                          <a:rPr lang="id-ID" i="1">
                            <a:latin typeface="Cambria Math" panose="02040503050406030204" pitchFamily="18" charset="0"/>
                          </a:rPr>
                          <m:t>𝑥</m:t>
                        </m:r>
                      </m:e>
                    </m:func>
                  </m:oMath>
                </a14:m>
                <a:endParaRPr lang="id-ID" dirty="0"/>
              </a:p>
              <a:p>
                <a:pPr marL="342900" indent="-342900">
                  <a:buFont typeface="+mj-lt"/>
                  <a:buAutoNum type="alphaLcPeriod"/>
                </a:pPr>
                <a14:m>
                  <m:oMath xmlns:m="http://schemas.openxmlformats.org/officeDocument/2006/math">
                    <m:func>
                      <m:funcPr>
                        <m:ctrlPr>
                          <a:rPr lang="id-ID" i="1" smtClean="0">
                            <a:effectLst/>
                            <a:latin typeface="Cambria Math" panose="02040503050406030204" pitchFamily="18" charset="0"/>
                          </a:rPr>
                        </m:ctrlPr>
                      </m:funcPr>
                      <m:fName>
                        <m:limLow>
                          <m:limLowPr>
                            <m:ctrlPr>
                              <a:rPr lang="id-ID" i="1">
                                <a:effectLst/>
                                <a:latin typeface="Cambria Math" panose="020405030504060302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→0</m:t>
                            </m:r>
                          </m:lim>
                        </m:limLow>
                      </m:fName>
                      <m:e>
                        <m:f>
                          <m:fPr>
                            <m:ctrlPr>
                              <a:rPr lang="id-ID" i="1">
                                <a:effectLst/>
                                <a:latin typeface="Cambria Math" panose="020405030504060302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2−</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num>
                          <m:den>
                            <m:func>
                              <m:funcPr>
                                <m:ctrlPr>
                                  <a:rPr lang="id-ID" i="1">
                                    <a:effectLst/>
                                    <a:latin typeface="Cambria Math" panose="020405030504060302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𝑥</m:t>
                                </m:r>
                              </m:e>
                            </m:func>
                          </m:den>
                        </m:f>
                      </m:e>
                    </m:func>
                  </m:oMath>
                </a14:m>
                <a:endParaRPr lang="id-ID" dirty="0"/>
              </a:p>
              <a:p>
                <a:pPr marL="342900" indent="-342900">
                  <a:buFont typeface="+mj-lt"/>
                  <a:buAutoNum type="alphaLcPeriod"/>
                </a:pPr>
                <a14:m>
                  <m:oMath xmlns:m="http://schemas.openxmlformats.org/officeDocument/2006/math">
                    <m:func>
                      <m:funcPr>
                        <m:ctrlPr>
                          <a:rPr lang="id-ID" i="1" smtClean="0">
                            <a:effectLst/>
                            <a:latin typeface="Cambria Math" panose="02040503050406030204" pitchFamily="18" charset="0"/>
                          </a:rPr>
                        </m:ctrlPr>
                      </m:funcPr>
                      <m:fName>
                        <m:limLow>
                          <m:limLowPr>
                            <m:ctrlPr>
                              <a:rPr lang="id-ID" i="1">
                                <a:effectLst/>
                                <a:latin typeface="Cambria Math" panose="020405030504060302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i="1">
                                    <a:effectLst/>
                                    <a:latin typeface="Cambria Math" panose="020405030504060302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id-ID" i="1">
                                    <a:effectLst/>
                                    <a:latin typeface="Cambria Math" panose="02040503050406030204" pitchFamily="18" charset="0"/>
                                    <a:ea typeface="Calibri" panose="020F0502020204030204" pitchFamily="34" charset="0"/>
                                    <a:cs typeface="Times New Roman" panose="02020603050405020304" pitchFamily="18" charset="0"/>
                                  </a:rPr>
                                  <m:t>4</m:t>
                                </m:r>
                              </m:den>
                            </m:f>
                          </m:lim>
                        </m:limLow>
                      </m:fName>
                      <m:e>
                        <m:r>
                          <a:rPr lang="id-ID"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id-ID" i="1">
                                <a:effectLst/>
                                <a:latin typeface="Cambria Math" panose="02040503050406030204" pitchFamily="18" charset="0"/>
                              </a:rPr>
                            </m:ctrlPr>
                          </m:dPr>
                          <m:e>
                            <m:func>
                              <m:funcPr>
                                <m:ctrlPr>
                                  <a:rPr lang="id-ID" i="1">
                                    <a:effectLst/>
                                    <a:latin typeface="Cambria Math" panose="020405030504060302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2</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𝑡𝑔</m:t>
                                </m:r>
                                <m:r>
                                  <a:rPr lang="id-ID" i="1">
                                    <a:effectLst/>
                                    <a:latin typeface="Cambria Math" panose="02040503050406030204" pitchFamily="18" charset="0"/>
                                    <a:ea typeface="Calibri" panose="020F0502020204030204" pitchFamily="34" charset="0"/>
                                    <a:cs typeface="Times New Roman" panose="02020603050405020304" pitchFamily="18" charset="0"/>
                                  </a:rPr>
                                  <m:t> </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i="1">
                                        <a:effectLst/>
                                        <a:latin typeface="Cambria Math" panose="020405030504060302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3</m:t>
                                    </m:r>
                                  </m:num>
                                  <m:den>
                                    <m:func>
                                      <m:funcPr>
                                        <m:ctrlPr>
                                          <a:rPr lang="id-ID" i="1">
                                            <a:effectLst/>
                                            <a:latin typeface="Cambria Math" panose="020405030504060302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4</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e>
                                    </m:func>
                                  </m:den>
                                </m:f>
                              </m:e>
                            </m:func>
                          </m:e>
                        </m:d>
                      </m:e>
                    </m:func>
                  </m:oMath>
                </a14:m>
                <a:endParaRPr lang="id-ID" dirty="0"/>
              </a:p>
            </p:txBody>
          </p:sp>
        </mc:Choice>
        <mc:Fallback xmlns="">
          <p:sp>
            <p:nvSpPr>
              <p:cNvPr id="18" name="TextBox 17">
                <a:extLst>
                  <a:ext uri="{FF2B5EF4-FFF2-40B4-BE49-F238E27FC236}">
                    <a16:creationId xmlns:a16="http://schemas.microsoft.com/office/drawing/2014/main" id="{0E178300-5635-2AE5-A209-FCC171AACAB1}"/>
                  </a:ext>
                </a:extLst>
              </p:cNvPr>
              <p:cNvSpPr txBox="1">
                <a:spLocks noRot="1" noChangeAspect="1" noMove="1" noResize="1" noEditPoints="1" noAdjustHandles="1" noChangeArrowheads="1" noChangeShapeType="1" noTextEdit="1"/>
              </p:cNvSpPr>
              <p:nvPr/>
            </p:nvSpPr>
            <p:spPr>
              <a:xfrm>
                <a:off x="720000" y="3508756"/>
                <a:ext cx="3894667" cy="1245149"/>
              </a:xfrm>
              <a:prstGeom prst="rect">
                <a:avLst/>
              </a:prstGeom>
              <a:blipFill>
                <a:blip r:embed="rId12"/>
                <a:stretch>
                  <a:fillRect l="-313" t="-980"/>
                </a:stretch>
              </a:blipFill>
            </p:spPr>
            <p:txBody>
              <a:bodyPr/>
              <a:lstStyle/>
              <a:p>
                <a:r>
                  <a:rPr lang="id-ID">
                    <a:noFill/>
                  </a:rPr>
                  <a:t> </a:t>
                </a:r>
              </a:p>
            </p:txBody>
          </p:sp>
        </mc:Fallback>
      </mc:AlternateContent>
      <p:cxnSp>
        <p:nvCxnSpPr>
          <p:cNvPr id="20" name="Straight Connector 19">
            <a:extLst>
              <a:ext uri="{FF2B5EF4-FFF2-40B4-BE49-F238E27FC236}">
                <a16:creationId xmlns:a16="http://schemas.microsoft.com/office/drawing/2014/main" id="{09C595C8-0EB1-DF07-CA8E-2A2167AD52B1}"/>
              </a:ext>
            </a:extLst>
          </p:cNvPr>
          <p:cNvCxnSpPr>
            <a:cxnSpLocks/>
          </p:cNvCxnSpPr>
          <p:nvPr/>
        </p:nvCxnSpPr>
        <p:spPr>
          <a:xfrm>
            <a:off x="4820356" y="1131065"/>
            <a:ext cx="0" cy="3519957"/>
          </a:xfrm>
          <a:prstGeom prst="line">
            <a:avLst/>
          </a:prstGeom>
        </p:spPr>
        <p:style>
          <a:lnRef idx="2">
            <a:schemeClr val="dk1"/>
          </a:lnRef>
          <a:fillRef idx="0">
            <a:schemeClr val="dk1"/>
          </a:fillRef>
          <a:effectRef idx="1">
            <a:schemeClr val="dk1"/>
          </a:effectRef>
          <a:fontRef idx="minor">
            <a:schemeClr val="tx1"/>
          </a:fontRef>
        </p:style>
      </p:cxnSp>
      <p:sp>
        <p:nvSpPr>
          <p:cNvPr id="24" name="Google Shape;2721;p43">
            <a:extLst>
              <a:ext uri="{FF2B5EF4-FFF2-40B4-BE49-F238E27FC236}">
                <a16:creationId xmlns:a16="http://schemas.microsoft.com/office/drawing/2014/main" id="{9F7F8029-D4DE-8218-0FFB-3E920C11FE7D}"/>
              </a:ext>
            </a:extLst>
          </p:cNvPr>
          <p:cNvSpPr txBox="1">
            <a:spLocks/>
          </p:cNvSpPr>
          <p:nvPr/>
        </p:nvSpPr>
        <p:spPr>
          <a:xfrm>
            <a:off x="4829733" y="931429"/>
            <a:ext cx="1794477" cy="3906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600" dirty="0">
                <a:solidFill>
                  <a:schemeClr val="accent2"/>
                </a:solidFill>
                <a:latin typeface="Patrick Hand" panose="00000500000000000000" pitchFamily="2" charset="0"/>
              </a:rPr>
              <a:t>Penyelesaian</a:t>
            </a:r>
          </a:p>
        </p:txBody>
      </p:sp>
      <p:sp>
        <p:nvSpPr>
          <p:cNvPr id="26" name="TextBox 25">
            <a:extLst>
              <a:ext uri="{FF2B5EF4-FFF2-40B4-BE49-F238E27FC236}">
                <a16:creationId xmlns:a16="http://schemas.microsoft.com/office/drawing/2014/main" id="{48DF4AB3-D537-C407-6CB0-6143B261C5D8}"/>
              </a:ext>
            </a:extLst>
          </p:cNvPr>
          <p:cNvSpPr txBox="1"/>
          <p:nvPr/>
        </p:nvSpPr>
        <p:spPr>
          <a:xfrm>
            <a:off x="4829733" y="1243891"/>
            <a:ext cx="4235246" cy="587853"/>
          </a:xfrm>
          <a:prstGeom prst="rect">
            <a:avLst/>
          </a:prstGeom>
          <a:noFill/>
        </p:spPr>
        <p:txBody>
          <a:bodyPr wrap="square">
            <a:spAutoFit/>
          </a:bodyPr>
          <a:lstStyle/>
          <a:p>
            <a:pPr>
              <a:lnSpc>
                <a:spcPct val="115000"/>
              </a:lnSpc>
              <a:spcAft>
                <a:spcPts val="800"/>
              </a:spcAft>
            </a:pPr>
            <a:r>
              <a:rPr lang="id-ID" sz="1400" dirty="0">
                <a:effectLst/>
                <a:latin typeface="Baloo 2" panose="020B0604020202020204" charset="0"/>
                <a:ea typeface="Calibri" panose="020F0502020204030204" pitchFamily="34" charset="0"/>
                <a:cs typeface="Baloo 2" panose="020B0604020202020204" charset="0"/>
              </a:rPr>
              <a:t>Ketiga soal ini dapat diselesaikan dengan substitusi langsung</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D84FF92-062C-3E74-9481-D797B5B3B810}"/>
                  </a:ext>
                </a:extLst>
              </p:cNvPr>
              <p:cNvSpPr txBox="1"/>
              <p:nvPr/>
            </p:nvSpPr>
            <p:spPr>
              <a:xfrm>
                <a:off x="4875769" y="1753111"/>
                <a:ext cx="3814733" cy="615361"/>
              </a:xfrm>
              <a:prstGeom prst="rect">
                <a:avLst/>
              </a:prstGeom>
              <a:noFill/>
            </p:spPr>
            <p:txBody>
              <a:bodyPr wrap="square">
                <a:spAutoFit/>
              </a:bodyPr>
              <a:lstStyle/>
              <a:p>
                <a:r>
                  <a:rPr lang="id-ID" sz="1500" dirty="0">
                    <a:solidFill>
                      <a:schemeClr val="tx1"/>
                    </a:solidFill>
                  </a:rPr>
                  <a:t>a. </a:t>
                </a:r>
                <a14:m>
                  <m:oMath xmlns:m="http://schemas.openxmlformats.org/officeDocument/2006/math">
                    <m:func>
                      <m:funcPr>
                        <m:ctrlPr>
                          <a:rPr lang="id-ID" sz="1500" i="1" smtClean="0">
                            <a:solidFill>
                              <a:srgbClr val="836967"/>
                            </a:solidFill>
                            <a:latin typeface="Cambria Math" panose="02040503050406030204" pitchFamily="18" charset="0"/>
                          </a:rPr>
                        </m:ctrlPr>
                      </m:funcPr>
                      <m:fName>
                        <m:limLow>
                          <m:limLowPr>
                            <m:ctrlPr>
                              <a:rPr lang="id-ID" sz="1500" i="1">
                                <a:solidFill>
                                  <a:srgbClr val="836967"/>
                                </a:solidFill>
                                <a:latin typeface="Cambria Math" panose="02040503050406030204" pitchFamily="18" charset="0"/>
                              </a:rPr>
                            </m:ctrlPr>
                          </m:limLowPr>
                          <m:e>
                            <m:r>
                              <m:rPr>
                                <m:sty m:val="p"/>
                              </m:rPr>
                              <a:rPr lang="id-ID" sz="1500">
                                <a:latin typeface="Cambria Math" panose="02040503050406030204" pitchFamily="18" charset="0"/>
                              </a:rPr>
                              <m:t>lim</m:t>
                            </m:r>
                          </m:e>
                          <m:lim>
                            <m:r>
                              <a:rPr lang="id-ID" sz="1500" i="1">
                                <a:latin typeface="Cambria Math" panose="02040503050406030204" pitchFamily="18" charset="0"/>
                              </a:rPr>
                              <m:t>𝑥</m:t>
                            </m:r>
                            <m:r>
                              <a:rPr lang="id-ID" sz="1500" i="0">
                                <a:latin typeface="Cambria Math" panose="02040503050406030204" pitchFamily="18" charset="0"/>
                              </a:rPr>
                              <m:t>→</m:t>
                            </m:r>
                            <m:f>
                              <m:fPr>
                                <m:ctrlPr>
                                  <a:rPr lang="id-ID" sz="1500" i="1">
                                    <a:solidFill>
                                      <a:srgbClr val="836967"/>
                                    </a:solidFill>
                                    <a:latin typeface="Cambria Math" panose="02040503050406030204" pitchFamily="18" charset="0"/>
                                  </a:rPr>
                                </m:ctrlPr>
                              </m:fPr>
                              <m:num>
                                <m:r>
                                  <a:rPr lang="id-ID" sz="1500" i="0">
                                    <a:latin typeface="Cambria Math" panose="02040503050406030204" pitchFamily="18" charset="0"/>
                                  </a:rPr>
                                  <m:t>1</m:t>
                                </m:r>
                              </m:num>
                              <m:den>
                                <m:r>
                                  <a:rPr lang="id-ID" sz="1500" i="0">
                                    <a:latin typeface="Cambria Math" panose="02040503050406030204" pitchFamily="18" charset="0"/>
                                  </a:rPr>
                                  <m:t>3</m:t>
                                </m:r>
                              </m:den>
                            </m:f>
                          </m:lim>
                        </m:limLow>
                      </m:fName>
                      <m:e>
                        <m:sSup>
                          <m:sSupPr>
                            <m:ctrlPr>
                              <a:rPr lang="id-ID" sz="1500" i="1">
                                <a:solidFill>
                                  <a:srgbClr val="836967"/>
                                </a:solidFill>
                                <a:latin typeface="Cambria Math" panose="02040503050406030204" pitchFamily="18" charset="0"/>
                              </a:rPr>
                            </m:ctrlPr>
                          </m:sSupPr>
                          <m:e>
                            <m:r>
                              <a:rPr lang="id-ID" sz="1500" i="1">
                                <a:latin typeface="Cambria Math" panose="02040503050406030204" pitchFamily="18" charset="0"/>
                              </a:rPr>
                              <m:t>𝑥</m:t>
                            </m:r>
                          </m:e>
                          <m:sup>
                            <m:r>
                              <a:rPr lang="id-ID" sz="1500" i="0">
                                <a:latin typeface="Cambria Math" panose="02040503050406030204" pitchFamily="18" charset="0"/>
                              </a:rPr>
                              <m:t>3</m:t>
                            </m:r>
                          </m:sup>
                        </m:sSup>
                      </m:e>
                    </m:func>
                    <m:func>
                      <m:funcPr>
                        <m:ctrlPr>
                          <a:rPr lang="id-ID" sz="1500" i="1">
                            <a:latin typeface="Cambria Math" panose="02040503050406030204" pitchFamily="18" charset="0"/>
                          </a:rPr>
                        </m:ctrlPr>
                      </m:funcPr>
                      <m:fName>
                        <m:r>
                          <m:rPr>
                            <m:sty m:val="p"/>
                          </m:rPr>
                          <a:rPr lang="id-ID" sz="1500" i="0">
                            <a:latin typeface="Cambria Math" panose="02040503050406030204" pitchFamily="18" charset="0"/>
                          </a:rPr>
                          <m:t>cos</m:t>
                        </m:r>
                      </m:fName>
                      <m:e>
                        <m:r>
                          <a:rPr lang="id-ID" sz="1500" i="1">
                            <a:latin typeface="Cambria Math" panose="02040503050406030204" pitchFamily="18" charset="0"/>
                          </a:rPr>
                          <m:t>𝜋</m:t>
                        </m:r>
                        <m:r>
                          <a:rPr lang="id-ID" sz="1500" i="1">
                            <a:latin typeface="Cambria Math" panose="02040503050406030204" pitchFamily="18" charset="0"/>
                          </a:rPr>
                          <m:t>𝑥</m:t>
                        </m:r>
                      </m:e>
                    </m:func>
                    <m:r>
                      <a:rPr lang="id-ID" sz="1500" i="0">
                        <a:latin typeface="Cambria Math" panose="02040503050406030204" pitchFamily="18" charset="0"/>
                      </a:rPr>
                      <m:t>=</m:t>
                    </m:r>
                    <m:sSup>
                      <m:sSupPr>
                        <m:ctrlPr>
                          <a:rPr lang="id-ID" sz="1500" i="1">
                            <a:solidFill>
                              <a:srgbClr val="836967"/>
                            </a:solidFill>
                            <a:latin typeface="Cambria Math" panose="02040503050406030204" pitchFamily="18" charset="0"/>
                          </a:rPr>
                        </m:ctrlPr>
                      </m:sSupPr>
                      <m:e>
                        <m:d>
                          <m:dPr>
                            <m:ctrlPr>
                              <a:rPr lang="id-ID" sz="1500" i="1">
                                <a:solidFill>
                                  <a:srgbClr val="836967"/>
                                </a:solidFill>
                                <a:latin typeface="Cambria Math" panose="02040503050406030204" pitchFamily="18" charset="0"/>
                              </a:rPr>
                            </m:ctrlPr>
                          </m:dPr>
                          <m:e>
                            <m:f>
                              <m:fPr>
                                <m:ctrlPr>
                                  <a:rPr lang="id-ID" sz="1500" i="1">
                                    <a:solidFill>
                                      <a:srgbClr val="836967"/>
                                    </a:solidFill>
                                    <a:latin typeface="Cambria Math" panose="02040503050406030204" pitchFamily="18" charset="0"/>
                                  </a:rPr>
                                </m:ctrlPr>
                              </m:fPr>
                              <m:num>
                                <m:r>
                                  <a:rPr lang="id-ID" sz="1500" i="0">
                                    <a:latin typeface="Cambria Math" panose="02040503050406030204" pitchFamily="18" charset="0"/>
                                  </a:rPr>
                                  <m:t>1</m:t>
                                </m:r>
                              </m:num>
                              <m:den>
                                <m:r>
                                  <a:rPr lang="id-ID" sz="1500" i="0">
                                    <a:latin typeface="Cambria Math" panose="02040503050406030204" pitchFamily="18" charset="0"/>
                                  </a:rPr>
                                  <m:t>3</m:t>
                                </m:r>
                              </m:den>
                            </m:f>
                          </m:e>
                        </m:d>
                      </m:e>
                      <m:sup>
                        <m:r>
                          <a:rPr lang="id-ID" sz="1500" i="0">
                            <a:latin typeface="Cambria Math" panose="02040503050406030204" pitchFamily="18" charset="0"/>
                          </a:rPr>
                          <m:t>3</m:t>
                        </m:r>
                      </m:sup>
                    </m:sSup>
                    <m:func>
                      <m:funcPr>
                        <m:ctrlPr>
                          <a:rPr lang="id-ID" sz="1500" i="1">
                            <a:latin typeface="Cambria Math" panose="02040503050406030204" pitchFamily="18" charset="0"/>
                          </a:rPr>
                        </m:ctrlPr>
                      </m:funcPr>
                      <m:fName>
                        <m:r>
                          <m:rPr>
                            <m:sty m:val="p"/>
                          </m:rPr>
                          <a:rPr lang="id-ID" sz="1500" i="0">
                            <a:latin typeface="Cambria Math" panose="02040503050406030204" pitchFamily="18" charset="0"/>
                          </a:rPr>
                          <m:t>cos</m:t>
                        </m:r>
                      </m:fName>
                      <m:e>
                        <m:f>
                          <m:fPr>
                            <m:ctrlPr>
                              <a:rPr lang="id-ID" sz="1500" i="1">
                                <a:solidFill>
                                  <a:srgbClr val="836967"/>
                                </a:solidFill>
                                <a:latin typeface="Cambria Math" panose="02040503050406030204" pitchFamily="18" charset="0"/>
                              </a:rPr>
                            </m:ctrlPr>
                          </m:fPr>
                          <m:num>
                            <m:r>
                              <a:rPr lang="id-ID" sz="1500" i="0">
                                <a:latin typeface="Cambria Math" panose="02040503050406030204" pitchFamily="18" charset="0"/>
                              </a:rPr>
                              <m:t>1</m:t>
                            </m:r>
                          </m:num>
                          <m:den>
                            <m:r>
                              <a:rPr lang="id-ID" sz="1500" i="0">
                                <a:latin typeface="Cambria Math" panose="02040503050406030204" pitchFamily="18" charset="0"/>
                              </a:rPr>
                              <m:t>3</m:t>
                            </m:r>
                          </m:den>
                        </m:f>
                        <m:r>
                          <a:rPr lang="id-ID" sz="1500" i="1">
                            <a:latin typeface="Cambria Math" panose="02040503050406030204" pitchFamily="18" charset="0"/>
                          </a:rPr>
                          <m:t>𝜋</m:t>
                        </m:r>
                        <m:r>
                          <a:rPr lang="id-ID" sz="1500" i="0">
                            <a:latin typeface="Cambria Math" panose="02040503050406030204" pitchFamily="18" charset="0"/>
                          </a:rPr>
                          <m:t>=</m:t>
                        </m:r>
                        <m:f>
                          <m:fPr>
                            <m:ctrlPr>
                              <a:rPr lang="id-ID" sz="1500" i="1">
                                <a:solidFill>
                                  <a:srgbClr val="836967"/>
                                </a:solidFill>
                                <a:latin typeface="Cambria Math" panose="02040503050406030204" pitchFamily="18" charset="0"/>
                              </a:rPr>
                            </m:ctrlPr>
                          </m:fPr>
                          <m:num>
                            <m:r>
                              <a:rPr lang="id-ID" sz="1500" i="0">
                                <a:latin typeface="Cambria Math" panose="02040503050406030204" pitchFamily="18" charset="0"/>
                              </a:rPr>
                              <m:t>1</m:t>
                            </m:r>
                          </m:num>
                          <m:den>
                            <m:r>
                              <a:rPr lang="id-ID" sz="1500" i="0">
                                <a:latin typeface="Cambria Math" panose="02040503050406030204" pitchFamily="18" charset="0"/>
                              </a:rPr>
                              <m:t>27</m:t>
                            </m:r>
                          </m:den>
                        </m:f>
                        <m:r>
                          <a:rPr lang="id-ID" sz="1500" i="0">
                            <a:latin typeface="Cambria Math" panose="02040503050406030204" pitchFamily="18" charset="0"/>
                          </a:rPr>
                          <m:t> .  </m:t>
                        </m:r>
                        <m:f>
                          <m:fPr>
                            <m:ctrlPr>
                              <a:rPr lang="id-ID" sz="1500" i="1">
                                <a:solidFill>
                                  <a:srgbClr val="836967"/>
                                </a:solidFill>
                                <a:latin typeface="Cambria Math" panose="02040503050406030204" pitchFamily="18" charset="0"/>
                              </a:rPr>
                            </m:ctrlPr>
                          </m:fPr>
                          <m:num>
                            <m:r>
                              <a:rPr lang="id-ID" sz="1500" i="0">
                                <a:latin typeface="Cambria Math" panose="02040503050406030204" pitchFamily="18" charset="0"/>
                              </a:rPr>
                              <m:t>1</m:t>
                            </m:r>
                          </m:num>
                          <m:den>
                            <m:r>
                              <a:rPr lang="id-ID" sz="1500" i="0">
                                <a:latin typeface="Cambria Math" panose="02040503050406030204" pitchFamily="18" charset="0"/>
                              </a:rPr>
                              <m:t>2</m:t>
                            </m:r>
                          </m:den>
                        </m:f>
                        <m:r>
                          <a:rPr lang="id-ID" sz="1500" i="0">
                            <a:latin typeface="Cambria Math" panose="02040503050406030204" pitchFamily="18" charset="0"/>
                          </a:rPr>
                          <m:t>=</m:t>
                        </m:r>
                        <m:f>
                          <m:fPr>
                            <m:ctrlPr>
                              <a:rPr lang="id-ID" sz="1500" i="1">
                                <a:solidFill>
                                  <a:srgbClr val="836967"/>
                                </a:solidFill>
                                <a:latin typeface="Cambria Math" panose="02040503050406030204" pitchFamily="18" charset="0"/>
                              </a:rPr>
                            </m:ctrlPr>
                          </m:fPr>
                          <m:num>
                            <m:r>
                              <a:rPr lang="id-ID" sz="1500" i="0">
                                <a:latin typeface="Cambria Math" panose="02040503050406030204" pitchFamily="18" charset="0"/>
                              </a:rPr>
                              <m:t>1</m:t>
                            </m:r>
                          </m:num>
                          <m:den>
                            <m:r>
                              <a:rPr lang="id-ID" sz="1500" i="0">
                                <a:latin typeface="Cambria Math" panose="02040503050406030204" pitchFamily="18" charset="0"/>
                              </a:rPr>
                              <m:t>54</m:t>
                            </m:r>
                          </m:den>
                        </m:f>
                      </m:e>
                    </m:func>
                  </m:oMath>
                </a14:m>
                <a:endParaRPr lang="id-ID" sz="1500" dirty="0"/>
              </a:p>
            </p:txBody>
          </p:sp>
        </mc:Choice>
        <mc:Fallback xmlns="">
          <p:sp>
            <p:nvSpPr>
              <p:cNvPr id="28" name="TextBox 27">
                <a:extLst>
                  <a:ext uri="{FF2B5EF4-FFF2-40B4-BE49-F238E27FC236}">
                    <a16:creationId xmlns:a16="http://schemas.microsoft.com/office/drawing/2014/main" id="{3D84FF92-062C-3E74-9481-D797B5B3B810}"/>
                  </a:ext>
                </a:extLst>
              </p:cNvPr>
              <p:cNvSpPr txBox="1">
                <a:spLocks noRot="1" noChangeAspect="1" noMove="1" noResize="1" noEditPoints="1" noAdjustHandles="1" noChangeArrowheads="1" noChangeShapeType="1" noTextEdit="1"/>
              </p:cNvSpPr>
              <p:nvPr/>
            </p:nvSpPr>
            <p:spPr>
              <a:xfrm>
                <a:off x="4875769" y="1753111"/>
                <a:ext cx="3814733" cy="615361"/>
              </a:xfrm>
              <a:prstGeom prst="rect">
                <a:avLst/>
              </a:prstGeom>
              <a:blipFill>
                <a:blip r:embed="rId13"/>
                <a:stretch>
                  <a:fillRect l="-63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9ED95F5-226C-35E3-1AA0-88D949138158}"/>
                  </a:ext>
                </a:extLst>
              </p:cNvPr>
              <p:cNvSpPr txBox="1"/>
              <p:nvPr/>
            </p:nvSpPr>
            <p:spPr>
              <a:xfrm>
                <a:off x="4909181" y="2339070"/>
                <a:ext cx="2908069" cy="491994"/>
              </a:xfrm>
              <a:prstGeom prst="rect">
                <a:avLst/>
              </a:prstGeom>
              <a:noFill/>
            </p:spPr>
            <p:txBody>
              <a:bodyPr wrap="square">
                <a:spAutoFit/>
              </a:bodyPr>
              <a:lstStyle/>
              <a:p>
                <a:pPr lvl="0">
                  <a:lnSpc>
                    <a:spcPct val="115000"/>
                  </a:lnSpc>
                  <a:spcAft>
                    <a:spcPts val="800"/>
                  </a:spcAft>
                </a:pPr>
                <a:r>
                  <a:rPr lang="id-ID" sz="1500" b="0" dirty="0">
                    <a:effectLst/>
                    <a:ea typeface="Calibri" panose="020F0502020204030204" pitchFamily="34" charset="0"/>
                    <a:cs typeface="Times New Roman" panose="02020603050405020304" pitchFamily="18" charset="0"/>
                  </a:rPr>
                  <a:t>b. </a:t>
                </a:r>
                <a14:m>
                  <m:oMath xmlns:m="http://schemas.openxmlformats.org/officeDocument/2006/math">
                    <m:r>
                      <a:rPr lang="id-ID" sz="1500" b="0" i="1" smtClean="0">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id-ID" sz="150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sz="15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1500">
                                <a:effectLst/>
                                <a:latin typeface="Cambria Math" panose="02040503050406030204" pitchFamily="18" charset="0"/>
                                <a:ea typeface="Calibri" panose="020F0502020204030204" pitchFamily="34" charset="0"/>
                                <a:cs typeface="Times New Roman" panose="02020603050405020304" pitchFamily="18" charset="0"/>
                              </a:rPr>
                              <m:t>lim</m:t>
                            </m:r>
                          </m:e>
                          <m:lim>
                            <m:r>
                              <a:rPr lang="id-ID" sz="1500" i="1">
                                <a:effectLst/>
                                <a:latin typeface="Cambria Math" panose="02040503050406030204" pitchFamily="18" charset="0"/>
                                <a:ea typeface="Calibri" panose="020F0502020204030204" pitchFamily="34" charset="0"/>
                                <a:cs typeface="Times New Roman" panose="02020603050405020304" pitchFamily="18" charset="0"/>
                              </a:rPr>
                              <m:t>𝑥</m:t>
                            </m:r>
                            <m:r>
                              <a:rPr lang="id-ID" sz="1500" i="1">
                                <a:effectLst/>
                                <a:latin typeface="Cambria Math" panose="02040503050406030204" pitchFamily="18" charset="0"/>
                                <a:ea typeface="Calibri" panose="020F0502020204030204" pitchFamily="34" charset="0"/>
                                <a:cs typeface="Times New Roman" panose="02020603050405020304" pitchFamily="18" charset="0"/>
                              </a:rPr>
                              <m:t>→0</m:t>
                            </m:r>
                          </m:lim>
                        </m:limLow>
                      </m:fName>
                      <m:e>
                        <m:f>
                          <m:fPr>
                            <m:ctrlPr>
                              <a:rPr lang="id-ID"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sz="1500" i="1">
                                <a:effectLst/>
                                <a:latin typeface="Cambria Math" panose="02040503050406030204" pitchFamily="18" charset="0"/>
                                <a:ea typeface="Calibri" panose="020F0502020204030204" pitchFamily="34" charset="0"/>
                                <a:cs typeface="Times New Roman" panose="02020603050405020304" pitchFamily="18" charset="0"/>
                              </a:rPr>
                              <m:t>2−</m:t>
                            </m:r>
                            <m:r>
                              <a:rPr lang="id-ID" sz="1500" i="1">
                                <a:effectLst/>
                                <a:latin typeface="Cambria Math" panose="02040503050406030204" pitchFamily="18" charset="0"/>
                                <a:ea typeface="Calibri" panose="020F0502020204030204" pitchFamily="34" charset="0"/>
                                <a:cs typeface="Times New Roman" panose="02020603050405020304" pitchFamily="18" charset="0"/>
                              </a:rPr>
                              <m:t>𝑥</m:t>
                            </m:r>
                          </m:num>
                          <m:den>
                            <m:func>
                              <m:funcPr>
                                <m:ctrlPr>
                                  <a:rPr lang="id-ID" sz="15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sz="1500">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sz="1500" i="1">
                                    <a:effectLst/>
                                    <a:latin typeface="Cambria Math" panose="02040503050406030204" pitchFamily="18" charset="0"/>
                                    <a:ea typeface="Calibri" panose="020F0502020204030204" pitchFamily="34" charset="0"/>
                                    <a:cs typeface="Times New Roman" panose="02020603050405020304" pitchFamily="18" charset="0"/>
                                  </a:rPr>
                                  <m:t>𝑥</m:t>
                                </m:r>
                              </m:e>
                            </m:func>
                          </m:den>
                        </m:f>
                      </m:e>
                    </m:func>
                    <m:r>
                      <a:rPr lang="id-ID"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sz="1500" i="1">
                            <a:effectLst/>
                            <a:latin typeface="Cambria Math" panose="02040503050406030204" pitchFamily="18" charset="0"/>
                            <a:ea typeface="Calibri" panose="020F0502020204030204" pitchFamily="34" charset="0"/>
                            <a:cs typeface="Times New Roman" panose="02020603050405020304" pitchFamily="18" charset="0"/>
                          </a:rPr>
                          <m:t>2−0</m:t>
                        </m:r>
                      </m:num>
                      <m:den>
                        <m:func>
                          <m:funcPr>
                            <m:ctrlPr>
                              <a:rPr lang="id-ID" sz="15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sz="1500">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sz="1500" i="1">
                                <a:effectLst/>
                                <a:latin typeface="Cambria Math" panose="02040503050406030204" pitchFamily="18" charset="0"/>
                                <a:ea typeface="Calibri" panose="020F0502020204030204" pitchFamily="34" charset="0"/>
                                <a:cs typeface="Times New Roman" panose="02020603050405020304" pitchFamily="18" charset="0"/>
                              </a:rPr>
                              <m:t>0</m:t>
                            </m:r>
                          </m:e>
                        </m:func>
                      </m:den>
                    </m:f>
                    <m:r>
                      <a:rPr lang="id-ID"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sz="1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id-ID" sz="1500" i="1">
                            <a:effectLst/>
                            <a:latin typeface="Cambria Math" panose="02040503050406030204" pitchFamily="18" charset="0"/>
                            <a:ea typeface="Calibri" panose="020F0502020204030204" pitchFamily="34" charset="0"/>
                            <a:cs typeface="Times New Roman" panose="02020603050405020304" pitchFamily="18" charset="0"/>
                          </a:rPr>
                          <m:t>1</m:t>
                        </m:r>
                      </m:den>
                    </m:f>
                    <m:r>
                      <a:rPr lang="id-ID" sz="15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id-ID" sz="15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59ED95F5-226C-35E3-1AA0-88D949138158}"/>
                  </a:ext>
                </a:extLst>
              </p:cNvPr>
              <p:cNvSpPr txBox="1">
                <a:spLocks noRot="1" noChangeAspect="1" noMove="1" noResize="1" noEditPoints="1" noAdjustHandles="1" noChangeArrowheads="1" noChangeShapeType="1" noTextEdit="1"/>
              </p:cNvSpPr>
              <p:nvPr/>
            </p:nvSpPr>
            <p:spPr>
              <a:xfrm>
                <a:off x="4909181" y="2339070"/>
                <a:ext cx="2908069" cy="491994"/>
              </a:xfrm>
              <a:prstGeom prst="rect">
                <a:avLst/>
              </a:prstGeom>
              <a:blipFill>
                <a:blip r:embed="rId14"/>
                <a:stretch>
                  <a:fillRect l="-83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656" name="TextBox 2655">
                <a:extLst>
                  <a:ext uri="{FF2B5EF4-FFF2-40B4-BE49-F238E27FC236}">
                    <a16:creationId xmlns:a16="http://schemas.microsoft.com/office/drawing/2014/main" id="{E7D83DB2-D2C4-CAC7-D3F3-6E1B328E8407}"/>
                  </a:ext>
                </a:extLst>
              </p:cNvPr>
              <p:cNvSpPr txBox="1"/>
              <p:nvPr/>
            </p:nvSpPr>
            <p:spPr>
              <a:xfrm>
                <a:off x="5147979" y="2920504"/>
                <a:ext cx="4307377" cy="1437638"/>
              </a:xfrm>
              <a:prstGeom prst="rect">
                <a:avLst/>
              </a:prstGeom>
              <a:noFill/>
            </p:spPr>
            <p:txBody>
              <a:bodyPr wrap="square">
                <a:spAutoFit/>
              </a:bodyPr>
              <a:lstStyle/>
              <a:p>
                <a:pPr lvl="0" algn="just">
                  <a:lnSpc>
                    <a:spcPct val="115000"/>
                  </a:lnSpc>
                </a:pPr>
                <a14:m>
                  <m:oMath xmlns:m="http://schemas.openxmlformats.org/officeDocument/2006/math">
                    <m:func>
                      <m:funcPr>
                        <m:ctrlPr>
                          <a:rPr lang="id-ID"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id-ID" i="1">
                                    <a:effectLst/>
                                    <a:latin typeface="Cambria Math" panose="02040503050406030204" pitchFamily="18" charset="0"/>
                                    <a:ea typeface="Calibri" panose="020F0502020204030204" pitchFamily="34" charset="0"/>
                                    <a:cs typeface="Times New Roman" panose="02020603050405020304" pitchFamily="18" charset="0"/>
                                  </a:rPr>
                                  <m:t>4</m:t>
                                </m:r>
                              </m:den>
                            </m:f>
                          </m:lim>
                        </m:limLow>
                      </m:fName>
                      <m:e>
                        <m:r>
                          <a:rPr lang="id-ID"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id-ID"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2</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𝑡𝑔</m:t>
                                </m:r>
                                <m:r>
                                  <a:rPr lang="id-ID" i="1">
                                    <a:effectLst/>
                                    <a:latin typeface="Cambria Math" panose="02040503050406030204" pitchFamily="18" charset="0"/>
                                    <a:ea typeface="Calibri" panose="020F0502020204030204" pitchFamily="34" charset="0"/>
                                    <a:cs typeface="Times New Roman" panose="02020603050405020304" pitchFamily="18" charset="0"/>
                                  </a:rPr>
                                  <m:t> </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r>
                                  <a:rPr lang="id-ID"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3</m:t>
                                    </m:r>
                                  </m:num>
                                  <m:den>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4</m:t>
                                        </m:r>
                                        <m:r>
                                          <a:rPr lang="id-ID" i="1">
                                            <a:effectLst/>
                                            <a:latin typeface="Cambria Math" panose="02040503050406030204" pitchFamily="18" charset="0"/>
                                            <a:ea typeface="Calibri" panose="020F0502020204030204" pitchFamily="34" charset="0"/>
                                            <a:cs typeface="Times New Roman" panose="02020603050405020304" pitchFamily="18" charset="0"/>
                                          </a:rPr>
                                          <m:t>𝑥</m:t>
                                        </m:r>
                                      </m:e>
                                    </m:func>
                                  </m:den>
                                </m:f>
                              </m:e>
                            </m:func>
                          </m:e>
                        </m:d>
                      </m:e>
                    </m:func>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id-ID" b="0" i="1" smtClean="0">
                            <a:effectLst/>
                            <a:latin typeface="Cambria Math" panose="02040503050406030204" pitchFamily="18" charset="0"/>
                            <a:ea typeface="Calibri" panose="020F0502020204030204" pitchFamily="34" charset="0"/>
                            <a:cs typeface="Times New Roman" panose="02020603050405020304" pitchFamily="18" charset="0"/>
                          </a:rPr>
                          <m:t>=</m:t>
                        </m:r>
                      </m:fName>
                      <m:e>
                        <m:func>
                          <m:funcPr>
                            <m:ctrlPr>
                              <a:rPr lang="id-ID" b="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b="0" i="0" smtClean="0">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b="0" i="1" smtClean="0">
                                <a:effectLst/>
                                <a:latin typeface="Cambria Math" panose="02040503050406030204" pitchFamily="18" charset="0"/>
                                <a:ea typeface="Calibri" panose="020F0502020204030204" pitchFamily="34" charset="0"/>
                                <a:cs typeface="Times New Roman" panose="02020603050405020304" pitchFamily="18" charset="0"/>
                              </a:rPr>
                              <m:t>2</m:t>
                            </m:r>
                          </m:e>
                        </m:func>
                        <m:r>
                          <a:rPr lang="id-ID"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id-ID"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id-ID" i="1">
                                    <a:effectLst/>
                                    <a:latin typeface="Cambria Math" panose="02040503050406030204" pitchFamily="18" charset="0"/>
                                    <a:ea typeface="Calibri" panose="020F0502020204030204" pitchFamily="34" charset="0"/>
                                    <a:cs typeface="Times New Roman" panose="02020603050405020304" pitchFamily="18" charset="0"/>
                                  </a:rPr>
                                  <m:t>4</m:t>
                                </m:r>
                              </m:den>
                            </m:f>
                          </m:e>
                        </m:d>
                        <m:r>
                          <a:rPr lang="id-ID" i="1">
                            <a:effectLst/>
                            <a:latin typeface="Cambria Math" panose="02040503050406030204" pitchFamily="18" charset="0"/>
                            <a:ea typeface="Calibri" panose="020F0502020204030204" pitchFamily="34" charset="0"/>
                            <a:cs typeface="Times New Roman" panose="02020603050405020304" pitchFamily="18" charset="0"/>
                          </a:rPr>
                          <m:t>+</m:t>
                        </m:r>
                        <m:r>
                          <a:rPr lang="id-ID" i="1">
                            <a:effectLst/>
                            <a:latin typeface="Cambria Math" panose="02040503050406030204" pitchFamily="18" charset="0"/>
                            <a:ea typeface="Calibri" panose="020F0502020204030204" pitchFamily="34" charset="0"/>
                            <a:cs typeface="Times New Roman" panose="02020603050405020304" pitchFamily="18" charset="0"/>
                          </a:rPr>
                          <m:t>𝑡𝑔</m:t>
                        </m:r>
                        <m:r>
                          <a:rPr lang="id-ID"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id-ID" i="1">
                                <a:effectLst/>
                                <a:latin typeface="Cambria Math" panose="02040503050406030204" pitchFamily="18" charset="0"/>
                                <a:ea typeface="Calibri" panose="020F0502020204030204" pitchFamily="34" charset="0"/>
                                <a:cs typeface="Times New Roman" panose="02020603050405020304" pitchFamily="18" charset="0"/>
                              </a:rPr>
                              <m:t>4</m:t>
                            </m:r>
                          </m:den>
                        </m:f>
                        <m:r>
                          <a:rPr lang="id-ID" i="1">
                            <a:effectLst/>
                            <a:latin typeface="Cambria Math" panose="02040503050406030204" pitchFamily="18" charset="0"/>
                            <a:ea typeface="Calibri" panose="020F0502020204030204" pitchFamily="34" charset="0"/>
                            <a:cs typeface="Times New Roman" panose="02020603050405020304" pitchFamily="18" charset="0"/>
                          </a:rPr>
                          <m:t>−</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3</m:t>
                            </m:r>
                          </m:num>
                          <m:den>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id-ID" i="1">
                                        <a:effectLst/>
                                        <a:latin typeface="Cambria Math" panose="02040503050406030204" pitchFamily="18" charset="0"/>
                                        <a:ea typeface="Calibri" panose="020F0502020204030204" pitchFamily="34" charset="0"/>
                                        <a:cs typeface="Times New Roman" panose="02020603050405020304" pitchFamily="18" charset="0"/>
                                      </a:rPr>
                                    </m:ctrlPr>
                                  </m:dPr>
                                  <m:e>
                                    <m:r>
                                      <a:rPr lang="id-ID" i="1">
                                        <a:effectLst/>
                                        <a:latin typeface="Cambria Math" panose="02040503050406030204" pitchFamily="18" charset="0"/>
                                        <a:ea typeface="Calibri" panose="020F0502020204030204" pitchFamily="34" charset="0"/>
                                        <a:cs typeface="Times New Roman" panose="02020603050405020304" pitchFamily="18" charset="0"/>
                                      </a:rPr>
                                      <m:t>4 . </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id-ID" i="1">
                                            <a:effectLst/>
                                            <a:latin typeface="Cambria Math" panose="02040503050406030204" pitchFamily="18" charset="0"/>
                                            <a:ea typeface="Calibri" panose="020F0502020204030204" pitchFamily="34" charset="0"/>
                                            <a:cs typeface="Times New Roman" panose="02020603050405020304" pitchFamily="18" charset="0"/>
                                          </a:rPr>
                                          <m:t>4</m:t>
                                        </m:r>
                                      </m:den>
                                    </m:f>
                                  </m:e>
                                </m:d>
                              </m:e>
                            </m:func>
                          </m:den>
                        </m:f>
                        <m:r>
                          <a:rPr lang="id-ID"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sin</m:t>
                            </m:r>
                          </m:fName>
                          <m:e>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id-ID" i="1">
                                    <a:effectLst/>
                                    <a:latin typeface="Cambria Math" panose="02040503050406030204" pitchFamily="18" charset="0"/>
                                    <a:ea typeface="Calibri" panose="020F0502020204030204" pitchFamily="34" charset="0"/>
                                    <a:cs typeface="Times New Roman" panose="02020603050405020304" pitchFamily="18" charset="0"/>
                                  </a:rPr>
                                  <m:t>2</m:t>
                                </m:r>
                              </m:den>
                            </m:f>
                            <m:r>
                              <a:rPr lang="id-ID"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3</m:t>
                                </m:r>
                              </m:num>
                              <m:den>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𝜋</m:t>
                                    </m:r>
                                  </m:e>
                                </m:func>
                              </m:den>
                            </m:f>
                          </m:e>
                        </m:func>
                      </m:e>
                    </m:func>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pPr>
                <a14:m>
                  <m:oMath xmlns:m="http://schemas.openxmlformats.org/officeDocument/2006/math">
                    <m:r>
                      <a:rPr lang="id-ID" i="1">
                        <a:effectLst/>
                        <a:latin typeface="Cambria Math" panose="02040503050406030204" pitchFamily="18" charset="0"/>
                        <a:ea typeface="Calibri" panose="020F0502020204030204" pitchFamily="34" charset="0"/>
                        <a:cs typeface="Times New Roman" panose="02020603050405020304" pitchFamily="18" charset="0"/>
                      </a:rPr>
                      <m:t>=1+1−</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r>
                          <a:rPr lang="id-ID" i="1">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id-ID" i="1">
                                <a:effectLst/>
                                <a:latin typeface="Cambria Math" panose="02040503050406030204" pitchFamily="18" charset="0"/>
                                <a:ea typeface="Calibri" panose="020F0502020204030204" pitchFamily="34" charset="0"/>
                                <a:cs typeface="Times New Roman" panose="02020603050405020304" pitchFamily="18" charset="0"/>
                              </a:rPr>
                            </m:ctrlPr>
                          </m:dPr>
                          <m:e>
                            <m:r>
                              <a:rPr lang="id-ID"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id-ID" i="1">
                        <a:effectLst/>
                        <a:latin typeface="Cambria Math" panose="02040503050406030204" pitchFamily="18" charset="0"/>
                        <a:ea typeface="Calibri" panose="020F0502020204030204" pitchFamily="34" charset="0"/>
                        <a:cs typeface="Times New Roman" panose="02020603050405020304" pitchFamily="18" charset="0"/>
                      </a:rPr>
                      <m:t>=5</m:t>
                    </m:r>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56" name="TextBox 2655">
                <a:extLst>
                  <a:ext uri="{FF2B5EF4-FFF2-40B4-BE49-F238E27FC236}">
                    <a16:creationId xmlns:a16="http://schemas.microsoft.com/office/drawing/2014/main" id="{E7D83DB2-D2C4-CAC7-D3F3-6E1B328E8407}"/>
                  </a:ext>
                </a:extLst>
              </p:cNvPr>
              <p:cNvSpPr txBox="1">
                <a:spLocks noRot="1" noChangeAspect="1" noMove="1" noResize="1" noEditPoints="1" noAdjustHandles="1" noChangeArrowheads="1" noChangeShapeType="1" noTextEdit="1"/>
              </p:cNvSpPr>
              <p:nvPr/>
            </p:nvSpPr>
            <p:spPr>
              <a:xfrm>
                <a:off x="5147979" y="2920504"/>
                <a:ext cx="4307377" cy="1437638"/>
              </a:xfrm>
              <a:prstGeom prst="rect">
                <a:avLst/>
              </a:prstGeom>
              <a:blipFill>
                <a:blip r:embed="rId15"/>
                <a:stretch>
                  <a:fillRect/>
                </a:stretch>
              </a:blipFill>
            </p:spPr>
            <p:txBody>
              <a:bodyPr/>
              <a:lstStyle/>
              <a:p>
                <a:r>
                  <a:rPr lang="id-ID">
                    <a:noFill/>
                  </a:rPr>
                  <a:t> </a:t>
                </a:r>
              </a:p>
            </p:txBody>
          </p:sp>
        </mc:Fallback>
      </mc:AlternateContent>
      <p:sp>
        <p:nvSpPr>
          <p:cNvPr id="2658" name="TextBox 2657">
            <a:extLst>
              <a:ext uri="{FF2B5EF4-FFF2-40B4-BE49-F238E27FC236}">
                <a16:creationId xmlns:a16="http://schemas.microsoft.com/office/drawing/2014/main" id="{84E32C71-916C-753A-C81E-9C03CE1079BC}"/>
              </a:ext>
            </a:extLst>
          </p:cNvPr>
          <p:cNvSpPr txBox="1"/>
          <p:nvPr/>
        </p:nvSpPr>
        <p:spPr>
          <a:xfrm>
            <a:off x="4909181" y="3043829"/>
            <a:ext cx="333020" cy="307777"/>
          </a:xfrm>
          <a:prstGeom prst="rect">
            <a:avLst/>
          </a:prstGeom>
          <a:noFill/>
        </p:spPr>
        <p:txBody>
          <a:bodyPr wrap="square">
            <a:spAutoFit/>
          </a:bodyPr>
          <a:lstStyle/>
          <a:p>
            <a:r>
              <a:rPr lang="id-ID" dirty="0">
                <a:cs typeface="Times New Roman" panose="02020603050405020304" pitchFamily="18" charset="0"/>
              </a:rPr>
              <a:t>c.</a:t>
            </a:r>
            <a:endParaRPr lang="id-ID" dirty="0"/>
          </a:p>
        </p:txBody>
      </p:sp>
    </p:spTree>
    <p:extLst>
      <p:ext uri="{BB962C8B-B14F-4D97-AF65-F5344CB8AC3E}">
        <p14:creationId xmlns:p14="http://schemas.microsoft.com/office/powerpoint/2010/main" val="179389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58"/>
                                        </p:tgtEl>
                                        <p:attrNameLst>
                                          <p:attrName>style.visibility</p:attrName>
                                        </p:attrNameLst>
                                      </p:cBhvr>
                                      <p:to>
                                        <p:strVal val="visible"/>
                                      </p:to>
                                    </p:set>
                                    <p:animEffect transition="in" filter="fade">
                                      <p:cBhvr>
                                        <p:cTn id="72" dur="500"/>
                                        <p:tgtEl>
                                          <p:spTgt spid="265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56"/>
                                        </p:tgtEl>
                                        <p:attrNameLst>
                                          <p:attrName>style.visibility</p:attrName>
                                        </p:attrNameLst>
                                      </p:cBhvr>
                                      <p:to>
                                        <p:strVal val="visible"/>
                                      </p:to>
                                    </p:set>
                                    <p:animEffect transition="in" filter="barn(inVertical)">
                                      <p:cBhvr>
                                        <p:cTn id="77" dur="500"/>
                                        <p:tgtEl>
                                          <p:spTgt spid="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build="p"/>
      <p:bldP spid="13" grpId="0"/>
      <p:bldP spid="14" grpId="0"/>
      <p:bldP spid="16" grpId="0"/>
      <p:bldP spid="18" grpId="0"/>
      <p:bldP spid="24" grpId="0"/>
      <p:bldP spid="26" grpId="0"/>
      <p:bldP spid="28" grpId="0"/>
      <p:bldP spid="30" grpId="0"/>
      <p:bldP spid="2656" grpId="0"/>
      <p:bldP spid="26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3111" name="Google Shape;3111;p58"/>
          <p:cNvSpPr txBox="1">
            <a:spLocks noGrp="1"/>
          </p:cNvSpPr>
          <p:nvPr>
            <p:ph type="title"/>
          </p:nvPr>
        </p:nvSpPr>
        <p:spPr>
          <a:xfrm>
            <a:off x="3110890" y="1722072"/>
            <a:ext cx="5214921" cy="12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latin typeface="Candara" panose="020E0502030303020204" pitchFamily="34" charset="0"/>
              </a:rPr>
              <a:t>Limit Trigonometri Khusus</a:t>
            </a:r>
            <a:endParaRPr dirty="0">
              <a:latin typeface="Candara" panose="020E0502030303020204" pitchFamily="34" charset="0"/>
            </a:endParaRPr>
          </a:p>
        </p:txBody>
      </p:sp>
      <p:sp>
        <p:nvSpPr>
          <p:cNvPr id="3112" name="Google Shape;3112;p58"/>
          <p:cNvSpPr txBox="1">
            <a:spLocks noGrp="1"/>
          </p:cNvSpPr>
          <p:nvPr>
            <p:ph type="title" idx="2"/>
          </p:nvPr>
        </p:nvSpPr>
        <p:spPr>
          <a:xfrm>
            <a:off x="1639000" y="1926144"/>
            <a:ext cx="1254600" cy="81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114" name="Google Shape;3114;p58"/>
          <p:cNvSpPr/>
          <p:nvPr/>
        </p:nvSpPr>
        <p:spPr>
          <a:xfrm>
            <a:off x="1639009" y="1722094"/>
            <a:ext cx="1254482" cy="1215278"/>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5" name="Google Shape;3115;p58"/>
          <p:cNvPicPr preferRelativeResize="0"/>
          <p:nvPr/>
        </p:nvPicPr>
        <p:blipFill>
          <a:blip r:embed="rId3">
            <a:alphaModFix/>
          </a:blip>
          <a:stretch>
            <a:fillRect/>
          </a:stretch>
        </p:blipFill>
        <p:spPr>
          <a:xfrm>
            <a:off x="7582862" y="4045469"/>
            <a:ext cx="742950" cy="937394"/>
          </a:xfrm>
          <a:prstGeom prst="rect">
            <a:avLst/>
          </a:prstGeom>
          <a:noFill/>
          <a:ln>
            <a:noFill/>
          </a:ln>
        </p:spPr>
      </p:pic>
      <p:pic>
        <p:nvPicPr>
          <p:cNvPr id="3116" name="Google Shape;3116;p58"/>
          <p:cNvPicPr preferRelativeResize="0"/>
          <p:nvPr/>
        </p:nvPicPr>
        <p:blipFill>
          <a:blip r:embed="rId4">
            <a:alphaModFix/>
          </a:blip>
          <a:stretch>
            <a:fillRect/>
          </a:stretch>
        </p:blipFill>
        <p:spPr>
          <a:xfrm rot="7906156">
            <a:off x="-1234461" y="832183"/>
            <a:ext cx="2721022" cy="720735"/>
          </a:xfrm>
          <a:prstGeom prst="rect">
            <a:avLst/>
          </a:prstGeom>
          <a:noFill/>
          <a:ln>
            <a:noFill/>
          </a:ln>
        </p:spPr>
      </p:pic>
      <p:pic>
        <p:nvPicPr>
          <p:cNvPr id="4" name="Picture 3">
            <a:hlinkClick r:id="rId5" action="ppaction://hlinksldjump"/>
            <a:extLst>
              <a:ext uri="{FF2B5EF4-FFF2-40B4-BE49-F238E27FC236}">
                <a16:creationId xmlns:a16="http://schemas.microsoft.com/office/drawing/2014/main" id="{158D3AB3-6BE8-D487-A457-8FF7D2FC98E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2" name="Picture 1">
            <a:hlinkClick r:id="rId8" action="ppaction://hlinksldjump"/>
            <a:extLst>
              <a:ext uri="{FF2B5EF4-FFF2-40B4-BE49-F238E27FC236}">
                <a16:creationId xmlns:a16="http://schemas.microsoft.com/office/drawing/2014/main" id="{65161A22-7BF9-FDEC-17C9-0BEE33940C9F}"/>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3" name="Picture 2">
            <a:hlinkClick r:id="rId11" action="ppaction://hlinksldjump"/>
            <a:extLst>
              <a:ext uri="{FF2B5EF4-FFF2-40B4-BE49-F238E27FC236}">
                <a16:creationId xmlns:a16="http://schemas.microsoft.com/office/drawing/2014/main" id="{C5AF5FA8-D12B-5E78-DB00-513D9A68586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sp>
        <p:nvSpPr>
          <p:cNvPr id="4" name="Google Shape;2680;p41">
            <a:extLst>
              <a:ext uri="{FF2B5EF4-FFF2-40B4-BE49-F238E27FC236}">
                <a16:creationId xmlns:a16="http://schemas.microsoft.com/office/drawing/2014/main" id="{D6D7141C-2E26-B025-C7B9-3B27FB14B239}"/>
              </a:ext>
            </a:extLst>
          </p:cNvPr>
          <p:cNvSpPr txBox="1">
            <a:spLocks noGrp="1"/>
          </p:cNvSpPr>
          <p:nvPr>
            <p:ph type="title"/>
          </p:nvPr>
        </p:nvSpPr>
        <p:spPr>
          <a:xfrm>
            <a:off x="720000" y="225979"/>
            <a:ext cx="7704000" cy="5544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a:latin typeface="Dubai" panose="020B0503030403030204" pitchFamily="34" charset="-78"/>
                <a:cs typeface="Dubai" panose="020B0503030403030204" pitchFamily="34" charset="-78"/>
              </a:rPr>
              <a:t>Limit </a:t>
            </a:r>
            <a:r>
              <a:rPr dirty="0" err="1">
                <a:latin typeface="Dubai" panose="020B0503030403030204" pitchFamily="34" charset="-78"/>
                <a:cs typeface="Dubai" panose="020B0503030403030204" pitchFamily="34" charset="-78"/>
              </a:rPr>
              <a:t>Trigonometri</a:t>
            </a:r>
            <a:r>
              <a:rPr dirty="0">
                <a:latin typeface="Dubai" panose="020B0503030403030204" pitchFamily="34" charset="-78"/>
                <a:cs typeface="Dubai" panose="020B0503030403030204" pitchFamily="34" charset="-78"/>
              </a:rPr>
              <a:t> </a:t>
            </a:r>
            <a:r>
              <a:rPr dirty="0" err="1">
                <a:latin typeface="Dubai" panose="020B0503030403030204" pitchFamily="34" charset="-78"/>
                <a:cs typeface="Dubai" panose="020B0503030403030204" pitchFamily="34" charset="-78"/>
              </a:rPr>
              <a:t>Khusus</a:t>
            </a:r>
            <a:endParaRPr dirty="0">
              <a:latin typeface="Dubai" panose="020B0503030403030204" pitchFamily="34" charset="-78"/>
              <a:cs typeface="Dubai" panose="020B0503030403030204" pitchFamily="34" charset="-78"/>
            </a:endParaRPr>
          </a:p>
        </p:txBody>
      </p:sp>
      <p:pic>
        <p:nvPicPr>
          <p:cNvPr id="2" name="Picture 1">
            <a:hlinkClick r:id="rId3" action="ppaction://hlinksldjump"/>
            <a:extLst>
              <a:ext uri="{FF2B5EF4-FFF2-40B4-BE49-F238E27FC236}">
                <a16:creationId xmlns:a16="http://schemas.microsoft.com/office/drawing/2014/main" id="{F301769C-6DA0-C27A-3F56-181E0A5D7CA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3" name="Picture 2">
            <a:hlinkClick r:id="rId6" action="ppaction://hlinksldjump"/>
            <a:extLst>
              <a:ext uri="{FF2B5EF4-FFF2-40B4-BE49-F238E27FC236}">
                <a16:creationId xmlns:a16="http://schemas.microsoft.com/office/drawing/2014/main" id="{045A5F78-57EF-9CFC-C572-FD26AC8E7C0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5" name="Picture 4">
            <a:hlinkClick r:id="rId9" action="ppaction://hlinksldjump"/>
            <a:extLst>
              <a:ext uri="{FF2B5EF4-FFF2-40B4-BE49-F238E27FC236}">
                <a16:creationId xmlns:a16="http://schemas.microsoft.com/office/drawing/2014/main" id="{66413475-6C26-0776-455C-4178C524344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mc:AlternateContent xmlns:mc="http://schemas.openxmlformats.org/markup-compatibility/2006" xmlns:a14="http://schemas.microsoft.com/office/drawing/2010/main">
        <mc:Choice Requires="a14">
          <p:sp>
            <p:nvSpPr>
              <p:cNvPr id="8" name="Text Box 2">
                <a:extLst>
                  <a:ext uri="{FF2B5EF4-FFF2-40B4-BE49-F238E27FC236}">
                    <a16:creationId xmlns:a16="http://schemas.microsoft.com/office/drawing/2014/main" id="{16BF79FA-EB82-D4DF-E71B-012EB82CAD65}"/>
                  </a:ext>
                </a:extLst>
              </p:cNvPr>
              <p:cNvSpPr txBox="1"/>
              <p:nvPr/>
            </p:nvSpPr>
            <p:spPr>
              <a:xfrm>
                <a:off x="1394177" y="1000750"/>
                <a:ext cx="6355645" cy="9386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id-ID" b="1" dirty="0">
                    <a:effectLst/>
                    <a:latin typeface="Calibri" panose="020F0502020204030204" pitchFamily="34" charset="0"/>
                    <a:ea typeface="Calibri" panose="020F0502020204030204" pitchFamily="34" charset="0"/>
                    <a:cs typeface="Times New Roman" panose="02020603050405020304" pitchFamily="18" charset="0"/>
                  </a:rPr>
                  <a:t>Teorema B</a:t>
                </a:r>
                <a:r>
                  <a:rPr lang="id-ID" dirty="0">
                    <a:effectLst/>
                    <a:latin typeface="Calibri" panose="020F0502020204030204" pitchFamily="34" charset="0"/>
                    <a:ea typeface="Calibri" panose="020F0502020204030204" pitchFamily="34" charset="0"/>
                    <a:cs typeface="Times New Roman" panose="02020603050405020304" pitchFamily="18" charset="0"/>
                  </a:rPr>
                  <a:t> Limit Trigonometri Khusus</a:t>
                </a:r>
              </a:p>
              <a:p>
                <a:pPr>
                  <a:lnSpc>
                    <a:spcPct val="115000"/>
                  </a:lnSpc>
                  <a:spcAft>
                    <a:spcPts val="800"/>
                  </a:spcAft>
                </a:pPr>
                <a14:m>
                  <m:oMath xmlns:m="http://schemas.openxmlformats.org/officeDocument/2006/math">
                    <m:r>
                      <a:rPr lang="id-ID" i="1">
                        <a:effectLst/>
                        <a:latin typeface="Cambria Math" panose="02040503050406030204" pitchFamily="18" charset="0"/>
                        <a:ea typeface="Calibri" panose="020F0502020204030204" pitchFamily="34" charset="0"/>
                        <a:cs typeface="Times New Roman" panose="02020603050405020304" pitchFamily="18" charset="0"/>
                      </a:rPr>
                      <m:t>1. </m:t>
                    </m:r>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→0</m:t>
                        </m:r>
                      </m:lim>
                    </m:limLow>
                    <m:r>
                      <a:rPr lang="id-ID"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e>
                        </m:func>
                      </m:num>
                      <m:den>
                        <m:r>
                          <a:rPr lang="id-ID" i="1">
                            <a:effectLst/>
                            <a:latin typeface="Cambria Math" panose="02040503050406030204" pitchFamily="18" charset="0"/>
                            <a:ea typeface="Calibri" panose="020F0502020204030204" pitchFamily="34" charset="0"/>
                            <a:cs typeface="Times New Roman" panose="02020603050405020304" pitchFamily="18" charset="0"/>
                          </a:rPr>
                          <m:t>𝑡</m:t>
                        </m:r>
                      </m:den>
                    </m:f>
                    <m:r>
                      <a:rPr lang="id-ID" i="1">
                        <a:effectLst/>
                        <a:latin typeface="Cambria Math" panose="02040503050406030204" pitchFamily="18" charset="0"/>
                        <a:ea typeface="Calibri" panose="020F0502020204030204" pitchFamily="34" charset="0"/>
                        <a:cs typeface="Times New Roman" panose="02020603050405020304" pitchFamily="18" charset="0"/>
                      </a:rPr>
                      <m:t>=1</m:t>
                    </m:r>
                  </m:oMath>
                </a14:m>
                <a:r>
                  <a:rPr lang="id-ID" dirty="0">
                    <a:effectLst/>
                    <a:latin typeface="Calibri" panose="020F0502020204030204" pitchFamily="34" charset="0"/>
                    <a:ea typeface="Times New Roman" panose="02020603050405020304" pitchFamily="18" charset="0"/>
                    <a:cs typeface="Times New Roman" panose="02020603050405020304" pitchFamily="18" charset="0"/>
                  </a:rPr>
                  <a:t> 				</a:t>
                </a:r>
                <a:r>
                  <a:rPr lang="id-ID" dirty="0">
                    <a:effectLst/>
                    <a:latin typeface="Cambria Math" panose="02040503050406030204" pitchFamily="18" charset="0"/>
                    <a:ea typeface="Calibri" panose="020F0502020204030204" pitchFamily="34" charset="0"/>
                    <a:cs typeface="Times New Roman" panose="02020603050405020304" pitchFamily="18" charset="0"/>
                  </a:rPr>
                  <a:t>2. </a:t>
                </a:r>
                <a14:m>
                  <m:oMath xmlns:m="http://schemas.openxmlformats.org/officeDocument/2006/math">
                    <m:limLow>
                      <m:limLowPr>
                        <m:ctrlPr>
                          <a:rPr lang="id-ID"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lim</m:t>
                        </m:r>
                      </m:e>
                      <m:lim>
                        <m:r>
                          <a:rPr lang="id-ID" i="1">
                            <a:effectLst/>
                            <a:latin typeface="Cambria Math" panose="02040503050406030204" pitchFamily="18" charset="0"/>
                            <a:ea typeface="Calibri" panose="020F0502020204030204" pitchFamily="34" charset="0"/>
                            <a:cs typeface="Times New Roman" panose="02020603050405020304" pitchFamily="18" charset="0"/>
                          </a:rPr>
                          <m:t>𝑡</m:t>
                        </m:r>
                        <m:r>
                          <a:rPr lang="id-ID" i="1">
                            <a:effectLst/>
                            <a:latin typeface="Cambria Math" panose="02040503050406030204" pitchFamily="18" charset="0"/>
                            <a:ea typeface="Calibri" panose="020F0502020204030204" pitchFamily="34" charset="0"/>
                            <a:cs typeface="Times New Roman" panose="02020603050405020304" pitchFamily="18" charset="0"/>
                          </a:rPr>
                          <m:t>→0</m:t>
                        </m:r>
                      </m:lim>
                    </m:limLow>
                    <m:r>
                      <a:rPr lang="id-ID"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id-ID"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id-ID">
                                <a:effectLst/>
                                <a:latin typeface="Cambria Math" panose="02040503050406030204" pitchFamily="18" charset="0"/>
                                <a:ea typeface="Calibri" panose="020F0502020204030204" pitchFamily="34" charset="0"/>
                                <a:cs typeface="Times New Roman" panose="02020603050405020304" pitchFamily="18" charset="0"/>
                              </a:rPr>
                              <m:t>1</m:t>
                            </m:r>
                            <m:r>
                              <a:rPr lang="id-ID"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id-ID">
                                <a:effectLst/>
                                <a:latin typeface="Cambria Math" panose="02040503050406030204" pitchFamily="18" charset="0"/>
                                <a:ea typeface="Calibri" panose="020F0502020204030204" pitchFamily="34" charset="0"/>
                                <a:cs typeface="Times New Roman" panose="02020603050405020304" pitchFamily="18" charset="0"/>
                              </a:rPr>
                              <m:t>cos</m:t>
                            </m:r>
                            <m:r>
                              <a:rPr lang="id-ID">
                                <a:effectLst/>
                                <a:latin typeface="Cambria Math" panose="02040503050406030204" pitchFamily="18" charset="0"/>
                                <a:ea typeface="Calibri" panose="020F0502020204030204" pitchFamily="34" charset="0"/>
                                <a:cs typeface="Times New Roman" panose="02020603050405020304" pitchFamily="18" charset="0"/>
                              </a:rPr>
                              <m:t> </m:t>
                            </m:r>
                          </m:fName>
                          <m:e>
                            <m:r>
                              <a:rPr lang="id-ID" i="1">
                                <a:effectLst/>
                                <a:latin typeface="Cambria Math" panose="02040503050406030204" pitchFamily="18" charset="0"/>
                                <a:ea typeface="Calibri" panose="020F0502020204030204" pitchFamily="34" charset="0"/>
                                <a:cs typeface="Times New Roman" panose="02020603050405020304" pitchFamily="18" charset="0"/>
                              </a:rPr>
                              <m:t>𝑡</m:t>
                            </m:r>
                          </m:e>
                        </m:func>
                      </m:num>
                      <m:den>
                        <m:r>
                          <a:rPr lang="id-ID" i="1">
                            <a:effectLst/>
                            <a:latin typeface="Cambria Math" panose="02040503050406030204" pitchFamily="18" charset="0"/>
                            <a:ea typeface="Calibri" panose="020F0502020204030204" pitchFamily="34" charset="0"/>
                            <a:cs typeface="Times New Roman" panose="02020603050405020304" pitchFamily="18" charset="0"/>
                          </a:rPr>
                          <m:t>𝑡</m:t>
                        </m:r>
                      </m:den>
                    </m:f>
                    <m:r>
                      <a:rPr lang="id-ID" i="1">
                        <a:effectLst/>
                        <a:latin typeface="Cambria Math" panose="02040503050406030204" pitchFamily="18" charset="0"/>
                        <a:ea typeface="Calibri" panose="020F0502020204030204" pitchFamily="34" charset="0"/>
                        <a:cs typeface="Times New Roman" panose="02020603050405020304" pitchFamily="18" charset="0"/>
                      </a:rPr>
                      <m:t>=0</m:t>
                    </m:r>
                  </m:oMath>
                </a14:m>
                <a:r>
                  <a:rPr lang="id-ID" i="1" dirty="0">
                    <a:effectLst/>
                    <a:latin typeface="Cambria Math" panose="02040503050406030204" pitchFamily="18" charset="0"/>
                    <a:ea typeface="Times New Roman" panose="02020603050405020304" pitchFamily="18" charset="0"/>
                    <a:cs typeface="Times New Roman" panose="02020603050405020304" pitchFamily="18" charset="0"/>
                  </a:rPr>
                  <a:t> </a:t>
                </a:r>
                <a:endParaRPr lang="id-ID"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 Box 2">
                <a:extLst>
                  <a:ext uri="{FF2B5EF4-FFF2-40B4-BE49-F238E27FC236}">
                    <a16:creationId xmlns:a16="http://schemas.microsoft.com/office/drawing/2014/main" id="{16BF79FA-EB82-D4DF-E71B-012EB82CAD65}"/>
                  </a:ext>
                </a:extLst>
              </p:cNvPr>
              <p:cNvSpPr txBox="1">
                <a:spLocks noRot="1" noChangeAspect="1" noMove="1" noResize="1" noEditPoints="1" noAdjustHandles="1" noChangeArrowheads="1" noChangeShapeType="1" noTextEdit="1"/>
              </p:cNvSpPr>
              <p:nvPr/>
            </p:nvSpPr>
            <p:spPr>
              <a:xfrm>
                <a:off x="1394177" y="1000750"/>
                <a:ext cx="6355645" cy="938672"/>
              </a:xfrm>
              <a:prstGeom prst="rect">
                <a:avLst/>
              </a:prstGeom>
              <a:blipFill>
                <a:blip r:embed="rId10"/>
                <a:stretch>
                  <a:fillRect l="-288"/>
                </a:stretch>
              </a:blipFill>
              <a:ln w="6350">
                <a:solidFill>
                  <a:prstClr val="black"/>
                </a:solidFill>
              </a:ln>
            </p:spPr>
            <p:txBody>
              <a:bodyPr/>
              <a:lstStyle/>
              <a:p>
                <a:r>
                  <a:rPr lang="id-ID">
                    <a:noFill/>
                  </a:rPr>
                  <a:t> </a:t>
                </a:r>
              </a:p>
            </p:txBody>
          </p:sp>
        </mc:Fallback>
      </mc:AlternateContent>
      <p:sp>
        <p:nvSpPr>
          <p:cNvPr id="11" name="Google Shape;2718;p43">
            <a:extLst>
              <a:ext uri="{FF2B5EF4-FFF2-40B4-BE49-F238E27FC236}">
                <a16:creationId xmlns:a16="http://schemas.microsoft.com/office/drawing/2014/main" id="{19395B14-A847-324B-E5CA-5C2F184C56C8}"/>
              </a:ext>
            </a:extLst>
          </p:cNvPr>
          <p:cNvSpPr txBox="1">
            <a:spLocks/>
          </p:cNvSpPr>
          <p:nvPr/>
        </p:nvSpPr>
        <p:spPr>
          <a:xfrm>
            <a:off x="720000" y="2099207"/>
            <a:ext cx="3129512" cy="390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200"/>
              <a:buFont typeface="Patrick Hand"/>
              <a:buNone/>
              <a:defRPr sz="32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9pPr>
          </a:lstStyle>
          <a:p>
            <a:pPr algn="l"/>
            <a:r>
              <a:rPr lang="id-ID" sz="1600" b="1" dirty="0">
                <a:solidFill>
                  <a:schemeClr val="accent3"/>
                </a:solidFill>
                <a:latin typeface="Candara" panose="020E0502030303020204" pitchFamily="34" charset="0"/>
                <a:cs typeface="Baloo 2" panose="020B0604020202020204" charset="0"/>
              </a:rPr>
              <a:t>Contoh Soal</a:t>
            </a:r>
          </a:p>
        </p:txBody>
      </p:sp>
      <p:sp>
        <p:nvSpPr>
          <p:cNvPr id="12" name="Google Shape;2720;p43">
            <a:extLst>
              <a:ext uri="{FF2B5EF4-FFF2-40B4-BE49-F238E27FC236}">
                <a16:creationId xmlns:a16="http://schemas.microsoft.com/office/drawing/2014/main" id="{F5E8AA2C-D318-CC4D-E2B5-C2F988BA595F}"/>
              </a:ext>
            </a:extLst>
          </p:cNvPr>
          <p:cNvSpPr txBox="1">
            <a:spLocks/>
          </p:cNvSpPr>
          <p:nvPr/>
        </p:nvSpPr>
        <p:spPr>
          <a:xfrm>
            <a:off x="720000" y="2410105"/>
            <a:ext cx="3281912" cy="479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lgn="l"/>
            <a:r>
              <a:rPr lang="id-ID" sz="1600" dirty="0"/>
              <a:t>Carilah masing-masing limit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6286C68-4959-CC68-FF39-23F54E926AE7}"/>
                  </a:ext>
                </a:extLst>
              </p:cNvPr>
              <p:cNvSpPr txBox="1"/>
              <p:nvPr/>
            </p:nvSpPr>
            <p:spPr>
              <a:xfrm>
                <a:off x="720000" y="2749052"/>
                <a:ext cx="1623807" cy="1221681"/>
              </a:xfrm>
              <a:prstGeom prst="rect">
                <a:avLst/>
              </a:prstGeom>
              <a:noFill/>
            </p:spPr>
            <p:txBody>
              <a:bodyPr wrap="square">
                <a:spAutoFit/>
              </a:bodyPr>
              <a:lstStyle/>
              <a:p>
                <a:pPr marL="342900" indent="-342900">
                  <a:buFont typeface="+mj-lt"/>
                  <a:buAutoNum type="alphaLcParenR"/>
                </a:pPr>
                <a14:m>
                  <m:oMath xmlns:m="http://schemas.openxmlformats.org/officeDocument/2006/math">
                    <m:limLow>
                      <m:limLowPr>
                        <m:ctrlPr>
                          <a:rPr lang="id-ID" sz="1600" i="1" smtClean="0">
                            <a:solidFill>
                              <a:srgbClr val="836967"/>
                            </a:solidFill>
                            <a:latin typeface="Cambria Math" panose="02040503050406030204" pitchFamily="18" charset="0"/>
                          </a:rPr>
                        </m:ctrlPr>
                      </m:limLowPr>
                      <m:e>
                        <m:r>
                          <m:rPr>
                            <m:sty m:val="p"/>
                          </m:rPr>
                          <a:rPr lang="id-ID" sz="1600">
                            <a:latin typeface="Cambria Math" panose="02040503050406030204" pitchFamily="18" charset="0"/>
                          </a:rPr>
                          <m:t>l</m:t>
                        </m:r>
                        <m:r>
                          <m:rPr>
                            <m:sty m:val="p"/>
                          </m:rPr>
                          <a:rPr lang="id-ID" sz="1600" i="0">
                            <a:latin typeface="Cambria Math" panose="02040503050406030204" pitchFamily="18" charset="0"/>
                          </a:rPr>
                          <m:t>im</m:t>
                        </m:r>
                      </m:e>
                      <m:lim>
                        <m:r>
                          <a:rPr lang="id-ID" sz="1600" i="1">
                            <a:latin typeface="Cambria Math" panose="02040503050406030204" pitchFamily="18" charset="0"/>
                          </a:rPr>
                          <m:t>𝑥</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0">
                                <a:latin typeface="Cambria Math" panose="02040503050406030204" pitchFamily="18" charset="0"/>
                              </a:rPr>
                              <m:t>3</m:t>
                            </m:r>
                            <m:r>
                              <a:rPr lang="id-ID" sz="1600" i="1">
                                <a:latin typeface="Cambria Math" panose="02040503050406030204" pitchFamily="18" charset="0"/>
                              </a:rPr>
                              <m:t>𝑥</m:t>
                            </m:r>
                          </m:e>
                        </m:func>
                      </m:num>
                      <m:den>
                        <m:r>
                          <a:rPr lang="id-ID" sz="1600" i="1">
                            <a:latin typeface="Cambria Math" panose="02040503050406030204" pitchFamily="18" charset="0"/>
                          </a:rPr>
                          <m:t>𝑥</m:t>
                        </m:r>
                      </m:den>
                    </m:f>
                  </m:oMath>
                </a14:m>
                <a:endParaRPr lang="id-ID" sz="1600" dirty="0"/>
              </a:p>
              <a:p>
                <a:pPr marL="342900" indent="-342900">
                  <a:buFont typeface="+mj-lt"/>
                  <a:buAutoNum type="alphaLcParenR"/>
                </a:pPr>
                <a14:m>
                  <m:oMath xmlns:m="http://schemas.openxmlformats.org/officeDocument/2006/math">
                    <m:limLow>
                      <m:limLowPr>
                        <m:ctrlPr>
                          <a:rPr lang="id-ID" sz="1600" i="1" smtClean="0">
                            <a:effectLst/>
                            <a:latin typeface="Cambria Math" panose="02040503050406030204" pitchFamily="18" charset="0"/>
                          </a:rPr>
                        </m:ctrlPr>
                      </m:limLow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lim</m:t>
                        </m:r>
                      </m:e>
                      <m:lim>
                        <m:r>
                          <a:rPr lang="id-ID" sz="1600" i="1">
                            <a:effectLst/>
                            <a:latin typeface="Cambria Math" panose="02040503050406030204" pitchFamily="18" charset="0"/>
                            <a:ea typeface="Calibri" panose="020F0502020204030204" pitchFamily="34" charset="0"/>
                            <a:cs typeface="Times New Roman" panose="02020603050405020304" pitchFamily="18" charset="0"/>
                          </a:rPr>
                          <m:t>𝑡</m:t>
                        </m:r>
                        <m:r>
                          <a:rPr lang="id-ID" sz="1600" i="1">
                            <a:effectLst/>
                            <a:latin typeface="Cambria Math" panose="02040503050406030204" pitchFamily="18" charset="0"/>
                            <a:ea typeface="Calibri" panose="020F0502020204030204" pitchFamily="34" charset="0"/>
                            <a:cs typeface="Times New Roman" panose="02020603050405020304" pitchFamily="18" charset="0"/>
                          </a:rPr>
                          <m:t>→0</m:t>
                        </m:r>
                      </m:lim>
                    </m:limLow>
                    <m:r>
                      <a:rPr lang="id-ID"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sz="1600" i="1">
                            <a:effectLst/>
                            <a:latin typeface="Cambria Math" panose="02040503050406030204" pitchFamily="18" charset="0"/>
                          </a:rPr>
                        </m:ctrlPr>
                      </m:fPr>
                      <m:num>
                        <m:func>
                          <m:funcPr>
                            <m:ctrlPr>
                              <a:rPr lang="id-ID" sz="1600" i="1">
                                <a:effectLst/>
                                <a:latin typeface="Cambria Math" panose="02040503050406030204" pitchFamily="18" charset="0"/>
                              </a:rPr>
                            </m:ctrlPr>
                          </m:funcPr>
                          <m:fName>
                            <m:r>
                              <a:rPr lang="id-ID" sz="1600">
                                <a:effectLst/>
                                <a:latin typeface="Cambria Math" panose="02040503050406030204" pitchFamily="18" charset="0"/>
                                <a:ea typeface="Calibri" panose="020F0502020204030204" pitchFamily="34" charset="0"/>
                                <a:cs typeface="Times New Roman" panose="02020603050405020304" pitchFamily="18" charset="0"/>
                              </a:rPr>
                              <m:t>1</m:t>
                            </m:r>
                            <m:r>
                              <a:rPr lang="id-ID"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𝑡</m:t>
                            </m:r>
                          </m:e>
                        </m:func>
                      </m:num>
                      <m:den>
                        <m:func>
                          <m:funcPr>
                            <m:ctrlPr>
                              <a:rPr lang="id-ID" sz="1600" i="1">
                                <a:effectLst/>
                                <a:latin typeface="Cambria Math" panose="02040503050406030204" pitchFamily="18" charset="0"/>
                              </a:rPr>
                            </m:ctrlPr>
                          </m:funcPr>
                          <m:fName>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𝑡</m:t>
                            </m:r>
                          </m:e>
                        </m:func>
                      </m:den>
                    </m:f>
                  </m:oMath>
                </a14:m>
                <a:endParaRPr lang="id-ID" sz="1600" dirty="0"/>
              </a:p>
              <a:p>
                <a:pPr marL="342900" indent="-342900">
                  <a:buFont typeface="+mj-lt"/>
                  <a:buAutoNum type="alphaLcParenR"/>
                </a:pPr>
                <a14:m>
                  <m:oMath xmlns:m="http://schemas.openxmlformats.org/officeDocument/2006/math">
                    <m:limLow>
                      <m:limLowPr>
                        <m:ctrlPr>
                          <a:rPr lang="id-ID" sz="1600" i="1" smtClean="0">
                            <a:effectLst/>
                            <a:latin typeface="Cambria Math" panose="02040503050406030204" pitchFamily="18" charset="0"/>
                          </a:rPr>
                        </m:ctrlPr>
                      </m:limLow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lim</m:t>
                        </m:r>
                      </m:e>
                      <m:lim>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r>
                          <a:rPr lang="id-ID" sz="1600" i="1">
                            <a:effectLst/>
                            <a:latin typeface="Cambria Math" panose="02040503050406030204" pitchFamily="18" charset="0"/>
                            <a:ea typeface="Calibri" panose="020F0502020204030204" pitchFamily="34" charset="0"/>
                            <a:cs typeface="Times New Roman" panose="02020603050405020304" pitchFamily="18" charset="0"/>
                          </a:rPr>
                          <m:t>→0</m:t>
                        </m:r>
                      </m:lim>
                    </m:limLow>
                    <m:r>
                      <a:rPr lang="id-ID"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sz="1600" i="1">
                            <a:effectLst/>
                            <a:latin typeface="Cambria Math" panose="02040503050406030204" pitchFamily="18" charset="0"/>
                          </a:rPr>
                        </m:ctrlPr>
                      </m:fPr>
                      <m:num>
                        <m:func>
                          <m:funcPr>
                            <m:ctrlPr>
                              <a:rPr lang="id-ID" sz="1600" i="1">
                                <a:effectLst/>
                                <a:latin typeface="Cambria Math" panose="02040503050406030204" pitchFamily="18" charset="0"/>
                              </a:rPr>
                            </m:ctrlPr>
                          </m:funcPr>
                          <m:fName>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4</m:t>
                            </m:r>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e>
                        </m:func>
                      </m:num>
                      <m:den>
                        <m:func>
                          <m:funcPr>
                            <m:ctrlPr>
                              <a:rPr lang="id-ID" sz="1600" i="1">
                                <a:effectLst/>
                                <a:latin typeface="Cambria Math" panose="02040503050406030204" pitchFamily="18" charset="0"/>
                              </a:rPr>
                            </m:ctrlPr>
                          </m:funcPr>
                          <m:fName>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tan</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e>
                        </m:func>
                      </m:den>
                    </m:f>
                  </m:oMath>
                </a14:m>
                <a:endParaRPr lang="id-ID" sz="1600" dirty="0"/>
              </a:p>
            </p:txBody>
          </p:sp>
        </mc:Choice>
        <mc:Fallback xmlns="">
          <p:sp>
            <p:nvSpPr>
              <p:cNvPr id="14" name="TextBox 13">
                <a:extLst>
                  <a:ext uri="{FF2B5EF4-FFF2-40B4-BE49-F238E27FC236}">
                    <a16:creationId xmlns:a16="http://schemas.microsoft.com/office/drawing/2014/main" id="{66286C68-4959-CC68-FF39-23F54E926AE7}"/>
                  </a:ext>
                </a:extLst>
              </p:cNvPr>
              <p:cNvSpPr txBox="1">
                <a:spLocks noRot="1" noChangeAspect="1" noMove="1" noResize="1" noEditPoints="1" noAdjustHandles="1" noChangeArrowheads="1" noChangeShapeType="1" noTextEdit="1"/>
              </p:cNvSpPr>
              <p:nvPr/>
            </p:nvSpPr>
            <p:spPr>
              <a:xfrm>
                <a:off x="720000" y="2749052"/>
                <a:ext cx="1623807" cy="1221681"/>
              </a:xfrm>
              <a:prstGeom prst="rect">
                <a:avLst/>
              </a:prstGeom>
              <a:blipFill>
                <a:blip r:embed="rId11"/>
                <a:stretch>
                  <a:fillRect l="-1504"/>
                </a:stretch>
              </a:blipFill>
            </p:spPr>
            <p:txBody>
              <a:bodyPr/>
              <a:lstStyle/>
              <a:p>
                <a:r>
                  <a:rPr lang="id-ID">
                    <a:noFill/>
                  </a:rPr>
                  <a:t> </a:t>
                </a:r>
              </a:p>
            </p:txBody>
          </p:sp>
        </mc:Fallback>
      </mc:AlternateContent>
      <p:sp>
        <p:nvSpPr>
          <p:cNvPr id="15" name="Google Shape;2721;p43">
            <a:extLst>
              <a:ext uri="{FF2B5EF4-FFF2-40B4-BE49-F238E27FC236}">
                <a16:creationId xmlns:a16="http://schemas.microsoft.com/office/drawing/2014/main" id="{3FF3BC3E-B625-DE0A-2F00-E04114A495C7}"/>
              </a:ext>
            </a:extLst>
          </p:cNvPr>
          <p:cNvSpPr txBox="1">
            <a:spLocks/>
          </p:cNvSpPr>
          <p:nvPr/>
        </p:nvSpPr>
        <p:spPr>
          <a:xfrm>
            <a:off x="3701103" y="2127148"/>
            <a:ext cx="1794477" cy="3906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600" dirty="0">
                <a:solidFill>
                  <a:schemeClr val="accent2"/>
                </a:solidFill>
                <a:latin typeface="Patrick Hand" panose="00000500000000000000" pitchFamily="2" charset="0"/>
              </a:rPr>
              <a:t>Penyelesaian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196464A-712C-E4B6-C178-2D7DA52E6204}"/>
                  </a:ext>
                </a:extLst>
              </p:cNvPr>
              <p:cNvSpPr txBox="1"/>
              <p:nvPr/>
            </p:nvSpPr>
            <p:spPr>
              <a:xfrm>
                <a:off x="3697015" y="2430831"/>
                <a:ext cx="3733701" cy="49705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d-ID" b="0" i="1" smtClean="0">
                          <a:solidFill>
                            <a:schemeClr val="tx1"/>
                          </a:solidFill>
                          <a:latin typeface="Cambria Math" panose="02040503050406030204" pitchFamily="18" charset="0"/>
                        </a:rPr>
                        <m:t>𝑎</m:t>
                      </m:r>
                      <m:r>
                        <a:rPr lang="id-ID" b="0" i="1" smtClean="0">
                          <a:solidFill>
                            <a:schemeClr val="tx1"/>
                          </a:solidFill>
                          <a:latin typeface="Cambria Math" panose="02040503050406030204" pitchFamily="18" charset="0"/>
                        </a:rPr>
                        <m:t>) </m:t>
                      </m:r>
                      <m:limLow>
                        <m:limLowPr>
                          <m:ctrlPr>
                            <a:rPr lang="id-ID" i="1" smtClean="0">
                              <a:solidFill>
                                <a:srgbClr val="836967"/>
                              </a:solidFill>
                              <a:latin typeface="Cambria Math" panose="02040503050406030204" pitchFamily="18" charset="0"/>
                            </a:rPr>
                          </m:ctrlPr>
                        </m:limLowPr>
                        <m:e>
                          <m:r>
                            <m:rPr>
                              <m:sty m:val="p"/>
                            </m:rPr>
                            <a:rPr lang="id-ID">
                              <a:latin typeface="Cambria Math" panose="02040503050406030204" pitchFamily="18" charset="0"/>
                            </a:rPr>
                            <m:t>l</m:t>
                          </m:r>
                          <m:r>
                            <m:rPr>
                              <m:sty m:val="p"/>
                            </m:rPr>
                            <a:rPr lang="id-ID" i="0">
                              <a:latin typeface="Cambria Math" panose="02040503050406030204" pitchFamily="18" charset="0"/>
                            </a:rPr>
                            <m:t>im</m:t>
                          </m:r>
                        </m:e>
                        <m:lim>
                          <m:r>
                            <a:rPr lang="id-ID" i="1">
                              <a:latin typeface="Cambria Math" panose="02040503050406030204" pitchFamily="18" charset="0"/>
                            </a:rPr>
                            <m:t>𝑥</m:t>
                          </m:r>
                          <m:r>
                            <a:rPr lang="id-ID" i="0">
                              <a:latin typeface="Cambria Math" panose="02040503050406030204" pitchFamily="18" charset="0"/>
                            </a:rPr>
                            <m:t>→0</m:t>
                          </m:r>
                        </m:lim>
                      </m:limLow>
                      <m:r>
                        <a:rPr lang="id-ID" i="0">
                          <a:latin typeface="Cambria Math" panose="02040503050406030204" pitchFamily="18" charset="0"/>
                        </a:rPr>
                        <m:t> </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0">
                                  <a:latin typeface="Cambria Math" panose="02040503050406030204" pitchFamily="18" charset="0"/>
                                </a:rPr>
                                <m:t>3</m:t>
                              </m:r>
                              <m:r>
                                <a:rPr lang="id-ID" i="1">
                                  <a:latin typeface="Cambria Math" panose="02040503050406030204" pitchFamily="18" charset="0"/>
                                </a:rPr>
                                <m:t>𝑥</m:t>
                              </m:r>
                            </m:e>
                          </m:func>
                        </m:num>
                        <m:den>
                          <m:r>
                            <a:rPr lang="id-ID" i="1">
                              <a:latin typeface="Cambria Math" panose="02040503050406030204" pitchFamily="18" charset="0"/>
                            </a:rPr>
                            <m:t>𝑥</m:t>
                          </m:r>
                        </m:den>
                      </m:f>
                      <m:r>
                        <a:rPr lang="id-ID" i="0">
                          <a:latin typeface="Cambria Math" panose="02040503050406030204" pitchFamily="18" charset="0"/>
                        </a:rPr>
                        <m:t>=</m:t>
                      </m:r>
                      <m:limLow>
                        <m:limLowPr>
                          <m:ctrlPr>
                            <a:rPr lang="id-ID" i="1">
                              <a:solidFill>
                                <a:srgbClr val="836967"/>
                              </a:solidFill>
                              <a:latin typeface="Cambria Math" panose="02040503050406030204" pitchFamily="18" charset="0"/>
                            </a:rPr>
                          </m:ctrlPr>
                        </m:limLowPr>
                        <m:e>
                          <m:r>
                            <m:rPr>
                              <m:sty m:val="p"/>
                            </m:rPr>
                            <a:rPr lang="id-ID" i="0">
                              <a:latin typeface="Cambria Math" panose="02040503050406030204" pitchFamily="18" charset="0"/>
                            </a:rPr>
                            <m:t>lim</m:t>
                          </m:r>
                        </m:e>
                        <m:lim>
                          <m:r>
                            <a:rPr lang="id-ID" i="1">
                              <a:latin typeface="Cambria Math" panose="02040503050406030204" pitchFamily="18" charset="0"/>
                            </a:rPr>
                            <m:t>𝑥</m:t>
                          </m:r>
                          <m:r>
                            <a:rPr lang="id-ID" i="0">
                              <a:latin typeface="Cambria Math" panose="02040503050406030204" pitchFamily="18" charset="0"/>
                            </a:rPr>
                            <m:t>→0</m:t>
                          </m:r>
                        </m:lim>
                      </m:limLow>
                      <m:r>
                        <a:rPr lang="id-ID" i="0">
                          <a:latin typeface="Cambria Math" panose="02040503050406030204" pitchFamily="18" charset="0"/>
                        </a:rPr>
                        <m:t> 3</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0">
                                  <a:latin typeface="Cambria Math" panose="02040503050406030204" pitchFamily="18" charset="0"/>
                                </a:rPr>
                                <m:t>3</m:t>
                              </m:r>
                              <m:r>
                                <a:rPr lang="id-ID" i="1">
                                  <a:latin typeface="Cambria Math" panose="02040503050406030204" pitchFamily="18" charset="0"/>
                                </a:rPr>
                                <m:t>𝑥</m:t>
                              </m:r>
                            </m:e>
                          </m:func>
                        </m:num>
                        <m:den>
                          <m:r>
                            <a:rPr lang="id-ID" i="0">
                              <a:latin typeface="Cambria Math" panose="02040503050406030204" pitchFamily="18" charset="0"/>
                            </a:rPr>
                            <m:t>3</m:t>
                          </m:r>
                          <m:r>
                            <a:rPr lang="id-ID" i="1">
                              <a:latin typeface="Cambria Math" panose="02040503050406030204" pitchFamily="18" charset="0"/>
                            </a:rPr>
                            <m:t>𝑥</m:t>
                          </m:r>
                        </m:den>
                      </m:f>
                      <m:r>
                        <a:rPr lang="id-ID" i="0">
                          <a:latin typeface="Cambria Math" panose="02040503050406030204" pitchFamily="18" charset="0"/>
                        </a:rPr>
                        <m:t>=3 </m:t>
                      </m:r>
                      <m:limLow>
                        <m:limLowPr>
                          <m:ctrlPr>
                            <a:rPr lang="id-ID" i="1">
                              <a:solidFill>
                                <a:srgbClr val="836967"/>
                              </a:solidFill>
                              <a:latin typeface="Cambria Math" panose="02040503050406030204" pitchFamily="18" charset="0"/>
                            </a:rPr>
                          </m:ctrlPr>
                        </m:limLowPr>
                        <m:e>
                          <m:r>
                            <m:rPr>
                              <m:sty m:val="p"/>
                            </m:rPr>
                            <a:rPr lang="id-ID" i="0">
                              <a:latin typeface="Cambria Math" panose="02040503050406030204" pitchFamily="18" charset="0"/>
                            </a:rPr>
                            <m:t>lim</m:t>
                          </m:r>
                        </m:e>
                        <m:lim>
                          <m:r>
                            <a:rPr lang="id-ID" i="1">
                              <a:latin typeface="Cambria Math" panose="02040503050406030204" pitchFamily="18" charset="0"/>
                            </a:rPr>
                            <m:t>𝑥</m:t>
                          </m:r>
                          <m:r>
                            <a:rPr lang="id-ID" i="0">
                              <a:latin typeface="Cambria Math" panose="02040503050406030204" pitchFamily="18" charset="0"/>
                            </a:rPr>
                            <m:t>→0</m:t>
                          </m:r>
                        </m:lim>
                      </m:limLow>
                      <m:r>
                        <a:rPr lang="id-ID" i="0">
                          <a:latin typeface="Cambria Math" panose="02040503050406030204" pitchFamily="18" charset="0"/>
                        </a:rPr>
                        <m:t> </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0">
                                  <a:latin typeface="Cambria Math" panose="02040503050406030204" pitchFamily="18" charset="0"/>
                                </a:rPr>
                                <m:t>3</m:t>
                              </m:r>
                              <m:r>
                                <a:rPr lang="id-ID" i="1">
                                  <a:latin typeface="Cambria Math" panose="02040503050406030204" pitchFamily="18" charset="0"/>
                                </a:rPr>
                                <m:t>𝑥</m:t>
                              </m:r>
                            </m:e>
                          </m:func>
                        </m:num>
                        <m:den>
                          <m:r>
                            <a:rPr lang="id-ID" i="0">
                              <a:latin typeface="Cambria Math" panose="02040503050406030204" pitchFamily="18" charset="0"/>
                            </a:rPr>
                            <m:t>3</m:t>
                          </m:r>
                          <m:r>
                            <a:rPr lang="id-ID" i="1">
                              <a:latin typeface="Cambria Math" panose="02040503050406030204" pitchFamily="18" charset="0"/>
                            </a:rPr>
                            <m:t>𝑥</m:t>
                          </m:r>
                        </m:den>
                      </m:f>
                    </m:oMath>
                  </m:oMathPara>
                </a14:m>
                <a:endParaRPr lang="id-ID" dirty="0"/>
              </a:p>
            </p:txBody>
          </p:sp>
        </mc:Choice>
        <mc:Fallback xmlns="">
          <p:sp>
            <p:nvSpPr>
              <p:cNvPr id="18" name="TextBox 17">
                <a:extLst>
                  <a:ext uri="{FF2B5EF4-FFF2-40B4-BE49-F238E27FC236}">
                    <a16:creationId xmlns:a16="http://schemas.microsoft.com/office/drawing/2014/main" id="{9196464A-712C-E4B6-C178-2D7DA52E6204}"/>
                  </a:ext>
                </a:extLst>
              </p:cNvPr>
              <p:cNvSpPr txBox="1">
                <a:spLocks noRot="1" noChangeAspect="1" noMove="1" noResize="1" noEditPoints="1" noAdjustHandles="1" noChangeArrowheads="1" noChangeShapeType="1" noTextEdit="1"/>
              </p:cNvSpPr>
              <p:nvPr/>
            </p:nvSpPr>
            <p:spPr>
              <a:xfrm>
                <a:off x="3697015" y="2430831"/>
                <a:ext cx="3733701" cy="497059"/>
              </a:xfrm>
              <a:prstGeom prst="rect">
                <a:avLst/>
              </a:prstGeom>
              <a:blipFill>
                <a:blip r:embed="rId12"/>
                <a:stretch>
                  <a:fillRect b="-1235"/>
                </a:stretch>
              </a:blipFill>
            </p:spPr>
            <p:txBody>
              <a:bodyPr/>
              <a:lstStyle/>
              <a:p>
                <a:r>
                  <a:rPr lang="id-ID">
                    <a:noFill/>
                  </a:rPr>
                  <a:t> </a:t>
                </a:r>
              </a:p>
            </p:txBody>
          </p:sp>
        </mc:Fallback>
      </mc:AlternateContent>
      <p:cxnSp>
        <p:nvCxnSpPr>
          <p:cNvPr id="19" name="Straight Connector 18">
            <a:extLst>
              <a:ext uri="{FF2B5EF4-FFF2-40B4-BE49-F238E27FC236}">
                <a16:creationId xmlns:a16="http://schemas.microsoft.com/office/drawing/2014/main" id="{622441E9-3A98-C451-592E-8EED7E99077A}"/>
              </a:ext>
            </a:extLst>
          </p:cNvPr>
          <p:cNvCxnSpPr>
            <a:cxnSpLocks/>
          </p:cNvCxnSpPr>
          <p:nvPr/>
        </p:nvCxnSpPr>
        <p:spPr>
          <a:xfrm>
            <a:off x="3580135" y="2199836"/>
            <a:ext cx="0" cy="2487778"/>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76AB277-422B-1A0B-87D6-F9D0B868FECC}"/>
                  </a:ext>
                </a:extLst>
              </p:cNvPr>
              <p:cNvSpPr txBox="1"/>
              <p:nvPr/>
            </p:nvSpPr>
            <p:spPr>
              <a:xfrm>
                <a:off x="3854710" y="2927890"/>
                <a:ext cx="4658667" cy="835613"/>
              </a:xfrm>
              <a:prstGeom prst="rect">
                <a:avLst/>
              </a:prstGeom>
              <a:noFill/>
            </p:spPr>
            <p:txBody>
              <a:bodyPr wrap="square">
                <a:spAutoFit/>
              </a:bodyPr>
              <a:lstStyle/>
              <a:p>
                <a:pPr algn="just">
                  <a:lnSpc>
                    <a:spcPct val="115000"/>
                  </a:lnSpc>
                  <a:spcAft>
                    <a:spcPts val="800"/>
                  </a:spcAft>
                </a:pPr>
                <a:r>
                  <a:rPr lang="id-ID" sz="1400" dirty="0">
                    <a:effectLst/>
                    <a:latin typeface="Baloo 2" panose="020B0604020202020204" charset="0"/>
                    <a:ea typeface="Calibri" panose="020F0502020204030204" pitchFamily="34" charset="0"/>
                    <a:cs typeface="Baloo 2" panose="020B0604020202020204" charset="0"/>
                  </a:rPr>
                  <a:t>Disini argumen terhadap fungsi sinus adalah </a:t>
                </a:r>
                <a14:m>
                  <m:oMath xmlns:m="http://schemas.openxmlformats.org/officeDocument/2006/math">
                    <m:r>
                      <a:rPr lang="id-ID" sz="1400" i="1">
                        <a:effectLst/>
                        <a:latin typeface="Cambria Math" panose="02040503050406030204" pitchFamily="18" charset="0"/>
                        <a:ea typeface="Calibri" panose="020F0502020204030204" pitchFamily="34" charset="0"/>
                        <a:cs typeface="Times New Roman" panose="02020603050405020304" pitchFamily="18" charset="0"/>
                      </a:rPr>
                      <m:t>3</m:t>
                    </m:r>
                    <m:r>
                      <a:rPr lang="id-ID" sz="14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id-ID" sz="1400" dirty="0">
                    <a:effectLst/>
                    <a:latin typeface="Baloo 2" panose="020B0604020202020204" charset="0"/>
                    <a:ea typeface="Times New Roman" panose="02020603050405020304" pitchFamily="18" charset="0"/>
                    <a:cs typeface="Baloo 2" panose="020B0604020202020204" charset="0"/>
                  </a:rPr>
                  <a:t> bukan hanya </a:t>
                </a:r>
                <a14:m>
                  <m:oMath xmlns:m="http://schemas.openxmlformats.org/officeDocument/2006/math">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id-ID" sz="1400" dirty="0">
                    <a:effectLst/>
                    <a:latin typeface="Baloo 2" panose="020B0604020202020204" charset="0"/>
                    <a:ea typeface="Times New Roman" panose="02020603050405020304" pitchFamily="18" charset="0"/>
                    <a:cs typeface="Baloo 2" panose="020B0604020202020204" charset="0"/>
                  </a:rPr>
                  <a:t> seperti yang disyaratkan oleh Teorema B. Misalkan </a:t>
                </a:r>
                <a14:m>
                  <m:oMath xmlns:m="http://schemas.openxmlformats.org/officeDocument/2006/math">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=2</m:t>
                    </m:r>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id-ID" sz="1400" dirty="0">
                    <a:effectLst/>
                    <a:latin typeface="Baloo 2" panose="020B0604020202020204" charset="0"/>
                    <a:ea typeface="Times New Roman" panose="02020603050405020304" pitchFamily="18" charset="0"/>
                    <a:cs typeface="Baloo 2" panose="020B0604020202020204" charset="0"/>
                  </a:rPr>
                  <a:t>. Maka </a:t>
                </a:r>
                <a14:m>
                  <m:oMath xmlns:m="http://schemas.openxmlformats.org/officeDocument/2006/math">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id-ID" sz="1400" dirty="0">
                    <a:effectLst/>
                    <a:latin typeface="Baloo 2" panose="020B0604020202020204" charset="0"/>
                    <a:ea typeface="Times New Roman" panose="02020603050405020304" pitchFamily="18" charset="0"/>
                    <a:cs typeface="Baloo 2" panose="020B0604020202020204" charset="0"/>
                  </a:rPr>
                  <a:t> jika dan hanya jika </a:t>
                </a:r>
                <a14:m>
                  <m:oMath xmlns:m="http://schemas.openxmlformats.org/officeDocument/2006/math">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id-ID" sz="14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id-ID" sz="1400" dirty="0">
                    <a:effectLst/>
                    <a:latin typeface="Baloo 2" panose="020B0604020202020204" charset="0"/>
                    <a:ea typeface="Times New Roman" panose="02020603050405020304" pitchFamily="18" charset="0"/>
                    <a:cs typeface="Baloo 2" panose="020B0604020202020204" charset="0"/>
                  </a:rPr>
                  <a:t>, sehingga</a:t>
                </a:r>
                <a:endParaRPr lang="id-ID" sz="1400" dirty="0">
                  <a:effectLst/>
                  <a:latin typeface="Baloo 2" panose="020B0604020202020204" charset="0"/>
                  <a:ea typeface="Calibri" panose="020F0502020204030204" pitchFamily="34" charset="0"/>
                  <a:cs typeface="Baloo 2" panose="020B0604020202020204" charset="0"/>
                </a:endParaRPr>
              </a:p>
            </p:txBody>
          </p:sp>
        </mc:Choice>
        <mc:Fallback xmlns="">
          <p:sp>
            <p:nvSpPr>
              <p:cNvPr id="23" name="TextBox 22">
                <a:extLst>
                  <a:ext uri="{FF2B5EF4-FFF2-40B4-BE49-F238E27FC236}">
                    <a16:creationId xmlns:a16="http://schemas.microsoft.com/office/drawing/2014/main" id="{E76AB277-422B-1A0B-87D6-F9D0B868FECC}"/>
                  </a:ext>
                </a:extLst>
              </p:cNvPr>
              <p:cNvSpPr txBox="1">
                <a:spLocks noRot="1" noChangeAspect="1" noMove="1" noResize="1" noEditPoints="1" noAdjustHandles="1" noChangeArrowheads="1" noChangeShapeType="1" noTextEdit="1"/>
              </p:cNvSpPr>
              <p:nvPr/>
            </p:nvSpPr>
            <p:spPr>
              <a:xfrm>
                <a:off x="3854710" y="2927890"/>
                <a:ext cx="4658667" cy="835613"/>
              </a:xfrm>
              <a:prstGeom prst="rect">
                <a:avLst/>
              </a:prstGeom>
              <a:blipFill>
                <a:blip r:embed="rId13"/>
                <a:stretch>
                  <a:fillRect l="-392" r="-261" b="-802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84FFE29-D505-33B5-6AAF-97256A3BB38D}"/>
                  </a:ext>
                </a:extLst>
              </p:cNvPr>
              <p:cNvSpPr txBox="1"/>
              <p:nvPr/>
            </p:nvSpPr>
            <p:spPr>
              <a:xfrm>
                <a:off x="3849512" y="3703801"/>
                <a:ext cx="2257096" cy="53386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limLow>
                        <m:limLowPr>
                          <m:ctrlPr>
                            <a:rPr lang="id-ID" i="1" smtClean="0">
                              <a:solidFill>
                                <a:srgbClr val="836967"/>
                              </a:solidFill>
                              <a:latin typeface="Cambria Math" panose="02040503050406030204" pitchFamily="18" charset="0"/>
                            </a:rPr>
                          </m:ctrlPr>
                        </m:limLowPr>
                        <m:e>
                          <m:r>
                            <m:rPr>
                              <m:sty m:val="p"/>
                            </m:rPr>
                            <a:rPr lang="id-ID">
                              <a:latin typeface="Cambria Math" panose="02040503050406030204" pitchFamily="18" charset="0"/>
                            </a:rPr>
                            <m:t>l</m:t>
                          </m:r>
                          <m:r>
                            <m:rPr>
                              <m:sty m:val="p"/>
                            </m:rPr>
                            <a:rPr lang="id-ID" i="0">
                              <a:latin typeface="Cambria Math" panose="02040503050406030204" pitchFamily="18" charset="0"/>
                            </a:rPr>
                            <m:t>im</m:t>
                          </m:r>
                        </m:e>
                        <m:lim>
                          <m:r>
                            <a:rPr lang="id-ID" i="1">
                              <a:latin typeface="Cambria Math" panose="02040503050406030204" pitchFamily="18" charset="0"/>
                            </a:rPr>
                            <m:t>𝑥</m:t>
                          </m:r>
                          <m:r>
                            <a:rPr lang="id-ID" i="0">
                              <a:latin typeface="Cambria Math" panose="02040503050406030204" pitchFamily="18" charset="0"/>
                            </a:rPr>
                            <m:t>→0</m:t>
                          </m:r>
                        </m:lim>
                      </m:limLow>
                      <m:r>
                        <a:rPr lang="id-ID" i="0">
                          <a:latin typeface="Cambria Math" panose="02040503050406030204" pitchFamily="18" charset="0"/>
                        </a:rPr>
                        <m:t> </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0">
                                  <a:latin typeface="Cambria Math" panose="02040503050406030204" pitchFamily="18" charset="0"/>
                                </a:rPr>
                                <m:t>3</m:t>
                              </m:r>
                              <m:r>
                                <a:rPr lang="id-ID" i="1">
                                  <a:latin typeface="Cambria Math" panose="02040503050406030204" pitchFamily="18" charset="0"/>
                                </a:rPr>
                                <m:t>𝑥</m:t>
                              </m:r>
                            </m:e>
                          </m:func>
                        </m:num>
                        <m:den>
                          <m:r>
                            <a:rPr lang="id-ID" i="0">
                              <a:latin typeface="Cambria Math" panose="02040503050406030204" pitchFamily="18" charset="0"/>
                            </a:rPr>
                            <m:t>3</m:t>
                          </m:r>
                          <m:r>
                            <a:rPr lang="id-ID" i="1">
                              <a:latin typeface="Cambria Math" panose="02040503050406030204" pitchFamily="18" charset="0"/>
                            </a:rPr>
                            <m:t>𝑥</m:t>
                          </m:r>
                        </m:den>
                      </m:f>
                      <m:r>
                        <a:rPr lang="id-ID" i="0">
                          <a:latin typeface="Cambria Math" panose="02040503050406030204" pitchFamily="18" charset="0"/>
                        </a:rPr>
                        <m:t>=</m:t>
                      </m:r>
                      <m:limLow>
                        <m:limLowPr>
                          <m:ctrlPr>
                            <a:rPr lang="id-ID" i="1">
                              <a:solidFill>
                                <a:srgbClr val="836967"/>
                              </a:solidFill>
                              <a:latin typeface="Cambria Math" panose="02040503050406030204" pitchFamily="18" charset="0"/>
                            </a:rPr>
                          </m:ctrlPr>
                        </m:limLowPr>
                        <m:e>
                          <m:r>
                            <m:rPr>
                              <m:sty m:val="p"/>
                            </m:rPr>
                            <a:rPr lang="id-ID" i="0">
                              <a:latin typeface="Cambria Math" panose="02040503050406030204" pitchFamily="18" charset="0"/>
                            </a:rPr>
                            <m:t>lim</m:t>
                          </m:r>
                        </m:e>
                        <m:lim>
                          <m:r>
                            <a:rPr lang="id-ID" i="1">
                              <a:latin typeface="Cambria Math" panose="02040503050406030204" pitchFamily="18" charset="0"/>
                            </a:rPr>
                            <m:t>𝑦</m:t>
                          </m:r>
                          <m:r>
                            <a:rPr lang="id-ID" i="0">
                              <a:latin typeface="Cambria Math" panose="02040503050406030204" pitchFamily="18" charset="0"/>
                            </a:rPr>
                            <m:t>→0</m:t>
                          </m:r>
                        </m:lim>
                      </m:limLow>
                      <m:r>
                        <a:rPr lang="id-ID" i="0">
                          <a:latin typeface="Cambria Math" panose="02040503050406030204" pitchFamily="18" charset="0"/>
                        </a:rPr>
                        <m:t> </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1">
                                  <a:latin typeface="Cambria Math" panose="02040503050406030204" pitchFamily="18" charset="0"/>
                                </a:rPr>
                                <m:t>𝑦</m:t>
                              </m:r>
                            </m:e>
                          </m:func>
                        </m:num>
                        <m:den>
                          <m:r>
                            <a:rPr lang="id-ID" i="1">
                              <a:latin typeface="Cambria Math" panose="02040503050406030204" pitchFamily="18" charset="0"/>
                            </a:rPr>
                            <m:t>𝑦</m:t>
                          </m:r>
                        </m:den>
                      </m:f>
                      <m:r>
                        <a:rPr lang="id-ID" i="0">
                          <a:latin typeface="Cambria Math" panose="02040503050406030204" pitchFamily="18" charset="0"/>
                        </a:rPr>
                        <m:t>=1</m:t>
                      </m:r>
                    </m:oMath>
                  </m:oMathPara>
                </a14:m>
                <a:endParaRPr lang="id-ID" dirty="0"/>
              </a:p>
            </p:txBody>
          </p:sp>
        </mc:Choice>
        <mc:Fallback xmlns="">
          <p:sp>
            <p:nvSpPr>
              <p:cNvPr id="25" name="TextBox 24">
                <a:extLst>
                  <a:ext uri="{FF2B5EF4-FFF2-40B4-BE49-F238E27FC236}">
                    <a16:creationId xmlns:a16="http://schemas.microsoft.com/office/drawing/2014/main" id="{584FFE29-D505-33B5-6AAF-97256A3BB38D}"/>
                  </a:ext>
                </a:extLst>
              </p:cNvPr>
              <p:cNvSpPr txBox="1">
                <a:spLocks noRot="1" noChangeAspect="1" noMove="1" noResize="1" noEditPoints="1" noAdjustHandles="1" noChangeArrowheads="1" noChangeShapeType="1" noTextEdit="1"/>
              </p:cNvSpPr>
              <p:nvPr/>
            </p:nvSpPr>
            <p:spPr>
              <a:xfrm>
                <a:off x="3849512" y="3703801"/>
                <a:ext cx="2257096" cy="533864"/>
              </a:xfrm>
              <a:prstGeom prst="rect">
                <a:avLst/>
              </a:prstGeom>
              <a:blipFill>
                <a:blip r:embed="rId14"/>
                <a:stretch>
                  <a:fillRect b="-229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D00174D-9CD4-B4C7-D4EE-A09C0349ECA5}"/>
                  </a:ext>
                </a:extLst>
              </p:cNvPr>
              <p:cNvSpPr txBox="1"/>
              <p:nvPr/>
            </p:nvSpPr>
            <p:spPr>
              <a:xfrm>
                <a:off x="3849512" y="4277103"/>
                <a:ext cx="2341179" cy="49705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limLow>
                        <m:limLowPr>
                          <m:ctrlPr>
                            <a:rPr lang="id-ID" i="1" smtClean="0">
                              <a:solidFill>
                                <a:srgbClr val="836967"/>
                              </a:solidFill>
                              <a:latin typeface="Cambria Math" panose="02040503050406030204" pitchFamily="18" charset="0"/>
                            </a:rPr>
                          </m:ctrlPr>
                        </m:limLowPr>
                        <m:e>
                          <m:r>
                            <m:rPr>
                              <m:sty m:val="p"/>
                            </m:rPr>
                            <a:rPr lang="id-ID">
                              <a:latin typeface="Cambria Math" panose="02040503050406030204" pitchFamily="18" charset="0"/>
                            </a:rPr>
                            <m:t>l</m:t>
                          </m:r>
                          <m:r>
                            <m:rPr>
                              <m:sty m:val="p"/>
                            </m:rPr>
                            <a:rPr lang="id-ID" i="0">
                              <a:latin typeface="Cambria Math" panose="02040503050406030204" pitchFamily="18" charset="0"/>
                            </a:rPr>
                            <m:t>im</m:t>
                          </m:r>
                        </m:e>
                        <m:lim>
                          <m:r>
                            <a:rPr lang="id-ID" i="1">
                              <a:latin typeface="Cambria Math" panose="02040503050406030204" pitchFamily="18" charset="0"/>
                            </a:rPr>
                            <m:t>𝑥</m:t>
                          </m:r>
                          <m:r>
                            <a:rPr lang="id-ID" i="0">
                              <a:latin typeface="Cambria Math" panose="02040503050406030204" pitchFamily="18" charset="0"/>
                            </a:rPr>
                            <m:t>→0</m:t>
                          </m:r>
                        </m:lim>
                      </m:limLow>
                      <m:r>
                        <a:rPr lang="id-ID" i="0">
                          <a:latin typeface="Cambria Math" panose="02040503050406030204" pitchFamily="18" charset="0"/>
                        </a:rPr>
                        <m:t> </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0">
                                  <a:latin typeface="Cambria Math" panose="02040503050406030204" pitchFamily="18" charset="0"/>
                                </a:rPr>
                                <m:t>3</m:t>
                              </m:r>
                              <m:r>
                                <a:rPr lang="id-ID" i="1">
                                  <a:latin typeface="Cambria Math" panose="02040503050406030204" pitchFamily="18" charset="0"/>
                                </a:rPr>
                                <m:t>𝑥</m:t>
                              </m:r>
                            </m:e>
                          </m:func>
                        </m:num>
                        <m:den>
                          <m:r>
                            <a:rPr lang="id-ID" i="1">
                              <a:latin typeface="Cambria Math" panose="02040503050406030204" pitchFamily="18" charset="0"/>
                            </a:rPr>
                            <m:t>𝑥</m:t>
                          </m:r>
                        </m:den>
                      </m:f>
                      <m:r>
                        <a:rPr lang="id-ID" i="0">
                          <a:latin typeface="Cambria Math" panose="02040503050406030204" pitchFamily="18" charset="0"/>
                        </a:rPr>
                        <m:t>=</m:t>
                      </m:r>
                      <m:limLow>
                        <m:limLowPr>
                          <m:ctrlPr>
                            <a:rPr lang="id-ID" i="1">
                              <a:solidFill>
                                <a:srgbClr val="836967"/>
                              </a:solidFill>
                              <a:latin typeface="Cambria Math" panose="02040503050406030204" pitchFamily="18" charset="0"/>
                            </a:rPr>
                          </m:ctrlPr>
                        </m:limLowPr>
                        <m:e>
                          <m:r>
                            <m:rPr>
                              <m:sty m:val="p"/>
                            </m:rPr>
                            <a:rPr lang="id-ID" i="0">
                              <a:latin typeface="Cambria Math" panose="02040503050406030204" pitchFamily="18" charset="0"/>
                            </a:rPr>
                            <m:t>lim</m:t>
                          </m:r>
                        </m:e>
                        <m:lim>
                          <m:r>
                            <a:rPr lang="id-ID" i="1">
                              <a:latin typeface="Cambria Math" panose="02040503050406030204" pitchFamily="18" charset="0"/>
                            </a:rPr>
                            <m:t>𝑥</m:t>
                          </m:r>
                          <m:r>
                            <a:rPr lang="id-ID" i="0">
                              <a:latin typeface="Cambria Math" panose="02040503050406030204" pitchFamily="18" charset="0"/>
                            </a:rPr>
                            <m:t>→0</m:t>
                          </m:r>
                        </m:lim>
                      </m:limLow>
                      <m:r>
                        <a:rPr lang="id-ID" i="0">
                          <a:latin typeface="Cambria Math" panose="02040503050406030204" pitchFamily="18" charset="0"/>
                        </a:rPr>
                        <m:t> </m:t>
                      </m:r>
                      <m:f>
                        <m:fPr>
                          <m:ctrlPr>
                            <a:rPr lang="id-ID" i="1">
                              <a:solidFill>
                                <a:srgbClr val="836967"/>
                              </a:solidFill>
                              <a:latin typeface="Cambria Math" panose="02040503050406030204" pitchFamily="18" charset="0"/>
                            </a:rPr>
                          </m:ctrlPr>
                        </m:fPr>
                        <m:num>
                          <m:func>
                            <m:funcPr>
                              <m:ctrlPr>
                                <a:rPr lang="id-ID" i="1">
                                  <a:latin typeface="Cambria Math" panose="02040503050406030204" pitchFamily="18" charset="0"/>
                                </a:rPr>
                              </m:ctrlPr>
                            </m:funcPr>
                            <m:fName>
                              <m:r>
                                <m:rPr>
                                  <m:sty m:val="p"/>
                                </m:rPr>
                                <a:rPr lang="id-ID" i="0">
                                  <a:latin typeface="Cambria Math" panose="02040503050406030204" pitchFamily="18" charset="0"/>
                                </a:rPr>
                                <m:t>sin</m:t>
                              </m:r>
                            </m:fName>
                            <m:e>
                              <m:r>
                                <a:rPr lang="id-ID" i="0">
                                  <a:latin typeface="Cambria Math" panose="02040503050406030204" pitchFamily="18" charset="0"/>
                                </a:rPr>
                                <m:t>3</m:t>
                              </m:r>
                              <m:r>
                                <a:rPr lang="id-ID" i="1">
                                  <a:latin typeface="Cambria Math" panose="02040503050406030204" pitchFamily="18" charset="0"/>
                                </a:rPr>
                                <m:t>𝑥</m:t>
                              </m:r>
                            </m:e>
                          </m:func>
                        </m:num>
                        <m:den>
                          <m:r>
                            <a:rPr lang="id-ID" i="0">
                              <a:latin typeface="Cambria Math" panose="02040503050406030204" pitchFamily="18" charset="0"/>
                            </a:rPr>
                            <m:t>3</m:t>
                          </m:r>
                          <m:r>
                            <a:rPr lang="id-ID" i="1">
                              <a:latin typeface="Cambria Math" panose="02040503050406030204" pitchFamily="18" charset="0"/>
                            </a:rPr>
                            <m:t>𝑥</m:t>
                          </m:r>
                        </m:den>
                      </m:f>
                      <m:r>
                        <a:rPr lang="id-ID" i="0">
                          <a:latin typeface="Cambria Math" panose="02040503050406030204" pitchFamily="18" charset="0"/>
                        </a:rPr>
                        <m:t>=3</m:t>
                      </m:r>
                    </m:oMath>
                  </m:oMathPara>
                </a14:m>
                <a:endParaRPr lang="id-ID" dirty="0"/>
              </a:p>
            </p:txBody>
          </p:sp>
        </mc:Choice>
        <mc:Fallback xmlns="">
          <p:sp>
            <p:nvSpPr>
              <p:cNvPr id="27" name="TextBox 26">
                <a:extLst>
                  <a:ext uri="{FF2B5EF4-FFF2-40B4-BE49-F238E27FC236}">
                    <a16:creationId xmlns:a16="http://schemas.microsoft.com/office/drawing/2014/main" id="{2D00174D-9CD4-B4C7-D4EE-A09C0349ECA5}"/>
                  </a:ext>
                </a:extLst>
              </p:cNvPr>
              <p:cNvSpPr txBox="1">
                <a:spLocks noRot="1" noChangeAspect="1" noMove="1" noResize="1" noEditPoints="1" noAdjustHandles="1" noChangeArrowheads="1" noChangeShapeType="1" noTextEdit="1"/>
              </p:cNvSpPr>
              <p:nvPr/>
            </p:nvSpPr>
            <p:spPr>
              <a:xfrm>
                <a:off x="3849512" y="4277103"/>
                <a:ext cx="2341179" cy="497059"/>
              </a:xfrm>
              <a:prstGeom prst="rect">
                <a:avLst/>
              </a:prstGeom>
              <a:blipFill>
                <a:blip r:embed="rId15"/>
                <a:stretch>
                  <a:fillRect b="-1235"/>
                </a:stretch>
              </a:blipFill>
            </p:spPr>
            <p:txBody>
              <a:bodyPr/>
              <a:lstStyle/>
              <a:p>
                <a:r>
                  <a:rPr lang="id-ID">
                    <a:noFill/>
                  </a:rPr>
                  <a:t> </a:t>
                </a:r>
              </a:p>
            </p:txBody>
          </p:sp>
        </mc:Fallback>
      </mc:AlternateContent>
      <p:sp>
        <p:nvSpPr>
          <p:cNvPr id="28" name="TextBox 27">
            <a:extLst>
              <a:ext uri="{FF2B5EF4-FFF2-40B4-BE49-F238E27FC236}">
                <a16:creationId xmlns:a16="http://schemas.microsoft.com/office/drawing/2014/main" id="{28A4D63B-6D7B-EDC6-0835-BC6A136D3BF3}"/>
              </a:ext>
            </a:extLst>
          </p:cNvPr>
          <p:cNvSpPr txBox="1"/>
          <p:nvPr/>
        </p:nvSpPr>
        <p:spPr>
          <a:xfrm>
            <a:off x="6190691" y="3763503"/>
            <a:ext cx="525518" cy="340093"/>
          </a:xfrm>
          <a:prstGeom prst="rect">
            <a:avLst/>
          </a:prstGeom>
          <a:noFill/>
        </p:spPr>
        <p:txBody>
          <a:bodyPr wrap="square">
            <a:spAutoFit/>
          </a:bodyPr>
          <a:lstStyle/>
          <a:p>
            <a:pPr algn="just">
              <a:lnSpc>
                <a:spcPct val="115000"/>
              </a:lnSpc>
              <a:spcAft>
                <a:spcPts val="800"/>
              </a:spcAft>
            </a:pPr>
            <a:r>
              <a:rPr lang="id-ID" sz="1400" dirty="0">
                <a:effectLst/>
                <a:latin typeface="Baloo 2" panose="020B0604020202020204" charset="0"/>
                <a:ea typeface="Calibri" panose="020F0502020204030204" pitchFamily="34" charset="0"/>
                <a:cs typeface="Baloo 2" panose="020B0604020202020204" charset="0"/>
              </a:rPr>
              <a:t>Jadi,</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4" grpId="0"/>
      <p:bldP spid="15" grpId="0"/>
      <p:bldP spid="18" grpId="0"/>
      <p:bldP spid="23" grpId="0"/>
      <p:bldP spid="25"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sp>
        <p:nvSpPr>
          <p:cNvPr id="4" name="Google Shape;2680;p41">
            <a:extLst>
              <a:ext uri="{FF2B5EF4-FFF2-40B4-BE49-F238E27FC236}">
                <a16:creationId xmlns:a16="http://schemas.microsoft.com/office/drawing/2014/main" id="{D6D7141C-2E26-B025-C7B9-3B27FB14B239}"/>
              </a:ext>
            </a:extLst>
          </p:cNvPr>
          <p:cNvSpPr txBox="1">
            <a:spLocks noGrp="1"/>
          </p:cNvSpPr>
          <p:nvPr>
            <p:ph type="title"/>
          </p:nvPr>
        </p:nvSpPr>
        <p:spPr>
          <a:xfrm>
            <a:off x="720000" y="225979"/>
            <a:ext cx="7704000" cy="5544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a:latin typeface="Dubai" panose="020B0503030403030204" pitchFamily="34" charset="-78"/>
                <a:cs typeface="Dubai" panose="020B0503030403030204" pitchFamily="34" charset="-78"/>
              </a:rPr>
              <a:t>Limit </a:t>
            </a:r>
            <a:r>
              <a:rPr dirty="0" err="1">
                <a:latin typeface="Dubai" panose="020B0503030403030204" pitchFamily="34" charset="-78"/>
                <a:cs typeface="Dubai" panose="020B0503030403030204" pitchFamily="34" charset="-78"/>
              </a:rPr>
              <a:t>Trigonometri</a:t>
            </a:r>
            <a:r>
              <a:rPr dirty="0">
                <a:latin typeface="Dubai" panose="020B0503030403030204" pitchFamily="34" charset="-78"/>
                <a:cs typeface="Dubai" panose="020B0503030403030204" pitchFamily="34" charset="-78"/>
              </a:rPr>
              <a:t> </a:t>
            </a:r>
            <a:r>
              <a:rPr dirty="0" err="1">
                <a:latin typeface="Dubai" panose="020B0503030403030204" pitchFamily="34" charset="-78"/>
                <a:cs typeface="Dubai" panose="020B0503030403030204" pitchFamily="34" charset="-78"/>
              </a:rPr>
              <a:t>Khusus</a:t>
            </a:r>
            <a:endParaRPr dirty="0">
              <a:latin typeface="Dubai" panose="020B0503030403030204" pitchFamily="34" charset="-78"/>
              <a:cs typeface="Dubai" panose="020B0503030403030204" pitchFamily="34" charset="-78"/>
            </a:endParaRPr>
          </a:p>
        </p:txBody>
      </p:sp>
      <p:pic>
        <p:nvPicPr>
          <p:cNvPr id="2" name="Picture 1">
            <a:hlinkClick r:id="rId3" action="ppaction://hlinksldjump"/>
            <a:extLst>
              <a:ext uri="{FF2B5EF4-FFF2-40B4-BE49-F238E27FC236}">
                <a16:creationId xmlns:a16="http://schemas.microsoft.com/office/drawing/2014/main" id="{F301769C-6DA0-C27A-3F56-181E0A5D7CA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pic>
        <p:nvPicPr>
          <p:cNvPr id="3" name="Picture 2">
            <a:hlinkClick r:id="rId6" action="ppaction://hlinksldjump"/>
            <a:extLst>
              <a:ext uri="{FF2B5EF4-FFF2-40B4-BE49-F238E27FC236}">
                <a16:creationId xmlns:a16="http://schemas.microsoft.com/office/drawing/2014/main" id="{045A5F78-57EF-9CFC-C572-FD26AC8E7C0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5" name="Picture 4">
            <a:hlinkClick r:id="rId9" action="ppaction://hlinksldjump"/>
            <a:extLst>
              <a:ext uri="{FF2B5EF4-FFF2-40B4-BE49-F238E27FC236}">
                <a16:creationId xmlns:a16="http://schemas.microsoft.com/office/drawing/2014/main" id="{66413475-6C26-0776-455C-4178C524344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p:sp>
        <p:nvSpPr>
          <p:cNvPr id="11" name="Google Shape;2718;p43">
            <a:extLst>
              <a:ext uri="{FF2B5EF4-FFF2-40B4-BE49-F238E27FC236}">
                <a16:creationId xmlns:a16="http://schemas.microsoft.com/office/drawing/2014/main" id="{19395B14-A847-324B-E5CA-5C2F184C56C8}"/>
              </a:ext>
            </a:extLst>
          </p:cNvPr>
          <p:cNvSpPr txBox="1">
            <a:spLocks/>
          </p:cNvSpPr>
          <p:nvPr/>
        </p:nvSpPr>
        <p:spPr>
          <a:xfrm>
            <a:off x="720000" y="829354"/>
            <a:ext cx="3129512" cy="390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200"/>
              <a:buFont typeface="Patrick Hand"/>
              <a:buNone/>
              <a:defRPr sz="32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9pPr>
          </a:lstStyle>
          <a:p>
            <a:pPr algn="l"/>
            <a:r>
              <a:rPr lang="id-ID" sz="1600" b="1" dirty="0">
                <a:solidFill>
                  <a:schemeClr val="accent3"/>
                </a:solidFill>
                <a:latin typeface="Candara" panose="020E0502030303020204" pitchFamily="34" charset="0"/>
                <a:cs typeface="Baloo 2" panose="020B0604020202020204" charset="0"/>
              </a:rPr>
              <a:t>Contoh Soal</a:t>
            </a:r>
          </a:p>
        </p:txBody>
      </p:sp>
      <p:sp>
        <p:nvSpPr>
          <p:cNvPr id="12" name="Google Shape;2720;p43">
            <a:extLst>
              <a:ext uri="{FF2B5EF4-FFF2-40B4-BE49-F238E27FC236}">
                <a16:creationId xmlns:a16="http://schemas.microsoft.com/office/drawing/2014/main" id="{F5E8AA2C-D318-CC4D-E2B5-C2F988BA595F}"/>
              </a:ext>
            </a:extLst>
          </p:cNvPr>
          <p:cNvSpPr txBox="1">
            <a:spLocks/>
          </p:cNvSpPr>
          <p:nvPr/>
        </p:nvSpPr>
        <p:spPr>
          <a:xfrm>
            <a:off x="720000" y="1124670"/>
            <a:ext cx="3281912" cy="479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lgn="l"/>
            <a:r>
              <a:rPr lang="id-ID" sz="1600" dirty="0"/>
              <a:t>Carilah masing-masing limit</a:t>
            </a:r>
          </a:p>
        </p:txBody>
      </p:sp>
      <p:sp>
        <p:nvSpPr>
          <p:cNvPr id="15" name="Google Shape;2721;p43">
            <a:extLst>
              <a:ext uri="{FF2B5EF4-FFF2-40B4-BE49-F238E27FC236}">
                <a16:creationId xmlns:a16="http://schemas.microsoft.com/office/drawing/2014/main" id="{3FF3BC3E-B625-DE0A-2F00-E04114A495C7}"/>
              </a:ext>
            </a:extLst>
          </p:cNvPr>
          <p:cNvSpPr txBox="1">
            <a:spLocks/>
          </p:cNvSpPr>
          <p:nvPr/>
        </p:nvSpPr>
        <p:spPr>
          <a:xfrm>
            <a:off x="720000" y="2061529"/>
            <a:ext cx="1794477" cy="3906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600" dirty="0">
                <a:solidFill>
                  <a:schemeClr val="accent2"/>
                </a:solidFill>
                <a:latin typeface="Patrick Hand" panose="00000500000000000000" pitchFamily="2" charset="0"/>
              </a:rPr>
              <a:t>Penyelesaian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208762-897C-7646-5405-B12623017911}"/>
                  </a:ext>
                </a:extLst>
              </p:cNvPr>
              <p:cNvSpPr txBox="1"/>
              <p:nvPr/>
            </p:nvSpPr>
            <p:spPr>
              <a:xfrm>
                <a:off x="727984" y="1485373"/>
                <a:ext cx="1731733" cy="5549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d-ID" sz="1600" b="0" i="1" smtClean="0">
                          <a:effectLst/>
                          <a:latin typeface="Cambria Math" panose="02040503050406030204" pitchFamily="18" charset="0"/>
                        </a:rPr>
                        <m:t>𝑏</m:t>
                      </m:r>
                      <m:r>
                        <a:rPr lang="id-ID" sz="1600" b="0" i="1" smtClean="0">
                          <a:effectLst/>
                          <a:latin typeface="Cambria Math" panose="02040503050406030204" pitchFamily="18" charset="0"/>
                        </a:rPr>
                        <m:t>) </m:t>
                      </m:r>
                      <m:limLow>
                        <m:limLowPr>
                          <m:ctrlPr>
                            <a:rPr lang="id-ID" sz="1600" i="1" smtClean="0">
                              <a:effectLst/>
                              <a:latin typeface="Cambria Math" panose="02040503050406030204" pitchFamily="18" charset="0"/>
                            </a:rPr>
                          </m:ctrlPr>
                        </m:limLow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lim</m:t>
                          </m:r>
                        </m:e>
                        <m:lim>
                          <m:r>
                            <a:rPr lang="id-ID" sz="1600" i="1">
                              <a:effectLst/>
                              <a:latin typeface="Cambria Math" panose="02040503050406030204" pitchFamily="18" charset="0"/>
                              <a:ea typeface="Calibri" panose="020F0502020204030204" pitchFamily="34" charset="0"/>
                              <a:cs typeface="Times New Roman" panose="02020603050405020304" pitchFamily="18" charset="0"/>
                            </a:rPr>
                            <m:t>𝑡</m:t>
                          </m:r>
                          <m:r>
                            <a:rPr lang="id-ID" sz="1600" i="1">
                              <a:effectLst/>
                              <a:latin typeface="Cambria Math" panose="02040503050406030204" pitchFamily="18" charset="0"/>
                              <a:ea typeface="Calibri" panose="020F0502020204030204" pitchFamily="34" charset="0"/>
                              <a:cs typeface="Times New Roman" panose="02020603050405020304" pitchFamily="18" charset="0"/>
                            </a:rPr>
                            <m:t>→0</m:t>
                          </m:r>
                        </m:lim>
                      </m:limLow>
                      <m:r>
                        <a:rPr lang="id-ID"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sz="1600" i="1">
                              <a:effectLst/>
                              <a:latin typeface="Cambria Math" panose="02040503050406030204" pitchFamily="18" charset="0"/>
                            </a:rPr>
                          </m:ctrlPr>
                        </m:fPr>
                        <m:num>
                          <m:func>
                            <m:funcPr>
                              <m:ctrlPr>
                                <a:rPr lang="id-ID" sz="1600" i="1">
                                  <a:effectLst/>
                                  <a:latin typeface="Cambria Math" panose="02040503050406030204" pitchFamily="18" charset="0"/>
                                </a:rPr>
                              </m:ctrlPr>
                            </m:funcPr>
                            <m:fName>
                              <m:r>
                                <a:rPr lang="id-ID" sz="1600">
                                  <a:effectLst/>
                                  <a:latin typeface="Cambria Math" panose="02040503050406030204" pitchFamily="18" charset="0"/>
                                  <a:ea typeface="Calibri" panose="020F0502020204030204" pitchFamily="34" charset="0"/>
                                  <a:cs typeface="Times New Roman" panose="02020603050405020304" pitchFamily="18" charset="0"/>
                                </a:rPr>
                                <m:t>1</m:t>
                              </m:r>
                              <m:r>
                                <a:rPr lang="id-ID"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cos</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𝑡</m:t>
                              </m:r>
                            </m:e>
                          </m:func>
                        </m:num>
                        <m:den>
                          <m:func>
                            <m:funcPr>
                              <m:ctrlPr>
                                <a:rPr lang="id-ID" sz="1600" i="1">
                                  <a:effectLst/>
                                  <a:latin typeface="Cambria Math" panose="02040503050406030204" pitchFamily="18" charset="0"/>
                                </a:rPr>
                              </m:ctrlPr>
                            </m:funcPr>
                            <m:fName>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𝑡</m:t>
                              </m:r>
                            </m:e>
                          </m:func>
                        </m:den>
                      </m:f>
                    </m:oMath>
                  </m:oMathPara>
                </a14:m>
                <a:endParaRPr lang="id-ID" dirty="0"/>
              </a:p>
            </p:txBody>
          </p:sp>
        </mc:Choice>
        <mc:Fallback xmlns="">
          <p:sp>
            <p:nvSpPr>
              <p:cNvPr id="7" name="TextBox 6">
                <a:extLst>
                  <a:ext uri="{FF2B5EF4-FFF2-40B4-BE49-F238E27FC236}">
                    <a16:creationId xmlns:a16="http://schemas.microsoft.com/office/drawing/2014/main" id="{EC208762-897C-7646-5405-B12623017911}"/>
                  </a:ext>
                </a:extLst>
              </p:cNvPr>
              <p:cNvSpPr txBox="1">
                <a:spLocks noRot="1" noChangeAspect="1" noMove="1" noResize="1" noEditPoints="1" noAdjustHandles="1" noChangeArrowheads="1" noChangeShapeType="1" noTextEdit="1"/>
              </p:cNvSpPr>
              <p:nvPr/>
            </p:nvSpPr>
            <p:spPr>
              <a:xfrm>
                <a:off x="727984" y="1485373"/>
                <a:ext cx="1731733" cy="554960"/>
              </a:xfrm>
              <a:prstGeom prst="rect">
                <a:avLst/>
              </a:prstGeom>
              <a:blipFill>
                <a:blip r:embed="rId10"/>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DD75A7-6C16-7C86-784C-0F992EE06EB3}"/>
                  </a:ext>
                </a:extLst>
              </p:cNvPr>
              <p:cNvSpPr txBox="1"/>
              <p:nvPr/>
            </p:nvSpPr>
            <p:spPr>
              <a:xfrm>
                <a:off x="2959559" y="1519465"/>
                <a:ext cx="1391447" cy="55406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d-ID" sz="1600" b="0" i="1" smtClean="0">
                          <a:effectLst/>
                          <a:latin typeface="Cambria Math" panose="02040503050406030204" pitchFamily="18" charset="0"/>
                        </a:rPr>
                        <m:t>𝑐</m:t>
                      </m:r>
                      <m:r>
                        <a:rPr lang="id-ID" sz="1600" b="0" i="1" smtClean="0">
                          <a:effectLst/>
                          <a:latin typeface="Cambria Math" panose="02040503050406030204" pitchFamily="18" charset="0"/>
                        </a:rPr>
                        <m:t>) </m:t>
                      </m:r>
                      <m:limLow>
                        <m:limLowPr>
                          <m:ctrlPr>
                            <a:rPr lang="id-ID" sz="1600" i="1" smtClean="0">
                              <a:effectLst/>
                              <a:latin typeface="Cambria Math" panose="02040503050406030204" pitchFamily="18" charset="0"/>
                            </a:rPr>
                          </m:ctrlPr>
                        </m:limLow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lim</m:t>
                          </m:r>
                        </m:e>
                        <m:lim>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r>
                            <a:rPr lang="id-ID" sz="1600" i="1">
                              <a:effectLst/>
                              <a:latin typeface="Cambria Math" panose="02040503050406030204" pitchFamily="18" charset="0"/>
                              <a:ea typeface="Calibri" panose="020F0502020204030204" pitchFamily="34" charset="0"/>
                              <a:cs typeface="Times New Roman" panose="02020603050405020304" pitchFamily="18" charset="0"/>
                            </a:rPr>
                            <m:t>→0</m:t>
                          </m:r>
                        </m:lim>
                      </m:limLow>
                      <m:r>
                        <a:rPr lang="id-ID"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d-ID" sz="1600" i="1">
                              <a:effectLst/>
                              <a:latin typeface="Cambria Math" panose="02040503050406030204" pitchFamily="18" charset="0"/>
                            </a:rPr>
                          </m:ctrlPr>
                        </m:fPr>
                        <m:num>
                          <m:func>
                            <m:funcPr>
                              <m:ctrlPr>
                                <a:rPr lang="id-ID" sz="1600" i="1">
                                  <a:effectLst/>
                                  <a:latin typeface="Cambria Math" panose="02040503050406030204" pitchFamily="18" charset="0"/>
                                </a:rPr>
                              </m:ctrlPr>
                            </m:funcPr>
                            <m:fName>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sin</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4</m:t>
                              </m:r>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e>
                          </m:func>
                        </m:num>
                        <m:den>
                          <m:func>
                            <m:funcPr>
                              <m:ctrlPr>
                                <a:rPr lang="id-ID" sz="1600" i="1">
                                  <a:effectLst/>
                                  <a:latin typeface="Cambria Math" panose="02040503050406030204" pitchFamily="18" charset="0"/>
                                </a:rPr>
                              </m:ctrlPr>
                            </m:funcPr>
                            <m:fName>
                              <m:r>
                                <m:rPr>
                                  <m:sty m:val="p"/>
                                </m:rPr>
                                <a:rPr lang="id-ID" sz="1600">
                                  <a:effectLst/>
                                  <a:latin typeface="Cambria Math" panose="02040503050406030204" pitchFamily="18" charset="0"/>
                                  <a:ea typeface="Calibri" panose="020F0502020204030204" pitchFamily="34" charset="0"/>
                                  <a:cs typeface="Times New Roman" panose="02020603050405020304" pitchFamily="18" charset="0"/>
                                </a:rPr>
                                <m:t>tan</m:t>
                              </m:r>
                            </m:fName>
                            <m:e>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e>
                          </m:func>
                        </m:den>
                      </m:f>
                    </m:oMath>
                  </m:oMathPara>
                </a14:m>
                <a:endParaRPr lang="id-ID" dirty="0"/>
              </a:p>
            </p:txBody>
          </p:sp>
        </mc:Choice>
        <mc:Fallback xmlns="">
          <p:sp>
            <p:nvSpPr>
              <p:cNvPr id="10" name="TextBox 9">
                <a:extLst>
                  <a:ext uri="{FF2B5EF4-FFF2-40B4-BE49-F238E27FC236}">
                    <a16:creationId xmlns:a16="http://schemas.microsoft.com/office/drawing/2014/main" id="{8ADD75A7-6C16-7C86-784C-0F992EE06EB3}"/>
                  </a:ext>
                </a:extLst>
              </p:cNvPr>
              <p:cNvSpPr txBox="1">
                <a:spLocks noRot="1" noChangeAspect="1" noMove="1" noResize="1" noEditPoints="1" noAdjustHandles="1" noChangeArrowheads="1" noChangeShapeType="1" noTextEdit="1"/>
              </p:cNvSpPr>
              <p:nvPr/>
            </p:nvSpPr>
            <p:spPr>
              <a:xfrm>
                <a:off x="2959559" y="1519465"/>
                <a:ext cx="1391447" cy="554062"/>
              </a:xfrm>
              <a:prstGeom prst="rect">
                <a:avLst/>
              </a:prstGeom>
              <a:blipFill>
                <a:blip r:embed="rId11"/>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1237E18-EC6E-CA14-91FD-D1C715C60EE5}"/>
                  </a:ext>
                </a:extLst>
              </p:cNvPr>
              <p:cNvSpPr txBox="1"/>
              <p:nvPr/>
            </p:nvSpPr>
            <p:spPr>
              <a:xfrm>
                <a:off x="720000" y="2321313"/>
                <a:ext cx="5126422" cy="9532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d-ID" sz="1600" b="0" i="1" smtClean="0">
                          <a:solidFill>
                            <a:schemeClr val="tx1"/>
                          </a:solidFill>
                          <a:latin typeface="Cambria Math" panose="02040503050406030204" pitchFamily="18" charset="0"/>
                        </a:rPr>
                        <m:t>𝑏</m:t>
                      </m:r>
                      <m:r>
                        <a:rPr lang="id-ID" sz="1600" b="0" i="1" smtClean="0">
                          <a:solidFill>
                            <a:schemeClr val="tx1"/>
                          </a:solidFill>
                          <a:latin typeface="Cambria Math" panose="02040503050406030204" pitchFamily="18" charset="0"/>
                        </a:rPr>
                        <m:t>) </m:t>
                      </m:r>
                      <m:limLow>
                        <m:limLowPr>
                          <m:ctrlPr>
                            <a:rPr lang="id-ID" sz="1600" i="1" smtClean="0">
                              <a:solidFill>
                                <a:srgbClr val="836967"/>
                              </a:solidFill>
                              <a:latin typeface="Cambria Math" panose="02040503050406030204" pitchFamily="18" charset="0"/>
                            </a:rPr>
                          </m:ctrlPr>
                        </m:limLowPr>
                        <m:e>
                          <m:r>
                            <m:rPr>
                              <m:sty m:val="p"/>
                            </m:rPr>
                            <a:rPr lang="id-ID" sz="1600">
                              <a:latin typeface="Cambria Math" panose="02040503050406030204" pitchFamily="18" charset="0"/>
                            </a:rPr>
                            <m:t>l</m:t>
                          </m:r>
                          <m:r>
                            <m:rPr>
                              <m:sty m:val="p"/>
                            </m:rPr>
                            <a:rPr lang="id-ID" sz="1600" i="0">
                              <a:latin typeface="Cambria Math" panose="02040503050406030204" pitchFamily="18" charset="0"/>
                            </a:rPr>
                            <m:t>im</m:t>
                          </m:r>
                        </m:e>
                        <m:lim>
                          <m:r>
                            <a:rPr lang="id-ID" sz="1600" i="1">
                              <a:latin typeface="Cambria Math" panose="02040503050406030204" pitchFamily="18" charset="0"/>
                            </a:rPr>
                            <m:t>𝑡</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a:rPr lang="id-ID" sz="1600" i="0">
                                  <a:latin typeface="Cambria Math" panose="02040503050406030204" pitchFamily="18" charset="0"/>
                                </a:rPr>
                                <m:t>1−</m:t>
                              </m:r>
                              <m:r>
                                <m:rPr>
                                  <m:sty m:val="p"/>
                                </m:rPr>
                                <a:rPr lang="id-ID" sz="1600" i="0">
                                  <a:latin typeface="Cambria Math" panose="02040503050406030204" pitchFamily="18" charset="0"/>
                                </a:rPr>
                                <m:t>cos</m:t>
                              </m:r>
                            </m:fName>
                            <m:e>
                              <m:r>
                                <a:rPr lang="id-ID" sz="1600" i="1">
                                  <a:latin typeface="Cambria Math" panose="02040503050406030204" pitchFamily="18" charset="0"/>
                                </a:rPr>
                                <m:t>𝑡</m:t>
                              </m:r>
                            </m:e>
                          </m:func>
                        </m:num>
                        <m:den>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1">
                                  <a:latin typeface="Cambria Math" panose="02040503050406030204" pitchFamily="18" charset="0"/>
                                </a:rPr>
                                <m:t>𝑡</m:t>
                              </m:r>
                            </m:e>
                          </m:func>
                        </m:den>
                      </m:f>
                      <m:r>
                        <a:rPr lang="id-ID" sz="1600" i="0">
                          <a:latin typeface="Cambria Math" panose="02040503050406030204" pitchFamily="18" charset="0"/>
                        </a:rPr>
                        <m:t>=</m:t>
                      </m:r>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m:t>
                          </m:r>
                        </m:e>
                        <m:lim>
                          <m:r>
                            <a:rPr lang="id-ID" sz="1600" i="1">
                              <a:latin typeface="Cambria Math" panose="02040503050406030204" pitchFamily="18" charset="0"/>
                            </a:rPr>
                            <m:t>𝑡</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1−</m:t>
                              </m:r>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cos</m:t>
                                  </m:r>
                                </m:fName>
                                <m:e>
                                  <m:r>
                                    <a:rPr lang="id-ID" sz="1600" i="1">
                                      <a:latin typeface="Cambria Math" panose="02040503050406030204" pitchFamily="18" charset="0"/>
                                    </a:rPr>
                                    <m:t>𝑡</m:t>
                                  </m:r>
                                </m:e>
                              </m:func>
                            </m:num>
                            <m:den>
                              <m:r>
                                <a:rPr lang="id-ID" sz="1600" i="1">
                                  <a:latin typeface="Cambria Math" panose="02040503050406030204" pitchFamily="18" charset="0"/>
                                </a:rPr>
                                <m:t>𝑡</m:t>
                              </m:r>
                            </m:den>
                          </m:f>
                        </m:num>
                        <m:den>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1">
                                      <a:latin typeface="Cambria Math" panose="02040503050406030204" pitchFamily="18" charset="0"/>
                                    </a:rPr>
                                    <m:t>𝑡</m:t>
                                  </m:r>
                                </m:e>
                              </m:func>
                            </m:num>
                            <m:den>
                              <m:r>
                                <a:rPr lang="id-ID" sz="1600" i="1">
                                  <a:latin typeface="Cambria Math" panose="02040503050406030204" pitchFamily="18" charset="0"/>
                                </a:rPr>
                                <m:t>𝑡</m:t>
                              </m:r>
                            </m:den>
                          </m:f>
                        </m:den>
                      </m:f>
                      <m:r>
                        <a:rPr lang="id-ID" sz="1600" i="0">
                          <a:latin typeface="Cambria Math" panose="02040503050406030204" pitchFamily="18" charset="0"/>
                        </a:rPr>
                        <m:t>=</m:t>
                      </m:r>
                      <m:f>
                        <m:fPr>
                          <m:ctrlPr>
                            <a:rPr lang="id-ID" sz="1600" i="1">
                              <a:solidFill>
                                <a:srgbClr val="836967"/>
                              </a:solidFill>
                              <a:latin typeface="Cambria Math" panose="02040503050406030204" pitchFamily="18" charset="0"/>
                            </a:rPr>
                          </m:ctrlPr>
                        </m:fPr>
                        <m:num>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m:t>
                              </m:r>
                            </m:e>
                            <m:lim>
                              <m:r>
                                <a:rPr lang="id-ID" sz="1600" i="1">
                                  <a:latin typeface="Cambria Math" panose="02040503050406030204" pitchFamily="18" charset="0"/>
                                </a:rPr>
                                <m:t>𝑡</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1−</m:t>
                              </m:r>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cos</m:t>
                                  </m:r>
                                </m:fName>
                                <m:e>
                                  <m:r>
                                    <a:rPr lang="id-ID" sz="1600" i="1">
                                      <a:latin typeface="Cambria Math" panose="02040503050406030204" pitchFamily="18" charset="0"/>
                                    </a:rPr>
                                    <m:t>𝑡</m:t>
                                  </m:r>
                                </m:e>
                              </m:func>
                            </m:num>
                            <m:den>
                              <m:r>
                                <a:rPr lang="id-ID" sz="1600" i="1">
                                  <a:latin typeface="Cambria Math" panose="02040503050406030204" pitchFamily="18" charset="0"/>
                                </a:rPr>
                                <m:t>𝑡</m:t>
                              </m:r>
                            </m:den>
                          </m:f>
                        </m:num>
                        <m:den>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m:t>
                              </m:r>
                            </m:e>
                            <m:lim>
                              <m:r>
                                <a:rPr lang="id-ID" sz="1600" i="1">
                                  <a:latin typeface="Cambria Math" panose="02040503050406030204" pitchFamily="18" charset="0"/>
                                </a:rPr>
                                <m:t>𝑡</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1">
                                      <a:latin typeface="Cambria Math" panose="02040503050406030204" pitchFamily="18" charset="0"/>
                                    </a:rPr>
                                    <m:t>𝑡</m:t>
                                  </m:r>
                                </m:e>
                              </m:func>
                            </m:num>
                            <m:den>
                              <m:r>
                                <a:rPr lang="id-ID" sz="1600" i="1">
                                  <a:latin typeface="Cambria Math" panose="02040503050406030204" pitchFamily="18" charset="0"/>
                                </a:rPr>
                                <m:t>𝑡</m:t>
                              </m:r>
                            </m:den>
                          </m:f>
                        </m:den>
                      </m:f>
                      <m:r>
                        <a:rPr lang="id-ID" sz="1600" i="0">
                          <a:latin typeface="Cambria Math" panose="02040503050406030204" pitchFamily="18" charset="0"/>
                        </a:rPr>
                        <m:t>=</m:t>
                      </m:r>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0</m:t>
                          </m:r>
                        </m:num>
                        <m:den>
                          <m:r>
                            <a:rPr lang="id-ID" sz="1600" i="0">
                              <a:latin typeface="Cambria Math" panose="02040503050406030204" pitchFamily="18" charset="0"/>
                            </a:rPr>
                            <m:t>1</m:t>
                          </m:r>
                        </m:den>
                      </m:f>
                      <m:r>
                        <a:rPr lang="id-ID" sz="1600" i="0">
                          <a:latin typeface="Cambria Math" panose="02040503050406030204" pitchFamily="18" charset="0"/>
                        </a:rPr>
                        <m:t>=0</m:t>
                      </m:r>
                    </m:oMath>
                  </m:oMathPara>
                </a14:m>
                <a:endParaRPr lang="id-ID" sz="1600" dirty="0"/>
              </a:p>
            </p:txBody>
          </p:sp>
        </mc:Choice>
        <mc:Fallback xmlns="">
          <p:sp>
            <p:nvSpPr>
              <p:cNvPr id="16" name="TextBox 15">
                <a:extLst>
                  <a:ext uri="{FF2B5EF4-FFF2-40B4-BE49-F238E27FC236}">
                    <a16:creationId xmlns:a16="http://schemas.microsoft.com/office/drawing/2014/main" id="{01237E18-EC6E-CA14-91FD-D1C715C60EE5}"/>
                  </a:ext>
                </a:extLst>
              </p:cNvPr>
              <p:cNvSpPr txBox="1">
                <a:spLocks noRot="1" noChangeAspect="1" noMove="1" noResize="1" noEditPoints="1" noAdjustHandles="1" noChangeArrowheads="1" noChangeShapeType="1" noTextEdit="1"/>
              </p:cNvSpPr>
              <p:nvPr/>
            </p:nvSpPr>
            <p:spPr>
              <a:xfrm>
                <a:off x="720000" y="2321313"/>
                <a:ext cx="5126422" cy="953274"/>
              </a:xfrm>
              <a:prstGeom prst="rect">
                <a:avLst/>
              </a:prstGeom>
              <a:blipFill>
                <a:blip r:embed="rId1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96FAFCD-148C-702A-77BE-8361FFB3B628}"/>
                  </a:ext>
                </a:extLst>
              </p:cNvPr>
              <p:cNvSpPr txBox="1"/>
              <p:nvPr/>
            </p:nvSpPr>
            <p:spPr>
              <a:xfrm>
                <a:off x="727984" y="3356833"/>
                <a:ext cx="6206779" cy="9573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d-ID" sz="1600" b="0" i="1" smtClean="0">
                          <a:solidFill>
                            <a:schemeClr val="tx1"/>
                          </a:solidFill>
                          <a:latin typeface="Cambria Math" panose="02040503050406030204" pitchFamily="18" charset="0"/>
                        </a:rPr>
                        <m:t>𝑐</m:t>
                      </m:r>
                      <m:r>
                        <a:rPr lang="id-ID" sz="1600" b="0" i="1" smtClean="0">
                          <a:solidFill>
                            <a:schemeClr val="tx1"/>
                          </a:solidFill>
                          <a:latin typeface="Cambria Math" panose="02040503050406030204" pitchFamily="18" charset="0"/>
                        </a:rPr>
                        <m:t>) </m:t>
                      </m:r>
                      <m:limLow>
                        <m:limLowPr>
                          <m:ctrlPr>
                            <a:rPr lang="id-ID" sz="1600" i="1" smtClean="0">
                              <a:solidFill>
                                <a:srgbClr val="836967"/>
                              </a:solidFill>
                              <a:latin typeface="Cambria Math" panose="02040503050406030204" pitchFamily="18" charset="0"/>
                            </a:rPr>
                          </m:ctrlPr>
                        </m:limLowPr>
                        <m:e>
                          <m:r>
                            <m:rPr>
                              <m:sty m:val="p"/>
                            </m:rPr>
                            <a:rPr lang="id-ID" sz="1600">
                              <a:latin typeface="Cambria Math" panose="02040503050406030204" pitchFamily="18" charset="0"/>
                            </a:rPr>
                            <m:t>l</m:t>
                          </m:r>
                          <m:r>
                            <m:rPr>
                              <m:sty m:val="p"/>
                            </m:rPr>
                            <a:rPr lang="id-ID" sz="1600" i="0">
                              <a:latin typeface="Cambria Math" panose="02040503050406030204" pitchFamily="18" charset="0"/>
                            </a:rPr>
                            <m:t>im</m:t>
                          </m:r>
                        </m:e>
                        <m:lim>
                          <m:r>
                            <a:rPr lang="id-ID" sz="1600" i="1">
                              <a:latin typeface="Cambria Math" panose="02040503050406030204" pitchFamily="18" charset="0"/>
                            </a:rPr>
                            <m:t>𝑥</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0">
                                  <a:latin typeface="Cambria Math" panose="02040503050406030204" pitchFamily="18" charset="0"/>
                                </a:rPr>
                                <m:t>4</m:t>
                              </m:r>
                              <m:r>
                                <a:rPr lang="id-ID" sz="1600" i="1">
                                  <a:latin typeface="Cambria Math" panose="02040503050406030204" pitchFamily="18" charset="0"/>
                                </a:rPr>
                                <m:t>𝑥</m:t>
                              </m:r>
                            </m:e>
                          </m:func>
                        </m:num>
                        <m:den>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tan</m:t>
                              </m:r>
                            </m:fName>
                            <m:e>
                              <m:r>
                                <a:rPr lang="id-ID" sz="1600" i="1">
                                  <a:latin typeface="Cambria Math" panose="02040503050406030204" pitchFamily="18" charset="0"/>
                                </a:rPr>
                                <m:t>𝑥</m:t>
                              </m:r>
                            </m:e>
                          </m:func>
                        </m:den>
                      </m:f>
                      <m:r>
                        <a:rPr lang="id-ID" sz="1600" i="0">
                          <a:latin typeface="Cambria Math" panose="02040503050406030204" pitchFamily="18" charset="0"/>
                        </a:rPr>
                        <m:t>=</m:t>
                      </m:r>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m:t>
                          </m:r>
                        </m:e>
                        <m:lim>
                          <m:r>
                            <a:rPr lang="id-ID" sz="1600" i="1">
                              <a:latin typeface="Cambria Math" panose="02040503050406030204" pitchFamily="18" charset="0"/>
                            </a:rPr>
                            <m:t>𝑥</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4</m:t>
                              </m:r>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0">
                                      <a:latin typeface="Cambria Math" panose="02040503050406030204" pitchFamily="18" charset="0"/>
                                    </a:rPr>
                                    <m:t>4</m:t>
                                  </m:r>
                                  <m:r>
                                    <a:rPr lang="id-ID" sz="1600" i="1">
                                      <a:latin typeface="Cambria Math" panose="02040503050406030204" pitchFamily="18" charset="0"/>
                                    </a:rPr>
                                    <m:t>𝑥</m:t>
                                  </m:r>
                                </m:e>
                              </m:func>
                            </m:num>
                            <m:den>
                              <m:r>
                                <a:rPr lang="id-ID" sz="1600" i="0">
                                  <a:latin typeface="Cambria Math" panose="02040503050406030204" pitchFamily="18" charset="0"/>
                                </a:rPr>
                                <m:t>4</m:t>
                              </m:r>
                              <m:r>
                                <a:rPr lang="id-ID" sz="1600" i="1">
                                  <a:latin typeface="Cambria Math" panose="02040503050406030204" pitchFamily="18" charset="0"/>
                                </a:rPr>
                                <m:t>𝑥</m:t>
                              </m:r>
                            </m:den>
                          </m:f>
                        </m:num>
                        <m:den>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1">
                                      <a:latin typeface="Cambria Math" panose="02040503050406030204" pitchFamily="18" charset="0"/>
                                    </a:rPr>
                                    <m:t>𝑥</m:t>
                                  </m:r>
                                </m:e>
                              </m:func>
                            </m:num>
                            <m:den>
                              <m:r>
                                <a:rPr lang="id-ID" sz="1600" i="1">
                                  <a:latin typeface="Cambria Math" panose="02040503050406030204" pitchFamily="18" charset="0"/>
                                </a:rPr>
                                <m:t>𝑥</m:t>
                              </m:r>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cos</m:t>
                                  </m:r>
                                </m:fName>
                                <m:e>
                                  <m:r>
                                    <a:rPr lang="id-ID" sz="1600" i="1">
                                      <a:latin typeface="Cambria Math" panose="02040503050406030204" pitchFamily="18" charset="0"/>
                                    </a:rPr>
                                    <m:t>𝑥</m:t>
                                  </m:r>
                                </m:e>
                              </m:func>
                            </m:den>
                          </m:f>
                        </m:den>
                      </m:f>
                      <m:r>
                        <a:rPr lang="id-ID" sz="1600" i="0">
                          <a:latin typeface="Cambria Math" panose="02040503050406030204" pitchFamily="18" charset="0"/>
                        </a:rPr>
                        <m:t>=</m:t>
                      </m:r>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4</m:t>
                          </m:r>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m:t>
                              </m:r>
                            </m:e>
                            <m:lim>
                              <m:r>
                                <a:rPr lang="id-ID" sz="1600" i="1">
                                  <a:latin typeface="Cambria Math" panose="02040503050406030204" pitchFamily="18" charset="0"/>
                                </a:rPr>
                                <m:t>𝑥</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0">
                                      <a:latin typeface="Cambria Math" panose="02040503050406030204" pitchFamily="18" charset="0"/>
                                    </a:rPr>
                                    <m:t>4</m:t>
                                  </m:r>
                                  <m:r>
                                    <a:rPr lang="id-ID" sz="1600" i="1">
                                      <a:latin typeface="Cambria Math" panose="02040503050406030204" pitchFamily="18" charset="0"/>
                                    </a:rPr>
                                    <m:t>𝑥</m:t>
                                  </m:r>
                                </m:e>
                              </m:func>
                            </m:num>
                            <m:den>
                              <m:r>
                                <a:rPr lang="id-ID" sz="1600" i="0">
                                  <a:latin typeface="Cambria Math" panose="02040503050406030204" pitchFamily="18" charset="0"/>
                                </a:rPr>
                                <m:t>4</m:t>
                              </m:r>
                              <m:r>
                                <a:rPr lang="id-ID" sz="1600" i="1">
                                  <a:latin typeface="Cambria Math" panose="02040503050406030204" pitchFamily="18" charset="0"/>
                                </a:rPr>
                                <m:t>𝑥</m:t>
                              </m:r>
                            </m:den>
                          </m:f>
                          <m:r>
                            <a:rPr lang="id-ID" sz="1600" i="0">
                              <a:latin typeface="Cambria Math" panose="02040503050406030204" pitchFamily="18" charset="0"/>
                            </a:rPr>
                            <m:t> </m:t>
                          </m:r>
                        </m:num>
                        <m:den>
                          <m:d>
                            <m:dPr>
                              <m:ctrlPr>
                                <a:rPr lang="id-ID" sz="1600" i="1">
                                  <a:solidFill>
                                    <a:srgbClr val="836967"/>
                                  </a:solidFill>
                                  <a:latin typeface="Cambria Math" panose="02040503050406030204" pitchFamily="18" charset="0"/>
                                </a:rPr>
                              </m:ctrlPr>
                            </m:dPr>
                            <m:e>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m:t>
                                  </m:r>
                                </m:e>
                                <m:lim>
                                  <m:r>
                                    <a:rPr lang="id-ID" sz="1600" i="1">
                                      <a:latin typeface="Cambria Math" panose="02040503050406030204" pitchFamily="18" charset="0"/>
                                    </a:rPr>
                                    <m:t>𝑥</m:t>
                                  </m:r>
                                  <m:r>
                                    <a:rPr lang="id-ID" sz="1600" i="0">
                                      <a:latin typeface="Cambria Math" panose="02040503050406030204" pitchFamily="18" charset="0"/>
                                    </a:rPr>
                                    <m:t>→0</m:t>
                                  </m:r>
                                </m:lim>
                              </m:limLow>
                              <m:r>
                                <a:rPr lang="id-ID" sz="1600" i="0">
                                  <a:latin typeface="Cambria Math" panose="02040503050406030204" pitchFamily="18" charset="0"/>
                                </a:rPr>
                                <m:t> </m:t>
                              </m:r>
                              <m:f>
                                <m:fPr>
                                  <m:ctrlPr>
                                    <a:rPr lang="id-ID" sz="1600" i="1">
                                      <a:solidFill>
                                        <a:srgbClr val="836967"/>
                                      </a:solidFill>
                                      <a:latin typeface="Cambria Math" panose="02040503050406030204" pitchFamily="18" charset="0"/>
                                    </a:rPr>
                                  </m:ctrlPr>
                                </m:fPr>
                                <m:num>
                                  <m:func>
                                    <m:funcPr>
                                      <m:ctrlPr>
                                        <a:rPr lang="id-ID" sz="1600" i="1">
                                          <a:latin typeface="Cambria Math" panose="02040503050406030204" pitchFamily="18" charset="0"/>
                                        </a:rPr>
                                      </m:ctrlPr>
                                    </m:funcPr>
                                    <m:fName>
                                      <m:r>
                                        <m:rPr>
                                          <m:sty m:val="p"/>
                                        </m:rPr>
                                        <a:rPr lang="id-ID" sz="1600" i="0">
                                          <a:latin typeface="Cambria Math" panose="02040503050406030204" pitchFamily="18" charset="0"/>
                                        </a:rPr>
                                        <m:t>sin</m:t>
                                      </m:r>
                                    </m:fName>
                                    <m:e>
                                      <m:r>
                                        <a:rPr lang="id-ID" sz="1600" i="1">
                                          <a:latin typeface="Cambria Math" panose="02040503050406030204" pitchFamily="18" charset="0"/>
                                        </a:rPr>
                                        <m:t>𝑥</m:t>
                                      </m:r>
                                    </m:e>
                                  </m:func>
                                </m:num>
                                <m:den>
                                  <m:r>
                                    <a:rPr lang="id-ID" sz="1600" i="1">
                                      <a:latin typeface="Cambria Math" panose="02040503050406030204" pitchFamily="18" charset="0"/>
                                    </a:rPr>
                                    <m:t>𝑥</m:t>
                                  </m:r>
                                </m:den>
                              </m:f>
                            </m:e>
                          </m:d>
                          <m:d>
                            <m:dPr>
                              <m:ctrlPr>
                                <a:rPr lang="id-ID" sz="1600" i="1">
                                  <a:solidFill>
                                    <a:srgbClr val="836967"/>
                                  </a:solidFill>
                                  <a:latin typeface="Cambria Math" panose="02040503050406030204" pitchFamily="18" charset="0"/>
                                </a:rPr>
                              </m:ctrlPr>
                            </m:dPr>
                            <m:e>
                              <m:limLow>
                                <m:limLowPr>
                                  <m:ctrlPr>
                                    <a:rPr lang="id-ID" sz="1600" i="1">
                                      <a:solidFill>
                                        <a:srgbClr val="836967"/>
                                      </a:solidFill>
                                      <a:latin typeface="Cambria Math" panose="02040503050406030204" pitchFamily="18" charset="0"/>
                                    </a:rPr>
                                  </m:ctrlPr>
                                </m:limLowPr>
                                <m:e>
                                  <m:r>
                                    <m:rPr>
                                      <m:sty m:val="p"/>
                                    </m:rPr>
                                    <a:rPr lang="id-ID" sz="1600" i="0">
                                      <a:latin typeface="Cambria Math" panose="02040503050406030204" pitchFamily="18" charset="0"/>
                                    </a:rPr>
                                    <m:t>li</m:t>
                                  </m:r>
                                  <m:r>
                                    <a:rPr lang="id-ID" sz="1600" b="0" i="1" smtClean="0">
                                      <a:latin typeface="Cambria Math" panose="02040503050406030204" pitchFamily="18" charset="0"/>
                                    </a:rPr>
                                    <m:t>𝑚</m:t>
                                  </m:r>
                                </m:e>
                                <m:lim>
                                  <m:r>
                                    <a:rPr lang="id-ID" sz="1600" i="1">
                                      <a:latin typeface="Cambria Math" panose="02040503050406030204" pitchFamily="18" charset="0"/>
                                    </a:rPr>
                                    <m:t>𝑥</m:t>
                                  </m:r>
                                  <m:r>
                                    <a:rPr lang="id-ID" sz="1600" i="0">
                                      <a:latin typeface="Cambria Math" panose="02040503050406030204" pitchFamily="18" charset="0"/>
                                    </a:rPr>
                                    <m:t>→0</m:t>
                                  </m:r>
                                </m:lim>
                              </m:limLow>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1</m:t>
                                  </m:r>
                                </m:num>
                                <m:den>
                                  <m:r>
                                    <a:rPr lang="id-ID" sz="1600" i="0">
                                      <a:latin typeface="Cambria Math" panose="02040503050406030204" pitchFamily="18" charset="0"/>
                                    </a:rPr>
                                    <m:t> </m:t>
                                  </m:r>
                                  <m:r>
                                    <a:rPr lang="id-ID" sz="1600" i="1">
                                      <a:latin typeface="Cambria Math" panose="02040503050406030204" pitchFamily="18" charset="0"/>
                                    </a:rPr>
                                    <m:t>𝑐𝑜𝑠</m:t>
                                  </m:r>
                                </m:den>
                              </m:f>
                            </m:e>
                          </m:d>
                        </m:den>
                      </m:f>
                      <m:r>
                        <a:rPr lang="id-ID" sz="1600" i="0">
                          <a:latin typeface="Cambria Math" panose="02040503050406030204" pitchFamily="18" charset="0"/>
                        </a:rPr>
                        <m:t>=</m:t>
                      </m:r>
                      <m:f>
                        <m:fPr>
                          <m:ctrlPr>
                            <a:rPr lang="id-ID" sz="1600" i="1">
                              <a:solidFill>
                                <a:srgbClr val="836967"/>
                              </a:solidFill>
                              <a:latin typeface="Cambria Math" panose="02040503050406030204" pitchFamily="18" charset="0"/>
                            </a:rPr>
                          </m:ctrlPr>
                        </m:fPr>
                        <m:num>
                          <m:r>
                            <a:rPr lang="id-ID" sz="1600" i="0">
                              <a:latin typeface="Cambria Math" panose="02040503050406030204" pitchFamily="18" charset="0"/>
                            </a:rPr>
                            <m:t>4</m:t>
                          </m:r>
                        </m:num>
                        <m:den>
                          <m:r>
                            <a:rPr lang="id-ID" sz="1600" i="0">
                              <a:latin typeface="Cambria Math" panose="02040503050406030204" pitchFamily="18" charset="0"/>
                            </a:rPr>
                            <m:t>1 .  1</m:t>
                          </m:r>
                        </m:den>
                      </m:f>
                      <m:r>
                        <a:rPr lang="id-ID" sz="1600" i="0">
                          <a:latin typeface="Cambria Math" panose="02040503050406030204" pitchFamily="18" charset="0"/>
                        </a:rPr>
                        <m:t>=4</m:t>
                      </m:r>
                    </m:oMath>
                  </m:oMathPara>
                </a14:m>
                <a:endParaRPr lang="id-ID" sz="1600" dirty="0"/>
              </a:p>
            </p:txBody>
          </p:sp>
        </mc:Choice>
        <mc:Fallback xmlns="">
          <p:sp>
            <p:nvSpPr>
              <p:cNvPr id="20" name="TextBox 19">
                <a:extLst>
                  <a:ext uri="{FF2B5EF4-FFF2-40B4-BE49-F238E27FC236}">
                    <a16:creationId xmlns:a16="http://schemas.microsoft.com/office/drawing/2014/main" id="{996FAFCD-148C-702A-77BE-8361FFB3B628}"/>
                  </a:ext>
                </a:extLst>
              </p:cNvPr>
              <p:cNvSpPr txBox="1">
                <a:spLocks noRot="1" noChangeAspect="1" noMove="1" noResize="1" noEditPoints="1" noAdjustHandles="1" noChangeArrowheads="1" noChangeShapeType="1" noTextEdit="1"/>
              </p:cNvSpPr>
              <p:nvPr/>
            </p:nvSpPr>
            <p:spPr>
              <a:xfrm>
                <a:off x="727984" y="3356833"/>
                <a:ext cx="6206779" cy="957313"/>
              </a:xfrm>
              <a:prstGeom prst="rect">
                <a:avLst/>
              </a:prstGeom>
              <a:blipFill>
                <a:blip r:embed="rId1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1957322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15" grpId="0"/>
      <p:bldP spid="7" grpId="0"/>
      <p:bldP spid="10"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3297" name="Google Shape;3297;p66"/>
          <p:cNvSpPr txBox="1">
            <a:spLocks noGrp="1"/>
          </p:cNvSpPr>
          <p:nvPr>
            <p:ph type="subTitle" idx="1"/>
          </p:nvPr>
        </p:nvSpPr>
        <p:spPr>
          <a:xfrm>
            <a:off x="869325" y="1201232"/>
            <a:ext cx="7405349" cy="1767745"/>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Font typeface="+mj-lt"/>
              <a:buAutoNum type="arabicPeriod"/>
            </a:pPr>
            <a:r>
              <a:rPr lang="id-ID" sz="1600" dirty="0"/>
              <a:t>Varberg, Dale. Purcell, Edwin J., dan Rigdon, Steven E. (2010). </a:t>
            </a:r>
            <a:r>
              <a:rPr lang="id-ID" sz="1600" i="1" dirty="0"/>
              <a:t>Kalkulus</a:t>
            </a:r>
            <a:r>
              <a:rPr lang="id-ID" sz="1600" dirty="0"/>
              <a:t> </a:t>
            </a:r>
            <a:r>
              <a:rPr lang="id-ID" sz="1600" i="1" dirty="0"/>
              <a:t>Edisi Kesembilan</a:t>
            </a:r>
            <a:r>
              <a:rPr lang="id-ID" sz="1600" dirty="0"/>
              <a:t>. Penerbit Erlangga.</a:t>
            </a:r>
          </a:p>
          <a:p>
            <a:pPr marL="342900" lvl="0" indent="-342900" algn="just" rtl="0">
              <a:spcBef>
                <a:spcPts val="0"/>
              </a:spcBef>
              <a:spcAft>
                <a:spcPts val="0"/>
              </a:spcAft>
              <a:buFont typeface="+mj-lt"/>
              <a:buAutoNum type="arabicPeriod"/>
            </a:pPr>
            <a:r>
              <a:rPr lang="id-ID" sz="1600" dirty="0"/>
              <a:t>Razali, M. Siregar, Mahmud M., dan Marpaung F. (2010). </a:t>
            </a:r>
            <a:r>
              <a:rPr lang="id-ID" sz="1600" i="1" dirty="0"/>
              <a:t>Kalkulus Diferensial</a:t>
            </a:r>
            <a:r>
              <a:rPr lang="id-ID" sz="1600" dirty="0"/>
              <a:t>. Ghalia Indonesia.</a:t>
            </a:r>
          </a:p>
          <a:p>
            <a:pPr marL="342900" lvl="0" indent="-342900" algn="just" rtl="0">
              <a:spcBef>
                <a:spcPts val="0"/>
              </a:spcBef>
              <a:spcAft>
                <a:spcPts val="0"/>
              </a:spcAft>
              <a:buFont typeface="+mj-lt"/>
              <a:buAutoNum type="arabicPeriod"/>
            </a:pPr>
            <a:r>
              <a:rPr sz="1600" dirty="0"/>
              <a:t>Lestari, D. </a:t>
            </a:r>
            <a:r>
              <a:rPr sz="1600" dirty="0" err="1"/>
              <a:t>Kusumawati</a:t>
            </a:r>
            <a:r>
              <a:rPr sz="1600" dirty="0"/>
              <a:t>, R., dan </a:t>
            </a:r>
            <a:r>
              <a:rPr sz="1600" dirty="0" err="1"/>
              <a:t>Binetari</a:t>
            </a:r>
            <a:r>
              <a:rPr sz="1600" dirty="0"/>
              <a:t>, N. (2013). </a:t>
            </a:r>
            <a:r>
              <a:rPr sz="1600" i="1" dirty="0" err="1"/>
              <a:t>Kalkulus</a:t>
            </a:r>
            <a:r>
              <a:rPr sz="1600" i="1" dirty="0"/>
              <a:t> Dasar</a:t>
            </a:r>
            <a:r>
              <a:rPr sz="1600" dirty="0"/>
              <a:t>. Diktat. Universitas </a:t>
            </a:r>
            <a:r>
              <a:rPr sz="1600"/>
              <a:t>Negeri Yogyakarta.</a:t>
            </a:r>
            <a:endParaRPr sz="1600" dirty="0"/>
          </a:p>
        </p:txBody>
      </p:sp>
      <p:pic>
        <p:nvPicPr>
          <p:cNvPr id="3298" name="Google Shape;3298;p66"/>
          <p:cNvPicPr preferRelativeResize="0"/>
          <p:nvPr/>
        </p:nvPicPr>
        <p:blipFill>
          <a:blip r:embed="rId3">
            <a:alphaModFix/>
          </a:blip>
          <a:stretch>
            <a:fillRect/>
          </a:stretch>
        </p:blipFill>
        <p:spPr>
          <a:xfrm rot="-3688375">
            <a:off x="8059296" y="407300"/>
            <a:ext cx="742950" cy="937394"/>
          </a:xfrm>
          <a:prstGeom prst="rect">
            <a:avLst/>
          </a:prstGeom>
          <a:noFill/>
          <a:ln>
            <a:noFill/>
          </a:ln>
        </p:spPr>
      </p:pic>
      <p:pic>
        <p:nvPicPr>
          <p:cNvPr id="3" name="Picture 2">
            <a:hlinkClick r:id="rId4" action="ppaction://hlinksldjump"/>
            <a:extLst>
              <a:ext uri="{FF2B5EF4-FFF2-40B4-BE49-F238E27FC236}">
                <a16:creationId xmlns:a16="http://schemas.microsoft.com/office/drawing/2014/main" id="{D6AB2876-003C-B307-A336-6F9B0ACC27B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3047" b="32813" l="77672" r="83382"/>
                    </a14:imgEffect>
                  </a14:imgLayer>
                </a14:imgProps>
              </a:ext>
            </a:extLst>
          </a:blip>
          <a:srcRect l="77683" t="23232" r="16651" b="66953"/>
          <a:stretch/>
        </p:blipFill>
        <p:spPr>
          <a:xfrm>
            <a:off x="185357" y="74964"/>
            <a:ext cx="650183" cy="633279"/>
          </a:xfrm>
          <a:prstGeom prst="rect">
            <a:avLst/>
          </a:prstGeom>
        </p:spPr>
      </p:pic>
      <p:sp>
        <p:nvSpPr>
          <p:cNvPr id="6" name="Google Shape;2680;p41">
            <a:extLst>
              <a:ext uri="{FF2B5EF4-FFF2-40B4-BE49-F238E27FC236}">
                <a16:creationId xmlns:a16="http://schemas.microsoft.com/office/drawing/2014/main" id="{D59982A6-6C11-CD6B-B146-0249F1F73859}"/>
              </a:ext>
            </a:extLst>
          </p:cNvPr>
          <p:cNvSpPr txBox="1">
            <a:spLocks/>
          </p:cNvSpPr>
          <p:nvPr/>
        </p:nvSpPr>
        <p:spPr>
          <a:xfrm>
            <a:off x="720000" y="225979"/>
            <a:ext cx="7704000" cy="554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4800"/>
              <a:buFont typeface="Patrick Hand"/>
              <a:buNone/>
              <a:defRPr sz="36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2"/>
              </a:buClr>
              <a:buSzPts val="3500"/>
              <a:buFont typeface="Patrick Hand"/>
              <a:buNone/>
              <a:defRPr sz="3500" b="1" i="0" u="none" strike="noStrike" cap="none">
                <a:solidFill>
                  <a:schemeClr val="accent2"/>
                </a:solidFill>
                <a:latin typeface="Patrick Hand"/>
                <a:ea typeface="Patrick Hand"/>
                <a:cs typeface="Patrick Hand"/>
                <a:sym typeface="Patrick Hand"/>
              </a:defRPr>
            </a:lvl9pPr>
          </a:lstStyle>
          <a:p>
            <a:pPr algn="ctr"/>
            <a:r>
              <a:rPr lang="id-ID" b="1" dirty="0">
                <a:latin typeface="Dubai" panose="020B0503030403030204" pitchFamily="34" charset="-78"/>
                <a:cs typeface="Dubai" panose="020B0503030403030204" pitchFamily="34" charset="-78"/>
              </a:rPr>
              <a:t>Referensi</a:t>
            </a:r>
          </a:p>
        </p:txBody>
      </p:sp>
      <p:pic>
        <p:nvPicPr>
          <p:cNvPr id="2" name="Picture 1">
            <a:hlinkClick r:id="rId7" action="ppaction://hlinksldjump"/>
            <a:extLst>
              <a:ext uri="{FF2B5EF4-FFF2-40B4-BE49-F238E27FC236}">
                <a16:creationId xmlns:a16="http://schemas.microsoft.com/office/drawing/2014/main" id="{99A1CB35-495E-2630-DBFD-67027FBDE57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911" b="59505" l="20717" r="25183"/>
                    </a14:imgEffect>
                  </a14:imgLayer>
                </a14:imgProps>
              </a:ext>
            </a:extLst>
          </a:blip>
          <a:srcRect l="20267" t="49979" r="74599" b="40349"/>
          <a:stretch/>
        </p:blipFill>
        <p:spPr>
          <a:xfrm rot="10800000" flipH="1">
            <a:off x="227006" y="4396392"/>
            <a:ext cx="713250" cy="755540"/>
          </a:xfrm>
          <a:prstGeom prst="rect">
            <a:avLst/>
          </a:prstGeom>
        </p:spPr>
      </p:pic>
      <p:pic>
        <p:nvPicPr>
          <p:cNvPr id="4" name="Picture 3">
            <a:hlinkClick r:id="rId10" action="ppaction://hlinksldjump"/>
            <a:extLst>
              <a:ext uri="{FF2B5EF4-FFF2-40B4-BE49-F238E27FC236}">
                <a16:creationId xmlns:a16="http://schemas.microsoft.com/office/drawing/2014/main" id="{D6838329-79B6-4779-E4EF-11B7F5BB885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911" b="59505" l="20717" r="25183"/>
                    </a14:imgEffect>
                  </a14:imgLayer>
                </a14:imgProps>
              </a:ext>
            </a:extLst>
          </a:blip>
          <a:srcRect l="20267" t="49979" r="74599" b="40349"/>
          <a:stretch/>
        </p:blipFill>
        <p:spPr>
          <a:xfrm rot="10800000">
            <a:off x="8203745" y="4396392"/>
            <a:ext cx="713250" cy="755540"/>
          </a:xfrm>
          <a:prstGeom prst="rect">
            <a:avLst/>
          </a:prstGeom>
        </p:spPr>
      </p:pic>
    </p:spTree>
    <p:extLst>
      <p:ext uri="{BB962C8B-B14F-4D97-AF65-F5344CB8AC3E}">
        <p14:creationId xmlns:p14="http://schemas.microsoft.com/office/powerpoint/2010/main" val="17322556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97">
                                            <p:txEl>
                                              <p:pRg st="0" end="0"/>
                                            </p:txEl>
                                          </p:spTgt>
                                        </p:tgtEl>
                                        <p:attrNameLst>
                                          <p:attrName>style.visibility</p:attrName>
                                        </p:attrNameLst>
                                      </p:cBhvr>
                                      <p:to>
                                        <p:strVal val="visible"/>
                                      </p:to>
                                    </p:set>
                                    <p:animEffect transition="in" filter="barn(inVertical)">
                                      <p:cBhvr>
                                        <p:cTn id="7" dur="500"/>
                                        <p:tgtEl>
                                          <p:spTgt spid="3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97">
                                            <p:txEl>
                                              <p:pRg st="1" end="1"/>
                                            </p:txEl>
                                          </p:spTgt>
                                        </p:tgtEl>
                                        <p:attrNameLst>
                                          <p:attrName>style.visibility</p:attrName>
                                        </p:attrNameLst>
                                      </p:cBhvr>
                                      <p:to>
                                        <p:strVal val="visible"/>
                                      </p:to>
                                    </p:set>
                                    <p:animEffect transition="in" filter="barn(inVertical)">
                                      <p:cBhvr>
                                        <p:cTn id="12" dur="500"/>
                                        <p:tgtEl>
                                          <p:spTgt spid="3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97">
                                            <p:txEl>
                                              <p:pRg st="2" end="2"/>
                                            </p:txEl>
                                          </p:spTgt>
                                        </p:tgtEl>
                                        <p:attrNameLst>
                                          <p:attrName>style.visibility</p:attrName>
                                        </p:attrNameLst>
                                      </p:cBhvr>
                                      <p:to>
                                        <p:strVal val="visible"/>
                                      </p:to>
                                    </p:set>
                                    <p:animEffect transition="in" filter="barn(inVertical)">
                                      <p:cBhvr>
                                        <p:cTn id="17" dur="500"/>
                                        <p:tgtEl>
                                          <p:spTgt spid="3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 grpId="0" build="p"/>
    </p:bldLst>
  </p:timing>
</p:sld>
</file>

<file path=ppt/theme/theme1.xml><?xml version="1.0" encoding="utf-8"?>
<a:theme xmlns:a="http://schemas.openxmlformats.org/drawingml/2006/main" name="Pre-Calculus Lesson for High School: Vectors by Slidesgo">
  <a:themeElements>
    <a:clrScheme name="Simple Light">
      <a:dk1>
        <a:srgbClr val="333333"/>
      </a:dk1>
      <a:lt1>
        <a:srgbClr val="F4F3F2"/>
      </a:lt1>
      <a:dk2>
        <a:srgbClr val="E2A30F"/>
      </a:dk2>
      <a:lt2>
        <a:srgbClr val="EFC98E"/>
      </a:lt2>
      <a:accent1>
        <a:srgbClr val="FDE470"/>
      </a:accent1>
      <a:accent2>
        <a:srgbClr val="004F7B"/>
      </a:accent2>
      <a:accent3>
        <a:srgbClr val="067172"/>
      </a:accent3>
      <a:accent4>
        <a:srgbClr val="ABC8CD"/>
      </a:accent4>
      <a:accent5>
        <a:srgbClr val="EB4900"/>
      </a:accent5>
      <a:accent6>
        <a:srgbClr val="B7B7B7"/>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402</Words>
  <Application>Microsoft Office PowerPoint</Application>
  <PresentationFormat>On-screen Show (16:9)</PresentationFormat>
  <Paragraphs>64</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Nunito SemiBold</vt:lpstr>
      <vt:lpstr>Anaheim</vt:lpstr>
      <vt:lpstr>Pangolin</vt:lpstr>
      <vt:lpstr>Calibri</vt:lpstr>
      <vt:lpstr>Patrick Hand</vt:lpstr>
      <vt:lpstr>Arial</vt:lpstr>
      <vt:lpstr>Cambria Math</vt:lpstr>
      <vt:lpstr>Dubai</vt:lpstr>
      <vt:lpstr>Baloo 2</vt:lpstr>
      <vt:lpstr>Candara</vt:lpstr>
      <vt:lpstr>Pre-Calculus Lesson for High School: Vectors by Slidesgo</vt:lpstr>
      <vt:lpstr>BAB 6</vt:lpstr>
      <vt:lpstr>Sub Bab</vt:lpstr>
      <vt:lpstr>Limit Fungsi Trigonometri</vt:lpstr>
      <vt:lpstr>Limit Fungsi Trigometri</vt:lpstr>
      <vt:lpstr>Limit Fungsi Trigometri</vt:lpstr>
      <vt:lpstr>Limit Trigonometri Khusus</vt:lpstr>
      <vt:lpstr>Limit Trigonometri Khusus</vt:lpstr>
      <vt:lpstr>Limit Trigonometri Khusus</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5  Limit Fungsi Aljabar</dc:title>
  <cp:lastModifiedBy>RATNA PUSPITASARI</cp:lastModifiedBy>
  <cp:revision>96</cp:revision>
  <dcterms:modified xsi:type="dcterms:W3CDTF">2023-08-31T05:34:49Z</dcterms:modified>
</cp:coreProperties>
</file>