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0" r:id="rId4"/>
    <p:sldId id="269" r:id="rId5"/>
    <p:sldId id="270" r:id="rId6"/>
    <p:sldId id="272" r:id="rId7"/>
    <p:sldId id="258" r:id="rId8"/>
    <p:sldId id="273" r:id="rId9"/>
    <p:sldId id="274" r:id="rId10"/>
    <p:sldId id="281" r:id="rId11"/>
    <p:sldId id="275" r:id="rId12"/>
    <p:sldId id="276" r:id="rId13"/>
    <p:sldId id="277" r:id="rId14"/>
    <p:sldId id="278" r:id="rId15"/>
    <p:sldId id="27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Childling" panose="020B0604020202020204" charset="0"/>
      <p:regular r:id="rId22"/>
    </p:embeddedFont>
    <p:embeddedFont>
      <p:font typeface="Dosis Semi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231"/>
    <a:srgbClr val="02602A"/>
    <a:srgbClr val="EB1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8.svg"/><Relationship Id="rId3" Type="http://schemas.openxmlformats.org/officeDocument/2006/relationships/image" Target="../media/image14.sv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37.png"/><Relationship Id="rId12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svg"/><Relationship Id="rId7" Type="http://schemas.openxmlformats.org/officeDocument/2006/relationships/image" Target="../media/image41.png"/><Relationship Id="rId12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7.png"/><Relationship Id="rId5" Type="http://schemas.openxmlformats.org/officeDocument/2006/relationships/image" Target="../media/image39.png"/><Relationship Id="rId10" Type="http://schemas.openxmlformats.org/officeDocument/2006/relationships/image" Target="../media/image24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svg"/><Relationship Id="rId7" Type="http://schemas.openxmlformats.org/officeDocument/2006/relationships/image" Target="../media/image45.png"/><Relationship Id="rId12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7.png"/><Relationship Id="rId5" Type="http://schemas.openxmlformats.org/officeDocument/2006/relationships/image" Target="../media/image43.png"/><Relationship Id="rId10" Type="http://schemas.openxmlformats.org/officeDocument/2006/relationships/image" Target="../media/image24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17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12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svg"/><Relationship Id="rId7" Type="http://schemas.openxmlformats.org/officeDocument/2006/relationships/image" Target="../media/image29.png"/><Relationship Id="rId12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0" Type="http://schemas.openxmlformats.org/officeDocument/2006/relationships/image" Target="../media/image24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C014B80-5349-42AB-9969-06017877A392}"/>
              </a:ext>
            </a:extLst>
          </p:cNvPr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>
              <a:gd name="connsiteX0" fmla="*/ 0 w 7315200"/>
              <a:gd name="connsiteY0" fmla="*/ 3621023 h 3621024"/>
              <a:gd name="connsiteX1" fmla="*/ 2628900 w 7315200"/>
              <a:gd name="connsiteY1" fmla="*/ 3621023 h 3621024"/>
              <a:gd name="connsiteX2" fmla="*/ 2628900 w 7315200"/>
              <a:gd name="connsiteY2" fmla="*/ 3621024 h 3621024"/>
              <a:gd name="connsiteX3" fmla="*/ 0 w 7315200"/>
              <a:gd name="connsiteY3" fmla="*/ 3621024 h 3621024"/>
              <a:gd name="connsiteX4" fmla="*/ 0 w 7315200"/>
              <a:gd name="connsiteY4" fmla="*/ 0 h 3621024"/>
              <a:gd name="connsiteX5" fmla="*/ 7315200 w 7315200"/>
              <a:gd name="connsiteY5" fmla="*/ 0 h 3621024"/>
              <a:gd name="connsiteX6" fmla="*/ 7315200 w 7315200"/>
              <a:gd name="connsiteY6" fmla="*/ 2855884 h 3621024"/>
              <a:gd name="connsiteX7" fmla="*/ 2628900 w 7315200"/>
              <a:gd name="connsiteY7" fmla="*/ 2855884 h 3621024"/>
              <a:gd name="connsiteX8" fmla="*/ 2628900 w 7315200"/>
              <a:gd name="connsiteY8" fmla="*/ 259854 h 3621024"/>
              <a:gd name="connsiteX9" fmla="*/ 0 w 7315200"/>
              <a:gd name="connsiteY9" fmla="*/ 259854 h 36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5200" h="3621024">
                <a:moveTo>
                  <a:pt x="0" y="3621023"/>
                </a:moveTo>
                <a:lnTo>
                  <a:pt x="2628900" y="3621023"/>
                </a:lnTo>
                <a:lnTo>
                  <a:pt x="2628900" y="3621024"/>
                </a:lnTo>
                <a:lnTo>
                  <a:pt x="0" y="3621024"/>
                </a:lnTo>
                <a:close/>
                <a:moveTo>
                  <a:pt x="0" y="0"/>
                </a:moveTo>
                <a:lnTo>
                  <a:pt x="7315200" y="0"/>
                </a:lnTo>
                <a:lnTo>
                  <a:pt x="7315200" y="2855884"/>
                </a:lnTo>
                <a:lnTo>
                  <a:pt x="2628900" y="2855884"/>
                </a:lnTo>
                <a:lnTo>
                  <a:pt x="2628900" y="259854"/>
                </a:lnTo>
                <a:lnTo>
                  <a:pt x="0" y="2598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6A94EF6-C342-40E3-9AE5-6805E31701F3}"/>
              </a:ext>
            </a:extLst>
          </p:cNvPr>
          <p:cNvSpPr/>
          <p:nvPr/>
        </p:nvSpPr>
        <p:spPr>
          <a:xfrm rot="-8560378">
            <a:off x="13739629" y="-316175"/>
            <a:ext cx="7315202" cy="2819286"/>
          </a:xfrm>
          <a:custGeom>
            <a:avLst/>
            <a:gdLst>
              <a:gd name="connsiteX0" fmla="*/ 712003 w 7315202"/>
              <a:gd name="connsiteY0" fmla="*/ 1 h 2819286"/>
              <a:gd name="connsiteX1" fmla="*/ 0 w 7315202"/>
              <a:gd name="connsiteY1" fmla="*/ 542933 h 2819286"/>
              <a:gd name="connsiteX2" fmla="*/ 1 w 7315202"/>
              <a:gd name="connsiteY2" fmla="*/ 1 h 2819286"/>
              <a:gd name="connsiteX3" fmla="*/ 7315202 w 7315202"/>
              <a:gd name="connsiteY3" fmla="*/ 908049 h 2819286"/>
              <a:gd name="connsiteX4" fmla="*/ 6875280 w 7315202"/>
              <a:gd name="connsiteY4" fmla="*/ 331134 h 2819286"/>
              <a:gd name="connsiteX5" fmla="*/ 3612309 w 7315202"/>
              <a:gd name="connsiteY5" fmla="*/ 2819286 h 2819286"/>
              <a:gd name="connsiteX6" fmla="*/ 1462488 w 7315202"/>
              <a:gd name="connsiteY6" fmla="*/ 0 h 2819286"/>
              <a:gd name="connsiteX7" fmla="*/ 7315202 w 7315202"/>
              <a:gd name="connsiteY7" fmla="*/ 0 h 28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2" h="2819286">
                <a:moveTo>
                  <a:pt x="712003" y="1"/>
                </a:moveTo>
                <a:lnTo>
                  <a:pt x="0" y="542933"/>
                </a:lnTo>
                <a:lnTo>
                  <a:pt x="1" y="1"/>
                </a:lnTo>
                <a:close/>
                <a:moveTo>
                  <a:pt x="7315202" y="908049"/>
                </a:moveTo>
                <a:lnTo>
                  <a:pt x="6875280" y="331134"/>
                </a:lnTo>
                <a:lnTo>
                  <a:pt x="3612309" y="2819286"/>
                </a:lnTo>
                <a:lnTo>
                  <a:pt x="1462488" y="0"/>
                </a:lnTo>
                <a:lnTo>
                  <a:pt x="731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B14E258-2596-4B2D-A4A7-047EC2B5D798}"/>
              </a:ext>
            </a:extLst>
          </p:cNvPr>
          <p:cNvSpPr/>
          <p:nvPr/>
        </p:nvSpPr>
        <p:spPr>
          <a:xfrm>
            <a:off x="14401800" y="-602754"/>
            <a:ext cx="4389120" cy="4114800"/>
          </a:xfrm>
          <a:custGeom>
            <a:avLst/>
            <a:gdLst>
              <a:gd name="connsiteX0" fmla="*/ 0 w 4389120"/>
              <a:gd name="connsiteY0" fmla="*/ 0 h 4114800"/>
              <a:gd name="connsiteX1" fmla="*/ 230294 w 4389120"/>
              <a:gd name="connsiteY1" fmla="*/ 0 h 4114800"/>
              <a:gd name="connsiteX2" fmla="*/ 230294 w 4389120"/>
              <a:gd name="connsiteY2" fmla="*/ 518312 h 4114800"/>
              <a:gd name="connsiteX3" fmla="*/ 446617 w 4389120"/>
              <a:gd name="connsiteY3" fmla="*/ 518312 h 4114800"/>
              <a:gd name="connsiteX4" fmla="*/ 446617 w 4389120"/>
              <a:gd name="connsiteY4" fmla="*/ 586082 h 4114800"/>
              <a:gd name="connsiteX5" fmla="*/ 3352800 w 4389120"/>
              <a:gd name="connsiteY5" fmla="*/ 586082 h 4114800"/>
              <a:gd name="connsiteX6" fmla="*/ 3352800 w 4389120"/>
              <a:gd name="connsiteY6" fmla="*/ 518312 h 4114800"/>
              <a:gd name="connsiteX7" fmla="*/ 3441276 w 4389120"/>
              <a:gd name="connsiteY7" fmla="*/ 518312 h 4114800"/>
              <a:gd name="connsiteX8" fmla="*/ 3441276 w 4389120"/>
              <a:gd name="connsiteY8" fmla="*/ 0 h 4114800"/>
              <a:gd name="connsiteX9" fmla="*/ 4389120 w 4389120"/>
              <a:gd name="connsiteY9" fmla="*/ 0 h 4114800"/>
              <a:gd name="connsiteX10" fmla="*/ 4389120 w 4389120"/>
              <a:gd name="connsiteY10" fmla="*/ 402095 h 4114800"/>
              <a:gd name="connsiteX11" fmla="*/ 3886200 w 4389120"/>
              <a:gd name="connsiteY11" fmla="*/ 402095 h 4114800"/>
              <a:gd name="connsiteX12" fmla="*/ 3886200 w 4389120"/>
              <a:gd name="connsiteY12" fmla="*/ 1783854 h 4114800"/>
              <a:gd name="connsiteX13" fmla="*/ 4389120 w 4389120"/>
              <a:gd name="connsiteY13" fmla="*/ 1783854 h 4114800"/>
              <a:gd name="connsiteX14" fmla="*/ 4389120 w 4389120"/>
              <a:gd name="connsiteY14" fmla="*/ 4114800 h 4114800"/>
              <a:gd name="connsiteX15" fmla="*/ 0 w 4389120"/>
              <a:gd name="connsiteY15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9120" h="4114800">
                <a:moveTo>
                  <a:pt x="0" y="0"/>
                </a:moveTo>
                <a:lnTo>
                  <a:pt x="230294" y="0"/>
                </a:lnTo>
                <a:lnTo>
                  <a:pt x="230294" y="518312"/>
                </a:lnTo>
                <a:lnTo>
                  <a:pt x="446617" y="518312"/>
                </a:lnTo>
                <a:lnTo>
                  <a:pt x="446617" y="586082"/>
                </a:lnTo>
                <a:lnTo>
                  <a:pt x="3352800" y="586082"/>
                </a:lnTo>
                <a:lnTo>
                  <a:pt x="3352800" y="518312"/>
                </a:lnTo>
                <a:lnTo>
                  <a:pt x="3441276" y="518312"/>
                </a:lnTo>
                <a:lnTo>
                  <a:pt x="3441276" y="0"/>
                </a:lnTo>
                <a:lnTo>
                  <a:pt x="4389120" y="0"/>
                </a:lnTo>
                <a:lnTo>
                  <a:pt x="4389120" y="402095"/>
                </a:lnTo>
                <a:lnTo>
                  <a:pt x="3886200" y="402095"/>
                </a:lnTo>
                <a:lnTo>
                  <a:pt x="3886200" y="1783854"/>
                </a:lnTo>
                <a:lnTo>
                  <a:pt x="4389120" y="1783854"/>
                </a:lnTo>
                <a:lnTo>
                  <a:pt x="4389120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564191" y="2379427"/>
            <a:ext cx="11159618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5000" dirty="0">
                <a:solidFill>
                  <a:srgbClr val="02602A"/>
                </a:solidFill>
                <a:latin typeface="Childling"/>
              </a:rPr>
              <a:t>TURUNAN FUNGSI TRIGONOMETRI</a:t>
            </a:r>
          </a:p>
        </p:txBody>
      </p:sp>
      <p:sp>
        <p:nvSpPr>
          <p:cNvPr id="15" name="Freeform 8">
            <a:hlinkClick r:id="rId12" action="ppaction://hlinksldjump"/>
            <a:extLst>
              <a:ext uri="{FF2B5EF4-FFF2-40B4-BE49-F238E27FC236}">
                <a16:creationId xmlns:a16="http://schemas.microsoft.com/office/drawing/2014/main" id="{20A7F7CA-3EBC-4F7B-99AF-C27D9F94D55A}"/>
              </a:ext>
            </a:extLst>
          </p:cNvPr>
          <p:cNvSpPr/>
          <p:nvPr/>
        </p:nvSpPr>
        <p:spPr>
          <a:xfrm>
            <a:off x="7640911" y="7351778"/>
            <a:ext cx="3256132" cy="952183"/>
          </a:xfrm>
          <a:custGeom>
            <a:avLst/>
            <a:gdLst/>
            <a:ahLst/>
            <a:cxnLst/>
            <a:rect l="l" t="t" r="r" b="b"/>
            <a:pathLst>
              <a:path w="1932248" h="293636">
                <a:moveTo>
                  <a:pt x="105526" y="0"/>
                </a:moveTo>
                <a:lnTo>
                  <a:pt x="1826722" y="0"/>
                </a:lnTo>
                <a:cubicBezTo>
                  <a:pt x="1885003" y="0"/>
                  <a:pt x="1932248" y="47246"/>
                  <a:pt x="1932248" y="105526"/>
                </a:cubicBezTo>
                <a:lnTo>
                  <a:pt x="1932248" y="188110"/>
                </a:lnTo>
                <a:cubicBezTo>
                  <a:pt x="1932248" y="246390"/>
                  <a:pt x="1885003" y="293636"/>
                  <a:pt x="1826722" y="293636"/>
                </a:cubicBezTo>
                <a:lnTo>
                  <a:pt x="105526" y="293636"/>
                </a:lnTo>
                <a:cubicBezTo>
                  <a:pt x="77539" y="293636"/>
                  <a:pt x="50698" y="282518"/>
                  <a:pt x="30908" y="262728"/>
                </a:cubicBezTo>
                <a:cubicBezTo>
                  <a:pt x="11118" y="242938"/>
                  <a:pt x="0" y="216097"/>
                  <a:pt x="0" y="188110"/>
                </a:cubicBezTo>
                <a:lnTo>
                  <a:pt x="0" y="105526"/>
                </a:lnTo>
                <a:cubicBezTo>
                  <a:pt x="0" y="47246"/>
                  <a:pt x="47246" y="0"/>
                  <a:pt x="105526" y="0"/>
                </a:cubicBezTo>
                <a:close/>
              </a:path>
            </a:pathLst>
          </a:custGeom>
          <a:solidFill>
            <a:srgbClr val="63B231"/>
          </a:solidFill>
        </p:spPr>
      </p:sp>
      <p:sp>
        <p:nvSpPr>
          <p:cNvPr id="16" name="TextBox 9">
            <a:hlinkClick r:id="rId12" action="ppaction://hlinksldjump"/>
            <a:extLst>
              <a:ext uri="{FF2B5EF4-FFF2-40B4-BE49-F238E27FC236}">
                <a16:creationId xmlns:a16="http://schemas.microsoft.com/office/drawing/2014/main" id="{C8FAC7A0-6ED4-4808-BC87-BD877ECF0FCA}"/>
              </a:ext>
            </a:extLst>
          </p:cNvPr>
          <p:cNvSpPr txBox="1"/>
          <p:nvPr/>
        </p:nvSpPr>
        <p:spPr>
          <a:xfrm>
            <a:off x="7793309" y="7200900"/>
            <a:ext cx="2802112" cy="13342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r>
              <a:rPr lang="en-US" sz="4000" dirty="0">
                <a:solidFill>
                  <a:srgbClr val="FFFFFF"/>
                </a:solidFill>
                <a:latin typeface="Dosis Semi-Bold"/>
              </a:rPr>
              <a:t>MULAI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A8BF08-7E7C-4A24-B493-3D3B30DC0043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1D131ED-9813-489C-A89B-588AA0E5B30E}"/>
              </a:ext>
            </a:extLst>
          </p:cNvPr>
          <p:cNvSpPr/>
          <p:nvPr/>
        </p:nvSpPr>
        <p:spPr>
          <a:xfrm>
            <a:off x="13396030" y="7825532"/>
            <a:ext cx="4891970" cy="2461468"/>
          </a:xfrm>
          <a:custGeom>
            <a:avLst/>
            <a:gdLst>
              <a:gd name="connsiteX0" fmla="*/ 0 w 4891970"/>
              <a:gd name="connsiteY0" fmla="*/ 0 h 2461468"/>
              <a:gd name="connsiteX1" fmla="*/ 4891970 w 4891970"/>
              <a:gd name="connsiteY1" fmla="*/ 0 h 2461468"/>
              <a:gd name="connsiteX2" fmla="*/ 4891970 w 4891970"/>
              <a:gd name="connsiteY2" fmla="*/ 2461468 h 2461468"/>
              <a:gd name="connsiteX3" fmla="*/ 0 w 4891970"/>
              <a:gd name="connsiteY3" fmla="*/ 2461468 h 246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970" h="2461468">
                <a:moveTo>
                  <a:pt x="0" y="0"/>
                </a:moveTo>
                <a:lnTo>
                  <a:pt x="4891970" y="0"/>
                </a:lnTo>
                <a:lnTo>
                  <a:pt x="4891970" y="2461468"/>
                </a:lnTo>
                <a:lnTo>
                  <a:pt x="0" y="2461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4E43876-3FF4-4DDA-8212-4F53B7DE258A}"/>
              </a:ext>
            </a:extLst>
          </p:cNvPr>
          <p:cNvSpPr/>
          <p:nvPr/>
        </p:nvSpPr>
        <p:spPr>
          <a:xfrm rot="2213496">
            <a:off x="15224813" y="-490219"/>
            <a:ext cx="4523166" cy="3618534"/>
          </a:xfrm>
          <a:custGeom>
            <a:avLst/>
            <a:gdLst>
              <a:gd name="connsiteX0" fmla="*/ 3716119 w 4523166"/>
              <a:gd name="connsiteY0" fmla="*/ 1 h 3618534"/>
              <a:gd name="connsiteX1" fmla="*/ 4523165 w 4523166"/>
              <a:gd name="connsiteY1" fmla="*/ 1 h 3618534"/>
              <a:gd name="connsiteX2" fmla="*/ 4523166 w 4523166"/>
              <a:gd name="connsiteY2" fmla="*/ 1075215 h 3618534"/>
              <a:gd name="connsiteX3" fmla="*/ 1905852 w 4523166"/>
              <a:gd name="connsiteY3" fmla="*/ 1 h 3618534"/>
              <a:gd name="connsiteX4" fmla="*/ 2728603 w 4523166"/>
              <a:gd name="connsiteY4" fmla="*/ 0 h 3618534"/>
              <a:gd name="connsiteX5" fmla="*/ 2202343 w 4523166"/>
              <a:gd name="connsiteY5" fmla="*/ 395007 h 3618534"/>
              <a:gd name="connsiteX6" fmla="*/ 4237910 w 4523166"/>
              <a:gd name="connsiteY6" fmla="*/ 3106956 h 3618534"/>
              <a:gd name="connsiteX7" fmla="*/ 4523165 w 4523166"/>
              <a:gd name="connsiteY7" fmla="*/ 2892845 h 3618534"/>
              <a:gd name="connsiteX8" fmla="*/ 4523165 w 4523166"/>
              <a:gd name="connsiteY8" fmla="*/ 3618533 h 3618534"/>
              <a:gd name="connsiteX9" fmla="*/ 0 w 4523166"/>
              <a:gd name="connsiteY9" fmla="*/ 3618534 h 3618534"/>
              <a:gd name="connsiteX10" fmla="*/ 1 w 4523166"/>
              <a:gd name="connsiteY10" fmla="*/ 1840475 h 3618534"/>
              <a:gd name="connsiteX11" fmla="*/ 2102675 w 4523166"/>
              <a:gd name="connsiteY11" fmla="*/ 262225 h 3618534"/>
              <a:gd name="connsiteX12" fmla="*/ 0 w 4523166"/>
              <a:gd name="connsiteY12" fmla="*/ 1 h 3618534"/>
              <a:gd name="connsiteX13" fmla="*/ 511161 w 4523166"/>
              <a:gd name="connsiteY13" fmla="*/ 1 h 3618534"/>
              <a:gd name="connsiteX14" fmla="*/ 0 w 4523166"/>
              <a:gd name="connsiteY14" fmla="*/ 383674 h 36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3166" h="3618534">
                <a:moveTo>
                  <a:pt x="3716119" y="1"/>
                </a:moveTo>
                <a:lnTo>
                  <a:pt x="4523165" y="1"/>
                </a:lnTo>
                <a:lnTo>
                  <a:pt x="4523166" y="1075215"/>
                </a:lnTo>
                <a:close/>
                <a:moveTo>
                  <a:pt x="1905852" y="1"/>
                </a:moveTo>
                <a:lnTo>
                  <a:pt x="2728603" y="0"/>
                </a:lnTo>
                <a:lnTo>
                  <a:pt x="2202343" y="395007"/>
                </a:lnTo>
                <a:lnTo>
                  <a:pt x="4237910" y="3106956"/>
                </a:lnTo>
                <a:lnTo>
                  <a:pt x="4523165" y="2892845"/>
                </a:lnTo>
                <a:lnTo>
                  <a:pt x="4523165" y="3618533"/>
                </a:lnTo>
                <a:lnTo>
                  <a:pt x="0" y="3618534"/>
                </a:lnTo>
                <a:lnTo>
                  <a:pt x="1" y="1840475"/>
                </a:lnTo>
                <a:lnTo>
                  <a:pt x="2102675" y="262225"/>
                </a:lnTo>
                <a:close/>
                <a:moveTo>
                  <a:pt x="0" y="1"/>
                </a:moveTo>
                <a:lnTo>
                  <a:pt x="511161" y="1"/>
                </a:lnTo>
                <a:lnTo>
                  <a:pt x="0" y="3836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686351" y="4176872"/>
            <a:ext cx="11462053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02602A"/>
                </a:solidFill>
                <a:latin typeface="Childling"/>
              </a:rPr>
              <a:t>TURUNAN FUNGSI TRIGONOMETRI LAINNYA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C972B0F-6E65-4F76-993F-8DF5B2D68325}"/>
              </a:ext>
            </a:extLst>
          </p:cNvPr>
          <p:cNvSpPr/>
          <p:nvPr/>
        </p:nvSpPr>
        <p:spPr>
          <a:xfrm flipH="1">
            <a:off x="63935" y="2957451"/>
            <a:ext cx="4508065" cy="9072835"/>
          </a:xfrm>
          <a:custGeom>
            <a:avLst/>
            <a:gdLst>
              <a:gd name="connsiteX0" fmla="*/ 4508065 w 4508065"/>
              <a:gd name="connsiteY0" fmla="*/ 0 h 9072835"/>
              <a:gd name="connsiteX1" fmla="*/ 0 w 4508065"/>
              <a:gd name="connsiteY1" fmla="*/ 0 h 9072835"/>
              <a:gd name="connsiteX2" fmla="*/ 0 w 4508065"/>
              <a:gd name="connsiteY2" fmla="*/ 9072835 h 9072835"/>
              <a:gd name="connsiteX3" fmla="*/ 1039961 w 4508065"/>
              <a:gd name="connsiteY3" fmla="*/ 9072835 h 9072835"/>
              <a:gd name="connsiteX4" fmla="*/ 1039961 w 4508065"/>
              <a:gd name="connsiteY4" fmla="*/ 7367649 h 9072835"/>
              <a:gd name="connsiteX5" fmla="*/ 3788171 w 4508065"/>
              <a:gd name="connsiteY5" fmla="*/ 7367649 h 9072835"/>
              <a:gd name="connsiteX6" fmla="*/ 3788171 w 4508065"/>
              <a:gd name="connsiteY6" fmla="*/ 9072835 h 9072835"/>
              <a:gd name="connsiteX7" fmla="*/ 4508065 w 4508065"/>
              <a:gd name="connsiteY7" fmla="*/ 9072835 h 90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8065" h="9072835">
                <a:moveTo>
                  <a:pt x="4508065" y="0"/>
                </a:moveTo>
                <a:lnTo>
                  <a:pt x="0" y="0"/>
                </a:lnTo>
                <a:lnTo>
                  <a:pt x="0" y="9072835"/>
                </a:lnTo>
                <a:lnTo>
                  <a:pt x="1039961" y="9072835"/>
                </a:lnTo>
                <a:lnTo>
                  <a:pt x="1039961" y="7367649"/>
                </a:lnTo>
                <a:lnTo>
                  <a:pt x="3788171" y="7367649"/>
                </a:lnTo>
                <a:lnTo>
                  <a:pt x="3788171" y="9072835"/>
                </a:lnTo>
                <a:lnTo>
                  <a:pt x="4508065" y="90728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AA6F726-5642-44A4-AD2F-0BEFAB060B02}"/>
              </a:ext>
            </a:extLst>
          </p:cNvPr>
          <p:cNvSpPr txBox="1"/>
          <p:nvPr/>
        </p:nvSpPr>
        <p:spPr>
          <a:xfrm>
            <a:off x="9778022" y="2297927"/>
            <a:ext cx="127871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2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6E6C2F-BBB0-4423-85E9-DA2099555657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28AB02-3758-421B-993E-927CF65ACB22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33252129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E781DE-E57A-457F-8621-6A59AEC5C4E2}"/>
              </a:ext>
            </a:extLst>
          </p:cNvPr>
          <p:cNvSpPr/>
          <p:nvPr/>
        </p:nvSpPr>
        <p:spPr>
          <a:xfrm flipH="1">
            <a:off x="15873139" y="-38100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A8BF08-7E7C-4A24-B493-3D3B30DC0043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784783"/>
            <a:ext cx="16230600" cy="8778317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4E43876-3FF4-4DDA-8212-4F53B7DE258A}"/>
              </a:ext>
            </a:extLst>
          </p:cNvPr>
          <p:cNvSpPr/>
          <p:nvPr/>
        </p:nvSpPr>
        <p:spPr>
          <a:xfrm rot="2213496">
            <a:off x="16271119" y="-366167"/>
            <a:ext cx="3010684" cy="2408548"/>
          </a:xfrm>
          <a:custGeom>
            <a:avLst/>
            <a:gdLst>
              <a:gd name="connsiteX0" fmla="*/ 3716119 w 4523166"/>
              <a:gd name="connsiteY0" fmla="*/ 1 h 3618534"/>
              <a:gd name="connsiteX1" fmla="*/ 4523165 w 4523166"/>
              <a:gd name="connsiteY1" fmla="*/ 1 h 3618534"/>
              <a:gd name="connsiteX2" fmla="*/ 4523166 w 4523166"/>
              <a:gd name="connsiteY2" fmla="*/ 1075215 h 3618534"/>
              <a:gd name="connsiteX3" fmla="*/ 1905852 w 4523166"/>
              <a:gd name="connsiteY3" fmla="*/ 1 h 3618534"/>
              <a:gd name="connsiteX4" fmla="*/ 2728603 w 4523166"/>
              <a:gd name="connsiteY4" fmla="*/ 0 h 3618534"/>
              <a:gd name="connsiteX5" fmla="*/ 2202343 w 4523166"/>
              <a:gd name="connsiteY5" fmla="*/ 395007 h 3618534"/>
              <a:gd name="connsiteX6" fmla="*/ 4237910 w 4523166"/>
              <a:gd name="connsiteY6" fmla="*/ 3106956 h 3618534"/>
              <a:gd name="connsiteX7" fmla="*/ 4523165 w 4523166"/>
              <a:gd name="connsiteY7" fmla="*/ 2892845 h 3618534"/>
              <a:gd name="connsiteX8" fmla="*/ 4523165 w 4523166"/>
              <a:gd name="connsiteY8" fmla="*/ 3618533 h 3618534"/>
              <a:gd name="connsiteX9" fmla="*/ 0 w 4523166"/>
              <a:gd name="connsiteY9" fmla="*/ 3618534 h 3618534"/>
              <a:gd name="connsiteX10" fmla="*/ 1 w 4523166"/>
              <a:gd name="connsiteY10" fmla="*/ 1840475 h 3618534"/>
              <a:gd name="connsiteX11" fmla="*/ 2102675 w 4523166"/>
              <a:gd name="connsiteY11" fmla="*/ 262225 h 3618534"/>
              <a:gd name="connsiteX12" fmla="*/ 0 w 4523166"/>
              <a:gd name="connsiteY12" fmla="*/ 1 h 3618534"/>
              <a:gd name="connsiteX13" fmla="*/ 511161 w 4523166"/>
              <a:gd name="connsiteY13" fmla="*/ 1 h 3618534"/>
              <a:gd name="connsiteX14" fmla="*/ 0 w 4523166"/>
              <a:gd name="connsiteY14" fmla="*/ 383674 h 36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3166" h="3618534">
                <a:moveTo>
                  <a:pt x="3716119" y="1"/>
                </a:moveTo>
                <a:lnTo>
                  <a:pt x="4523165" y="1"/>
                </a:lnTo>
                <a:lnTo>
                  <a:pt x="4523166" y="1075215"/>
                </a:lnTo>
                <a:close/>
                <a:moveTo>
                  <a:pt x="1905852" y="1"/>
                </a:moveTo>
                <a:lnTo>
                  <a:pt x="2728603" y="0"/>
                </a:lnTo>
                <a:lnTo>
                  <a:pt x="2202343" y="395007"/>
                </a:lnTo>
                <a:lnTo>
                  <a:pt x="4237910" y="3106956"/>
                </a:lnTo>
                <a:lnTo>
                  <a:pt x="4523165" y="2892845"/>
                </a:lnTo>
                <a:lnTo>
                  <a:pt x="4523165" y="3618533"/>
                </a:lnTo>
                <a:lnTo>
                  <a:pt x="0" y="3618534"/>
                </a:lnTo>
                <a:lnTo>
                  <a:pt x="1" y="1840475"/>
                </a:lnTo>
                <a:lnTo>
                  <a:pt x="2102675" y="262225"/>
                </a:lnTo>
                <a:close/>
                <a:moveTo>
                  <a:pt x="0" y="1"/>
                </a:moveTo>
                <a:lnTo>
                  <a:pt x="511161" y="1"/>
                </a:lnTo>
                <a:lnTo>
                  <a:pt x="0" y="383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3945BF-053E-4785-8C63-19888AD7AFA3}"/>
              </a:ext>
            </a:extLst>
          </p:cNvPr>
          <p:cNvGrpSpPr/>
          <p:nvPr/>
        </p:nvGrpSpPr>
        <p:grpSpPr>
          <a:xfrm>
            <a:off x="2157935" y="800100"/>
            <a:ext cx="13694760" cy="1077218"/>
            <a:chOff x="2637013" y="1167344"/>
            <a:chExt cx="16124208" cy="1268316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779F353-98FE-4A00-9CB6-F58EFDF75A5F}"/>
                </a:ext>
              </a:extLst>
            </p:cNvPr>
            <p:cNvSpPr/>
            <p:nvPr/>
          </p:nvSpPr>
          <p:spPr>
            <a:xfrm flipH="1" flipV="1">
              <a:off x="2743200" y="1293943"/>
              <a:ext cx="940743" cy="649968"/>
            </a:xfrm>
            <a:custGeom>
              <a:avLst/>
              <a:gdLst/>
              <a:ahLst/>
              <a:cxnLst/>
              <a:rect l="l" t="t" r="r" b="b"/>
              <a:pathLst>
                <a:path w="2088874" h="1443222">
                  <a:moveTo>
                    <a:pt x="2088874" y="1443222"/>
                  </a:moveTo>
                  <a:lnTo>
                    <a:pt x="0" y="1443222"/>
                  </a:lnTo>
                  <a:lnTo>
                    <a:pt x="0" y="0"/>
                  </a:lnTo>
                  <a:lnTo>
                    <a:pt x="2088874" y="0"/>
                  </a:lnTo>
                  <a:lnTo>
                    <a:pt x="2088874" y="14432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08D96938-988D-46A2-B087-9F0014D9C6D3}"/>
                </a:ext>
              </a:extLst>
            </p:cNvPr>
            <p:cNvSpPr txBox="1"/>
            <p:nvPr/>
          </p:nvSpPr>
          <p:spPr>
            <a:xfrm>
              <a:off x="2637013" y="1167344"/>
              <a:ext cx="16124208" cy="1268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7000" dirty="0">
                  <a:solidFill>
                    <a:srgbClr val="02602A"/>
                  </a:solidFill>
                  <a:latin typeface="Childling"/>
                </a:rPr>
                <a:t>TURUNAN FUNGSI TRIGONOMETRI LAINNYA</a:t>
              </a: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B4591E3-3093-4D71-88A7-C8C6DD23D107}"/>
                </a:ext>
              </a:extLst>
            </p:cNvPr>
            <p:cNvSpPr/>
            <p:nvPr/>
          </p:nvSpPr>
          <p:spPr>
            <a:xfrm flipV="1">
              <a:off x="17770680" y="1324836"/>
              <a:ext cx="940742" cy="649968"/>
            </a:xfrm>
            <a:custGeom>
              <a:avLst/>
              <a:gdLst/>
              <a:ahLst/>
              <a:cxnLst/>
              <a:rect l="l" t="t" r="r" b="b"/>
              <a:pathLst>
                <a:path w="2088874" h="1443222">
                  <a:moveTo>
                    <a:pt x="2088874" y="1443222"/>
                  </a:moveTo>
                  <a:lnTo>
                    <a:pt x="0" y="1443222"/>
                  </a:lnTo>
                  <a:lnTo>
                    <a:pt x="0" y="0"/>
                  </a:lnTo>
                  <a:lnTo>
                    <a:pt x="2088874" y="0"/>
                  </a:lnTo>
                  <a:lnTo>
                    <a:pt x="2088874" y="14432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E7ECEBB3-B3E8-423B-838E-2E24D8508931}"/>
              </a:ext>
            </a:extLst>
          </p:cNvPr>
          <p:cNvSpPr txBox="1"/>
          <p:nvPr/>
        </p:nvSpPr>
        <p:spPr>
          <a:xfrm>
            <a:off x="1301570" y="1851785"/>
            <a:ext cx="15949668" cy="861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Selain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turunan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fungsi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sinus dan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kosinus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dalam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trigonometri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,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fungsi-fungsi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tangen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,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kotangen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,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sekan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, dan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kosekan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juga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mempunyai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turunan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.</a:t>
            </a:r>
            <a:endParaRPr lang="en-ID" sz="2799" dirty="0">
              <a:solidFill>
                <a:srgbClr val="02602A"/>
              </a:solidFill>
              <a:latin typeface="Dosis Semi-Bol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252B86-D3B2-49EB-8E37-B467C7C66826}"/>
              </a:ext>
            </a:extLst>
          </p:cNvPr>
          <p:cNvGrpSpPr/>
          <p:nvPr/>
        </p:nvGrpSpPr>
        <p:grpSpPr>
          <a:xfrm>
            <a:off x="7545296" y="2723974"/>
            <a:ext cx="3462215" cy="608550"/>
            <a:chOff x="7619999" y="3314700"/>
            <a:chExt cx="3462215" cy="60855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FAC81D0-0B9F-4048-A245-19132025A4AF}"/>
                </a:ext>
              </a:extLst>
            </p:cNvPr>
            <p:cNvSpPr/>
            <p:nvPr/>
          </p:nvSpPr>
          <p:spPr>
            <a:xfrm>
              <a:off x="7619999" y="3314700"/>
              <a:ext cx="3462215" cy="608550"/>
            </a:xfrm>
            <a:custGeom>
              <a:avLst/>
              <a:gdLst/>
              <a:ahLst/>
              <a:cxnLst/>
              <a:rect l="l" t="t" r="r" b="b"/>
              <a:pathLst>
                <a:path w="1932248" h="293636">
                  <a:moveTo>
                    <a:pt x="105526" y="0"/>
                  </a:moveTo>
                  <a:lnTo>
                    <a:pt x="1826722" y="0"/>
                  </a:lnTo>
                  <a:cubicBezTo>
                    <a:pt x="1885003" y="0"/>
                    <a:pt x="1932248" y="47246"/>
                    <a:pt x="1932248" y="105526"/>
                  </a:cubicBezTo>
                  <a:lnTo>
                    <a:pt x="1932248" y="188110"/>
                  </a:lnTo>
                  <a:cubicBezTo>
                    <a:pt x="1932248" y="246390"/>
                    <a:pt x="1885003" y="293636"/>
                    <a:pt x="1826722" y="293636"/>
                  </a:cubicBezTo>
                  <a:lnTo>
                    <a:pt x="105526" y="293636"/>
                  </a:lnTo>
                  <a:cubicBezTo>
                    <a:pt x="77539" y="293636"/>
                    <a:pt x="50698" y="282518"/>
                    <a:pt x="30908" y="262728"/>
                  </a:cubicBezTo>
                  <a:cubicBezTo>
                    <a:pt x="11118" y="242938"/>
                    <a:pt x="0" y="216097"/>
                    <a:pt x="0" y="188110"/>
                  </a:cubicBezTo>
                  <a:lnTo>
                    <a:pt x="0" y="105526"/>
                  </a:lnTo>
                  <a:cubicBezTo>
                    <a:pt x="0" y="47246"/>
                    <a:pt x="47246" y="0"/>
                    <a:pt x="105526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AA602BA1-474B-467A-8A8C-DB62052E9C67}"/>
                    </a:ext>
                  </a:extLst>
                </p:cNvPr>
                <p:cNvSpPr/>
                <p:nvPr/>
              </p:nvSpPr>
              <p:spPr>
                <a:xfrm>
                  <a:off x="7738837" y="3325552"/>
                  <a:ext cx="3224537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D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ID" sz="2800" dirty="0">
                    <a:solidFill>
                      <a:schemeClr val="bg1"/>
                    </a:solidFill>
                    <a:latin typeface="Dosis Semi-Bold" panose="020B060402020202020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AA602BA1-474B-467A-8A8C-DB62052E9C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8837" y="3325552"/>
                  <a:ext cx="3224537" cy="5329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12">
            <a:extLst>
              <a:ext uri="{FF2B5EF4-FFF2-40B4-BE49-F238E27FC236}">
                <a16:creationId xmlns:a16="http://schemas.microsoft.com/office/drawing/2014/main" id="{2E73E1B2-4358-4BDD-870B-057236489E04}"/>
              </a:ext>
            </a:extLst>
          </p:cNvPr>
          <p:cNvSpPr txBox="1"/>
          <p:nvPr/>
        </p:nvSpPr>
        <p:spPr>
          <a:xfrm>
            <a:off x="7664134" y="3308747"/>
            <a:ext cx="30861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2602A"/>
                </a:solidFill>
                <a:latin typeface="Childling"/>
              </a:rPr>
              <a:t>BUKTI</a:t>
            </a:r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BDBB21CA-2B07-4786-8E09-74CB38171C7F}"/>
              </a:ext>
            </a:extLst>
          </p:cNvPr>
          <p:cNvSpPr/>
          <p:nvPr/>
        </p:nvSpPr>
        <p:spPr>
          <a:xfrm>
            <a:off x="1309960" y="3889966"/>
            <a:ext cx="15682640" cy="5552007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2E14AEDA-6E8E-4BCA-A090-A467AAC226A5}"/>
                  </a:ext>
                </a:extLst>
              </p:cNvPr>
              <p:cNvSpPr txBox="1"/>
              <p:nvPr/>
            </p:nvSpPr>
            <p:spPr>
              <a:xfrm>
                <a:off x="1538560" y="3992046"/>
                <a:ext cx="15682640" cy="61805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Karena </a:t>
                </a:r>
                <a14:m>
                  <m:oMath xmlns:m="http://schemas.openxmlformats.org/officeDocument/2006/math"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,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maka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dengan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menggunakan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Aturan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Hasil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Bagi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Pencarian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Turunan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,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dimisalkan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:</a:t>
                </a:r>
              </a:p>
            </p:txBody>
          </p:sp>
        </mc:Choice>
        <mc:Fallback xmlns=""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2E14AEDA-6E8E-4BCA-A090-A467AAC22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60" y="3992046"/>
                <a:ext cx="15682640" cy="618054"/>
              </a:xfrm>
              <a:prstGeom prst="rect">
                <a:avLst/>
              </a:prstGeom>
              <a:blipFill>
                <a:blip r:embed="rId8"/>
                <a:stretch>
                  <a:fillRect l="-1360" t="-3960" b="-178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CC6C87-2E7D-4C59-BFDE-4FB4AEDD8D75}"/>
                  </a:ext>
                </a:extLst>
              </p:cNvPr>
              <p:cNvSpPr/>
              <p:nvPr/>
            </p:nvSpPr>
            <p:spPr>
              <a:xfrm>
                <a:off x="4878655" y="4599536"/>
                <a:ext cx="10272439" cy="4887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99" smtClean="0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14:m>
                  <m:oMath xmlns:m="http://schemas.openxmlformats.org/officeDocument/2006/math"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Maka,</a:t>
                </a:r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func>
                                    <m:func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func>
                                        <m:funcPr>
                                          <m:ctrlPr>
                                            <a:rPr lang="en-ID" sz="2799" i="1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799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799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799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 b="0" i="0" smtClean="0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799" b="0" i="0" smtClean="0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(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ingat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bahwa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CC6C87-2E7D-4C59-BFDE-4FB4AEDD8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655" y="4599536"/>
                <a:ext cx="10272439" cy="48873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1D131ED-9813-489C-A89B-588AA0E5B30E}"/>
              </a:ext>
            </a:extLst>
          </p:cNvPr>
          <p:cNvSpPr/>
          <p:nvPr/>
        </p:nvSpPr>
        <p:spPr>
          <a:xfrm flipH="1">
            <a:off x="0" y="7825532"/>
            <a:ext cx="4891970" cy="2461468"/>
          </a:xfrm>
          <a:custGeom>
            <a:avLst/>
            <a:gdLst>
              <a:gd name="connsiteX0" fmla="*/ 0 w 4891970"/>
              <a:gd name="connsiteY0" fmla="*/ 0 h 2461468"/>
              <a:gd name="connsiteX1" fmla="*/ 4891970 w 4891970"/>
              <a:gd name="connsiteY1" fmla="*/ 0 h 2461468"/>
              <a:gd name="connsiteX2" fmla="*/ 4891970 w 4891970"/>
              <a:gd name="connsiteY2" fmla="*/ 2461468 h 2461468"/>
              <a:gd name="connsiteX3" fmla="*/ 0 w 4891970"/>
              <a:gd name="connsiteY3" fmla="*/ 2461468 h 246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970" h="2461468">
                <a:moveTo>
                  <a:pt x="0" y="0"/>
                </a:moveTo>
                <a:lnTo>
                  <a:pt x="4891970" y="0"/>
                </a:lnTo>
                <a:lnTo>
                  <a:pt x="4891970" y="2461468"/>
                </a:lnTo>
                <a:lnTo>
                  <a:pt x="0" y="2461468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4E9ECE6-6B86-4A22-8DBF-F31DB29999FA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592C03-341E-45DA-9DD1-38CF407DDB18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77296194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E781DE-E57A-457F-8621-6A59AEC5C4E2}"/>
              </a:ext>
            </a:extLst>
          </p:cNvPr>
          <p:cNvSpPr/>
          <p:nvPr/>
        </p:nvSpPr>
        <p:spPr>
          <a:xfrm flipH="1">
            <a:off x="15873139" y="-38100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A8BF08-7E7C-4A24-B493-3D3B30DC0043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779179"/>
            <a:ext cx="16230600" cy="8778317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4E43876-3FF4-4DDA-8212-4F53B7DE258A}"/>
              </a:ext>
            </a:extLst>
          </p:cNvPr>
          <p:cNvSpPr/>
          <p:nvPr/>
        </p:nvSpPr>
        <p:spPr>
          <a:xfrm rot="2213496">
            <a:off x="16271119" y="-366167"/>
            <a:ext cx="3010684" cy="2408548"/>
          </a:xfrm>
          <a:custGeom>
            <a:avLst/>
            <a:gdLst>
              <a:gd name="connsiteX0" fmla="*/ 3716119 w 4523166"/>
              <a:gd name="connsiteY0" fmla="*/ 1 h 3618534"/>
              <a:gd name="connsiteX1" fmla="*/ 4523165 w 4523166"/>
              <a:gd name="connsiteY1" fmla="*/ 1 h 3618534"/>
              <a:gd name="connsiteX2" fmla="*/ 4523166 w 4523166"/>
              <a:gd name="connsiteY2" fmla="*/ 1075215 h 3618534"/>
              <a:gd name="connsiteX3" fmla="*/ 1905852 w 4523166"/>
              <a:gd name="connsiteY3" fmla="*/ 1 h 3618534"/>
              <a:gd name="connsiteX4" fmla="*/ 2728603 w 4523166"/>
              <a:gd name="connsiteY4" fmla="*/ 0 h 3618534"/>
              <a:gd name="connsiteX5" fmla="*/ 2202343 w 4523166"/>
              <a:gd name="connsiteY5" fmla="*/ 395007 h 3618534"/>
              <a:gd name="connsiteX6" fmla="*/ 4237910 w 4523166"/>
              <a:gd name="connsiteY6" fmla="*/ 3106956 h 3618534"/>
              <a:gd name="connsiteX7" fmla="*/ 4523165 w 4523166"/>
              <a:gd name="connsiteY7" fmla="*/ 2892845 h 3618534"/>
              <a:gd name="connsiteX8" fmla="*/ 4523165 w 4523166"/>
              <a:gd name="connsiteY8" fmla="*/ 3618533 h 3618534"/>
              <a:gd name="connsiteX9" fmla="*/ 0 w 4523166"/>
              <a:gd name="connsiteY9" fmla="*/ 3618534 h 3618534"/>
              <a:gd name="connsiteX10" fmla="*/ 1 w 4523166"/>
              <a:gd name="connsiteY10" fmla="*/ 1840475 h 3618534"/>
              <a:gd name="connsiteX11" fmla="*/ 2102675 w 4523166"/>
              <a:gd name="connsiteY11" fmla="*/ 262225 h 3618534"/>
              <a:gd name="connsiteX12" fmla="*/ 0 w 4523166"/>
              <a:gd name="connsiteY12" fmla="*/ 1 h 3618534"/>
              <a:gd name="connsiteX13" fmla="*/ 511161 w 4523166"/>
              <a:gd name="connsiteY13" fmla="*/ 1 h 3618534"/>
              <a:gd name="connsiteX14" fmla="*/ 0 w 4523166"/>
              <a:gd name="connsiteY14" fmla="*/ 383674 h 36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3166" h="3618534">
                <a:moveTo>
                  <a:pt x="3716119" y="1"/>
                </a:moveTo>
                <a:lnTo>
                  <a:pt x="4523165" y="1"/>
                </a:lnTo>
                <a:lnTo>
                  <a:pt x="4523166" y="1075215"/>
                </a:lnTo>
                <a:close/>
                <a:moveTo>
                  <a:pt x="1905852" y="1"/>
                </a:moveTo>
                <a:lnTo>
                  <a:pt x="2728603" y="0"/>
                </a:lnTo>
                <a:lnTo>
                  <a:pt x="2202343" y="395007"/>
                </a:lnTo>
                <a:lnTo>
                  <a:pt x="4237910" y="3106956"/>
                </a:lnTo>
                <a:lnTo>
                  <a:pt x="4523165" y="2892845"/>
                </a:lnTo>
                <a:lnTo>
                  <a:pt x="4523165" y="3618533"/>
                </a:lnTo>
                <a:lnTo>
                  <a:pt x="0" y="3618534"/>
                </a:lnTo>
                <a:lnTo>
                  <a:pt x="1" y="1840475"/>
                </a:lnTo>
                <a:lnTo>
                  <a:pt x="2102675" y="262225"/>
                </a:lnTo>
                <a:close/>
                <a:moveTo>
                  <a:pt x="0" y="1"/>
                </a:moveTo>
                <a:lnTo>
                  <a:pt x="511161" y="1"/>
                </a:lnTo>
                <a:lnTo>
                  <a:pt x="0" y="383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3945BF-053E-4785-8C63-19888AD7AFA3}"/>
              </a:ext>
            </a:extLst>
          </p:cNvPr>
          <p:cNvGrpSpPr/>
          <p:nvPr/>
        </p:nvGrpSpPr>
        <p:grpSpPr>
          <a:xfrm>
            <a:off x="2157935" y="1176646"/>
            <a:ext cx="13694760" cy="1077218"/>
            <a:chOff x="2637013" y="1167344"/>
            <a:chExt cx="16124208" cy="1268316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779F353-98FE-4A00-9CB6-F58EFDF75A5F}"/>
                </a:ext>
              </a:extLst>
            </p:cNvPr>
            <p:cNvSpPr/>
            <p:nvPr/>
          </p:nvSpPr>
          <p:spPr>
            <a:xfrm flipH="1" flipV="1">
              <a:off x="2743200" y="1293943"/>
              <a:ext cx="940743" cy="649968"/>
            </a:xfrm>
            <a:custGeom>
              <a:avLst/>
              <a:gdLst/>
              <a:ahLst/>
              <a:cxnLst/>
              <a:rect l="l" t="t" r="r" b="b"/>
              <a:pathLst>
                <a:path w="2088874" h="1443222">
                  <a:moveTo>
                    <a:pt x="2088874" y="1443222"/>
                  </a:moveTo>
                  <a:lnTo>
                    <a:pt x="0" y="1443222"/>
                  </a:lnTo>
                  <a:lnTo>
                    <a:pt x="0" y="0"/>
                  </a:lnTo>
                  <a:lnTo>
                    <a:pt x="2088874" y="0"/>
                  </a:lnTo>
                  <a:lnTo>
                    <a:pt x="2088874" y="14432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08D96938-988D-46A2-B087-9F0014D9C6D3}"/>
                </a:ext>
              </a:extLst>
            </p:cNvPr>
            <p:cNvSpPr txBox="1"/>
            <p:nvPr/>
          </p:nvSpPr>
          <p:spPr>
            <a:xfrm>
              <a:off x="2637013" y="1167344"/>
              <a:ext cx="16124208" cy="1268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7000" dirty="0">
                  <a:solidFill>
                    <a:srgbClr val="02602A"/>
                  </a:solidFill>
                  <a:latin typeface="Childling"/>
                </a:rPr>
                <a:t>TURUNAN FUNGSI TRIGONOMETRI LAINNYA</a:t>
              </a: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B4591E3-3093-4D71-88A7-C8C6DD23D107}"/>
                </a:ext>
              </a:extLst>
            </p:cNvPr>
            <p:cNvSpPr/>
            <p:nvPr/>
          </p:nvSpPr>
          <p:spPr>
            <a:xfrm flipV="1">
              <a:off x="17770680" y="1324836"/>
              <a:ext cx="940742" cy="649968"/>
            </a:xfrm>
            <a:custGeom>
              <a:avLst/>
              <a:gdLst/>
              <a:ahLst/>
              <a:cxnLst/>
              <a:rect l="l" t="t" r="r" b="b"/>
              <a:pathLst>
                <a:path w="2088874" h="1443222">
                  <a:moveTo>
                    <a:pt x="2088874" y="1443222"/>
                  </a:moveTo>
                  <a:lnTo>
                    <a:pt x="0" y="1443222"/>
                  </a:lnTo>
                  <a:lnTo>
                    <a:pt x="0" y="0"/>
                  </a:lnTo>
                  <a:lnTo>
                    <a:pt x="2088874" y="0"/>
                  </a:lnTo>
                  <a:lnTo>
                    <a:pt x="2088874" y="14432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E7ECEBB3-B3E8-423B-838E-2E24D8508931}"/>
                  </a:ext>
                </a:extLst>
              </p:cNvPr>
              <p:cNvSpPr txBox="1"/>
              <p:nvPr/>
            </p:nvSpPr>
            <p:spPr>
              <a:xfrm>
                <a:off x="1301570" y="2466937"/>
                <a:ext cx="15691030" cy="191456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Untuk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membuktikan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turunan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dari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tiga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fungsi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trigonometri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lainnya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,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yaitu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sty m:val="p"/>
                              </m:rP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dan</m:t>
                            </m:r>
                            <m:func>
                              <m:func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csc</m:t>
                                </m:r>
                              </m:fName>
                              <m:e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menggunakan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cara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yang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sama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seperti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pada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pembuktian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.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Ingat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bahwa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:</a:t>
                </a:r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 algn="just"/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en-US" sz="2799" b="0" i="0" smtClean="0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ID" sz="2799" i="1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799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799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</m:t>
                            </m:r>
                            <m:r>
                              <a:rPr lang="en-US" sz="2799" b="0" i="0" smtClean="0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func>
                              <m:func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csc</m:t>
                                </m:r>
                              </m:fName>
                              <m:e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799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2799" i="1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99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ID" sz="2799" i="1">
                                            <a:solidFill>
                                              <a:srgbClr val="02602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99">
                                            <a:solidFill>
                                              <a:srgbClr val="02602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2799">
                                            <a:solidFill>
                                              <a:srgbClr val="02602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den>
                                </m:f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 algn="ctr"/>
                <a:r>
                  <a:rPr lang="en-ID" sz="2799" dirty="0" err="1">
                    <a:solidFill>
                      <a:srgbClr val="02602A"/>
                    </a:solidFill>
                    <a:latin typeface="Dosis Semi-Bold"/>
                  </a:rPr>
                  <a:t>Maka</a:t>
                </a:r>
                <a:r>
                  <a:rPr lang="en-ID" sz="2799" dirty="0">
                    <a:solidFill>
                      <a:srgbClr val="02602A"/>
                    </a:solidFill>
                    <a:latin typeface="Dosis Semi-Bold"/>
                  </a:rPr>
                  <a:t>,</a:t>
                </a: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E7ECEBB3-B3E8-423B-838E-2E24D8508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570" y="2466937"/>
                <a:ext cx="15691030" cy="1914563"/>
              </a:xfrm>
              <a:prstGeom prst="rect">
                <a:avLst/>
              </a:prstGeom>
              <a:blipFill>
                <a:blip r:embed="rId6"/>
                <a:stretch>
                  <a:fillRect l="-1399" t="-5732" r="-1360" b="-1019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6252B86-D3B2-49EB-8E37-B467C7C66826}"/>
              </a:ext>
            </a:extLst>
          </p:cNvPr>
          <p:cNvGrpSpPr/>
          <p:nvPr/>
        </p:nvGrpSpPr>
        <p:grpSpPr>
          <a:xfrm>
            <a:off x="3022890" y="4457700"/>
            <a:ext cx="11964849" cy="608550"/>
            <a:chOff x="7619999" y="3314700"/>
            <a:chExt cx="3462215" cy="60855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FAC81D0-0B9F-4048-A245-19132025A4AF}"/>
                </a:ext>
              </a:extLst>
            </p:cNvPr>
            <p:cNvSpPr/>
            <p:nvPr/>
          </p:nvSpPr>
          <p:spPr>
            <a:xfrm>
              <a:off x="7619999" y="3314700"/>
              <a:ext cx="3462215" cy="608550"/>
            </a:xfrm>
            <a:custGeom>
              <a:avLst/>
              <a:gdLst/>
              <a:ahLst/>
              <a:cxnLst/>
              <a:rect l="l" t="t" r="r" b="b"/>
              <a:pathLst>
                <a:path w="1932248" h="293636">
                  <a:moveTo>
                    <a:pt x="105526" y="0"/>
                  </a:moveTo>
                  <a:lnTo>
                    <a:pt x="1826722" y="0"/>
                  </a:lnTo>
                  <a:cubicBezTo>
                    <a:pt x="1885003" y="0"/>
                    <a:pt x="1932248" y="47246"/>
                    <a:pt x="1932248" y="105526"/>
                  </a:cubicBezTo>
                  <a:lnTo>
                    <a:pt x="1932248" y="188110"/>
                  </a:lnTo>
                  <a:cubicBezTo>
                    <a:pt x="1932248" y="246390"/>
                    <a:pt x="1885003" y="293636"/>
                    <a:pt x="1826722" y="293636"/>
                  </a:cubicBezTo>
                  <a:lnTo>
                    <a:pt x="105526" y="293636"/>
                  </a:lnTo>
                  <a:cubicBezTo>
                    <a:pt x="77539" y="293636"/>
                    <a:pt x="50698" y="282518"/>
                    <a:pt x="30908" y="262728"/>
                  </a:cubicBezTo>
                  <a:cubicBezTo>
                    <a:pt x="11118" y="242938"/>
                    <a:pt x="0" y="216097"/>
                    <a:pt x="0" y="188110"/>
                  </a:cubicBezTo>
                  <a:lnTo>
                    <a:pt x="0" y="105526"/>
                  </a:lnTo>
                  <a:cubicBezTo>
                    <a:pt x="0" y="47246"/>
                    <a:pt x="47246" y="0"/>
                    <a:pt x="105526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AA602BA1-474B-467A-8A8C-DB62052E9C67}"/>
                    </a:ext>
                  </a:extLst>
                </p:cNvPr>
                <p:cNvSpPr/>
                <p:nvPr/>
              </p:nvSpPr>
              <p:spPr>
                <a:xfrm>
                  <a:off x="7672311" y="3315629"/>
                  <a:ext cx="3402442" cy="532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ID" sz="2799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𝑐𝑠𝑐</m:t>
                          </m:r>
                        </m:e>
                        <m:sup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799" dirty="0">
                      <a:solidFill>
                        <a:schemeClr val="bg1"/>
                      </a:solidFill>
                      <a:latin typeface="Dosis Semi-Bold"/>
                    </a:rPr>
                    <a:t>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endParaRPr lang="en-ID" sz="2799" dirty="0">
                    <a:solidFill>
                      <a:srgbClr val="02602A"/>
                    </a:solidFill>
                    <a:latin typeface="Dosis Semi-Bold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AA602BA1-474B-467A-8A8C-DB62052E9C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311" y="3315629"/>
                  <a:ext cx="3402442" cy="5329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1D131ED-9813-489C-A89B-588AA0E5B30E}"/>
              </a:ext>
            </a:extLst>
          </p:cNvPr>
          <p:cNvSpPr/>
          <p:nvPr/>
        </p:nvSpPr>
        <p:spPr>
          <a:xfrm flipH="1">
            <a:off x="0" y="8369940"/>
            <a:ext cx="3810000" cy="1917059"/>
          </a:xfrm>
          <a:custGeom>
            <a:avLst/>
            <a:gdLst>
              <a:gd name="connsiteX0" fmla="*/ 0 w 4891970"/>
              <a:gd name="connsiteY0" fmla="*/ 0 h 2461468"/>
              <a:gd name="connsiteX1" fmla="*/ 4891970 w 4891970"/>
              <a:gd name="connsiteY1" fmla="*/ 0 h 2461468"/>
              <a:gd name="connsiteX2" fmla="*/ 4891970 w 4891970"/>
              <a:gd name="connsiteY2" fmla="*/ 2461468 h 2461468"/>
              <a:gd name="connsiteX3" fmla="*/ 0 w 4891970"/>
              <a:gd name="connsiteY3" fmla="*/ 2461468 h 246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970" h="2461468">
                <a:moveTo>
                  <a:pt x="0" y="0"/>
                </a:moveTo>
                <a:lnTo>
                  <a:pt x="4891970" y="0"/>
                </a:lnTo>
                <a:lnTo>
                  <a:pt x="4891970" y="2461468"/>
                </a:lnTo>
                <a:lnTo>
                  <a:pt x="0" y="246146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60543EF-1F5B-4CE7-B7CA-AE1EC6527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1665370"/>
                  </p:ext>
                </p:extLst>
              </p:nvPr>
            </p:nvGraphicFramePr>
            <p:xfrm>
              <a:off x="2514599" y="6449478"/>
              <a:ext cx="13258801" cy="195708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025096">
                      <a:extLst>
                        <a:ext uri="{9D8B030D-6E8A-4147-A177-3AD203B41FA5}">
                          <a16:colId xmlns:a16="http://schemas.microsoft.com/office/drawing/2014/main" val="61501248"/>
                        </a:ext>
                      </a:extLst>
                    </a:gridCol>
                    <a:gridCol w="1053944">
                      <a:extLst>
                        <a:ext uri="{9D8B030D-6E8A-4147-A177-3AD203B41FA5}">
                          <a16:colId xmlns:a16="http://schemas.microsoft.com/office/drawing/2014/main" val="2126940"/>
                        </a:ext>
                      </a:extLst>
                    </a:gridCol>
                    <a:gridCol w="1368899">
                      <a:extLst>
                        <a:ext uri="{9D8B030D-6E8A-4147-A177-3AD203B41FA5}">
                          <a16:colId xmlns:a16="http://schemas.microsoft.com/office/drawing/2014/main" val="923043807"/>
                        </a:ext>
                      </a:extLst>
                    </a:gridCol>
                    <a:gridCol w="1702288">
                      <a:extLst>
                        <a:ext uri="{9D8B030D-6E8A-4147-A177-3AD203B41FA5}">
                          <a16:colId xmlns:a16="http://schemas.microsoft.com/office/drawing/2014/main" val="959580654"/>
                        </a:ext>
                      </a:extLst>
                    </a:gridCol>
                    <a:gridCol w="1763743">
                      <a:extLst>
                        <a:ext uri="{9D8B030D-6E8A-4147-A177-3AD203B41FA5}">
                          <a16:colId xmlns:a16="http://schemas.microsoft.com/office/drawing/2014/main" val="1367059743"/>
                        </a:ext>
                      </a:extLst>
                    </a:gridCol>
                    <a:gridCol w="2041825">
                      <a:extLst>
                        <a:ext uri="{9D8B030D-6E8A-4147-A177-3AD203B41FA5}">
                          <a16:colId xmlns:a16="http://schemas.microsoft.com/office/drawing/2014/main" val="3049255588"/>
                        </a:ext>
                      </a:extLst>
                    </a:gridCol>
                    <a:gridCol w="2303006">
                      <a:extLst>
                        <a:ext uri="{9D8B030D-6E8A-4147-A177-3AD203B41FA5}">
                          <a16:colId xmlns:a16="http://schemas.microsoft.com/office/drawing/2014/main" val="2977681529"/>
                        </a:ext>
                      </a:extLst>
                    </a:gridCol>
                  </a:tblGrid>
                  <a:tr h="97919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:r>
                            <a:rPr lang="en-US" sz="2799" kern="1200" dirty="0">
                              <a:solidFill>
                                <a:schemeClr val="bg1"/>
                              </a:solidFill>
                            </a:rPr>
                            <a:t>Fungsi </a:t>
                          </a:r>
                          <a14:m>
                            <m:oMath xmlns:m="http://schemas.openxmlformats.org/officeDocument/2006/math">
                              <m:r>
                                <a:rPr lang="en-US" sz="2799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99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2799" i="1" kern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 kern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799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D" sz="2799" kern="1200" dirty="0">
                            <a:solidFill>
                              <a:schemeClr val="bg1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3B2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chemeClr val="bg1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3B2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chemeClr val="bg1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3B2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chemeClr val="bg1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3B2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chemeClr val="bg1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3B2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chemeClr val="bg1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3B2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𝑐𝑠𝑐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chemeClr val="bg1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3B23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7502168"/>
                      </a:ext>
                    </a:extLst>
                  </a:tr>
                  <a:tr h="97789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:r>
                            <a:rPr lang="en-US" sz="2799" kern="1200" dirty="0" err="1"/>
                            <a:t>Turunan</a:t>
                          </a:r>
                          <a:r>
                            <a:rPr lang="en-US" sz="2799" kern="12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2799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99" kern="120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799" kern="1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799" kern="120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799" kern="12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2799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 kern="1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799" kern="120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ID" sz="2799" kern="1200" dirty="0">
                            <a:solidFill>
                              <a:srgbClr val="02602A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rgbClr val="02602A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rgbClr val="02602A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sz="2799" i="1" kern="120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99" kern="1200">
                                        <a:latin typeface="Cambria Math" panose="02040503050406030204" pitchFamily="18" charset="0"/>
                                      </a:rPr>
                                      <m:t>𝑠𝑒𝑐</m:t>
                                    </m:r>
                                  </m:e>
                                  <m:sup>
                                    <m:r>
                                      <a:rPr lang="en-US" sz="2799" kern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rgbClr val="02602A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sz="2799" i="1" kern="120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99" kern="1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799" kern="1200">
                                        <a:latin typeface="Cambria Math" panose="02040503050406030204" pitchFamily="18" charset="0"/>
                                      </a:rPr>
                                      <m:t>𝑐𝑠𝑐</m:t>
                                    </m:r>
                                  </m:e>
                                  <m:sup>
                                    <m:r>
                                      <a:rPr lang="en-US" sz="2799" kern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rgbClr val="02602A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rgbClr val="02602A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6098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sz="2799" i="1" kern="120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99" kern="1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799" kern="1200">
                                        <a:latin typeface="Cambria Math" panose="02040503050406030204" pitchFamily="18" charset="0"/>
                                      </a:rPr>
                                      <m:t>𝑐𝑠𝑐</m:t>
                                    </m:r>
                                  </m:e>
                                  <m:sup>
                                    <m:r>
                                      <a:rPr lang="en-US" sz="2799" kern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799" kern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D" sz="2799" kern="1200" dirty="0">
                            <a:solidFill>
                              <a:srgbClr val="02602A"/>
                            </a:solidFill>
                            <a:latin typeface="Dosis Semi-Bold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35909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60543EF-1F5B-4CE7-B7CA-AE1EC6527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1665370"/>
                  </p:ext>
                </p:extLst>
              </p:nvPr>
            </p:nvGraphicFramePr>
            <p:xfrm>
              <a:off x="2514599" y="6449478"/>
              <a:ext cx="13258801" cy="195708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025096">
                      <a:extLst>
                        <a:ext uri="{9D8B030D-6E8A-4147-A177-3AD203B41FA5}">
                          <a16:colId xmlns:a16="http://schemas.microsoft.com/office/drawing/2014/main" val="61501248"/>
                        </a:ext>
                      </a:extLst>
                    </a:gridCol>
                    <a:gridCol w="1053944">
                      <a:extLst>
                        <a:ext uri="{9D8B030D-6E8A-4147-A177-3AD203B41FA5}">
                          <a16:colId xmlns:a16="http://schemas.microsoft.com/office/drawing/2014/main" val="2126940"/>
                        </a:ext>
                      </a:extLst>
                    </a:gridCol>
                    <a:gridCol w="1368899">
                      <a:extLst>
                        <a:ext uri="{9D8B030D-6E8A-4147-A177-3AD203B41FA5}">
                          <a16:colId xmlns:a16="http://schemas.microsoft.com/office/drawing/2014/main" val="923043807"/>
                        </a:ext>
                      </a:extLst>
                    </a:gridCol>
                    <a:gridCol w="1702288">
                      <a:extLst>
                        <a:ext uri="{9D8B030D-6E8A-4147-A177-3AD203B41FA5}">
                          <a16:colId xmlns:a16="http://schemas.microsoft.com/office/drawing/2014/main" val="959580654"/>
                        </a:ext>
                      </a:extLst>
                    </a:gridCol>
                    <a:gridCol w="1763743">
                      <a:extLst>
                        <a:ext uri="{9D8B030D-6E8A-4147-A177-3AD203B41FA5}">
                          <a16:colId xmlns:a16="http://schemas.microsoft.com/office/drawing/2014/main" val="1367059743"/>
                        </a:ext>
                      </a:extLst>
                    </a:gridCol>
                    <a:gridCol w="2041825">
                      <a:extLst>
                        <a:ext uri="{9D8B030D-6E8A-4147-A177-3AD203B41FA5}">
                          <a16:colId xmlns:a16="http://schemas.microsoft.com/office/drawing/2014/main" val="3049255588"/>
                        </a:ext>
                      </a:extLst>
                    </a:gridCol>
                    <a:gridCol w="2303006">
                      <a:extLst>
                        <a:ext uri="{9D8B030D-6E8A-4147-A177-3AD203B41FA5}">
                          <a16:colId xmlns:a16="http://schemas.microsoft.com/office/drawing/2014/main" val="2977681529"/>
                        </a:ext>
                      </a:extLst>
                    </a:gridCol>
                  </a:tblGrid>
                  <a:tr h="9791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2" t="-617" r="-339113" b="-1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87283" t="-617" r="-872254" b="-1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97778" t="-617" r="-570667" b="-1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20789" t="-617" r="-360215" b="-1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04828" t="-617" r="-246552" b="-1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37015" t="-617" r="-113433" b="-1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75926" t="-617" r="-529" b="-1006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7502168"/>
                      </a:ext>
                    </a:extLst>
                  </a:tr>
                  <a:tr h="977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2" t="-101242" r="-339113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87283" t="-101242" r="-872254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97778" t="-101242" r="-570667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20789" t="-101242" r="-360215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04828" t="-101242" r="-246552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37015" t="-101242" r="-113433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75926" t="-101242" r="-529" b="-1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5909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1">
            <a:extLst>
              <a:ext uri="{FF2B5EF4-FFF2-40B4-BE49-F238E27FC236}">
                <a16:creationId xmlns:a16="http://schemas.microsoft.com/office/drawing/2014/main" id="{87B35761-5B61-4DE7-BE9C-CBB1388AA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123" y="5256449"/>
            <a:ext cx="12949814" cy="95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Berikut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adalah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turunan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fungsi-fungsi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trigonometri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yang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dirangkum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dalam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tabel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Tabel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Turunan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Fungsi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altLang="en-US" sz="2799" dirty="0" err="1">
                <a:solidFill>
                  <a:srgbClr val="02602A"/>
                </a:solidFill>
                <a:latin typeface="Dosis Semi-Bold"/>
              </a:rPr>
              <a:t>Trigonometri</a:t>
            </a:r>
            <a:r>
              <a:rPr lang="en-US" altLang="en-US" sz="2799" dirty="0">
                <a:solidFill>
                  <a:srgbClr val="02602A"/>
                </a:solidFill>
                <a:latin typeface="Dosis Semi-Bold"/>
              </a:rPr>
              <a:t> Dasar</a:t>
            </a:r>
          </a:p>
        </p:txBody>
      </p:sp>
      <p:sp>
        <p:nvSpPr>
          <p:cNvPr id="20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AEF8F5-5526-40B6-8363-9D28BC2710B7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138DE4-3E7C-4599-A0E9-A733AA34A925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000334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1C2A1D-DDF8-451D-B4FF-B0F87DD15E1A}"/>
              </a:ext>
            </a:extLst>
          </p:cNvPr>
          <p:cNvSpPr/>
          <p:nvPr/>
        </p:nvSpPr>
        <p:spPr>
          <a:xfrm flipH="1">
            <a:off x="15873139" y="-38100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2467F5-BAAA-4E3D-998C-DD6862D47849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5C58F2-62CB-48BC-A6A0-8DF314D4B8CE}"/>
              </a:ext>
            </a:extLst>
          </p:cNvPr>
          <p:cNvSpPr/>
          <p:nvPr/>
        </p:nvSpPr>
        <p:spPr>
          <a:xfrm>
            <a:off x="15322107" y="7295726"/>
            <a:ext cx="3575493" cy="3352026"/>
          </a:xfrm>
          <a:custGeom>
            <a:avLst/>
            <a:gdLst>
              <a:gd name="connsiteX0" fmla="*/ 3663510 w 4389118"/>
              <a:gd name="connsiteY0" fmla="*/ 3694501 h 4114800"/>
              <a:gd name="connsiteX1" fmla="*/ 4389118 w 4389118"/>
              <a:gd name="connsiteY1" fmla="*/ 3694501 h 4114800"/>
              <a:gd name="connsiteX2" fmla="*/ 4389118 w 4389118"/>
              <a:gd name="connsiteY2" fmla="*/ 4114800 h 4114800"/>
              <a:gd name="connsiteX3" fmla="*/ 3663510 w 4389118"/>
              <a:gd name="connsiteY3" fmla="*/ 4114800 h 4114800"/>
              <a:gd name="connsiteX4" fmla="*/ 0 w 4389118"/>
              <a:gd name="connsiteY4" fmla="*/ 0 h 4114800"/>
              <a:gd name="connsiteX5" fmla="*/ 4389118 w 4389118"/>
              <a:gd name="connsiteY5" fmla="*/ 0 h 4114800"/>
              <a:gd name="connsiteX6" fmla="*/ 4389118 w 4389118"/>
              <a:gd name="connsiteY6" fmla="*/ 420300 h 4114800"/>
              <a:gd name="connsiteX7" fmla="*/ 3663510 w 4389118"/>
              <a:gd name="connsiteY7" fmla="*/ 420300 h 4114800"/>
              <a:gd name="connsiteX8" fmla="*/ 3663510 w 4389118"/>
              <a:gd name="connsiteY8" fmla="*/ 3690641 h 4114800"/>
              <a:gd name="connsiteX9" fmla="*/ 954601 w 4389118"/>
              <a:gd name="connsiteY9" fmla="*/ 3690641 h 4114800"/>
              <a:gd name="connsiteX10" fmla="*/ 954601 w 4389118"/>
              <a:gd name="connsiteY10" fmla="*/ 4114800 h 4114800"/>
              <a:gd name="connsiteX11" fmla="*/ 0 w 4389118"/>
              <a:gd name="connsiteY11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118" h="4114800">
                <a:moveTo>
                  <a:pt x="3663510" y="3694501"/>
                </a:moveTo>
                <a:lnTo>
                  <a:pt x="4389118" y="3694501"/>
                </a:lnTo>
                <a:lnTo>
                  <a:pt x="4389118" y="4114800"/>
                </a:lnTo>
                <a:lnTo>
                  <a:pt x="3663510" y="4114800"/>
                </a:lnTo>
                <a:close/>
                <a:moveTo>
                  <a:pt x="0" y="0"/>
                </a:moveTo>
                <a:lnTo>
                  <a:pt x="4389118" y="0"/>
                </a:lnTo>
                <a:lnTo>
                  <a:pt x="4389118" y="420300"/>
                </a:lnTo>
                <a:lnTo>
                  <a:pt x="3663510" y="420300"/>
                </a:lnTo>
                <a:lnTo>
                  <a:pt x="3663510" y="3690641"/>
                </a:lnTo>
                <a:lnTo>
                  <a:pt x="954601" y="3690641"/>
                </a:lnTo>
                <a:lnTo>
                  <a:pt x="954601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766C9F75-8CFF-486F-A55A-D829D59BC581}"/>
              </a:ext>
            </a:extLst>
          </p:cNvPr>
          <p:cNvSpPr txBox="1"/>
          <p:nvPr/>
        </p:nvSpPr>
        <p:spPr>
          <a:xfrm>
            <a:off x="2958401" y="3538987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PENYELESAIAN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3D16E9C8-91A9-447A-B2D2-1069A8D51F85}"/>
              </a:ext>
            </a:extLst>
          </p:cNvPr>
          <p:cNvSpPr txBox="1"/>
          <p:nvPr/>
        </p:nvSpPr>
        <p:spPr>
          <a:xfrm>
            <a:off x="2930534" y="1718434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CONTOH</a:t>
            </a: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513A92CC-E35F-4090-ACC7-068A19D32236}"/>
              </a:ext>
            </a:extLst>
          </p:cNvPr>
          <p:cNvSpPr txBox="1"/>
          <p:nvPr/>
        </p:nvSpPr>
        <p:spPr>
          <a:xfrm>
            <a:off x="11162686" y="3540555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PENYELESAIAN</a:t>
            </a: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343B34E9-7E27-40F4-AB89-5D398613523E}"/>
              </a:ext>
            </a:extLst>
          </p:cNvPr>
          <p:cNvSpPr/>
          <p:nvPr/>
        </p:nvSpPr>
        <p:spPr>
          <a:xfrm>
            <a:off x="8299950" y="4400497"/>
            <a:ext cx="8768850" cy="3230760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5FA1D44B-7518-4846-9845-9A826DD002E0}"/>
              </a:ext>
            </a:extLst>
          </p:cNvPr>
          <p:cNvSpPr txBox="1"/>
          <p:nvPr/>
        </p:nvSpPr>
        <p:spPr>
          <a:xfrm>
            <a:off x="11162686" y="1714500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CONTOH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EA5D674-D7DA-4867-ACA8-74A17284D358}"/>
                  </a:ext>
                </a:extLst>
              </p:cNvPr>
              <p:cNvSpPr txBox="1"/>
              <p:nvPr/>
            </p:nvSpPr>
            <p:spPr>
              <a:xfrm>
                <a:off x="8368569" y="4775133"/>
                <a:ext cx="10277848" cy="30153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))+</m:t>
                          </m:r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⁡(5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⁡(5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(2∙4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4−1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⁡(5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⁡(5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Jadi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adalah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.</a:t>
                </a:r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EA5D674-D7DA-4867-ACA8-74A17284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569" y="4775133"/>
                <a:ext cx="10277848" cy="3015313"/>
              </a:xfrm>
              <a:prstGeom prst="rect">
                <a:avLst/>
              </a:prstGeom>
              <a:blipFill>
                <a:blip r:embed="rId5"/>
                <a:stretch>
                  <a:fillRect l="-213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3">
            <a:extLst>
              <a:ext uri="{FF2B5EF4-FFF2-40B4-BE49-F238E27FC236}">
                <a16:creationId xmlns:a16="http://schemas.microsoft.com/office/drawing/2014/main" id="{A1E1C000-6EEE-4930-84DB-D308259DB0F9}"/>
              </a:ext>
            </a:extLst>
          </p:cNvPr>
          <p:cNvSpPr/>
          <p:nvPr/>
        </p:nvSpPr>
        <p:spPr>
          <a:xfrm>
            <a:off x="10363200" y="2531117"/>
            <a:ext cx="4867394" cy="476038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0E2370F5-DEE9-476B-A9D4-ED15B82A9246}"/>
              </a:ext>
            </a:extLst>
          </p:cNvPr>
          <p:cNvSpPr/>
          <p:nvPr/>
        </p:nvSpPr>
        <p:spPr>
          <a:xfrm>
            <a:off x="2576082" y="2654559"/>
            <a:ext cx="3744230" cy="476038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86965E91-5EAC-4743-A273-5905ACAE7EC3}"/>
              </a:ext>
            </a:extLst>
          </p:cNvPr>
          <p:cNvSpPr/>
          <p:nvPr/>
        </p:nvSpPr>
        <p:spPr>
          <a:xfrm>
            <a:off x="1143000" y="4431073"/>
            <a:ext cx="6867152" cy="3230760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/>
              <p:nvPr/>
            </p:nvSpPr>
            <p:spPr>
              <a:xfrm>
                <a:off x="1394698" y="4819622"/>
                <a:ext cx="6607873" cy="30153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 smtClean="0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  <m:sSup>
                                <m:sSup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Jadi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adalah</a:t>
                </a:r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 b="0" i="1" smtClean="0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98" y="4819622"/>
                <a:ext cx="6607873" cy="3015313"/>
              </a:xfrm>
              <a:prstGeom prst="rect">
                <a:avLst/>
              </a:prstGeom>
              <a:blipFill>
                <a:blip r:embed="rId6"/>
                <a:stretch>
                  <a:fillRect l="-33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/>
              <p:nvPr/>
            </p:nvSpPr>
            <p:spPr>
              <a:xfrm>
                <a:off x="2601687" y="2649875"/>
                <a:ext cx="3744230" cy="4307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Tentukan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ID" sz="2799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87" y="2649875"/>
                <a:ext cx="3744230" cy="430759"/>
              </a:xfrm>
              <a:prstGeom prst="rect">
                <a:avLst/>
              </a:prstGeom>
              <a:blipFill>
                <a:blip r:embed="rId7"/>
                <a:stretch>
                  <a:fillRect l="-1140" t="-25714" b="-5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3CEE52FE-3338-4CC0-960D-11F11F00FE28}"/>
                  </a:ext>
                </a:extLst>
              </p:cNvPr>
              <p:cNvSpPr txBox="1"/>
              <p:nvPr/>
            </p:nvSpPr>
            <p:spPr>
              <a:xfrm>
                <a:off x="10439400" y="2552700"/>
                <a:ext cx="4693915" cy="4307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Tentukan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3CEE52FE-3338-4CC0-960D-11F11F00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2552700"/>
                <a:ext cx="4693915" cy="430759"/>
              </a:xfrm>
              <a:prstGeom prst="rect">
                <a:avLst/>
              </a:prstGeom>
              <a:blipFill>
                <a:blip r:embed="rId8"/>
                <a:stretch>
                  <a:fillRect t="-25714" b="-5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9DE2A02-4D21-4090-A0E6-FBA11F4754F0}"/>
              </a:ext>
            </a:extLst>
          </p:cNvPr>
          <p:cNvSpPr/>
          <p:nvPr/>
        </p:nvSpPr>
        <p:spPr>
          <a:xfrm>
            <a:off x="-838200" y="7988400"/>
            <a:ext cx="3962400" cy="2336699"/>
          </a:xfrm>
          <a:custGeom>
            <a:avLst/>
            <a:gdLst>
              <a:gd name="connsiteX0" fmla="*/ 0 w 6238684"/>
              <a:gd name="connsiteY0" fmla="*/ 0 h 3679064"/>
              <a:gd name="connsiteX1" fmla="*/ 6238684 w 6238684"/>
              <a:gd name="connsiteY1" fmla="*/ 0 h 3679064"/>
              <a:gd name="connsiteX2" fmla="*/ 6238684 w 6238684"/>
              <a:gd name="connsiteY2" fmla="*/ 3679064 h 3679064"/>
              <a:gd name="connsiteX3" fmla="*/ 1203171 w 6238684"/>
              <a:gd name="connsiteY3" fmla="*/ 3679064 h 3679064"/>
              <a:gd name="connsiteX4" fmla="*/ 1203171 w 6238684"/>
              <a:gd name="connsiteY4" fmla="*/ 604540 h 3679064"/>
              <a:gd name="connsiteX5" fmla="*/ 0 w 6238684"/>
              <a:gd name="connsiteY5" fmla="*/ 604540 h 367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684" h="3679064">
                <a:moveTo>
                  <a:pt x="0" y="0"/>
                </a:moveTo>
                <a:lnTo>
                  <a:pt x="6238684" y="0"/>
                </a:lnTo>
                <a:lnTo>
                  <a:pt x="6238684" y="3679064"/>
                </a:lnTo>
                <a:lnTo>
                  <a:pt x="1203171" y="3679064"/>
                </a:lnTo>
                <a:lnTo>
                  <a:pt x="1203171" y="604540"/>
                </a:lnTo>
                <a:lnTo>
                  <a:pt x="0" y="60454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78E29E-D12F-4290-9D0F-68570D6589C5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BFA341-19BE-4E4F-B363-58C1B0A1ACDD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4115043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1C2A1D-DDF8-451D-B4FF-B0F87DD15E1A}"/>
              </a:ext>
            </a:extLst>
          </p:cNvPr>
          <p:cNvSpPr/>
          <p:nvPr/>
        </p:nvSpPr>
        <p:spPr>
          <a:xfrm flipH="1">
            <a:off x="15873139" y="-38100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2467F5-BAAA-4E3D-998C-DD6862D47849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5C58F2-62CB-48BC-A6A0-8DF314D4B8CE}"/>
              </a:ext>
            </a:extLst>
          </p:cNvPr>
          <p:cNvSpPr/>
          <p:nvPr/>
        </p:nvSpPr>
        <p:spPr>
          <a:xfrm>
            <a:off x="15322107" y="7295726"/>
            <a:ext cx="3575493" cy="3352026"/>
          </a:xfrm>
          <a:custGeom>
            <a:avLst/>
            <a:gdLst>
              <a:gd name="connsiteX0" fmla="*/ 3663510 w 4389118"/>
              <a:gd name="connsiteY0" fmla="*/ 3694501 h 4114800"/>
              <a:gd name="connsiteX1" fmla="*/ 4389118 w 4389118"/>
              <a:gd name="connsiteY1" fmla="*/ 3694501 h 4114800"/>
              <a:gd name="connsiteX2" fmla="*/ 4389118 w 4389118"/>
              <a:gd name="connsiteY2" fmla="*/ 4114800 h 4114800"/>
              <a:gd name="connsiteX3" fmla="*/ 3663510 w 4389118"/>
              <a:gd name="connsiteY3" fmla="*/ 4114800 h 4114800"/>
              <a:gd name="connsiteX4" fmla="*/ 0 w 4389118"/>
              <a:gd name="connsiteY4" fmla="*/ 0 h 4114800"/>
              <a:gd name="connsiteX5" fmla="*/ 4389118 w 4389118"/>
              <a:gd name="connsiteY5" fmla="*/ 0 h 4114800"/>
              <a:gd name="connsiteX6" fmla="*/ 4389118 w 4389118"/>
              <a:gd name="connsiteY6" fmla="*/ 420300 h 4114800"/>
              <a:gd name="connsiteX7" fmla="*/ 3663510 w 4389118"/>
              <a:gd name="connsiteY7" fmla="*/ 420300 h 4114800"/>
              <a:gd name="connsiteX8" fmla="*/ 3663510 w 4389118"/>
              <a:gd name="connsiteY8" fmla="*/ 3690641 h 4114800"/>
              <a:gd name="connsiteX9" fmla="*/ 954601 w 4389118"/>
              <a:gd name="connsiteY9" fmla="*/ 3690641 h 4114800"/>
              <a:gd name="connsiteX10" fmla="*/ 954601 w 4389118"/>
              <a:gd name="connsiteY10" fmla="*/ 4114800 h 4114800"/>
              <a:gd name="connsiteX11" fmla="*/ 0 w 4389118"/>
              <a:gd name="connsiteY11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118" h="4114800">
                <a:moveTo>
                  <a:pt x="3663510" y="3694501"/>
                </a:moveTo>
                <a:lnTo>
                  <a:pt x="4389118" y="3694501"/>
                </a:lnTo>
                <a:lnTo>
                  <a:pt x="4389118" y="4114800"/>
                </a:lnTo>
                <a:lnTo>
                  <a:pt x="3663510" y="4114800"/>
                </a:lnTo>
                <a:close/>
                <a:moveTo>
                  <a:pt x="0" y="0"/>
                </a:moveTo>
                <a:lnTo>
                  <a:pt x="4389118" y="0"/>
                </a:lnTo>
                <a:lnTo>
                  <a:pt x="4389118" y="420300"/>
                </a:lnTo>
                <a:lnTo>
                  <a:pt x="3663510" y="420300"/>
                </a:lnTo>
                <a:lnTo>
                  <a:pt x="3663510" y="3690641"/>
                </a:lnTo>
                <a:lnTo>
                  <a:pt x="954601" y="3690641"/>
                </a:lnTo>
                <a:lnTo>
                  <a:pt x="954601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766C9F75-8CFF-486F-A55A-D829D59BC581}"/>
              </a:ext>
            </a:extLst>
          </p:cNvPr>
          <p:cNvSpPr txBox="1"/>
          <p:nvPr/>
        </p:nvSpPr>
        <p:spPr>
          <a:xfrm>
            <a:off x="3400925" y="3538987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PENYELESAIAN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3D16E9C8-91A9-447A-B2D2-1069A8D51F85}"/>
              </a:ext>
            </a:extLst>
          </p:cNvPr>
          <p:cNvSpPr txBox="1"/>
          <p:nvPr/>
        </p:nvSpPr>
        <p:spPr>
          <a:xfrm>
            <a:off x="3373058" y="1718434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CONTOH</a:t>
            </a: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513A92CC-E35F-4090-ACC7-068A19D32236}"/>
              </a:ext>
            </a:extLst>
          </p:cNvPr>
          <p:cNvSpPr txBox="1"/>
          <p:nvPr/>
        </p:nvSpPr>
        <p:spPr>
          <a:xfrm>
            <a:off x="11734800" y="3540555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PENYELESAIAN</a:t>
            </a: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343B34E9-7E27-40F4-AB89-5D398613523E}"/>
              </a:ext>
            </a:extLst>
          </p:cNvPr>
          <p:cNvSpPr/>
          <p:nvPr/>
        </p:nvSpPr>
        <p:spPr>
          <a:xfrm>
            <a:off x="9465533" y="4400497"/>
            <a:ext cx="7603267" cy="4401398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5FA1D44B-7518-4846-9845-9A826DD002E0}"/>
              </a:ext>
            </a:extLst>
          </p:cNvPr>
          <p:cNvSpPr txBox="1"/>
          <p:nvPr/>
        </p:nvSpPr>
        <p:spPr>
          <a:xfrm>
            <a:off x="11734800" y="1714500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CONTOH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EA5D674-D7DA-4867-ACA8-74A17284D358}"/>
                  </a:ext>
                </a:extLst>
              </p:cNvPr>
              <p:cNvSpPr txBox="1"/>
              <p:nvPr/>
            </p:nvSpPr>
            <p:spPr>
              <a:xfrm>
                <a:off x="9626419" y="4400497"/>
                <a:ext cx="7347016" cy="44013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Turunan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dari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adalah</a:t>
                </a:r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.</a:t>
                </a:r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Ketika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maka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turunannya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adalah</a:t>
                </a:r>
                <a:endParaRPr lang="en-US" sz="2799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ID" sz="2799" i="1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799" i="1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. 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Jadi,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garis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tersebut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mempunyai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kemiringan</a:t>
                </a:r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dan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melalui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 , 1)</m:t>
                    </m:r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.</a:t>
                </a:r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Jadi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persamaan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garis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singgung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tersebut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adalah</a:t>
                </a:r>
                <a:endParaRPr lang="en-ID" sz="2799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−1=2(</m:t>
                      </m:r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EA5D674-D7DA-4867-ACA8-74A17284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419" y="4400497"/>
                <a:ext cx="7347016" cy="4401398"/>
              </a:xfrm>
              <a:prstGeom prst="rect">
                <a:avLst/>
              </a:prstGeom>
              <a:blipFill>
                <a:blip r:embed="rId5"/>
                <a:stretch>
                  <a:fillRect l="-2905" t="-554" r="-298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3">
            <a:extLst>
              <a:ext uri="{FF2B5EF4-FFF2-40B4-BE49-F238E27FC236}">
                <a16:creationId xmlns:a16="http://schemas.microsoft.com/office/drawing/2014/main" id="{A1E1C000-6EEE-4930-84DB-D308259DB0F9}"/>
              </a:ext>
            </a:extLst>
          </p:cNvPr>
          <p:cNvSpPr/>
          <p:nvPr/>
        </p:nvSpPr>
        <p:spPr>
          <a:xfrm>
            <a:off x="9714142" y="2436465"/>
            <a:ext cx="7126058" cy="1087375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0E2370F5-DEE9-476B-A9D4-ED15B82A9246}"/>
              </a:ext>
            </a:extLst>
          </p:cNvPr>
          <p:cNvSpPr/>
          <p:nvPr/>
        </p:nvSpPr>
        <p:spPr>
          <a:xfrm>
            <a:off x="2804724" y="2639337"/>
            <a:ext cx="4358076" cy="476038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86965E91-5EAC-4743-A273-5905ACAE7EC3}"/>
              </a:ext>
            </a:extLst>
          </p:cNvPr>
          <p:cNvSpPr/>
          <p:nvPr/>
        </p:nvSpPr>
        <p:spPr>
          <a:xfrm>
            <a:off x="1210048" y="4431072"/>
            <a:ext cx="7781552" cy="4153095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/>
              <p:nvPr/>
            </p:nvSpPr>
            <p:spPr>
              <a:xfrm>
                <a:off x="1406832" y="4441366"/>
                <a:ext cx="8768850" cy="41428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)−(−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 i="1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  <m:sup>
                              <m:r>
                                <a:rPr lang="en-US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Jadi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adalah</a:t>
                </a:r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ID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799" i="1">
                                    <a:solidFill>
                                      <a:srgbClr val="02602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func>
                                  <m:funcPr>
                                    <m:ctrlPr>
                                      <a:rPr lang="en-ID" sz="2799" i="1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799" i="1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799" i="1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799" i="1">
                                        <a:solidFill>
                                          <a:srgbClr val="02602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  <m:sup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32" y="4441366"/>
                <a:ext cx="8768850" cy="4142801"/>
              </a:xfrm>
              <a:prstGeom prst="rect">
                <a:avLst/>
              </a:prstGeom>
              <a:blipFill>
                <a:blip r:embed="rId6"/>
                <a:stretch>
                  <a:fillRect l="-2503" b="-44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/>
              <p:nvPr/>
            </p:nvSpPr>
            <p:spPr>
              <a:xfrm>
                <a:off x="2906486" y="2649875"/>
                <a:ext cx="4103913" cy="4307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Tentukan</a:t>
                </a:r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486" y="2649875"/>
                <a:ext cx="4103913" cy="430759"/>
              </a:xfrm>
              <a:prstGeom prst="rect">
                <a:avLst/>
              </a:prstGeom>
              <a:blipFill>
                <a:blip r:embed="rId7"/>
                <a:stretch>
                  <a:fillRect l="-5201" t="-25714" b="-5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3CEE52FE-3338-4CC0-960D-11F11F00FE28}"/>
                  </a:ext>
                </a:extLst>
              </p:cNvPr>
              <p:cNvSpPr txBox="1"/>
              <p:nvPr/>
            </p:nvSpPr>
            <p:spPr>
              <a:xfrm>
                <a:off x="9985227" y="2400300"/>
                <a:ext cx="6629400" cy="10022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Carilah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persamaan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garis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singgung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terhadap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grafik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pada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titik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 , 1)</m:t>
                    </m:r>
                  </m:oMath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3CEE52FE-3338-4CC0-960D-11F11F00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227" y="2400300"/>
                <a:ext cx="6629400" cy="1002262"/>
              </a:xfrm>
              <a:prstGeom prst="rect">
                <a:avLst/>
              </a:prstGeom>
              <a:blipFill>
                <a:blip r:embed="rId8"/>
                <a:stretch>
                  <a:fillRect l="-2760" t="-10976" r="-2760" b="-1036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9DE2A02-4D21-4090-A0E6-FBA11F4754F0}"/>
              </a:ext>
            </a:extLst>
          </p:cNvPr>
          <p:cNvSpPr/>
          <p:nvPr/>
        </p:nvSpPr>
        <p:spPr>
          <a:xfrm>
            <a:off x="-647700" y="8505171"/>
            <a:ext cx="3086100" cy="1819929"/>
          </a:xfrm>
          <a:custGeom>
            <a:avLst/>
            <a:gdLst>
              <a:gd name="connsiteX0" fmla="*/ 0 w 6238684"/>
              <a:gd name="connsiteY0" fmla="*/ 0 h 3679064"/>
              <a:gd name="connsiteX1" fmla="*/ 6238684 w 6238684"/>
              <a:gd name="connsiteY1" fmla="*/ 0 h 3679064"/>
              <a:gd name="connsiteX2" fmla="*/ 6238684 w 6238684"/>
              <a:gd name="connsiteY2" fmla="*/ 3679064 h 3679064"/>
              <a:gd name="connsiteX3" fmla="*/ 1203171 w 6238684"/>
              <a:gd name="connsiteY3" fmla="*/ 3679064 h 3679064"/>
              <a:gd name="connsiteX4" fmla="*/ 1203171 w 6238684"/>
              <a:gd name="connsiteY4" fmla="*/ 604540 h 3679064"/>
              <a:gd name="connsiteX5" fmla="*/ 0 w 6238684"/>
              <a:gd name="connsiteY5" fmla="*/ 604540 h 367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684" h="3679064">
                <a:moveTo>
                  <a:pt x="0" y="0"/>
                </a:moveTo>
                <a:lnTo>
                  <a:pt x="6238684" y="0"/>
                </a:lnTo>
                <a:lnTo>
                  <a:pt x="6238684" y="3679064"/>
                </a:lnTo>
                <a:lnTo>
                  <a:pt x="1203171" y="3679064"/>
                </a:lnTo>
                <a:lnTo>
                  <a:pt x="1203171" y="604540"/>
                </a:lnTo>
                <a:lnTo>
                  <a:pt x="0" y="60454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D8DBD4C-9D63-4875-B89F-4794183095D7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BBE8C5-1F98-4FF9-AFFE-6B26F67CB13B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4718229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C014B80-5349-42AB-9969-06017877A392}"/>
              </a:ext>
            </a:extLst>
          </p:cNvPr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>
              <a:gd name="connsiteX0" fmla="*/ 0 w 7315200"/>
              <a:gd name="connsiteY0" fmla="*/ 3621023 h 3621024"/>
              <a:gd name="connsiteX1" fmla="*/ 2628900 w 7315200"/>
              <a:gd name="connsiteY1" fmla="*/ 3621023 h 3621024"/>
              <a:gd name="connsiteX2" fmla="*/ 2628900 w 7315200"/>
              <a:gd name="connsiteY2" fmla="*/ 3621024 h 3621024"/>
              <a:gd name="connsiteX3" fmla="*/ 0 w 7315200"/>
              <a:gd name="connsiteY3" fmla="*/ 3621024 h 3621024"/>
              <a:gd name="connsiteX4" fmla="*/ 0 w 7315200"/>
              <a:gd name="connsiteY4" fmla="*/ 0 h 3621024"/>
              <a:gd name="connsiteX5" fmla="*/ 7315200 w 7315200"/>
              <a:gd name="connsiteY5" fmla="*/ 0 h 3621024"/>
              <a:gd name="connsiteX6" fmla="*/ 7315200 w 7315200"/>
              <a:gd name="connsiteY6" fmla="*/ 2855884 h 3621024"/>
              <a:gd name="connsiteX7" fmla="*/ 2628900 w 7315200"/>
              <a:gd name="connsiteY7" fmla="*/ 2855884 h 3621024"/>
              <a:gd name="connsiteX8" fmla="*/ 2628900 w 7315200"/>
              <a:gd name="connsiteY8" fmla="*/ 259854 h 3621024"/>
              <a:gd name="connsiteX9" fmla="*/ 0 w 7315200"/>
              <a:gd name="connsiteY9" fmla="*/ 259854 h 36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5200" h="3621024">
                <a:moveTo>
                  <a:pt x="0" y="3621023"/>
                </a:moveTo>
                <a:lnTo>
                  <a:pt x="2628900" y="3621023"/>
                </a:lnTo>
                <a:lnTo>
                  <a:pt x="2628900" y="3621024"/>
                </a:lnTo>
                <a:lnTo>
                  <a:pt x="0" y="3621024"/>
                </a:lnTo>
                <a:close/>
                <a:moveTo>
                  <a:pt x="0" y="0"/>
                </a:moveTo>
                <a:lnTo>
                  <a:pt x="7315200" y="0"/>
                </a:lnTo>
                <a:lnTo>
                  <a:pt x="7315200" y="2855884"/>
                </a:lnTo>
                <a:lnTo>
                  <a:pt x="2628900" y="2855884"/>
                </a:lnTo>
                <a:lnTo>
                  <a:pt x="2628900" y="259854"/>
                </a:lnTo>
                <a:lnTo>
                  <a:pt x="0" y="2598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6A94EF6-C342-40E3-9AE5-6805E31701F3}"/>
              </a:ext>
            </a:extLst>
          </p:cNvPr>
          <p:cNvSpPr/>
          <p:nvPr/>
        </p:nvSpPr>
        <p:spPr>
          <a:xfrm rot="-8560378">
            <a:off x="13739629" y="-316175"/>
            <a:ext cx="7315202" cy="2819286"/>
          </a:xfrm>
          <a:custGeom>
            <a:avLst/>
            <a:gdLst>
              <a:gd name="connsiteX0" fmla="*/ 712003 w 7315202"/>
              <a:gd name="connsiteY0" fmla="*/ 1 h 2819286"/>
              <a:gd name="connsiteX1" fmla="*/ 0 w 7315202"/>
              <a:gd name="connsiteY1" fmla="*/ 542933 h 2819286"/>
              <a:gd name="connsiteX2" fmla="*/ 1 w 7315202"/>
              <a:gd name="connsiteY2" fmla="*/ 1 h 2819286"/>
              <a:gd name="connsiteX3" fmla="*/ 7315202 w 7315202"/>
              <a:gd name="connsiteY3" fmla="*/ 908049 h 2819286"/>
              <a:gd name="connsiteX4" fmla="*/ 6875280 w 7315202"/>
              <a:gd name="connsiteY4" fmla="*/ 331134 h 2819286"/>
              <a:gd name="connsiteX5" fmla="*/ 3612309 w 7315202"/>
              <a:gd name="connsiteY5" fmla="*/ 2819286 h 2819286"/>
              <a:gd name="connsiteX6" fmla="*/ 1462488 w 7315202"/>
              <a:gd name="connsiteY6" fmla="*/ 0 h 2819286"/>
              <a:gd name="connsiteX7" fmla="*/ 7315202 w 7315202"/>
              <a:gd name="connsiteY7" fmla="*/ 0 h 28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2" h="2819286">
                <a:moveTo>
                  <a:pt x="712003" y="1"/>
                </a:moveTo>
                <a:lnTo>
                  <a:pt x="0" y="542933"/>
                </a:lnTo>
                <a:lnTo>
                  <a:pt x="1" y="1"/>
                </a:lnTo>
                <a:close/>
                <a:moveTo>
                  <a:pt x="7315202" y="908049"/>
                </a:moveTo>
                <a:lnTo>
                  <a:pt x="6875280" y="331134"/>
                </a:lnTo>
                <a:lnTo>
                  <a:pt x="3612309" y="2819286"/>
                </a:lnTo>
                <a:lnTo>
                  <a:pt x="1462488" y="0"/>
                </a:lnTo>
                <a:lnTo>
                  <a:pt x="731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B14E258-2596-4B2D-A4A7-047EC2B5D798}"/>
              </a:ext>
            </a:extLst>
          </p:cNvPr>
          <p:cNvSpPr/>
          <p:nvPr/>
        </p:nvSpPr>
        <p:spPr>
          <a:xfrm>
            <a:off x="14401800" y="-602754"/>
            <a:ext cx="4389120" cy="4114800"/>
          </a:xfrm>
          <a:custGeom>
            <a:avLst/>
            <a:gdLst>
              <a:gd name="connsiteX0" fmla="*/ 0 w 4389120"/>
              <a:gd name="connsiteY0" fmla="*/ 0 h 4114800"/>
              <a:gd name="connsiteX1" fmla="*/ 230294 w 4389120"/>
              <a:gd name="connsiteY1" fmla="*/ 0 h 4114800"/>
              <a:gd name="connsiteX2" fmla="*/ 230294 w 4389120"/>
              <a:gd name="connsiteY2" fmla="*/ 518312 h 4114800"/>
              <a:gd name="connsiteX3" fmla="*/ 446617 w 4389120"/>
              <a:gd name="connsiteY3" fmla="*/ 518312 h 4114800"/>
              <a:gd name="connsiteX4" fmla="*/ 446617 w 4389120"/>
              <a:gd name="connsiteY4" fmla="*/ 586082 h 4114800"/>
              <a:gd name="connsiteX5" fmla="*/ 3352800 w 4389120"/>
              <a:gd name="connsiteY5" fmla="*/ 586082 h 4114800"/>
              <a:gd name="connsiteX6" fmla="*/ 3352800 w 4389120"/>
              <a:gd name="connsiteY6" fmla="*/ 518312 h 4114800"/>
              <a:gd name="connsiteX7" fmla="*/ 3441276 w 4389120"/>
              <a:gd name="connsiteY7" fmla="*/ 518312 h 4114800"/>
              <a:gd name="connsiteX8" fmla="*/ 3441276 w 4389120"/>
              <a:gd name="connsiteY8" fmla="*/ 0 h 4114800"/>
              <a:gd name="connsiteX9" fmla="*/ 4389120 w 4389120"/>
              <a:gd name="connsiteY9" fmla="*/ 0 h 4114800"/>
              <a:gd name="connsiteX10" fmla="*/ 4389120 w 4389120"/>
              <a:gd name="connsiteY10" fmla="*/ 402095 h 4114800"/>
              <a:gd name="connsiteX11" fmla="*/ 3886200 w 4389120"/>
              <a:gd name="connsiteY11" fmla="*/ 402095 h 4114800"/>
              <a:gd name="connsiteX12" fmla="*/ 3886200 w 4389120"/>
              <a:gd name="connsiteY12" fmla="*/ 1783854 h 4114800"/>
              <a:gd name="connsiteX13" fmla="*/ 4389120 w 4389120"/>
              <a:gd name="connsiteY13" fmla="*/ 1783854 h 4114800"/>
              <a:gd name="connsiteX14" fmla="*/ 4389120 w 4389120"/>
              <a:gd name="connsiteY14" fmla="*/ 4114800 h 4114800"/>
              <a:gd name="connsiteX15" fmla="*/ 0 w 4389120"/>
              <a:gd name="connsiteY15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9120" h="4114800">
                <a:moveTo>
                  <a:pt x="0" y="0"/>
                </a:moveTo>
                <a:lnTo>
                  <a:pt x="230294" y="0"/>
                </a:lnTo>
                <a:lnTo>
                  <a:pt x="230294" y="518312"/>
                </a:lnTo>
                <a:lnTo>
                  <a:pt x="446617" y="518312"/>
                </a:lnTo>
                <a:lnTo>
                  <a:pt x="446617" y="586082"/>
                </a:lnTo>
                <a:lnTo>
                  <a:pt x="3352800" y="586082"/>
                </a:lnTo>
                <a:lnTo>
                  <a:pt x="3352800" y="518312"/>
                </a:lnTo>
                <a:lnTo>
                  <a:pt x="3441276" y="518312"/>
                </a:lnTo>
                <a:lnTo>
                  <a:pt x="3441276" y="0"/>
                </a:lnTo>
                <a:lnTo>
                  <a:pt x="4389120" y="0"/>
                </a:lnTo>
                <a:lnTo>
                  <a:pt x="4389120" y="402095"/>
                </a:lnTo>
                <a:lnTo>
                  <a:pt x="3886200" y="402095"/>
                </a:lnTo>
                <a:lnTo>
                  <a:pt x="3886200" y="1783854"/>
                </a:lnTo>
                <a:lnTo>
                  <a:pt x="4389120" y="1783854"/>
                </a:lnTo>
                <a:lnTo>
                  <a:pt x="4389120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564191" y="2379427"/>
            <a:ext cx="11159618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8000" dirty="0">
                <a:solidFill>
                  <a:srgbClr val="02602A"/>
                </a:solidFill>
                <a:latin typeface="Childling"/>
              </a:rPr>
              <a:t>TERIMA</a:t>
            </a:r>
          </a:p>
          <a:p>
            <a:pPr algn="ctr"/>
            <a:r>
              <a:rPr lang="en-US" sz="18000" dirty="0">
                <a:solidFill>
                  <a:srgbClr val="02602A"/>
                </a:solidFill>
                <a:latin typeface="Childling"/>
              </a:rPr>
              <a:t>KASIH</a:t>
            </a:r>
          </a:p>
        </p:txBody>
      </p:sp>
      <p:sp>
        <p:nvSpPr>
          <p:cNvPr id="14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B77C8CB-82C2-4958-95ED-9CA62CD6D6D7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391071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A8BF08-7E7C-4A24-B493-3D3B30DC0043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1D131ED-9813-489C-A89B-588AA0E5B30E}"/>
              </a:ext>
            </a:extLst>
          </p:cNvPr>
          <p:cNvSpPr/>
          <p:nvPr/>
        </p:nvSpPr>
        <p:spPr>
          <a:xfrm>
            <a:off x="13396030" y="7825532"/>
            <a:ext cx="4891970" cy="2461468"/>
          </a:xfrm>
          <a:custGeom>
            <a:avLst/>
            <a:gdLst>
              <a:gd name="connsiteX0" fmla="*/ 0 w 4891970"/>
              <a:gd name="connsiteY0" fmla="*/ 0 h 2461468"/>
              <a:gd name="connsiteX1" fmla="*/ 4891970 w 4891970"/>
              <a:gd name="connsiteY1" fmla="*/ 0 h 2461468"/>
              <a:gd name="connsiteX2" fmla="*/ 4891970 w 4891970"/>
              <a:gd name="connsiteY2" fmla="*/ 2461468 h 2461468"/>
              <a:gd name="connsiteX3" fmla="*/ 0 w 4891970"/>
              <a:gd name="connsiteY3" fmla="*/ 2461468 h 246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970" h="2461468">
                <a:moveTo>
                  <a:pt x="0" y="0"/>
                </a:moveTo>
                <a:lnTo>
                  <a:pt x="4891970" y="0"/>
                </a:lnTo>
                <a:lnTo>
                  <a:pt x="4891970" y="2461468"/>
                </a:lnTo>
                <a:lnTo>
                  <a:pt x="0" y="2461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4E43876-3FF4-4DDA-8212-4F53B7DE258A}"/>
              </a:ext>
            </a:extLst>
          </p:cNvPr>
          <p:cNvSpPr/>
          <p:nvPr/>
        </p:nvSpPr>
        <p:spPr>
          <a:xfrm rot="2213496">
            <a:off x="15224813" y="-490219"/>
            <a:ext cx="4523166" cy="3618534"/>
          </a:xfrm>
          <a:custGeom>
            <a:avLst/>
            <a:gdLst>
              <a:gd name="connsiteX0" fmla="*/ 3716119 w 4523166"/>
              <a:gd name="connsiteY0" fmla="*/ 1 h 3618534"/>
              <a:gd name="connsiteX1" fmla="*/ 4523165 w 4523166"/>
              <a:gd name="connsiteY1" fmla="*/ 1 h 3618534"/>
              <a:gd name="connsiteX2" fmla="*/ 4523166 w 4523166"/>
              <a:gd name="connsiteY2" fmla="*/ 1075215 h 3618534"/>
              <a:gd name="connsiteX3" fmla="*/ 1905852 w 4523166"/>
              <a:gd name="connsiteY3" fmla="*/ 1 h 3618534"/>
              <a:gd name="connsiteX4" fmla="*/ 2728603 w 4523166"/>
              <a:gd name="connsiteY4" fmla="*/ 0 h 3618534"/>
              <a:gd name="connsiteX5" fmla="*/ 2202343 w 4523166"/>
              <a:gd name="connsiteY5" fmla="*/ 395007 h 3618534"/>
              <a:gd name="connsiteX6" fmla="*/ 4237910 w 4523166"/>
              <a:gd name="connsiteY6" fmla="*/ 3106956 h 3618534"/>
              <a:gd name="connsiteX7" fmla="*/ 4523165 w 4523166"/>
              <a:gd name="connsiteY7" fmla="*/ 2892845 h 3618534"/>
              <a:gd name="connsiteX8" fmla="*/ 4523165 w 4523166"/>
              <a:gd name="connsiteY8" fmla="*/ 3618533 h 3618534"/>
              <a:gd name="connsiteX9" fmla="*/ 0 w 4523166"/>
              <a:gd name="connsiteY9" fmla="*/ 3618534 h 3618534"/>
              <a:gd name="connsiteX10" fmla="*/ 1 w 4523166"/>
              <a:gd name="connsiteY10" fmla="*/ 1840475 h 3618534"/>
              <a:gd name="connsiteX11" fmla="*/ 2102675 w 4523166"/>
              <a:gd name="connsiteY11" fmla="*/ 262225 h 3618534"/>
              <a:gd name="connsiteX12" fmla="*/ 0 w 4523166"/>
              <a:gd name="connsiteY12" fmla="*/ 1 h 3618534"/>
              <a:gd name="connsiteX13" fmla="*/ 511161 w 4523166"/>
              <a:gd name="connsiteY13" fmla="*/ 1 h 3618534"/>
              <a:gd name="connsiteX14" fmla="*/ 0 w 4523166"/>
              <a:gd name="connsiteY14" fmla="*/ 383674 h 36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3166" h="3618534">
                <a:moveTo>
                  <a:pt x="3716119" y="1"/>
                </a:moveTo>
                <a:lnTo>
                  <a:pt x="4523165" y="1"/>
                </a:lnTo>
                <a:lnTo>
                  <a:pt x="4523166" y="1075215"/>
                </a:lnTo>
                <a:close/>
                <a:moveTo>
                  <a:pt x="1905852" y="1"/>
                </a:moveTo>
                <a:lnTo>
                  <a:pt x="2728603" y="0"/>
                </a:lnTo>
                <a:lnTo>
                  <a:pt x="2202343" y="395007"/>
                </a:lnTo>
                <a:lnTo>
                  <a:pt x="4237910" y="3106956"/>
                </a:lnTo>
                <a:lnTo>
                  <a:pt x="4523165" y="2892845"/>
                </a:lnTo>
                <a:lnTo>
                  <a:pt x="4523165" y="3618533"/>
                </a:lnTo>
                <a:lnTo>
                  <a:pt x="0" y="3618534"/>
                </a:lnTo>
                <a:lnTo>
                  <a:pt x="1" y="1840475"/>
                </a:lnTo>
                <a:lnTo>
                  <a:pt x="2102675" y="262225"/>
                </a:lnTo>
                <a:close/>
                <a:moveTo>
                  <a:pt x="0" y="1"/>
                </a:moveTo>
                <a:lnTo>
                  <a:pt x="511161" y="1"/>
                </a:lnTo>
                <a:lnTo>
                  <a:pt x="0" y="3836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622863" y="1180101"/>
            <a:ext cx="88392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02602A"/>
                </a:solidFill>
                <a:latin typeface="Childling"/>
              </a:rPr>
              <a:t>TURUNAN FUNGSI TRIGONOMETRI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C972B0F-6E65-4F76-993F-8DF5B2D68325}"/>
              </a:ext>
            </a:extLst>
          </p:cNvPr>
          <p:cNvSpPr/>
          <p:nvPr/>
        </p:nvSpPr>
        <p:spPr>
          <a:xfrm flipH="1">
            <a:off x="63935" y="2957451"/>
            <a:ext cx="4508065" cy="9072835"/>
          </a:xfrm>
          <a:custGeom>
            <a:avLst/>
            <a:gdLst>
              <a:gd name="connsiteX0" fmla="*/ 4508065 w 4508065"/>
              <a:gd name="connsiteY0" fmla="*/ 0 h 9072835"/>
              <a:gd name="connsiteX1" fmla="*/ 0 w 4508065"/>
              <a:gd name="connsiteY1" fmla="*/ 0 h 9072835"/>
              <a:gd name="connsiteX2" fmla="*/ 0 w 4508065"/>
              <a:gd name="connsiteY2" fmla="*/ 9072835 h 9072835"/>
              <a:gd name="connsiteX3" fmla="*/ 1039961 w 4508065"/>
              <a:gd name="connsiteY3" fmla="*/ 9072835 h 9072835"/>
              <a:gd name="connsiteX4" fmla="*/ 1039961 w 4508065"/>
              <a:gd name="connsiteY4" fmla="*/ 7367649 h 9072835"/>
              <a:gd name="connsiteX5" fmla="*/ 3788171 w 4508065"/>
              <a:gd name="connsiteY5" fmla="*/ 7367649 h 9072835"/>
              <a:gd name="connsiteX6" fmla="*/ 3788171 w 4508065"/>
              <a:gd name="connsiteY6" fmla="*/ 9072835 h 9072835"/>
              <a:gd name="connsiteX7" fmla="*/ 4508065 w 4508065"/>
              <a:gd name="connsiteY7" fmla="*/ 9072835 h 90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8065" h="9072835">
                <a:moveTo>
                  <a:pt x="4508065" y="0"/>
                </a:moveTo>
                <a:lnTo>
                  <a:pt x="0" y="0"/>
                </a:lnTo>
                <a:lnTo>
                  <a:pt x="0" y="9072835"/>
                </a:lnTo>
                <a:lnTo>
                  <a:pt x="1039961" y="9072835"/>
                </a:lnTo>
                <a:lnTo>
                  <a:pt x="1039961" y="7367649"/>
                </a:lnTo>
                <a:lnTo>
                  <a:pt x="3788171" y="7367649"/>
                </a:lnTo>
                <a:lnTo>
                  <a:pt x="3788171" y="9072835"/>
                </a:lnTo>
                <a:lnTo>
                  <a:pt x="4508065" y="90728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AA6F726-5642-44A4-AD2F-0BEFAB060B02}"/>
              </a:ext>
            </a:extLst>
          </p:cNvPr>
          <p:cNvSpPr txBox="1"/>
          <p:nvPr/>
        </p:nvSpPr>
        <p:spPr>
          <a:xfrm>
            <a:off x="4814992" y="4914900"/>
            <a:ext cx="127871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26" name="TextBox 15">
            <a:hlinkClick r:id="rId8" action="ppaction://hlinksldjump"/>
            <a:extLst>
              <a:ext uri="{FF2B5EF4-FFF2-40B4-BE49-F238E27FC236}">
                <a16:creationId xmlns:a16="http://schemas.microsoft.com/office/drawing/2014/main" id="{56021A00-F906-4B16-806B-2CD4224A4A61}"/>
              </a:ext>
            </a:extLst>
          </p:cNvPr>
          <p:cNvSpPr txBox="1"/>
          <p:nvPr/>
        </p:nvSpPr>
        <p:spPr>
          <a:xfrm>
            <a:off x="6197461" y="5567469"/>
            <a:ext cx="11220450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4800" dirty="0">
                <a:solidFill>
                  <a:srgbClr val="02602A"/>
                </a:solidFill>
                <a:latin typeface="Dosis Semi-Bold"/>
              </a:rPr>
              <a:t>TURUNAN FUNGSI SINUS KOSINUS</a:t>
            </a: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0BFED3AC-A7D6-4E16-A93E-B947F52305AD}"/>
              </a:ext>
            </a:extLst>
          </p:cNvPr>
          <p:cNvSpPr txBox="1"/>
          <p:nvPr/>
        </p:nvSpPr>
        <p:spPr>
          <a:xfrm>
            <a:off x="4800600" y="6526473"/>
            <a:ext cx="127871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30" name="TextBox 15">
            <a:hlinkClick r:id="rId9" action="ppaction://hlinksldjump"/>
            <a:extLst>
              <a:ext uri="{FF2B5EF4-FFF2-40B4-BE49-F238E27FC236}">
                <a16:creationId xmlns:a16="http://schemas.microsoft.com/office/drawing/2014/main" id="{DA30B3F9-6142-440F-AB11-979A2F92BCB9}"/>
              </a:ext>
            </a:extLst>
          </p:cNvPr>
          <p:cNvSpPr txBox="1"/>
          <p:nvPr/>
        </p:nvSpPr>
        <p:spPr>
          <a:xfrm>
            <a:off x="6183069" y="7179042"/>
            <a:ext cx="11220450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4800" dirty="0">
                <a:solidFill>
                  <a:srgbClr val="02602A"/>
                </a:solidFill>
                <a:latin typeface="Dosis Semi-Bold"/>
              </a:rPr>
              <a:t>TURUNAN FUNGSI TRIGONOMETRI LAINNYA</a:t>
            </a:r>
          </a:p>
        </p:txBody>
      </p:sp>
      <p:sp>
        <p:nvSpPr>
          <p:cNvPr id="14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027559-D3BE-4876-8B50-8DD51454E35A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CF0213-2B36-42C1-BA96-CE0820F0CC30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A8BF08-7E7C-4A24-B493-3D3B30DC0043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1D131ED-9813-489C-A89B-588AA0E5B30E}"/>
              </a:ext>
            </a:extLst>
          </p:cNvPr>
          <p:cNvSpPr/>
          <p:nvPr/>
        </p:nvSpPr>
        <p:spPr>
          <a:xfrm>
            <a:off x="13396030" y="7825532"/>
            <a:ext cx="4891970" cy="2461468"/>
          </a:xfrm>
          <a:custGeom>
            <a:avLst/>
            <a:gdLst>
              <a:gd name="connsiteX0" fmla="*/ 0 w 4891970"/>
              <a:gd name="connsiteY0" fmla="*/ 0 h 2461468"/>
              <a:gd name="connsiteX1" fmla="*/ 4891970 w 4891970"/>
              <a:gd name="connsiteY1" fmla="*/ 0 h 2461468"/>
              <a:gd name="connsiteX2" fmla="*/ 4891970 w 4891970"/>
              <a:gd name="connsiteY2" fmla="*/ 2461468 h 2461468"/>
              <a:gd name="connsiteX3" fmla="*/ 0 w 4891970"/>
              <a:gd name="connsiteY3" fmla="*/ 2461468 h 246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970" h="2461468">
                <a:moveTo>
                  <a:pt x="0" y="0"/>
                </a:moveTo>
                <a:lnTo>
                  <a:pt x="4891970" y="0"/>
                </a:lnTo>
                <a:lnTo>
                  <a:pt x="4891970" y="2461468"/>
                </a:lnTo>
                <a:lnTo>
                  <a:pt x="0" y="2461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4E43876-3FF4-4DDA-8212-4F53B7DE258A}"/>
              </a:ext>
            </a:extLst>
          </p:cNvPr>
          <p:cNvSpPr/>
          <p:nvPr/>
        </p:nvSpPr>
        <p:spPr>
          <a:xfrm rot="2213496">
            <a:off x="15224813" y="-490219"/>
            <a:ext cx="4523166" cy="3618534"/>
          </a:xfrm>
          <a:custGeom>
            <a:avLst/>
            <a:gdLst>
              <a:gd name="connsiteX0" fmla="*/ 3716119 w 4523166"/>
              <a:gd name="connsiteY0" fmla="*/ 1 h 3618534"/>
              <a:gd name="connsiteX1" fmla="*/ 4523165 w 4523166"/>
              <a:gd name="connsiteY1" fmla="*/ 1 h 3618534"/>
              <a:gd name="connsiteX2" fmla="*/ 4523166 w 4523166"/>
              <a:gd name="connsiteY2" fmla="*/ 1075215 h 3618534"/>
              <a:gd name="connsiteX3" fmla="*/ 1905852 w 4523166"/>
              <a:gd name="connsiteY3" fmla="*/ 1 h 3618534"/>
              <a:gd name="connsiteX4" fmla="*/ 2728603 w 4523166"/>
              <a:gd name="connsiteY4" fmla="*/ 0 h 3618534"/>
              <a:gd name="connsiteX5" fmla="*/ 2202343 w 4523166"/>
              <a:gd name="connsiteY5" fmla="*/ 395007 h 3618534"/>
              <a:gd name="connsiteX6" fmla="*/ 4237910 w 4523166"/>
              <a:gd name="connsiteY6" fmla="*/ 3106956 h 3618534"/>
              <a:gd name="connsiteX7" fmla="*/ 4523165 w 4523166"/>
              <a:gd name="connsiteY7" fmla="*/ 2892845 h 3618534"/>
              <a:gd name="connsiteX8" fmla="*/ 4523165 w 4523166"/>
              <a:gd name="connsiteY8" fmla="*/ 3618533 h 3618534"/>
              <a:gd name="connsiteX9" fmla="*/ 0 w 4523166"/>
              <a:gd name="connsiteY9" fmla="*/ 3618534 h 3618534"/>
              <a:gd name="connsiteX10" fmla="*/ 1 w 4523166"/>
              <a:gd name="connsiteY10" fmla="*/ 1840475 h 3618534"/>
              <a:gd name="connsiteX11" fmla="*/ 2102675 w 4523166"/>
              <a:gd name="connsiteY11" fmla="*/ 262225 h 3618534"/>
              <a:gd name="connsiteX12" fmla="*/ 0 w 4523166"/>
              <a:gd name="connsiteY12" fmla="*/ 1 h 3618534"/>
              <a:gd name="connsiteX13" fmla="*/ 511161 w 4523166"/>
              <a:gd name="connsiteY13" fmla="*/ 1 h 3618534"/>
              <a:gd name="connsiteX14" fmla="*/ 0 w 4523166"/>
              <a:gd name="connsiteY14" fmla="*/ 383674 h 36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3166" h="3618534">
                <a:moveTo>
                  <a:pt x="3716119" y="1"/>
                </a:moveTo>
                <a:lnTo>
                  <a:pt x="4523165" y="1"/>
                </a:lnTo>
                <a:lnTo>
                  <a:pt x="4523166" y="1075215"/>
                </a:lnTo>
                <a:close/>
                <a:moveTo>
                  <a:pt x="1905852" y="1"/>
                </a:moveTo>
                <a:lnTo>
                  <a:pt x="2728603" y="0"/>
                </a:lnTo>
                <a:lnTo>
                  <a:pt x="2202343" y="395007"/>
                </a:lnTo>
                <a:lnTo>
                  <a:pt x="4237910" y="3106956"/>
                </a:lnTo>
                <a:lnTo>
                  <a:pt x="4523165" y="2892845"/>
                </a:lnTo>
                <a:lnTo>
                  <a:pt x="4523165" y="3618533"/>
                </a:lnTo>
                <a:lnTo>
                  <a:pt x="0" y="3618534"/>
                </a:lnTo>
                <a:lnTo>
                  <a:pt x="1" y="1840475"/>
                </a:lnTo>
                <a:lnTo>
                  <a:pt x="2102675" y="262225"/>
                </a:lnTo>
                <a:close/>
                <a:moveTo>
                  <a:pt x="0" y="1"/>
                </a:moveTo>
                <a:lnTo>
                  <a:pt x="511161" y="1"/>
                </a:lnTo>
                <a:lnTo>
                  <a:pt x="0" y="3836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454347" y="4203965"/>
            <a:ext cx="9733401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02602A"/>
                </a:solidFill>
                <a:latin typeface="Childling"/>
              </a:rPr>
              <a:t>TURUNAN FUNGSI SINUS DAN KOSINUS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C972B0F-6E65-4F76-993F-8DF5B2D68325}"/>
              </a:ext>
            </a:extLst>
          </p:cNvPr>
          <p:cNvSpPr/>
          <p:nvPr/>
        </p:nvSpPr>
        <p:spPr>
          <a:xfrm flipH="1">
            <a:off x="63935" y="2957451"/>
            <a:ext cx="4508065" cy="9072835"/>
          </a:xfrm>
          <a:custGeom>
            <a:avLst/>
            <a:gdLst>
              <a:gd name="connsiteX0" fmla="*/ 4508065 w 4508065"/>
              <a:gd name="connsiteY0" fmla="*/ 0 h 9072835"/>
              <a:gd name="connsiteX1" fmla="*/ 0 w 4508065"/>
              <a:gd name="connsiteY1" fmla="*/ 0 h 9072835"/>
              <a:gd name="connsiteX2" fmla="*/ 0 w 4508065"/>
              <a:gd name="connsiteY2" fmla="*/ 9072835 h 9072835"/>
              <a:gd name="connsiteX3" fmla="*/ 1039961 w 4508065"/>
              <a:gd name="connsiteY3" fmla="*/ 9072835 h 9072835"/>
              <a:gd name="connsiteX4" fmla="*/ 1039961 w 4508065"/>
              <a:gd name="connsiteY4" fmla="*/ 7367649 h 9072835"/>
              <a:gd name="connsiteX5" fmla="*/ 3788171 w 4508065"/>
              <a:gd name="connsiteY5" fmla="*/ 7367649 h 9072835"/>
              <a:gd name="connsiteX6" fmla="*/ 3788171 w 4508065"/>
              <a:gd name="connsiteY6" fmla="*/ 9072835 h 9072835"/>
              <a:gd name="connsiteX7" fmla="*/ 4508065 w 4508065"/>
              <a:gd name="connsiteY7" fmla="*/ 9072835 h 90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8065" h="9072835">
                <a:moveTo>
                  <a:pt x="4508065" y="0"/>
                </a:moveTo>
                <a:lnTo>
                  <a:pt x="0" y="0"/>
                </a:lnTo>
                <a:lnTo>
                  <a:pt x="0" y="9072835"/>
                </a:lnTo>
                <a:lnTo>
                  <a:pt x="1039961" y="9072835"/>
                </a:lnTo>
                <a:lnTo>
                  <a:pt x="1039961" y="7367649"/>
                </a:lnTo>
                <a:lnTo>
                  <a:pt x="3788171" y="7367649"/>
                </a:lnTo>
                <a:lnTo>
                  <a:pt x="3788171" y="9072835"/>
                </a:lnTo>
                <a:lnTo>
                  <a:pt x="4508065" y="90728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AA6F726-5642-44A4-AD2F-0BEFAB060B02}"/>
              </a:ext>
            </a:extLst>
          </p:cNvPr>
          <p:cNvSpPr txBox="1"/>
          <p:nvPr/>
        </p:nvSpPr>
        <p:spPr>
          <a:xfrm>
            <a:off x="9681692" y="2290407"/>
            <a:ext cx="127871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12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AAFE270-7470-4A2F-A657-2D47F764490F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7A2E9C-052A-4FC8-8827-AADE99C29989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2700151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C014B80-5349-42AB-9969-06017877A392}"/>
              </a:ext>
            </a:extLst>
          </p:cNvPr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>
              <a:gd name="connsiteX0" fmla="*/ 0 w 7315200"/>
              <a:gd name="connsiteY0" fmla="*/ 3621023 h 3621024"/>
              <a:gd name="connsiteX1" fmla="*/ 2628900 w 7315200"/>
              <a:gd name="connsiteY1" fmla="*/ 3621023 h 3621024"/>
              <a:gd name="connsiteX2" fmla="*/ 2628900 w 7315200"/>
              <a:gd name="connsiteY2" fmla="*/ 3621024 h 3621024"/>
              <a:gd name="connsiteX3" fmla="*/ 0 w 7315200"/>
              <a:gd name="connsiteY3" fmla="*/ 3621024 h 3621024"/>
              <a:gd name="connsiteX4" fmla="*/ 0 w 7315200"/>
              <a:gd name="connsiteY4" fmla="*/ 0 h 3621024"/>
              <a:gd name="connsiteX5" fmla="*/ 7315200 w 7315200"/>
              <a:gd name="connsiteY5" fmla="*/ 0 h 3621024"/>
              <a:gd name="connsiteX6" fmla="*/ 7315200 w 7315200"/>
              <a:gd name="connsiteY6" fmla="*/ 2855884 h 3621024"/>
              <a:gd name="connsiteX7" fmla="*/ 2628900 w 7315200"/>
              <a:gd name="connsiteY7" fmla="*/ 2855884 h 3621024"/>
              <a:gd name="connsiteX8" fmla="*/ 2628900 w 7315200"/>
              <a:gd name="connsiteY8" fmla="*/ 259854 h 3621024"/>
              <a:gd name="connsiteX9" fmla="*/ 0 w 7315200"/>
              <a:gd name="connsiteY9" fmla="*/ 259854 h 36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5200" h="3621024">
                <a:moveTo>
                  <a:pt x="0" y="3621023"/>
                </a:moveTo>
                <a:lnTo>
                  <a:pt x="2628900" y="3621023"/>
                </a:lnTo>
                <a:lnTo>
                  <a:pt x="2628900" y="3621024"/>
                </a:lnTo>
                <a:lnTo>
                  <a:pt x="0" y="3621024"/>
                </a:lnTo>
                <a:close/>
                <a:moveTo>
                  <a:pt x="0" y="0"/>
                </a:moveTo>
                <a:lnTo>
                  <a:pt x="7315200" y="0"/>
                </a:lnTo>
                <a:lnTo>
                  <a:pt x="7315200" y="2855884"/>
                </a:lnTo>
                <a:lnTo>
                  <a:pt x="2628900" y="2855884"/>
                </a:lnTo>
                <a:lnTo>
                  <a:pt x="2628900" y="259854"/>
                </a:lnTo>
                <a:lnTo>
                  <a:pt x="0" y="2598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6A94EF6-C342-40E3-9AE5-6805E31701F3}"/>
              </a:ext>
            </a:extLst>
          </p:cNvPr>
          <p:cNvSpPr/>
          <p:nvPr/>
        </p:nvSpPr>
        <p:spPr>
          <a:xfrm rot="-8560378">
            <a:off x="13739629" y="-316175"/>
            <a:ext cx="7315202" cy="2819286"/>
          </a:xfrm>
          <a:custGeom>
            <a:avLst/>
            <a:gdLst>
              <a:gd name="connsiteX0" fmla="*/ 712003 w 7315202"/>
              <a:gd name="connsiteY0" fmla="*/ 1 h 2819286"/>
              <a:gd name="connsiteX1" fmla="*/ 0 w 7315202"/>
              <a:gd name="connsiteY1" fmla="*/ 542933 h 2819286"/>
              <a:gd name="connsiteX2" fmla="*/ 1 w 7315202"/>
              <a:gd name="connsiteY2" fmla="*/ 1 h 2819286"/>
              <a:gd name="connsiteX3" fmla="*/ 7315202 w 7315202"/>
              <a:gd name="connsiteY3" fmla="*/ 908049 h 2819286"/>
              <a:gd name="connsiteX4" fmla="*/ 6875280 w 7315202"/>
              <a:gd name="connsiteY4" fmla="*/ 331134 h 2819286"/>
              <a:gd name="connsiteX5" fmla="*/ 3612309 w 7315202"/>
              <a:gd name="connsiteY5" fmla="*/ 2819286 h 2819286"/>
              <a:gd name="connsiteX6" fmla="*/ 1462488 w 7315202"/>
              <a:gd name="connsiteY6" fmla="*/ 0 h 2819286"/>
              <a:gd name="connsiteX7" fmla="*/ 7315202 w 7315202"/>
              <a:gd name="connsiteY7" fmla="*/ 0 h 28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2" h="2819286">
                <a:moveTo>
                  <a:pt x="712003" y="1"/>
                </a:moveTo>
                <a:lnTo>
                  <a:pt x="0" y="542933"/>
                </a:lnTo>
                <a:lnTo>
                  <a:pt x="1" y="1"/>
                </a:lnTo>
                <a:close/>
                <a:moveTo>
                  <a:pt x="7315202" y="908049"/>
                </a:moveTo>
                <a:lnTo>
                  <a:pt x="6875280" y="331134"/>
                </a:lnTo>
                <a:lnTo>
                  <a:pt x="3612309" y="2819286"/>
                </a:lnTo>
                <a:lnTo>
                  <a:pt x="1462488" y="0"/>
                </a:lnTo>
                <a:lnTo>
                  <a:pt x="731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2133600" y="1140732"/>
            <a:ext cx="940743" cy="64996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B14E258-2596-4B2D-A4A7-047EC2B5D798}"/>
              </a:ext>
            </a:extLst>
          </p:cNvPr>
          <p:cNvSpPr/>
          <p:nvPr/>
        </p:nvSpPr>
        <p:spPr>
          <a:xfrm>
            <a:off x="14703930" y="-571500"/>
            <a:ext cx="4044493" cy="3791712"/>
          </a:xfrm>
          <a:custGeom>
            <a:avLst/>
            <a:gdLst>
              <a:gd name="connsiteX0" fmla="*/ 0 w 4389120"/>
              <a:gd name="connsiteY0" fmla="*/ 0 h 4114800"/>
              <a:gd name="connsiteX1" fmla="*/ 230294 w 4389120"/>
              <a:gd name="connsiteY1" fmla="*/ 0 h 4114800"/>
              <a:gd name="connsiteX2" fmla="*/ 230294 w 4389120"/>
              <a:gd name="connsiteY2" fmla="*/ 518312 h 4114800"/>
              <a:gd name="connsiteX3" fmla="*/ 446617 w 4389120"/>
              <a:gd name="connsiteY3" fmla="*/ 518312 h 4114800"/>
              <a:gd name="connsiteX4" fmla="*/ 446617 w 4389120"/>
              <a:gd name="connsiteY4" fmla="*/ 586082 h 4114800"/>
              <a:gd name="connsiteX5" fmla="*/ 3352800 w 4389120"/>
              <a:gd name="connsiteY5" fmla="*/ 586082 h 4114800"/>
              <a:gd name="connsiteX6" fmla="*/ 3352800 w 4389120"/>
              <a:gd name="connsiteY6" fmla="*/ 518312 h 4114800"/>
              <a:gd name="connsiteX7" fmla="*/ 3441276 w 4389120"/>
              <a:gd name="connsiteY7" fmla="*/ 518312 h 4114800"/>
              <a:gd name="connsiteX8" fmla="*/ 3441276 w 4389120"/>
              <a:gd name="connsiteY8" fmla="*/ 0 h 4114800"/>
              <a:gd name="connsiteX9" fmla="*/ 4389120 w 4389120"/>
              <a:gd name="connsiteY9" fmla="*/ 0 h 4114800"/>
              <a:gd name="connsiteX10" fmla="*/ 4389120 w 4389120"/>
              <a:gd name="connsiteY10" fmla="*/ 402095 h 4114800"/>
              <a:gd name="connsiteX11" fmla="*/ 3886200 w 4389120"/>
              <a:gd name="connsiteY11" fmla="*/ 402095 h 4114800"/>
              <a:gd name="connsiteX12" fmla="*/ 3886200 w 4389120"/>
              <a:gd name="connsiteY12" fmla="*/ 1783854 h 4114800"/>
              <a:gd name="connsiteX13" fmla="*/ 4389120 w 4389120"/>
              <a:gd name="connsiteY13" fmla="*/ 1783854 h 4114800"/>
              <a:gd name="connsiteX14" fmla="*/ 4389120 w 4389120"/>
              <a:gd name="connsiteY14" fmla="*/ 4114800 h 4114800"/>
              <a:gd name="connsiteX15" fmla="*/ 0 w 4389120"/>
              <a:gd name="connsiteY15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9120" h="4114800">
                <a:moveTo>
                  <a:pt x="0" y="0"/>
                </a:moveTo>
                <a:lnTo>
                  <a:pt x="230294" y="0"/>
                </a:lnTo>
                <a:lnTo>
                  <a:pt x="230294" y="518312"/>
                </a:lnTo>
                <a:lnTo>
                  <a:pt x="446617" y="518312"/>
                </a:lnTo>
                <a:lnTo>
                  <a:pt x="446617" y="586082"/>
                </a:lnTo>
                <a:lnTo>
                  <a:pt x="3352800" y="586082"/>
                </a:lnTo>
                <a:lnTo>
                  <a:pt x="3352800" y="518312"/>
                </a:lnTo>
                <a:lnTo>
                  <a:pt x="3441276" y="518312"/>
                </a:lnTo>
                <a:lnTo>
                  <a:pt x="3441276" y="0"/>
                </a:lnTo>
                <a:lnTo>
                  <a:pt x="4389120" y="0"/>
                </a:lnTo>
                <a:lnTo>
                  <a:pt x="4389120" y="402095"/>
                </a:lnTo>
                <a:lnTo>
                  <a:pt x="3886200" y="402095"/>
                </a:lnTo>
                <a:lnTo>
                  <a:pt x="3886200" y="1783854"/>
                </a:lnTo>
                <a:lnTo>
                  <a:pt x="4389120" y="1783854"/>
                </a:lnTo>
                <a:lnTo>
                  <a:pt x="4389120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55271" y="1014133"/>
            <a:ext cx="1115961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2602A"/>
                </a:solidFill>
                <a:latin typeface="Childling"/>
              </a:rPr>
              <a:t>TURUNAN FUNGSI SINUS KOSINUS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8">
                <a:extLst>
                  <a:ext uri="{FF2B5EF4-FFF2-40B4-BE49-F238E27FC236}">
                    <a16:creationId xmlns:a16="http://schemas.microsoft.com/office/drawing/2014/main" id="{D95CF163-2E9D-44BE-AAE4-AC1FACC62FC1}"/>
                  </a:ext>
                </a:extLst>
              </p:cNvPr>
              <p:cNvSpPr txBox="1"/>
              <p:nvPr/>
            </p:nvSpPr>
            <p:spPr>
              <a:xfrm>
                <a:off x="4358134" y="2434183"/>
                <a:ext cx="11220450" cy="61409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Untuk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mencari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Maka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func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fName>
                                    <m: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ID" sz="2799" i="1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799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fName>
                                        <m:e>
                                          <m:r>
                                            <a:rPr lang="en-US" sz="2799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fName>
                                    <m: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∙0+(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)∙1</m:t>
                      </m:r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17" name="TextBox 8">
                <a:extLst>
                  <a:ext uri="{FF2B5EF4-FFF2-40B4-BE49-F238E27FC236}">
                    <a16:creationId xmlns:a16="http://schemas.microsoft.com/office/drawing/2014/main" id="{D95CF163-2E9D-44BE-AAE4-AC1FACC62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34" y="2434183"/>
                <a:ext cx="11220450" cy="6140976"/>
              </a:xfrm>
              <a:prstGeom prst="rect">
                <a:avLst/>
              </a:prstGeom>
              <a:blipFill>
                <a:blip r:embed="rId10"/>
                <a:stretch>
                  <a:fillRect l="-1955" t="-17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8">
            <a:extLst>
              <a:ext uri="{FF2B5EF4-FFF2-40B4-BE49-F238E27FC236}">
                <a16:creationId xmlns:a16="http://schemas.microsoft.com/office/drawing/2014/main" id="{9B83D53A-F0D8-487D-88F8-ECC7E9E1C466}"/>
              </a:ext>
            </a:extLst>
          </p:cNvPr>
          <p:cNvSpPr/>
          <p:nvPr/>
        </p:nvSpPr>
        <p:spPr>
          <a:xfrm flipV="1">
            <a:off x="13765857" y="1140732"/>
            <a:ext cx="940743" cy="64996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5CBFDF5-3AC1-4754-889D-FD2D781290E5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30D9D8-7631-4F00-9993-2191DE0F1102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3155940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C014B80-5349-42AB-9969-06017877A392}"/>
              </a:ext>
            </a:extLst>
          </p:cNvPr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>
              <a:gd name="connsiteX0" fmla="*/ 0 w 7315200"/>
              <a:gd name="connsiteY0" fmla="*/ 3621023 h 3621024"/>
              <a:gd name="connsiteX1" fmla="*/ 2628900 w 7315200"/>
              <a:gd name="connsiteY1" fmla="*/ 3621023 h 3621024"/>
              <a:gd name="connsiteX2" fmla="*/ 2628900 w 7315200"/>
              <a:gd name="connsiteY2" fmla="*/ 3621024 h 3621024"/>
              <a:gd name="connsiteX3" fmla="*/ 0 w 7315200"/>
              <a:gd name="connsiteY3" fmla="*/ 3621024 h 3621024"/>
              <a:gd name="connsiteX4" fmla="*/ 0 w 7315200"/>
              <a:gd name="connsiteY4" fmla="*/ 0 h 3621024"/>
              <a:gd name="connsiteX5" fmla="*/ 7315200 w 7315200"/>
              <a:gd name="connsiteY5" fmla="*/ 0 h 3621024"/>
              <a:gd name="connsiteX6" fmla="*/ 7315200 w 7315200"/>
              <a:gd name="connsiteY6" fmla="*/ 2855884 h 3621024"/>
              <a:gd name="connsiteX7" fmla="*/ 2628900 w 7315200"/>
              <a:gd name="connsiteY7" fmla="*/ 2855884 h 3621024"/>
              <a:gd name="connsiteX8" fmla="*/ 2628900 w 7315200"/>
              <a:gd name="connsiteY8" fmla="*/ 259854 h 3621024"/>
              <a:gd name="connsiteX9" fmla="*/ 0 w 7315200"/>
              <a:gd name="connsiteY9" fmla="*/ 259854 h 36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5200" h="3621024">
                <a:moveTo>
                  <a:pt x="0" y="3621023"/>
                </a:moveTo>
                <a:lnTo>
                  <a:pt x="2628900" y="3621023"/>
                </a:lnTo>
                <a:lnTo>
                  <a:pt x="2628900" y="3621024"/>
                </a:lnTo>
                <a:lnTo>
                  <a:pt x="0" y="3621024"/>
                </a:lnTo>
                <a:close/>
                <a:moveTo>
                  <a:pt x="0" y="0"/>
                </a:moveTo>
                <a:lnTo>
                  <a:pt x="7315200" y="0"/>
                </a:lnTo>
                <a:lnTo>
                  <a:pt x="7315200" y="2855884"/>
                </a:lnTo>
                <a:lnTo>
                  <a:pt x="2628900" y="2855884"/>
                </a:lnTo>
                <a:lnTo>
                  <a:pt x="2628900" y="259854"/>
                </a:lnTo>
                <a:lnTo>
                  <a:pt x="0" y="2598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6A94EF6-C342-40E3-9AE5-6805E31701F3}"/>
              </a:ext>
            </a:extLst>
          </p:cNvPr>
          <p:cNvSpPr/>
          <p:nvPr/>
        </p:nvSpPr>
        <p:spPr>
          <a:xfrm rot="-8560378">
            <a:off x="13739629" y="-316175"/>
            <a:ext cx="7315202" cy="2819286"/>
          </a:xfrm>
          <a:custGeom>
            <a:avLst/>
            <a:gdLst>
              <a:gd name="connsiteX0" fmla="*/ 712003 w 7315202"/>
              <a:gd name="connsiteY0" fmla="*/ 1 h 2819286"/>
              <a:gd name="connsiteX1" fmla="*/ 0 w 7315202"/>
              <a:gd name="connsiteY1" fmla="*/ 542933 h 2819286"/>
              <a:gd name="connsiteX2" fmla="*/ 1 w 7315202"/>
              <a:gd name="connsiteY2" fmla="*/ 1 h 2819286"/>
              <a:gd name="connsiteX3" fmla="*/ 7315202 w 7315202"/>
              <a:gd name="connsiteY3" fmla="*/ 908049 h 2819286"/>
              <a:gd name="connsiteX4" fmla="*/ 6875280 w 7315202"/>
              <a:gd name="connsiteY4" fmla="*/ 331134 h 2819286"/>
              <a:gd name="connsiteX5" fmla="*/ 3612309 w 7315202"/>
              <a:gd name="connsiteY5" fmla="*/ 2819286 h 2819286"/>
              <a:gd name="connsiteX6" fmla="*/ 1462488 w 7315202"/>
              <a:gd name="connsiteY6" fmla="*/ 0 h 2819286"/>
              <a:gd name="connsiteX7" fmla="*/ 7315202 w 7315202"/>
              <a:gd name="connsiteY7" fmla="*/ 0 h 28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2" h="2819286">
                <a:moveTo>
                  <a:pt x="712003" y="1"/>
                </a:moveTo>
                <a:lnTo>
                  <a:pt x="0" y="542933"/>
                </a:lnTo>
                <a:lnTo>
                  <a:pt x="1" y="1"/>
                </a:lnTo>
                <a:close/>
                <a:moveTo>
                  <a:pt x="7315202" y="908049"/>
                </a:moveTo>
                <a:lnTo>
                  <a:pt x="6875280" y="331134"/>
                </a:lnTo>
                <a:lnTo>
                  <a:pt x="3612309" y="2819286"/>
                </a:lnTo>
                <a:lnTo>
                  <a:pt x="1462488" y="0"/>
                </a:lnTo>
                <a:lnTo>
                  <a:pt x="731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2133600" y="1140732"/>
            <a:ext cx="940743" cy="64996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B14E258-2596-4B2D-A4A7-047EC2B5D798}"/>
              </a:ext>
            </a:extLst>
          </p:cNvPr>
          <p:cNvSpPr/>
          <p:nvPr/>
        </p:nvSpPr>
        <p:spPr>
          <a:xfrm>
            <a:off x="14703930" y="-571500"/>
            <a:ext cx="4044493" cy="3791712"/>
          </a:xfrm>
          <a:custGeom>
            <a:avLst/>
            <a:gdLst>
              <a:gd name="connsiteX0" fmla="*/ 0 w 4389120"/>
              <a:gd name="connsiteY0" fmla="*/ 0 h 4114800"/>
              <a:gd name="connsiteX1" fmla="*/ 230294 w 4389120"/>
              <a:gd name="connsiteY1" fmla="*/ 0 h 4114800"/>
              <a:gd name="connsiteX2" fmla="*/ 230294 w 4389120"/>
              <a:gd name="connsiteY2" fmla="*/ 518312 h 4114800"/>
              <a:gd name="connsiteX3" fmla="*/ 446617 w 4389120"/>
              <a:gd name="connsiteY3" fmla="*/ 518312 h 4114800"/>
              <a:gd name="connsiteX4" fmla="*/ 446617 w 4389120"/>
              <a:gd name="connsiteY4" fmla="*/ 586082 h 4114800"/>
              <a:gd name="connsiteX5" fmla="*/ 3352800 w 4389120"/>
              <a:gd name="connsiteY5" fmla="*/ 586082 h 4114800"/>
              <a:gd name="connsiteX6" fmla="*/ 3352800 w 4389120"/>
              <a:gd name="connsiteY6" fmla="*/ 518312 h 4114800"/>
              <a:gd name="connsiteX7" fmla="*/ 3441276 w 4389120"/>
              <a:gd name="connsiteY7" fmla="*/ 518312 h 4114800"/>
              <a:gd name="connsiteX8" fmla="*/ 3441276 w 4389120"/>
              <a:gd name="connsiteY8" fmla="*/ 0 h 4114800"/>
              <a:gd name="connsiteX9" fmla="*/ 4389120 w 4389120"/>
              <a:gd name="connsiteY9" fmla="*/ 0 h 4114800"/>
              <a:gd name="connsiteX10" fmla="*/ 4389120 w 4389120"/>
              <a:gd name="connsiteY10" fmla="*/ 402095 h 4114800"/>
              <a:gd name="connsiteX11" fmla="*/ 3886200 w 4389120"/>
              <a:gd name="connsiteY11" fmla="*/ 402095 h 4114800"/>
              <a:gd name="connsiteX12" fmla="*/ 3886200 w 4389120"/>
              <a:gd name="connsiteY12" fmla="*/ 1783854 h 4114800"/>
              <a:gd name="connsiteX13" fmla="*/ 4389120 w 4389120"/>
              <a:gd name="connsiteY13" fmla="*/ 1783854 h 4114800"/>
              <a:gd name="connsiteX14" fmla="*/ 4389120 w 4389120"/>
              <a:gd name="connsiteY14" fmla="*/ 4114800 h 4114800"/>
              <a:gd name="connsiteX15" fmla="*/ 0 w 4389120"/>
              <a:gd name="connsiteY15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9120" h="4114800">
                <a:moveTo>
                  <a:pt x="0" y="0"/>
                </a:moveTo>
                <a:lnTo>
                  <a:pt x="230294" y="0"/>
                </a:lnTo>
                <a:lnTo>
                  <a:pt x="230294" y="518312"/>
                </a:lnTo>
                <a:lnTo>
                  <a:pt x="446617" y="518312"/>
                </a:lnTo>
                <a:lnTo>
                  <a:pt x="446617" y="586082"/>
                </a:lnTo>
                <a:lnTo>
                  <a:pt x="3352800" y="586082"/>
                </a:lnTo>
                <a:lnTo>
                  <a:pt x="3352800" y="518312"/>
                </a:lnTo>
                <a:lnTo>
                  <a:pt x="3441276" y="518312"/>
                </a:lnTo>
                <a:lnTo>
                  <a:pt x="3441276" y="0"/>
                </a:lnTo>
                <a:lnTo>
                  <a:pt x="4389120" y="0"/>
                </a:lnTo>
                <a:lnTo>
                  <a:pt x="4389120" y="402095"/>
                </a:lnTo>
                <a:lnTo>
                  <a:pt x="3886200" y="402095"/>
                </a:lnTo>
                <a:lnTo>
                  <a:pt x="3886200" y="1783854"/>
                </a:lnTo>
                <a:lnTo>
                  <a:pt x="4389120" y="1783854"/>
                </a:lnTo>
                <a:lnTo>
                  <a:pt x="4389120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55271" y="1014133"/>
            <a:ext cx="1115961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2602A"/>
                </a:solidFill>
                <a:latin typeface="Childling"/>
              </a:rPr>
              <a:t>TURUNAN FUNGSI SINUS KOSINUS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8">
                <a:extLst>
                  <a:ext uri="{FF2B5EF4-FFF2-40B4-BE49-F238E27FC236}">
                    <a16:creationId xmlns:a16="http://schemas.microsoft.com/office/drawing/2014/main" id="{D95CF163-2E9D-44BE-AAE4-AC1FACC62FC1}"/>
                  </a:ext>
                </a:extLst>
              </p:cNvPr>
              <p:cNvSpPr txBox="1"/>
              <p:nvPr/>
            </p:nvSpPr>
            <p:spPr>
              <a:xfrm>
                <a:off x="4358134" y="2434183"/>
                <a:ext cx="11220450" cy="61394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Demikian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pula,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func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ID" sz="2799" i="1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799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2799">
                                              <a:solidFill>
                                                <a:srgbClr val="0260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∙0+(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)∙1</m:t>
                      </m:r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17" name="TextBox 8">
                <a:extLst>
                  <a:ext uri="{FF2B5EF4-FFF2-40B4-BE49-F238E27FC236}">
                    <a16:creationId xmlns:a16="http://schemas.microsoft.com/office/drawing/2014/main" id="{D95CF163-2E9D-44BE-AAE4-AC1FACC62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34" y="2434183"/>
                <a:ext cx="11220450" cy="6139438"/>
              </a:xfrm>
              <a:prstGeom prst="rect">
                <a:avLst/>
              </a:prstGeom>
              <a:blipFill>
                <a:blip r:embed="rId10"/>
                <a:stretch>
                  <a:fillRect l="-1955" t="-17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8">
            <a:extLst>
              <a:ext uri="{FF2B5EF4-FFF2-40B4-BE49-F238E27FC236}">
                <a16:creationId xmlns:a16="http://schemas.microsoft.com/office/drawing/2014/main" id="{9B83D53A-F0D8-487D-88F8-ECC7E9E1C466}"/>
              </a:ext>
            </a:extLst>
          </p:cNvPr>
          <p:cNvSpPr/>
          <p:nvPr/>
        </p:nvSpPr>
        <p:spPr>
          <a:xfrm flipV="1">
            <a:off x="13765857" y="1140732"/>
            <a:ext cx="940743" cy="64996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0977806-3263-42B9-AA4D-3ACB79571BC0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97BE0B-FC5B-47B3-9272-FC0AF33FA845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5512231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C014B80-5349-42AB-9969-06017877A392}"/>
              </a:ext>
            </a:extLst>
          </p:cNvPr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>
              <a:gd name="connsiteX0" fmla="*/ 0 w 7315200"/>
              <a:gd name="connsiteY0" fmla="*/ 3621023 h 3621024"/>
              <a:gd name="connsiteX1" fmla="*/ 2628900 w 7315200"/>
              <a:gd name="connsiteY1" fmla="*/ 3621023 h 3621024"/>
              <a:gd name="connsiteX2" fmla="*/ 2628900 w 7315200"/>
              <a:gd name="connsiteY2" fmla="*/ 3621024 h 3621024"/>
              <a:gd name="connsiteX3" fmla="*/ 0 w 7315200"/>
              <a:gd name="connsiteY3" fmla="*/ 3621024 h 3621024"/>
              <a:gd name="connsiteX4" fmla="*/ 0 w 7315200"/>
              <a:gd name="connsiteY4" fmla="*/ 0 h 3621024"/>
              <a:gd name="connsiteX5" fmla="*/ 7315200 w 7315200"/>
              <a:gd name="connsiteY5" fmla="*/ 0 h 3621024"/>
              <a:gd name="connsiteX6" fmla="*/ 7315200 w 7315200"/>
              <a:gd name="connsiteY6" fmla="*/ 2855884 h 3621024"/>
              <a:gd name="connsiteX7" fmla="*/ 2628900 w 7315200"/>
              <a:gd name="connsiteY7" fmla="*/ 2855884 h 3621024"/>
              <a:gd name="connsiteX8" fmla="*/ 2628900 w 7315200"/>
              <a:gd name="connsiteY8" fmla="*/ 259854 h 3621024"/>
              <a:gd name="connsiteX9" fmla="*/ 0 w 7315200"/>
              <a:gd name="connsiteY9" fmla="*/ 259854 h 36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5200" h="3621024">
                <a:moveTo>
                  <a:pt x="0" y="3621023"/>
                </a:moveTo>
                <a:lnTo>
                  <a:pt x="2628900" y="3621023"/>
                </a:lnTo>
                <a:lnTo>
                  <a:pt x="2628900" y="3621024"/>
                </a:lnTo>
                <a:lnTo>
                  <a:pt x="0" y="3621024"/>
                </a:lnTo>
                <a:close/>
                <a:moveTo>
                  <a:pt x="0" y="0"/>
                </a:moveTo>
                <a:lnTo>
                  <a:pt x="7315200" y="0"/>
                </a:lnTo>
                <a:lnTo>
                  <a:pt x="7315200" y="2855884"/>
                </a:lnTo>
                <a:lnTo>
                  <a:pt x="2628900" y="2855884"/>
                </a:lnTo>
                <a:lnTo>
                  <a:pt x="2628900" y="259854"/>
                </a:lnTo>
                <a:lnTo>
                  <a:pt x="0" y="2598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6A94EF6-C342-40E3-9AE5-6805E31701F3}"/>
              </a:ext>
            </a:extLst>
          </p:cNvPr>
          <p:cNvSpPr/>
          <p:nvPr/>
        </p:nvSpPr>
        <p:spPr>
          <a:xfrm rot="-8560378">
            <a:off x="13739629" y="-316175"/>
            <a:ext cx="7315202" cy="2819286"/>
          </a:xfrm>
          <a:custGeom>
            <a:avLst/>
            <a:gdLst>
              <a:gd name="connsiteX0" fmla="*/ 712003 w 7315202"/>
              <a:gd name="connsiteY0" fmla="*/ 1 h 2819286"/>
              <a:gd name="connsiteX1" fmla="*/ 0 w 7315202"/>
              <a:gd name="connsiteY1" fmla="*/ 542933 h 2819286"/>
              <a:gd name="connsiteX2" fmla="*/ 1 w 7315202"/>
              <a:gd name="connsiteY2" fmla="*/ 1 h 2819286"/>
              <a:gd name="connsiteX3" fmla="*/ 7315202 w 7315202"/>
              <a:gd name="connsiteY3" fmla="*/ 908049 h 2819286"/>
              <a:gd name="connsiteX4" fmla="*/ 6875280 w 7315202"/>
              <a:gd name="connsiteY4" fmla="*/ 331134 h 2819286"/>
              <a:gd name="connsiteX5" fmla="*/ 3612309 w 7315202"/>
              <a:gd name="connsiteY5" fmla="*/ 2819286 h 2819286"/>
              <a:gd name="connsiteX6" fmla="*/ 1462488 w 7315202"/>
              <a:gd name="connsiteY6" fmla="*/ 0 h 2819286"/>
              <a:gd name="connsiteX7" fmla="*/ 7315202 w 7315202"/>
              <a:gd name="connsiteY7" fmla="*/ 0 h 28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2" h="2819286">
                <a:moveTo>
                  <a:pt x="712003" y="1"/>
                </a:moveTo>
                <a:lnTo>
                  <a:pt x="0" y="542933"/>
                </a:lnTo>
                <a:lnTo>
                  <a:pt x="1" y="1"/>
                </a:lnTo>
                <a:close/>
                <a:moveTo>
                  <a:pt x="7315202" y="908049"/>
                </a:moveTo>
                <a:lnTo>
                  <a:pt x="6875280" y="331134"/>
                </a:lnTo>
                <a:lnTo>
                  <a:pt x="3612309" y="2819286"/>
                </a:lnTo>
                <a:lnTo>
                  <a:pt x="1462488" y="0"/>
                </a:lnTo>
                <a:lnTo>
                  <a:pt x="731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04800" y="6887731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B14E258-2596-4B2D-A4A7-047EC2B5D798}"/>
              </a:ext>
            </a:extLst>
          </p:cNvPr>
          <p:cNvSpPr/>
          <p:nvPr/>
        </p:nvSpPr>
        <p:spPr>
          <a:xfrm>
            <a:off x="14703930" y="-571500"/>
            <a:ext cx="4044493" cy="3791712"/>
          </a:xfrm>
          <a:custGeom>
            <a:avLst/>
            <a:gdLst>
              <a:gd name="connsiteX0" fmla="*/ 0 w 4389120"/>
              <a:gd name="connsiteY0" fmla="*/ 0 h 4114800"/>
              <a:gd name="connsiteX1" fmla="*/ 230294 w 4389120"/>
              <a:gd name="connsiteY1" fmla="*/ 0 h 4114800"/>
              <a:gd name="connsiteX2" fmla="*/ 230294 w 4389120"/>
              <a:gd name="connsiteY2" fmla="*/ 518312 h 4114800"/>
              <a:gd name="connsiteX3" fmla="*/ 446617 w 4389120"/>
              <a:gd name="connsiteY3" fmla="*/ 518312 h 4114800"/>
              <a:gd name="connsiteX4" fmla="*/ 446617 w 4389120"/>
              <a:gd name="connsiteY4" fmla="*/ 586082 h 4114800"/>
              <a:gd name="connsiteX5" fmla="*/ 3352800 w 4389120"/>
              <a:gd name="connsiteY5" fmla="*/ 586082 h 4114800"/>
              <a:gd name="connsiteX6" fmla="*/ 3352800 w 4389120"/>
              <a:gd name="connsiteY6" fmla="*/ 518312 h 4114800"/>
              <a:gd name="connsiteX7" fmla="*/ 3441276 w 4389120"/>
              <a:gd name="connsiteY7" fmla="*/ 518312 h 4114800"/>
              <a:gd name="connsiteX8" fmla="*/ 3441276 w 4389120"/>
              <a:gd name="connsiteY8" fmla="*/ 0 h 4114800"/>
              <a:gd name="connsiteX9" fmla="*/ 4389120 w 4389120"/>
              <a:gd name="connsiteY9" fmla="*/ 0 h 4114800"/>
              <a:gd name="connsiteX10" fmla="*/ 4389120 w 4389120"/>
              <a:gd name="connsiteY10" fmla="*/ 402095 h 4114800"/>
              <a:gd name="connsiteX11" fmla="*/ 3886200 w 4389120"/>
              <a:gd name="connsiteY11" fmla="*/ 402095 h 4114800"/>
              <a:gd name="connsiteX12" fmla="*/ 3886200 w 4389120"/>
              <a:gd name="connsiteY12" fmla="*/ 1783854 h 4114800"/>
              <a:gd name="connsiteX13" fmla="*/ 4389120 w 4389120"/>
              <a:gd name="connsiteY13" fmla="*/ 1783854 h 4114800"/>
              <a:gd name="connsiteX14" fmla="*/ 4389120 w 4389120"/>
              <a:gd name="connsiteY14" fmla="*/ 4114800 h 4114800"/>
              <a:gd name="connsiteX15" fmla="*/ 0 w 4389120"/>
              <a:gd name="connsiteY15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9120" h="4114800">
                <a:moveTo>
                  <a:pt x="0" y="0"/>
                </a:moveTo>
                <a:lnTo>
                  <a:pt x="230294" y="0"/>
                </a:lnTo>
                <a:lnTo>
                  <a:pt x="230294" y="518312"/>
                </a:lnTo>
                <a:lnTo>
                  <a:pt x="446617" y="518312"/>
                </a:lnTo>
                <a:lnTo>
                  <a:pt x="446617" y="586082"/>
                </a:lnTo>
                <a:lnTo>
                  <a:pt x="3352800" y="586082"/>
                </a:lnTo>
                <a:lnTo>
                  <a:pt x="3352800" y="518312"/>
                </a:lnTo>
                <a:lnTo>
                  <a:pt x="3441276" y="518312"/>
                </a:lnTo>
                <a:lnTo>
                  <a:pt x="3441276" y="0"/>
                </a:lnTo>
                <a:lnTo>
                  <a:pt x="4389120" y="0"/>
                </a:lnTo>
                <a:lnTo>
                  <a:pt x="4389120" y="402095"/>
                </a:lnTo>
                <a:lnTo>
                  <a:pt x="3886200" y="402095"/>
                </a:lnTo>
                <a:lnTo>
                  <a:pt x="3886200" y="1783854"/>
                </a:lnTo>
                <a:lnTo>
                  <a:pt x="4389120" y="1783854"/>
                </a:lnTo>
                <a:lnTo>
                  <a:pt x="4389120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55549-EE8C-4362-860A-DC07220EE50C}"/>
              </a:ext>
            </a:extLst>
          </p:cNvPr>
          <p:cNvGrpSpPr/>
          <p:nvPr/>
        </p:nvGrpSpPr>
        <p:grpSpPr>
          <a:xfrm>
            <a:off x="2667000" y="2575924"/>
            <a:ext cx="12573000" cy="1231106"/>
            <a:chOff x="2743200" y="1167344"/>
            <a:chExt cx="12573000" cy="1231106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A5521E4-B7CC-4ED9-B821-A884EED4919F}"/>
                </a:ext>
              </a:extLst>
            </p:cNvPr>
            <p:cNvSpPr/>
            <p:nvPr/>
          </p:nvSpPr>
          <p:spPr>
            <a:xfrm flipH="1" flipV="1">
              <a:off x="2743200" y="1293943"/>
              <a:ext cx="940743" cy="649968"/>
            </a:xfrm>
            <a:custGeom>
              <a:avLst/>
              <a:gdLst/>
              <a:ahLst/>
              <a:cxnLst/>
              <a:rect l="l" t="t" r="r" b="b"/>
              <a:pathLst>
                <a:path w="2088874" h="1443222">
                  <a:moveTo>
                    <a:pt x="2088874" y="1443222"/>
                  </a:moveTo>
                  <a:lnTo>
                    <a:pt x="0" y="1443222"/>
                  </a:lnTo>
                  <a:lnTo>
                    <a:pt x="0" y="0"/>
                  </a:lnTo>
                  <a:lnTo>
                    <a:pt x="2088874" y="0"/>
                  </a:lnTo>
                  <a:lnTo>
                    <a:pt x="2088874" y="1443222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57B420D5-C055-4CF0-8635-E6E041804DB6}"/>
                </a:ext>
              </a:extLst>
            </p:cNvPr>
            <p:cNvSpPr txBox="1"/>
            <p:nvPr/>
          </p:nvSpPr>
          <p:spPr>
            <a:xfrm>
              <a:off x="3464871" y="1167344"/>
              <a:ext cx="11159618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2602A"/>
                  </a:solidFill>
                  <a:latin typeface="Childling"/>
                </a:rPr>
                <a:t>TURUNAN FUNGSI SINUS KOSINUS</a:t>
              </a: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ED64FFD-6A04-410A-BEF9-1AF5F29DBE01}"/>
                </a:ext>
              </a:extLst>
            </p:cNvPr>
            <p:cNvSpPr/>
            <p:nvPr/>
          </p:nvSpPr>
          <p:spPr>
            <a:xfrm flipV="1">
              <a:off x="14375457" y="1293943"/>
              <a:ext cx="940743" cy="649968"/>
            </a:xfrm>
            <a:custGeom>
              <a:avLst/>
              <a:gdLst/>
              <a:ahLst/>
              <a:cxnLst/>
              <a:rect l="l" t="t" r="r" b="b"/>
              <a:pathLst>
                <a:path w="2088874" h="1443222">
                  <a:moveTo>
                    <a:pt x="2088874" y="1443222"/>
                  </a:moveTo>
                  <a:lnTo>
                    <a:pt x="0" y="1443222"/>
                  </a:lnTo>
                  <a:lnTo>
                    <a:pt x="0" y="0"/>
                  </a:lnTo>
                  <a:lnTo>
                    <a:pt x="2088874" y="0"/>
                  </a:lnTo>
                  <a:lnTo>
                    <a:pt x="2088874" y="1443222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099F7411-5014-4606-8A61-CED6F4FC59F9}"/>
              </a:ext>
            </a:extLst>
          </p:cNvPr>
          <p:cNvSpPr txBox="1"/>
          <p:nvPr/>
        </p:nvSpPr>
        <p:spPr>
          <a:xfrm>
            <a:off x="3667603" y="4500990"/>
            <a:ext cx="11220450" cy="43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Maka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didapatkan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sebuah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teorema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tentang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turunan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fungsi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sinus dan </a:t>
            </a:r>
            <a:r>
              <a:rPr lang="en-US" sz="2799" dirty="0" err="1">
                <a:solidFill>
                  <a:srgbClr val="02602A"/>
                </a:solidFill>
                <a:latin typeface="Dosis Semi-Bold"/>
              </a:rPr>
              <a:t>kosinus</a:t>
            </a:r>
            <a:r>
              <a:rPr lang="en-US" sz="2799" dirty="0">
                <a:solidFill>
                  <a:srgbClr val="02602A"/>
                </a:solidFill>
                <a:latin typeface="Dosis Semi-Bold"/>
              </a:rPr>
              <a:t> :</a:t>
            </a:r>
            <a:endParaRPr lang="en-ID" sz="2799" dirty="0">
              <a:solidFill>
                <a:srgbClr val="02602A"/>
              </a:solidFill>
              <a:latin typeface="Dosis Semi-Bold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C6EDFB-BD00-49E6-8665-AD2DFC936630}"/>
              </a:ext>
            </a:extLst>
          </p:cNvPr>
          <p:cNvGrpSpPr/>
          <p:nvPr/>
        </p:nvGrpSpPr>
        <p:grpSpPr>
          <a:xfrm>
            <a:off x="3591170" y="6093030"/>
            <a:ext cx="11220450" cy="1184070"/>
            <a:chOff x="3376166" y="4610100"/>
            <a:chExt cx="11220450" cy="1184070"/>
          </a:xfrm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7A46FBB9-7215-4195-99E0-E23BB887AA66}"/>
                </a:ext>
              </a:extLst>
            </p:cNvPr>
            <p:cNvSpPr/>
            <p:nvPr/>
          </p:nvSpPr>
          <p:spPr>
            <a:xfrm>
              <a:off x="3376166" y="4610100"/>
              <a:ext cx="11220450" cy="1184070"/>
            </a:xfrm>
            <a:custGeom>
              <a:avLst/>
              <a:gdLst/>
              <a:ahLst/>
              <a:cxnLst/>
              <a:rect l="l" t="t" r="r" b="b"/>
              <a:pathLst>
                <a:path w="1932248" h="293636">
                  <a:moveTo>
                    <a:pt x="105526" y="0"/>
                  </a:moveTo>
                  <a:lnTo>
                    <a:pt x="1826722" y="0"/>
                  </a:lnTo>
                  <a:cubicBezTo>
                    <a:pt x="1885003" y="0"/>
                    <a:pt x="1932248" y="47246"/>
                    <a:pt x="1932248" y="105526"/>
                  </a:cubicBezTo>
                  <a:lnTo>
                    <a:pt x="1932248" y="188110"/>
                  </a:lnTo>
                  <a:cubicBezTo>
                    <a:pt x="1932248" y="246390"/>
                    <a:pt x="1885003" y="293636"/>
                    <a:pt x="1826722" y="293636"/>
                  </a:cubicBezTo>
                  <a:lnTo>
                    <a:pt x="105526" y="293636"/>
                  </a:lnTo>
                  <a:cubicBezTo>
                    <a:pt x="77539" y="293636"/>
                    <a:pt x="50698" y="282518"/>
                    <a:pt x="30908" y="262728"/>
                  </a:cubicBezTo>
                  <a:cubicBezTo>
                    <a:pt x="11118" y="242938"/>
                    <a:pt x="0" y="216097"/>
                    <a:pt x="0" y="188110"/>
                  </a:cubicBezTo>
                  <a:lnTo>
                    <a:pt x="0" y="105526"/>
                  </a:lnTo>
                  <a:cubicBezTo>
                    <a:pt x="0" y="47246"/>
                    <a:pt x="47246" y="0"/>
                    <a:pt x="105526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8">
                  <a:extLst>
                    <a:ext uri="{FF2B5EF4-FFF2-40B4-BE49-F238E27FC236}">
                      <a16:creationId xmlns:a16="http://schemas.microsoft.com/office/drawing/2014/main" id="{EE8FF731-4C70-4F37-BCC4-FF18811AC898}"/>
                    </a:ext>
                  </a:extLst>
                </p:cNvPr>
                <p:cNvSpPr txBox="1"/>
                <p:nvPr/>
              </p:nvSpPr>
              <p:spPr>
                <a:xfrm>
                  <a:off x="3757166" y="4762500"/>
                  <a:ext cx="10513355" cy="86151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en-US" sz="2799" dirty="0">
                      <a:solidFill>
                        <a:schemeClr val="bg1"/>
                      </a:solidFill>
                      <a:latin typeface="Dosis Semi-Bold"/>
                    </a:rPr>
                    <a:t>Fungsi </a:t>
                  </a:r>
                  <a14:m>
                    <m:oMath xmlns:m="http://schemas.openxmlformats.org/officeDocument/2006/math"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2799" dirty="0">
                      <a:solidFill>
                        <a:schemeClr val="bg1"/>
                      </a:solidFill>
                      <a:latin typeface="Dosis Semi-Bold"/>
                    </a:rPr>
                    <a:t> dan</a:t>
                  </a:r>
                  <a14:m>
                    <m:oMath xmlns:m="http://schemas.openxmlformats.org/officeDocument/2006/math"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2799" dirty="0">
                      <a:solidFill>
                        <a:schemeClr val="bg1"/>
                      </a:solidFill>
                      <a:latin typeface="Dosis Semi-Bold"/>
                    </a:rPr>
                    <a:t> </a:t>
                  </a:r>
                  <a:r>
                    <a:rPr lang="en-US" sz="2799" dirty="0" err="1">
                      <a:solidFill>
                        <a:schemeClr val="bg1"/>
                      </a:solidFill>
                      <a:latin typeface="Dosis Semi-Bold"/>
                    </a:rPr>
                    <a:t>keduanya</a:t>
                  </a:r>
                  <a:r>
                    <a:rPr lang="en-US" sz="2799" dirty="0">
                      <a:solidFill>
                        <a:schemeClr val="bg1"/>
                      </a:solidFill>
                      <a:latin typeface="Dosis Semi-Bold"/>
                    </a:rPr>
                    <a:t> </a:t>
                  </a:r>
                  <a:r>
                    <a:rPr lang="en-US" sz="2799" dirty="0" err="1">
                      <a:solidFill>
                        <a:schemeClr val="bg1"/>
                      </a:solidFill>
                      <a:latin typeface="Dosis Semi-Bold"/>
                    </a:rPr>
                    <a:t>terdiferensiasikan</a:t>
                  </a:r>
                  <a:r>
                    <a:rPr lang="en-US" sz="2799" dirty="0">
                      <a:solidFill>
                        <a:schemeClr val="bg1"/>
                      </a:solidFill>
                      <a:latin typeface="Dosis Semi-Bold"/>
                    </a:rPr>
                    <a:t>, dan</a:t>
                  </a:r>
                  <a:endParaRPr lang="en-ID" sz="2799" dirty="0">
                    <a:solidFill>
                      <a:schemeClr val="bg1"/>
                    </a:solidFill>
                    <a:latin typeface="Dosis Semi-Bold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799" dirty="0">
                      <a:solidFill>
                        <a:schemeClr val="bg1"/>
                      </a:solidFill>
                      <a:latin typeface="Dosis Semi-Bold"/>
                    </a:rPr>
                    <a:t>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ID" sz="2799" dirty="0">
                    <a:solidFill>
                      <a:schemeClr val="bg1"/>
                    </a:solidFill>
                    <a:latin typeface="Dosis Semi-Bold"/>
                  </a:endParaRPr>
                </a:p>
              </p:txBody>
            </p:sp>
          </mc:Choice>
          <mc:Fallback xmlns="">
            <p:sp>
              <p:nvSpPr>
                <p:cNvPr id="22" name="TextBox 8">
                  <a:extLst>
                    <a:ext uri="{FF2B5EF4-FFF2-40B4-BE49-F238E27FC236}">
                      <a16:creationId xmlns:a16="http://schemas.microsoft.com/office/drawing/2014/main" id="{EE8FF731-4C70-4F37-BCC4-FF18811AC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166" y="4762500"/>
                  <a:ext cx="10513355" cy="861518"/>
                </a:xfrm>
                <a:prstGeom prst="rect">
                  <a:avLst/>
                </a:prstGeom>
                <a:blipFill>
                  <a:blip r:embed="rId10"/>
                  <a:stretch>
                    <a:fillRect l="-2088" t="-12766" r="-638"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81F7CE-17E6-45ED-ADD1-F2D92004C568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BEBAC3-1AD9-4C42-8C7A-6A288A7D6B4B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133205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1C2A1D-DDF8-451D-B4FF-B0F87DD15E1A}"/>
              </a:ext>
            </a:extLst>
          </p:cNvPr>
          <p:cNvSpPr/>
          <p:nvPr/>
        </p:nvSpPr>
        <p:spPr>
          <a:xfrm flipH="1">
            <a:off x="15873139" y="-38100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2467F5-BAAA-4E3D-998C-DD6862D47849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5C58F2-62CB-48BC-A6A0-8DF314D4B8CE}"/>
              </a:ext>
            </a:extLst>
          </p:cNvPr>
          <p:cNvSpPr/>
          <p:nvPr/>
        </p:nvSpPr>
        <p:spPr>
          <a:xfrm>
            <a:off x="14624490" y="6596359"/>
            <a:ext cx="4389118" cy="4114800"/>
          </a:xfrm>
          <a:custGeom>
            <a:avLst/>
            <a:gdLst>
              <a:gd name="connsiteX0" fmla="*/ 3663510 w 4389118"/>
              <a:gd name="connsiteY0" fmla="*/ 3694501 h 4114800"/>
              <a:gd name="connsiteX1" fmla="*/ 4389118 w 4389118"/>
              <a:gd name="connsiteY1" fmla="*/ 3694501 h 4114800"/>
              <a:gd name="connsiteX2" fmla="*/ 4389118 w 4389118"/>
              <a:gd name="connsiteY2" fmla="*/ 4114800 h 4114800"/>
              <a:gd name="connsiteX3" fmla="*/ 3663510 w 4389118"/>
              <a:gd name="connsiteY3" fmla="*/ 4114800 h 4114800"/>
              <a:gd name="connsiteX4" fmla="*/ 0 w 4389118"/>
              <a:gd name="connsiteY4" fmla="*/ 0 h 4114800"/>
              <a:gd name="connsiteX5" fmla="*/ 4389118 w 4389118"/>
              <a:gd name="connsiteY5" fmla="*/ 0 h 4114800"/>
              <a:gd name="connsiteX6" fmla="*/ 4389118 w 4389118"/>
              <a:gd name="connsiteY6" fmla="*/ 420300 h 4114800"/>
              <a:gd name="connsiteX7" fmla="*/ 3663510 w 4389118"/>
              <a:gd name="connsiteY7" fmla="*/ 420300 h 4114800"/>
              <a:gd name="connsiteX8" fmla="*/ 3663510 w 4389118"/>
              <a:gd name="connsiteY8" fmla="*/ 3690641 h 4114800"/>
              <a:gd name="connsiteX9" fmla="*/ 954601 w 4389118"/>
              <a:gd name="connsiteY9" fmla="*/ 3690641 h 4114800"/>
              <a:gd name="connsiteX10" fmla="*/ 954601 w 4389118"/>
              <a:gd name="connsiteY10" fmla="*/ 4114800 h 4114800"/>
              <a:gd name="connsiteX11" fmla="*/ 0 w 4389118"/>
              <a:gd name="connsiteY11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118" h="4114800">
                <a:moveTo>
                  <a:pt x="3663510" y="3694501"/>
                </a:moveTo>
                <a:lnTo>
                  <a:pt x="4389118" y="3694501"/>
                </a:lnTo>
                <a:lnTo>
                  <a:pt x="4389118" y="4114800"/>
                </a:lnTo>
                <a:lnTo>
                  <a:pt x="3663510" y="4114800"/>
                </a:lnTo>
                <a:close/>
                <a:moveTo>
                  <a:pt x="0" y="0"/>
                </a:moveTo>
                <a:lnTo>
                  <a:pt x="4389118" y="0"/>
                </a:lnTo>
                <a:lnTo>
                  <a:pt x="4389118" y="420300"/>
                </a:lnTo>
                <a:lnTo>
                  <a:pt x="3663510" y="420300"/>
                </a:lnTo>
                <a:lnTo>
                  <a:pt x="3663510" y="3690641"/>
                </a:lnTo>
                <a:lnTo>
                  <a:pt x="954601" y="3690641"/>
                </a:lnTo>
                <a:lnTo>
                  <a:pt x="954601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766C9F75-8CFF-486F-A55A-D829D59BC581}"/>
              </a:ext>
            </a:extLst>
          </p:cNvPr>
          <p:cNvSpPr txBox="1"/>
          <p:nvPr/>
        </p:nvSpPr>
        <p:spPr>
          <a:xfrm>
            <a:off x="2959135" y="3520796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PENYELESAIAN</a:t>
            </a:r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F40EC90F-A745-4AB4-8D25-2F16F2DE7A12}"/>
              </a:ext>
            </a:extLst>
          </p:cNvPr>
          <p:cNvSpPr/>
          <p:nvPr/>
        </p:nvSpPr>
        <p:spPr>
          <a:xfrm>
            <a:off x="1869715" y="4410848"/>
            <a:ext cx="5750285" cy="3230760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3D16E9C8-91A9-447A-B2D2-1069A8D51F85}"/>
              </a:ext>
            </a:extLst>
          </p:cNvPr>
          <p:cNvSpPr txBox="1"/>
          <p:nvPr/>
        </p:nvSpPr>
        <p:spPr>
          <a:xfrm>
            <a:off x="2912059" y="1724851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CONTOH</a:t>
            </a:r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C0BCB525-2FDA-47BE-8971-051188DC37A0}"/>
              </a:ext>
            </a:extLst>
          </p:cNvPr>
          <p:cNvSpPr/>
          <p:nvPr/>
        </p:nvSpPr>
        <p:spPr>
          <a:xfrm>
            <a:off x="2656570" y="2611493"/>
            <a:ext cx="3744230" cy="476038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513A92CC-E35F-4090-ACC7-068A19D32236}"/>
              </a:ext>
            </a:extLst>
          </p:cNvPr>
          <p:cNvSpPr txBox="1"/>
          <p:nvPr/>
        </p:nvSpPr>
        <p:spPr>
          <a:xfrm>
            <a:off x="12076292" y="3519964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PENYELESAIAN</a:t>
            </a: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343B34E9-7E27-40F4-AB89-5D398613523E}"/>
              </a:ext>
            </a:extLst>
          </p:cNvPr>
          <p:cNvSpPr/>
          <p:nvPr/>
        </p:nvSpPr>
        <p:spPr>
          <a:xfrm>
            <a:off x="10744200" y="4400497"/>
            <a:ext cx="5750285" cy="3230760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5FA1D44B-7518-4846-9845-9A826DD002E0}"/>
              </a:ext>
            </a:extLst>
          </p:cNvPr>
          <p:cNvSpPr txBox="1"/>
          <p:nvPr/>
        </p:nvSpPr>
        <p:spPr>
          <a:xfrm>
            <a:off x="11911465" y="1714500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CONTOH</a:t>
            </a:r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44975526-6467-4926-BCC2-CD4C299E1110}"/>
              </a:ext>
            </a:extLst>
          </p:cNvPr>
          <p:cNvSpPr/>
          <p:nvPr/>
        </p:nvSpPr>
        <p:spPr>
          <a:xfrm>
            <a:off x="11800570" y="2628900"/>
            <a:ext cx="3744230" cy="476038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3CEE52FE-3338-4CC0-960D-11F11F00FE28}"/>
                  </a:ext>
                </a:extLst>
              </p:cNvPr>
              <p:cNvSpPr txBox="1"/>
              <p:nvPr/>
            </p:nvSpPr>
            <p:spPr>
              <a:xfrm>
                <a:off x="11800570" y="2628900"/>
                <a:ext cx="3744230" cy="4307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Tentukan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(15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3CEE52FE-3338-4CC0-960D-11F11F00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570" y="2628900"/>
                <a:ext cx="3744230" cy="430759"/>
              </a:xfrm>
              <a:prstGeom prst="rect">
                <a:avLst/>
              </a:prstGeom>
              <a:blipFill>
                <a:blip r:embed="rId5"/>
                <a:stretch>
                  <a:fillRect l="-163" t="-25352" b="-492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EA5D674-D7DA-4867-ACA8-74A17284D358}"/>
                  </a:ext>
                </a:extLst>
              </p:cNvPr>
              <p:cNvSpPr txBox="1"/>
              <p:nvPr/>
            </p:nvSpPr>
            <p:spPr>
              <a:xfrm>
                <a:off x="11049000" y="5111429"/>
                <a:ext cx="6461907" cy="215379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 smtClean="0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(15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(15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=15(−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(15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=−15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Jadi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(15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adalah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.</a:t>
                </a:r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 algn="ctr"/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EA5D674-D7DA-4867-ACA8-74A17284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5111429"/>
                <a:ext cx="6461907" cy="2153795"/>
              </a:xfrm>
              <a:prstGeom prst="rect">
                <a:avLst/>
              </a:prstGeom>
              <a:blipFill>
                <a:blip r:embed="rId6"/>
                <a:stretch>
                  <a:fillRect l="-33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9DE2A02-4D21-4090-A0E6-FBA11F4754F0}"/>
              </a:ext>
            </a:extLst>
          </p:cNvPr>
          <p:cNvSpPr/>
          <p:nvPr/>
        </p:nvSpPr>
        <p:spPr>
          <a:xfrm>
            <a:off x="-914400" y="7265224"/>
            <a:ext cx="5188710" cy="3059876"/>
          </a:xfrm>
          <a:custGeom>
            <a:avLst/>
            <a:gdLst>
              <a:gd name="connsiteX0" fmla="*/ 0 w 6238684"/>
              <a:gd name="connsiteY0" fmla="*/ 0 h 3679064"/>
              <a:gd name="connsiteX1" fmla="*/ 6238684 w 6238684"/>
              <a:gd name="connsiteY1" fmla="*/ 0 h 3679064"/>
              <a:gd name="connsiteX2" fmla="*/ 6238684 w 6238684"/>
              <a:gd name="connsiteY2" fmla="*/ 3679064 h 3679064"/>
              <a:gd name="connsiteX3" fmla="*/ 1203171 w 6238684"/>
              <a:gd name="connsiteY3" fmla="*/ 3679064 h 3679064"/>
              <a:gd name="connsiteX4" fmla="*/ 1203171 w 6238684"/>
              <a:gd name="connsiteY4" fmla="*/ 604540 h 3679064"/>
              <a:gd name="connsiteX5" fmla="*/ 0 w 6238684"/>
              <a:gd name="connsiteY5" fmla="*/ 604540 h 367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684" h="3679064">
                <a:moveTo>
                  <a:pt x="0" y="0"/>
                </a:moveTo>
                <a:lnTo>
                  <a:pt x="6238684" y="0"/>
                </a:lnTo>
                <a:lnTo>
                  <a:pt x="6238684" y="3679064"/>
                </a:lnTo>
                <a:lnTo>
                  <a:pt x="1203171" y="3679064"/>
                </a:lnTo>
                <a:lnTo>
                  <a:pt x="1203171" y="604540"/>
                </a:lnTo>
                <a:lnTo>
                  <a:pt x="0" y="6045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/>
              <p:nvPr/>
            </p:nvSpPr>
            <p:spPr>
              <a:xfrm>
                <a:off x="2226462" y="5111429"/>
                <a:ext cx="5704997" cy="17230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(−4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(−4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=−4(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(−4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Jadi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(−4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adalah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.</a:t>
                </a:r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462" y="5111429"/>
                <a:ext cx="5704997" cy="1723036"/>
              </a:xfrm>
              <a:prstGeom prst="rect">
                <a:avLst/>
              </a:prstGeom>
              <a:blipFill>
                <a:blip r:embed="rId9"/>
                <a:stretch>
                  <a:fillRect l="-3739" b="-116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/>
              <p:nvPr/>
            </p:nvSpPr>
            <p:spPr>
              <a:xfrm>
                <a:off x="2667000" y="2629974"/>
                <a:ext cx="3744230" cy="4307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Tentukan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(−4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629974"/>
                <a:ext cx="3744230" cy="430759"/>
              </a:xfrm>
              <a:prstGeom prst="rect">
                <a:avLst/>
              </a:prstGeom>
              <a:blipFill>
                <a:blip r:embed="rId10"/>
                <a:stretch>
                  <a:fillRect l="-326" t="-25352" b="-492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FCE8D21-77F9-4AD1-9799-22419EE9591C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CC7B3A-65C4-4183-93EC-95861C48B416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1C2A1D-DDF8-451D-B4FF-B0F87DD15E1A}"/>
              </a:ext>
            </a:extLst>
          </p:cNvPr>
          <p:cNvSpPr/>
          <p:nvPr/>
        </p:nvSpPr>
        <p:spPr>
          <a:xfrm flipH="1">
            <a:off x="15873139" y="-38100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2467F5-BAAA-4E3D-998C-DD6862D47849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5C58F2-62CB-48BC-A6A0-8DF314D4B8CE}"/>
              </a:ext>
            </a:extLst>
          </p:cNvPr>
          <p:cNvSpPr/>
          <p:nvPr/>
        </p:nvSpPr>
        <p:spPr>
          <a:xfrm>
            <a:off x="14624490" y="6596359"/>
            <a:ext cx="4389118" cy="4114800"/>
          </a:xfrm>
          <a:custGeom>
            <a:avLst/>
            <a:gdLst>
              <a:gd name="connsiteX0" fmla="*/ 3663510 w 4389118"/>
              <a:gd name="connsiteY0" fmla="*/ 3694501 h 4114800"/>
              <a:gd name="connsiteX1" fmla="*/ 4389118 w 4389118"/>
              <a:gd name="connsiteY1" fmla="*/ 3694501 h 4114800"/>
              <a:gd name="connsiteX2" fmla="*/ 4389118 w 4389118"/>
              <a:gd name="connsiteY2" fmla="*/ 4114800 h 4114800"/>
              <a:gd name="connsiteX3" fmla="*/ 3663510 w 4389118"/>
              <a:gd name="connsiteY3" fmla="*/ 4114800 h 4114800"/>
              <a:gd name="connsiteX4" fmla="*/ 0 w 4389118"/>
              <a:gd name="connsiteY4" fmla="*/ 0 h 4114800"/>
              <a:gd name="connsiteX5" fmla="*/ 4389118 w 4389118"/>
              <a:gd name="connsiteY5" fmla="*/ 0 h 4114800"/>
              <a:gd name="connsiteX6" fmla="*/ 4389118 w 4389118"/>
              <a:gd name="connsiteY6" fmla="*/ 420300 h 4114800"/>
              <a:gd name="connsiteX7" fmla="*/ 3663510 w 4389118"/>
              <a:gd name="connsiteY7" fmla="*/ 420300 h 4114800"/>
              <a:gd name="connsiteX8" fmla="*/ 3663510 w 4389118"/>
              <a:gd name="connsiteY8" fmla="*/ 3690641 h 4114800"/>
              <a:gd name="connsiteX9" fmla="*/ 954601 w 4389118"/>
              <a:gd name="connsiteY9" fmla="*/ 3690641 h 4114800"/>
              <a:gd name="connsiteX10" fmla="*/ 954601 w 4389118"/>
              <a:gd name="connsiteY10" fmla="*/ 4114800 h 4114800"/>
              <a:gd name="connsiteX11" fmla="*/ 0 w 4389118"/>
              <a:gd name="connsiteY11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118" h="4114800">
                <a:moveTo>
                  <a:pt x="3663510" y="3694501"/>
                </a:moveTo>
                <a:lnTo>
                  <a:pt x="4389118" y="3694501"/>
                </a:lnTo>
                <a:lnTo>
                  <a:pt x="4389118" y="4114800"/>
                </a:lnTo>
                <a:lnTo>
                  <a:pt x="3663510" y="4114800"/>
                </a:lnTo>
                <a:close/>
                <a:moveTo>
                  <a:pt x="0" y="0"/>
                </a:moveTo>
                <a:lnTo>
                  <a:pt x="4389118" y="0"/>
                </a:lnTo>
                <a:lnTo>
                  <a:pt x="4389118" y="420300"/>
                </a:lnTo>
                <a:lnTo>
                  <a:pt x="3663510" y="420300"/>
                </a:lnTo>
                <a:lnTo>
                  <a:pt x="3663510" y="3690641"/>
                </a:lnTo>
                <a:lnTo>
                  <a:pt x="954601" y="3690641"/>
                </a:lnTo>
                <a:lnTo>
                  <a:pt x="954601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766C9F75-8CFF-486F-A55A-D829D59BC581}"/>
              </a:ext>
            </a:extLst>
          </p:cNvPr>
          <p:cNvSpPr txBox="1"/>
          <p:nvPr/>
        </p:nvSpPr>
        <p:spPr>
          <a:xfrm>
            <a:off x="3496089" y="3519964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PENYELESAIAN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3D16E9C8-91A9-447A-B2D2-1069A8D51F85}"/>
              </a:ext>
            </a:extLst>
          </p:cNvPr>
          <p:cNvSpPr txBox="1"/>
          <p:nvPr/>
        </p:nvSpPr>
        <p:spPr>
          <a:xfrm>
            <a:off x="3468222" y="1714500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CONTOH</a:t>
            </a: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513A92CC-E35F-4090-ACC7-068A19D32236}"/>
              </a:ext>
            </a:extLst>
          </p:cNvPr>
          <p:cNvSpPr txBox="1"/>
          <p:nvPr/>
        </p:nvSpPr>
        <p:spPr>
          <a:xfrm>
            <a:off x="11453369" y="3540555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PENYELESAIAN</a:t>
            </a: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343B34E9-7E27-40F4-AB89-5D398613523E}"/>
              </a:ext>
            </a:extLst>
          </p:cNvPr>
          <p:cNvSpPr/>
          <p:nvPr/>
        </p:nvSpPr>
        <p:spPr>
          <a:xfrm>
            <a:off x="9038852" y="4400497"/>
            <a:ext cx="7707632" cy="3230760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5FA1D44B-7518-4846-9845-9A826DD002E0}"/>
              </a:ext>
            </a:extLst>
          </p:cNvPr>
          <p:cNvSpPr txBox="1"/>
          <p:nvPr/>
        </p:nvSpPr>
        <p:spPr>
          <a:xfrm>
            <a:off x="11453369" y="1714500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CONTOH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EA5D674-D7DA-4867-ACA8-74A17284D358}"/>
                  </a:ext>
                </a:extLst>
              </p:cNvPr>
              <p:cNvSpPr txBox="1"/>
              <p:nvPr/>
            </p:nvSpPr>
            <p:spPr>
              <a:xfrm>
                <a:off x="9229352" y="5067300"/>
                <a:ext cx="7839448" cy="215379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 smtClean="0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)+5</m:t>
                          </m:r>
                          <m:sSub>
                            <m:sSub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)+5(−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Jadi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(4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adalah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 algn="ctr"/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EA5D674-D7DA-4867-ACA8-74A17284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352" y="5067300"/>
                <a:ext cx="7839448" cy="2153795"/>
              </a:xfrm>
              <a:prstGeom prst="rect">
                <a:avLst/>
              </a:prstGeom>
              <a:blipFill>
                <a:blip r:embed="rId5"/>
                <a:stretch>
                  <a:fillRect l="-27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3">
            <a:extLst>
              <a:ext uri="{FF2B5EF4-FFF2-40B4-BE49-F238E27FC236}">
                <a16:creationId xmlns:a16="http://schemas.microsoft.com/office/drawing/2014/main" id="{A1E1C000-6EEE-4930-84DB-D308259DB0F9}"/>
              </a:ext>
            </a:extLst>
          </p:cNvPr>
          <p:cNvSpPr/>
          <p:nvPr/>
        </p:nvSpPr>
        <p:spPr>
          <a:xfrm>
            <a:off x="10668000" y="2531117"/>
            <a:ext cx="4867394" cy="476038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0E2370F5-DEE9-476B-A9D4-ED15B82A9246}"/>
              </a:ext>
            </a:extLst>
          </p:cNvPr>
          <p:cNvSpPr/>
          <p:nvPr/>
        </p:nvSpPr>
        <p:spPr>
          <a:xfrm>
            <a:off x="3113770" y="2650625"/>
            <a:ext cx="3744230" cy="476038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86965E91-5EAC-4743-A273-5905ACAE7EC3}"/>
              </a:ext>
            </a:extLst>
          </p:cNvPr>
          <p:cNvSpPr/>
          <p:nvPr/>
        </p:nvSpPr>
        <p:spPr>
          <a:xfrm>
            <a:off x="1541516" y="4412161"/>
            <a:ext cx="7254369" cy="3230760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/>
              <p:nvPr/>
            </p:nvSpPr>
            <p:spPr>
              <a:xfrm>
                <a:off x="1926527" y="5069013"/>
                <a:ext cx="6607873" cy="223862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 smtClean="0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ID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ID" sz="2799" i="1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799">
                                          <a:solidFill>
                                            <a:srgbClr val="0260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799" i="1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799">
                                      <a:solidFill>
                                        <a:srgbClr val="0260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Jadi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adalah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.</a:t>
                </a:r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  <a:p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27" y="5069013"/>
                <a:ext cx="6607873" cy="2238626"/>
              </a:xfrm>
              <a:prstGeom prst="rect">
                <a:avLst/>
              </a:prstGeom>
              <a:blipFill>
                <a:blip r:embed="rId6"/>
                <a:stretch>
                  <a:fillRect l="-3229" r="-249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/>
              <p:nvPr/>
            </p:nvSpPr>
            <p:spPr>
              <a:xfrm>
                <a:off x="3139375" y="2630852"/>
                <a:ext cx="3744230" cy="4405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799" dirty="0" err="1">
                    <a:solidFill>
                      <a:srgbClr val="02602A"/>
                    </a:solidFill>
                    <a:latin typeface="Dosis Semi-Bold"/>
                  </a:rPr>
                  <a:t>Tentukan</a:t>
                </a:r>
                <a:r>
                  <a:rPr lang="en-US" sz="2799" dirty="0">
                    <a:solidFill>
                      <a:srgbClr val="02602A"/>
                    </a:solidFill>
                    <a:latin typeface="Dosis Semi-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75" y="2630852"/>
                <a:ext cx="3744230" cy="440570"/>
              </a:xfrm>
              <a:prstGeom prst="rect">
                <a:avLst/>
              </a:prstGeom>
              <a:blipFill>
                <a:blip r:embed="rId7"/>
                <a:stretch>
                  <a:fillRect t="-23611" b="-472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3CEE52FE-3338-4CC0-960D-11F11F00FE28}"/>
                  </a:ext>
                </a:extLst>
              </p:cNvPr>
              <p:cNvSpPr txBox="1"/>
              <p:nvPr/>
            </p:nvSpPr>
            <p:spPr>
              <a:xfrm>
                <a:off x="10744200" y="2580286"/>
                <a:ext cx="4693915" cy="4307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Tentukan</a:t>
                </a:r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(4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3CEE52FE-3338-4CC0-960D-11F11F00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2580286"/>
                <a:ext cx="4693915" cy="430759"/>
              </a:xfrm>
              <a:prstGeom prst="rect">
                <a:avLst/>
              </a:prstGeom>
              <a:blipFill>
                <a:blip r:embed="rId8"/>
                <a:stretch>
                  <a:fillRect l="-3771" t="-25352" b="-492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9DE2A02-4D21-4090-A0E6-FBA11F4754F0}"/>
              </a:ext>
            </a:extLst>
          </p:cNvPr>
          <p:cNvSpPr/>
          <p:nvPr/>
        </p:nvSpPr>
        <p:spPr>
          <a:xfrm>
            <a:off x="-1066800" y="7265224"/>
            <a:ext cx="5188710" cy="3059876"/>
          </a:xfrm>
          <a:custGeom>
            <a:avLst/>
            <a:gdLst>
              <a:gd name="connsiteX0" fmla="*/ 0 w 6238684"/>
              <a:gd name="connsiteY0" fmla="*/ 0 h 3679064"/>
              <a:gd name="connsiteX1" fmla="*/ 6238684 w 6238684"/>
              <a:gd name="connsiteY1" fmla="*/ 0 h 3679064"/>
              <a:gd name="connsiteX2" fmla="*/ 6238684 w 6238684"/>
              <a:gd name="connsiteY2" fmla="*/ 3679064 h 3679064"/>
              <a:gd name="connsiteX3" fmla="*/ 1203171 w 6238684"/>
              <a:gd name="connsiteY3" fmla="*/ 3679064 h 3679064"/>
              <a:gd name="connsiteX4" fmla="*/ 1203171 w 6238684"/>
              <a:gd name="connsiteY4" fmla="*/ 604540 h 3679064"/>
              <a:gd name="connsiteX5" fmla="*/ 0 w 6238684"/>
              <a:gd name="connsiteY5" fmla="*/ 604540 h 367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684" h="3679064">
                <a:moveTo>
                  <a:pt x="0" y="0"/>
                </a:moveTo>
                <a:lnTo>
                  <a:pt x="6238684" y="0"/>
                </a:lnTo>
                <a:lnTo>
                  <a:pt x="6238684" y="3679064"/>
                </a:lnTo>
                <a:lnTo>
                  <a:pt x="1203171" y="3679064"/>
                </a:lnTo>
                <a:lnTo>
                  <a:pt x="1203171" y="604540"/>
                </a:lnTo>
                <a:lnTo>
                  <a:pt x="0" y="60454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3A01091-59C4-4075-BA6A-19CC4AEAD205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6C6562-0B3D-4F19-BD7C-F36E3A32DD3B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716316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1C2A1D-DDF8-451D-B4FF-B0F87DD15E1A}"/>
              </a:ext>
            </a:extLst>
          </p:cNvPr>
          <p:cNvSpPr/>
          <p:nvPr/>
        </p:nvSpPr>
        <p:spPr>
          <a:xfrm flipH="1">
            <a:off x="15873139" y="-38100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2467F5-BAAA-4E3D-998C-DD6862D47849}"/>
              </a:ext>
            </a:extLst>
          </p:cNvPr>
          <p:cNvSpPr/>
          <p:nvPr/>
        </p:nvSpPr>
        <p:spPr>
          <a:xfrm>
            <a:off x="-50416" y="11576"/>
            <a:ext cx="2414861" cy="10313524"/>
          </a:xfrm>
          <a:custGeom>
            <a:avLst/>
            <a:gdLst>
              <a:gd name="connsiteX0" fmla="*/ 0 w 2414861"/>
              <a:gd name="connsiteY0" fmla="*/ 0 h 10313524"/>
              <a:gd name="connsiteX1" fmla="*/ 46115 w 2414861"/>
              <a:gd name="connsiteY1" fmla="*/ 23620 h 10313524"/>
              <a:gd name="connsiteX2" fmla="*/ 2414861 w 2414861"/>
              <a:gd name="connsiteY2" fmla="*/ 5156762 h 10313524"/>
              <a:gd name="connsiteX3" fmla="*/ 46115 w 2414861"/>
              <a:gd name="connsiteY3" fmla="*/ 10289903 h 10313524"/>
              <a:gd name="connsiteX4" fmla="*/ 0 w 2414861"/>
              <a:gd name="connsiteY4" fmla="*/ 10313524 h 103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861" h="10313524">
                <a:moveTo>
                  <a:pt x="0" y="0"/>
                </a:moveTo>
                <a:lnTo>
                  <a:pt x="46115" y="23620"/>
                </a:lnTo>
                <a:cubicBezTo>
                  <a:pt x="1428385" y="789775"/>
                  <a:pt x="2414861" y="2798878"/>
                  <a:pt x="2414861" y="5156762"/>
                </a:cubicBezTo>
                <a:cubicBezTo>
                  <a:pt x="2414861" y="7514646"/>
                  <a:pt x="1428385" y="9523749"/>
                  <a:pt x="46115" y="10289903"/>
                </a:cubicBezTo>
                <a:lnTo>
                  <a:pt x="0" y="10313524"/>
                </a:lnTo>
                <a:close/>
              </a:path>
            </a:pathLst>
          </a:custGeom>
          <a:solidFill>
            <a:srgbClr val="63B231"/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>
              <a:solidFill>
                <a:srgbClr val="008037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5C58F2-62CB-48BC-A6A0-8DF314D4B8CE}"/>
              </a:ext>
            </a:extLst>
          </p:cNvPr>
          <p:cNvSpPr/>
          <p:nvPr/>
        </p:nvSpPr>
        <p:spPr>
          <a:xfrm>
            <a:off x="14624490" y="6596359"/>
            <a:ext cx="4389118" cy="4114800"/>
          </a:xfrm>
          <a:custGeom>
            <a:avLst/>
            <a:gdLst>
              <a:gd name="connsiteX0" fmla="*/ 3663510 w 4389118"/>
              <a:gd name="connsiteY0" fmla="*/ 3694501 h 4114800"/>
              <a:gd name="connsiteX1" fmla="*/ 4389118 w 4389118"/>
              <a:gd name="connsiteY1" fmla="*/ 3694501 h 4114800"/>
              <a:gd name="connsiteX2" fmla="*/ 4389118 w 4389118"/>
              <a:gd name="connsiteY2" fmla="*/ 4114800 h 4114800"/>
              <a:gd name="connsiteX3" fmla="*/ 3663510 w 4389118"/>
              <a:gd name="connsiteY3" fmla="*/ 4114800 h 4114800"/>
              <a:gd name="connsiteX4" fmla="*/ 0 w 4389118"/>
              <a:gd name="connsiteY4" fmla="*/ 0 h 4114800"/>
              <a:gd name="connsiteX5" fmla="*/ 4389118 w 4389118"/>
              <a:gd name="connsiteY5" fmla="*/ 0 h 4114800"/>
              <a:gd name="connsiteX6" fmla="*/ 4389118 w 4389118"/>
              <a:gd name="connsiteY6" fmla="*/ 420300 h 4114800"/>
              <a:gd name="connsiteX7" fmla="*/ 3663510 w 4389118"/>
              <a:gd name="connsiteY7" fmla="*/ 420300 h 4114800"/>
              <a:gd name="connsiteX8" fmla="*/ 3663510 w 4389118"/>
              <a:gd name="connsiteY8" fmla="*/ 3690641 h 4114800"/>
              <a:gd name="connsiteX9" fmla="*/ 954601 w 4389118"/>
              <a:gd name="connsiteY9" fmla="*/ 3690641 h 4114800"/>
              <a:gd name="connsiteX10" fmla="*/ 954601 w 4389118"/>
              <a:gd name="connsiteY10" fmla="*/ 4114800 h 4114800"/>
              <a:gd name="connsiteX11" fmla="*/ 0 w 4389118"/>
              <a:gd name="connsiteY11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118" h="4114800">
                <a:moveTo>
                  <a:pt x="3663510" y="3694501"/>
                </a:moveTo>
                <a:lnTo>
                  <a:pt x="4389118" y="3694501"/>
                </a:lnTo>
                <a:lnTo>
                  <a:pt x="4389118" y="4114800"/>
                </a:lnTo>
                <a:lnTo>
                  <a:pt x="3663510" y="4114800"/>
                </a:lnTo>
                <a:close/>
                <a:moveTo>
                  <a:pt x="0" y="0"/>
                </a:moveTo>
                <a:lnTo>
                  <a:pt x="4389118" y="0"/>
                </a:lnTo>
                <a:lnTo>
                  <a:pt x="4389118" y="420300"/>
                </a:lnTo>
                <a:lnTo>
                  <a:pt x="3663510" y="420300"/>
                </a:lnTo>
                <a:lnTo>
                  <a:pt x="3663510" y="3690641"/>
                </a:lnTo>
                <a:lnTo>
                  <a:pt x="954601" y="3690641"/>
                </a:lnTo>
                <a:lnTo>
                  <a:pt x="954601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766C9F75-8CFF-486F-A55A-D829D59BC581}"/>
              </a:ext>
            </a:extLst>
          </p:cNvPr>
          <p:cNvSpPr txBox="1"/>
          <p:nvPr/>
        </p:nvSpPr>
        <p:spPr>
          <a:xfrm>
            <a:off x="7464875" y="3519964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PENYELESAIAN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3D16E9C8-91A9-447A-B2D2-1069A8D51F85}"/>
              </a:ext>
            </a:extLst>
          </p:cNvPr>
          <p:cNvSpPr txBox="1"/>
          <p:nvPr/>
        </p:nvSpPr>
        <p:spPr>
          <a:xfrm>
            <a:off x="7464875" y="1664740"/>
            <a:ext cx="30861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2602A"/>
                </a:solidFill>
                <a:latin typeface="Childling"/>
              </a:rPr>
              <a:t>CONTOH</a:t>
            </a: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0E2370F5-DEE9-476B-A9D4-ED15B82A9246}"/>
              </a:ext>
            </a:extLst>
          </p:cNvPr>
          <p:cNvSpPr/>
          <p:nvPr/>
        </p:nvSpPr>
        <p:spPr>
          <a:xfrm>
            <a:off x="6629400" y="2569713"/>
            <a:ext cx="4969916" cy="476038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86965E91-5EAC-4743-A273-5905ACAE7EC3}"/>
              </a:ext>
            </a:extLst>
          </p:cNvPr>
          <p:cNvSpPr/>
          <p:nvPr/>
        </p:nvSpPr>
        <p:spPr>
          <a:xfrm>
            <a:off x="4833252" y="4412161"/>
            <a:ext cx="8349347" cy="3230760"/>
          </a:xfrm>
          <a:custGeom>
            <a:avLst/>
            <a:gdLst/>
            <a:ahLst/>
            <a:cxnLst/>
            <a:rect l="l" t="t" r="r" b="b"/>
            <a:pathLst>
              <a:path w="12661147" h="7121895">
                <a:moveTo>
                  <a:pt x="0" y="0"/>
                </a:moveTo>
                <a:lnTo>
                  <a:pt x="12661148" y="0"/>
                </a:lnTo>
                <a:lnTo>
                  <a:pt x="12661148" y="7121896"/>
                </a:lnTo>
                <a:lnTo>
                  <a:pt x="0" y="71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/>
              <p:nvPr/>
            </p:nvSpPr>
            <p:spPr>
              <a:xfrm>
                <a:off x="5114041" y="5045938"/>
                <a:ext cx="7815948" cy="215379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 smtClean="0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)−3</m:t>
                          </m:r>
                          <m:sSub>
                            <m:sSub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=5(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)−3(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799">
                          <a:solidFill>
                            <a:srgbClr val="02602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2799" i="1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−5 </m:t>
                          </m:r>
                          <m:r>
                            <m:rPr>
                              <m:sty m:val="p"/>
                            </m:rP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99">
                              <a:solidFill>
                                <a:srgbClr val="0260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ID" sz="2799" i="1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m:rPr>
                                  <m:sty m:val="p"/>
                                </m:rP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799">
                                  <a:solidFill>
                                    <a:srgbClr val="02602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799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Jadi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(5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adalah</a:t>
                </a:r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−5 </m:t>
                        </m:r>
                        <m:r>
                          <m:rPr>
                            <m:sty m:val="p"/>
                          </m:rP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799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799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.</a:t>
                </a:r>
                <a:endParaRPr lang="en-ID" sz="2799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  <a:p>
                <a:endParaRPr lang="en-ID" sz="2799" dirty="0">
                  <a:solidFill>
                    <a:srgbClr val="02602A"/>
                  </a:solidFill>
                  <a:latin typeface="Dosis Semi-Bold"/>
                </a:endParaRPr>
              </a:p>
            </p:txBody>
          </p:sp>
        </mc:Choice>
        <mc:Fallback xmlns="">
          <p:sp>
            <p:nvSpPr>
              <p:cNvPr id="50" name="TextBox 8">
                <a:extLst>
                  <a:ext uri="{FF2B5EF4-FFF2-40B4-BE49-F238E27FC236}">
                    <a16:creationId xmlns:a16="http://schemas.microsoft.com/office/drawing/2014/main" id="{DF532388-04A3-4ED4-8D58-B9C56A1C9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041" y="5045938"/>
                <a:ext cx="7815948" cy="2153795"/>
              </a:xfrm>
              <a:prstGeom prst="rect">
                <a:avLst/>
              </a:prstGeom>
              <a:blipFill>
                <a:blip r:embed="rId5"/>
                <a:stretch>
                  <a:fillRect l="-2808" r="-21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/>
              <p:nvPr/>
            </p:nvSpPr>
            <p:spPr>
              <a:xfrm>
                <a:off x="6745129" y="2556937"/>
                <a:ext cx="4797741" cy="4307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799" dirty="0" err="1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Tentukan</a:t>
                </a:r>
                <a:r>
                  <a:rPr lang="en-US" sz="2799" i="1" dirty="0">
                    <a:solidFill>
                      <a:srgbClr val="02602A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799" i="1">
                        <a:solidFill>
                          <a:srgbClr val="02602A"/>
                        </a:solidFill>
                        <a:latin typeface="Cambria Math" panose="02040503050406030204" pitchFamily="18" charset="0"/>
                      </a:rPr>
                      <m:t>(5</m:t>
                    </m:r>
                    <m:func>
                      <m:funcPr>
                        <m:ctrlPr>
                          <a:rPr lang="en-ID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99" i="1">
                            <a:solidFill>
                              <a:srgbClr val="02602A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ID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99" i="1">
                                <a:solidFill>
                                  <a:srgbClr val="02602A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ID" sz="2799" i="1" dirty="0">
                  <a:solidFill>
                    <a:srgbClr val="02602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8">
                <a:extLst>
                  <a:ext uri="{FF2B5EF4-FFF2-40B4-BE49-F238E27FC236}">
                    <a16:creationId xmlns:a16="http://schemas.microsoft.com/office/drawing/2014/main" id="{50BA67A7-FA9C-4157-B11E-6ECFC1641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129" y="2556937"/>
                <a:ext cx="4797741" cy="430759"/>
              </a:xfrm>
              <a:prstGeom prst="rect">
                <a:avLst/>
              </a:prstGeom>
              <a:blipFill>
                <a:blip r:embed="rId6"/>
                <a:stretch>
                  <a:fillRect l="-2411" t="-25352" b="-492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9DE2A02-4D21-4090-A0E6-FBA11F4754F0}"/>
              </a:ext>
            </a:extLst>
          </p:cNvPr>
          <p:cNvSpPr/>
          <p:nvPr/>
        </p:nvSpPr>
        <p:spPr>
          <a:xfrm>
            <a:off x="-914400" y="7265224"/>
            <a:ext cx="5188710" cy="3059876"/>
          </a:xfrm>
          <a:custGeom>
            <a:avLst/>
            <a:gdLst>
              <a:gd name="connsiteX0" fmla="*/ 0 w 6238684"/>
              <a:gd name="connsiteY0" fmla="*/ 0 h 3679064"/>
              <a:gd name="connsiteX1" fmla="*/ 6238684 w 6238684"/>
              <a:gd name="connsiteY1" fmla="*/ 0 h 3679064"/>
              <a:gd name="connsiteX2" fmla="*/ 6238684 w 6238684"/>
              <a:gd name="connsiteY2" fmla="*/ 3679064 h 3679064"/>
              <a:gd name="connsiteX3" fmla="*/ 1203171 w 6238684"/>
              <a:gd name="connsiteY3" fmla="*/ 3679064 h 3679064"/>
              <a:gd name="connsiteX4" fmla="*/ 1203171 w 6238684"/>
              <a:gd name="connsiteY4" fmla="*/ 604540 h 3679064"/>
              <a:gd name="connsiteX5" fmla="*/ 0 w 6238684"/>
              <a:gd name="connsiteY5" fmla="*/ 604540 h 367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684" h="3679064">
                <a:moveTo>
                  <a:pt x="0" y="0"/>
                </a:moveTo>
                <a:lnTo>
                  <a:pt x="6238684" y="0"/>
                </a:lnTo>
                <a:lnTo>
                  <a:pt x="6238684" y="3679064"/>
                </a:lnTo>
                <a:lnTo>
                  <a:pt x="1203171" y="3679064"/>
                </a:lnTo>
                <a:lnTo>
                  <a:pt x="1203171" y="604540"/>
                </a:lnTo>
                <a:lnTo>
                  <a:pt x="0" y="6045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1121903-D8AE-4871-A8EB-AD0CC96EF7D9}"/>
              </a:ext>
            </a:extLst>
          </p:cNvPr>
          <p:cNvSpPr/>
          <p:nvPr/>
        </p:nvSpPr>
        <p:spPr>
          <a:xfrm rot="2700000">
            <a:off x="330655" y="4970312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27A8ED-0741-43C0-A27B-0EBFE9996D18}"/>
              </a:ext>
            </a:extLst>
          </p:cNvPr>
          <p:cNvSpPr/>
          <p:nvPr/>
        </p:nvSpPr>
        <p:spPr>
          <a:xfrm rot="18900000" flipH="1">
            <a:off x="17094655" y="5218869"/>
            <a:ext cx="954477" cy="855450"/>
          </a:xfrm>
          <a:custGeom>
            <a:avLst/>
            <a:gdLst/>
            <a:ahLst/>
            <a:cxnLst/>
            <a:rect l="l" t="t" r="r" b="b"/>
            <a:pathLst>
              <a:path w="849539" h="761399">
                <a:moveTo>
                  <a:pt x="849539" y="0"/>
                </a:moveTo>
                <a:lnTo>
                  <a:pt x="0" y="0"/>
                </a:lnTo>
                <a:lnTo>
                  <a:pt x="0" y="761399"/>
                </a:lnTo>
                <a:lnTo>
                  <a:pt x="849539" y="761399"/>
                </a:lnTo>
                <a:lnTo>
                  <a:pt x="8495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153399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867</Words>
  <Application>Microsoft Office PowerPoint</Application>
  <PresentationFormat>Custom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Dosis Semi-Bold</vt:lpstr>
      <vt:lpstr>Arial</vt:lpstr>
      <vt:lpstr>Calibri</vt:lpstr>
      <vt:lpstr>Childling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Retno Sundari</cp:lastModifiedBy>
  <cp:revision>23</cp:revision>
  <dcterms:created xsi:type="dcterms:W3CDTF">2006-08-16T00:00:00Z</dcterms:created>
  <dcterms:modified xsi:type="dcterms:W3CDTF">2023-08-31T17:47:30Z</dcterms:modified>
  <dc:identifier>DAFs-V1sxmU</dc:identifier>
</cp:coreProperties>
</file>