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66" d="100"/>
          <a:sy n="66" d="100"/>
        </p:scale>
        <p:origin x="2054" y="3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F2B3C-4DAB-2537-5F8F-CC73BE6EDF4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D"/>
          </a:p>
        </p:txBody>
      </p:sp>
      <p:sp>
        <p:nvSpPr>
          <p:cNvPr id="3" name="Subtitle 2">
            <a:extLst>
              <a:ext uri="{FF2B5EF4-FFF2-40B4-BE49-F238E27FC236}">
                <a16:creationId xmlns:a16="http://schemas.microsoft.com/office/drawing/2014/main" id="{C0424A27-A645-C874-976B-48F756EB705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D"/>
          </a:p>
        </p:txBody>
      </p:sp>
      <p:sp>
        <p:nvSpPr>
          <p:cNvPr id="4" name="Date Placeholder 3">
            <a:extLst>
              <a:ext uri="{FF2B5EF4-FFF2-40B4-BE49-F238E27FC236}">
                <a16:creationId xmlns:a16="http://schemas.microsoft.com/office/drawing/2014/main" id="{86F7C264-2592-D027-BB0C-4D4C9895EC82}"/>
              </a:ext>
            </a:extLst>
          </p:cNvPr>
          <p:cNvSpPr>
            <a:spLocks noGrp="1"/>
          </p:cNvSpPr>
          <p:nvPr>
            <p:ph type="dt" sz="half" idx="10"/>
          </p:nvPr>
        </p:nvSpPr>
        <p:spPr/>
        <p:txBody>
          <a:bodyPr/>
          <a:lstStyle/>
          <a:p>
            <a:fld id="{1A16E5BB-FD87-47D3-9D05-7F3632D9F856}" type="datetimeFigureOut">
              <a:rPr lang="en-ID" smtClean="0"/>
              <a:t>30/08/2023</a:t>
            </a:fld>
            <a:endParaRPr lang="en-ID"/>
          </a:p>
        </p:txBody>
      </p:sp>
      <p:sp>
        <p:nvSpPr>
          <p:cNvPr id="5" name="Footer Placeholder 4">
            <a:extLst>
              <a:ext uri="{FF2B5EF4-FFF2-40B4-BE49-F238E27FC236}">
                <a16:creationId xmlns:a16="http://schemas.microsoft.com/office/drawing/2014/main" id="{82325C0C-0833-0347-81E1-B228A343BA1A}"/>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C1EE302C-9423-04BB-D6D4-3140214836B1}"/>
              </a:ext>
            </a:extLst>
          </p:cNvPr>
          <p:cNvSpPr>
            <a:spLocks noGrp="1"/>
          </p:cNvSpPr>
          <p:nvPr>
            <p:ph type="sldNum" sz="quarter" idx="12"/>
          </p:nvPr>
        </p:nvSpPr>
        <p:spPr/>
        <p:txBody>
          <a:bodyPr/>
          <a:lstStyle/>
          <a:p>
            <a:fld id="{4EEF3EB0-46F9-4A2B-A79A-B341CEC5AD20}" type="slidenum">
              <a:rPr lang="en-ID" smtClean="0"/>
              <a:t>‹#›</a:t>
            </a:fld>
            <a:endParaRPr lang="en-ID"/>
          </a:p>
        </p:txBody>
      </p:sp>
    </p:spTree>
    <p:extLst>
      <p:ext uri="{BB962C8B-B14F-4D97-AF65-F5344CB8AC3E}">
        <p14:creationId xmlns:p14="http://schemas.microsoft.com/office/powerpoint/2010/main" val="1046530771"/>
      </p:ext>
    </p:extLst>
  </p:cSld>
  <p:clrMapOvr>
    <a:masterClrMapping/>
  </p:clrMapOvr>
  <mc:AlternateContent xmlns:mc="http://schemas.openxmlformats.org/markup-compatibility/2006">
    <mc:Choice xmlns:p159="http://schemas.microsoft.com/office/powerpoint/2015/09/main" Requires="p159">
      <p:transition spd="slow" advClick="0">
        <p159:morph option="byObject"/>
      </p:transition>
    </mc:Choice>
    <mc:Fallback>
      <p:transition spd="slow" advClick="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79B07-5ADF-8D98-9306-544EAC4740DC}"/>
              </a:ext>
            </a:extLst>
          </p:cNvPr>
          <p:cNvSpPr>
            <a:spLocks noGrp="1"/>
          </p:cNvSpPr>
          <p:nvPr>
            <p:ph type="title"/>
          </p:nvPr>
        </p:nvSpPr>
        <p:spPr/>
        <p:txBody>
          <a:bodyPr/>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A828415E-C463-E5DC-0B06-EBC2C9E6DD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AB087A42-7DCF-7245-11FA-C4A09B7AE493}"/>
              </a:ext>
            </a:extLst>
          </p:cNvPr>
          <p:cNvSpPr>
            <a:spLocks noGrp="1"/>
          </p:cNvSpPr>
          <p:nvPr>
            <p:ph type="dt" sz="half" idx="10"/>
          </p:nvPr>
        </p:nvSpPr>
        <p:spPr/>
        <p:txBody>
          <a:bodyPr/>
          <a:lstStyle/>
          <a:p>
            <a:fld id="{1A16E5BB-FD87-47D3-9D05-7F3632D9F856}" type="datetimeFigureOut">
              <a:rPr lang="en-ID" smtClean="0"/>
              <a:t>30/08/2023</a:t>
            </a:fld>
            <a:endParaRPr lang="en-ID"/>
          </a:p>
        </p:txBody>
      </p:sp>
      <p:sp>
        <p:nvSpPr>
          <p:cNvPr id="5" name="Footer Placeholder 4">
            <a:extLst>
              <a:ext uri="{FF2B5EF4-FFF2-40B4-BE49-F238E27FC236}">
                <a16:creationId xmlns:a16="http://schemas.microsoft.com/office/drawing/2014/main" id="{7396A94C-3AC1-D908-BBAA-A944BFB7D2D4}"/>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981327E6-A0FA-4C1B-607C-1CF725427381}"/>
              </a:ext>
            </a:extLst>
          </p:cNvPr>
          <p:cNvSpPr>
            <a:spLocks noGrp="1"/>
          </p:cNvSpPr>
          <p:nvPr>
            <p:ph type="sldNum" sz="quarter" idx="12"/>
          </p:nvPr>
        </p:nvSpPr>
        <p:spPr/>
        <p:txBody>
          <a:bodyPr/>
          <a:lstStyle/>
          <a:p>
            <a:fld id="{4EEF3EB0-46F9-4A2B-A79A-B341CEC5AD20}" type="slidenum">
              <a:rPr lang="en-ID" smtClean="0"/>
              <a:t>‹#›</a:t>
            </a:fld>
            <a:endParaRPr lang="en-ID"/>
          </a:p>
        </p:txBody>
      </p:sp>
    </p:spTree>
    <p:extLst>
      <p:ext uri="{BB962C8B-B14F-4D97-AF65-F5344CB8AC3E}">
        <p14:creationId xmlns:p14="http://schemas.microsoft.com/office/powerpoint/2010/main" val="611321472"/>
      </p:ext>
    </p:extLst>
  </p:cSld>
  <p:clrMapOvr>
    <a:masterClrMapping/>
  </p:clrMapOvr>
  <mc:AlternateContent xmlns:mc="http://schemas.openxmlformats.org/markup-compatibility/2006">
    <mc:Choice xmlns:p159="http://schemas.microsoft.com/office/powerpoint/2015/09/main" Requires="p159">
      <p:transition spd="slow" advClick="0">
        <p159:morph option="byObject"/>
      </p:transition>
    </mc:Choice>
    <mc:Fallback>
      <p:transition spd="slow" advClick="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C407A3C-91FC-F364-C5A3-3D2F5AE13C0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91186655-0C2D-B7B2-6ADA-2FE9FE74F72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6E116615-E4E9-800F-D2C7-CE9341599B27}"/>
              </a:ext>
            </a:extLst>
          </p:cNvPr>
          <p:cNvSpPr>
            <a:spLocks noGrp="1"/>
          </p:cNvSpPr>
          <p:nvPr>
            <p:ph type="dt" sz="half" idx="10"/>
          </p:nvPr>
        </p:nvSpPr>
        <p:spPr/>
        <p:txBody>
          <a:bodyPr/>
          <a:lstStyle/>
          <a:p>
            <a:fld id="{1A16E5BB-FD87-47D3-9D05-7F3632D9F856}" type="datetimeFigureOut">
              <a:rPr lang="en-ID" smtClean="0"/>
              <a:t>30/08/2023</a:t>
            </a:fld>
            <a:endParaRPr lang="en-ID"/>
          </a:p>
        </p:txBody>
      </p:sp>
      <p:sp>
        <p:nvSpPr>
          <p:cNvPr id="5" name="Footer Placeholder 4">
            <a:extLst>
              <a:ext uri="{FF2B5EF4-FFF2-40B4-BE49-F238E27FC236}">
                <a16:creationId xmlns:a16="http://schemas.microsoft.com/office/drawing/2014/main" id="{E9802EED-4F65-D9D4-752D-5DEE0BFB85A1}"/>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254DC23D-3D1E-CF70-2014-B45C8FBE8A4A}"/>
              </a:ext>
            </a:extLst>
          </p:cNvPr>
          <p:cNvSpPr>
            <a:spLocks noGrp="1"/>
          </p:cNvSpPr>
          <p:nvPr>
            <p:ph type="sldNum" sz="quarter" idx="12"/>
          </p:nvPr>
        </p:nvSpPr>
        <p:spPr/>
        <p:txBody>
          <a:bodyPr/>
          <a:lstStyle/>
          <a:p>
            <a:fld id="{4EEF3EB0-46F9-4A2B-A79A-B341CEC5AD20}" type="slidenum">
              <a:rPr lang="en-ID" smtClean="0"/>
              <a:t>‹#›</a:t>
            </a:fld>
            <a:endParaRPr lang="en-ID"/>
          </a:p>
        </p:txBody>
      </p:sp>
    </p:spTree>
    <p:extLst>
      <p:ext uri="{BB962C8B-B14F-4D97-AF65-F5344CB8AC3E}">
        <p14:creationId xmlns:p14="http://schemas.microsoft.com/office/powerpoint/2010/main" val="4186622224"/>
      </p:ext>
    </p:extLst>
  </p:cSld>
  <p:clrMapOvr>
    <a:masterClrMapping/>
  </p:clrMapOvr>
  <mc:AlternateContent xmlns:mc="http://schemas.openxmlformats.org/markup-compatibility/2006">
    <mc:Choice xmlns:p159="http://schemas.microsoft.com/office/powerpoint/2015/09/main" Requires="p159">
      <p:transition spd="slow" advClick="0">
        <p159:morph option="byObject"/>
      </p:transition>
    </mc:Choice>
    <mc:Fallback>
      <p:transition spd="slow" advClick="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CAFA5-2BEA-7089-C208-3AED049FB4B4}"/>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5A9CF8AA-280F-AF36-C585-2FFB605EED7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6E10EAB8-699D-470F-41DB-7716B8DFD633}"/>
              </a:ext>
            </a:extLst>
          </p:cNvPr>
          <p:cNvSpPr>
            <a:spLocks noGrp="1"/>
          </p:cNvSpPr>
          <p:nvPr>
            <p:ph type="dt" sz="half" idx="10"/>
          </p:nvPr>
        </p:nvSpPr>
        <p:spPr/>
        <p:txBody>
          <a:bodyPr/>
          <a:lstStyle/>
          <a:p>
            <a:fld id="{1A16E5BB-FD87-47D3-9D05-7F3632D9F856}" type="datetimeFigureOut">
              <a:rPr lang="en-ID" smtClean="0"/>
              <a:t>30/08/2023</a:t>
            </a:fld>
            <a:endParaRPr lang="en-ID"/>
          </a:p>
        </p:txBody>
      </p:sp>
      <p:sp>
        <p:nvSpPr>
          <p:cNvPr id="5" name="Footer Placeholder 4">
            <a:extLst>
              <a:ext uri="{FF2B5EF4-FFF2-40B4-BE49-F238E27FC236}">
                <a16:creationId xmlns:a16="http://schemas.microsoft.com/office/drawing/2014/main" id="{397AD788-3D1F-746F-9409-785B38E12FBF}"/>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20A1DF6D-2345-74FC-B7C7-66BD41D30F21}"/>
              </a:ext>
            </a:extLst>
          </p:cNvPr>
          <p:cNvSpPr>
            <a:spLocks noGrp="1"/>
          </p:cNvSpPr>
          <p:nvPr>
            <p:ph type="sldNum" sz="quarter" idx="12"/>
          </p:nvPr>
        </p:nvSpPr>
        <p:spPr/>
        <p:txBody>
          <a:bodyPr/>
          <a:lstStyle/>
          <a:p>
            <a:fld id="{4EEF3EB0-46F9-4A2B-A79A-B341CEC5AD20}" type="slidenum">
              <a:rPr lang="en-ID" smtClean="0"/>
              <a:t>‹#›</a:t>
            </a:fld>
            <a:endParaRPr lang="en-ID"/>
          </a:p>
        </p:txBody>
      </p:sp>
    </p:spTree>
    <p:extLst>
      <p:ext uri="{BB962C8B-B14F-4D97-AF65-F5344CB8AC3E}">
        <p14:creationId xmlns:p14="http://schemas.microsoft.com/office/powerpoint/2010/main" val="253749819"/>
      </p:ext>
    </p:extLst>
  </p:cSld>
  <p:clrMapOvr>
    <a:masterClrMapping/>
  </p:clrMapOvr>
  <mc:AlternateContent xmlns:mc="http://schemas.openxmlformats.org/markup-compatibility/2006">
    <mc:Choice xmlns:p159="http://schemas.microsoft.com/office/powerpoint/2015/09/main" Requires="p159">
      <p:transition spd="slow" advClick="0">
        <p159:morph option="byObject"/>
      </p:transition>
    </mc:Choice>
    <mc:Fallback>
      <p:transition spd="slow" advClick="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7026B-CE7E-E1B9-E1E6-7218A24ACB8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D"/>
          </a:p>
        </p:txBody>
      </p:sp>
      <p:sp>
        <p:nvSpPr>
          <p:cNvPr id="3" name="Text Placeholder 2">
            <a:extLst>
              <a:ext uri="{FF2B5EF4-FFF2-40B4-BE49-F238E27FC236}">
                <a16:creationId xmlns:a16="http://schemas.microsoft.com/office/drawing/2014/main" id="{0E08BEA8-C688-B0B8-9709-09A082E2DAE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9112544-04DD-F1CB-333F-7BF0BB27C841}"/>
              </a:ext>
            </a:extLst>
          </p:cNvPr>
          <p:cNvSpPr>
            <a:spLocks noGrp="1"/>
          </p:cNvSpPr>
          <p:nvPr>
            <p:ph type="dt" sz="half" idx="10"/>
          </p:nvPr>
        </p:nvSpPr>
        <p:spPr/>
        <p:txBody>
          <a:bodyPr/>
          <a:lstStyle/>
          <a:p>
            <a:fld id="{1A16E5BB-FD87-47D3-9D05-7F3632D9F856}" type="datetimeFigureOut">
              <a:rPr lang="en-ID" smtClean="0"/>
              <a:t>30/08/2023</a:t>
            </a:fld>
            <a:endParaRPr lang="en-ID"/>
          </a:p>
        </p:txBody>
      </p:sp>
      <p:sp>
        <p:nvSpPr>
          <p:cNvPr id="5" name="Footer Placeholder 4">
            <a:extLst>
              <a:ext uri="{FF2B5EF4-FFF2-40B4-BE49-F238E27FC236}">
                <a16:creationId xmlns:a16="http://schemas.microsoft.com/office/drawing/2014/main" id="{F84E8A8D-5558-E4F1-E386-9685417DDB3E}"/>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8175BBCB-4F4C-C7C3-5B7C-E5FF09A3D610}"/>
              </a:ext>
            </a:extLst>
          </p:cNvPr>
          <p:cNvSpPr>
            <a:spLocks noGrp="1"/>
          </p:cNvSpPr>
          <p:nvPr>
            <p:ph type="sldNum" sz="quarter" idx="12"/>
          </p:nvPr>
        </p:nvSpPr>
        <p:spPr/>
        <p:txBody>
          <a:bodyPr/>
          <a:lstStyle/>
          <a:p>
            <a:fld id="{4EEF3EB0-46F9-4A2B-A79A-B341CEC5AD20}" type="slidenum">
              <a:rPr lang="en-ID" smtClean="0"/>
              <a:t>‹#›</a:t>
            </a:fld>
            <a:endParaRPr lang="en-ID"/>
          </a:p>
        </p:txBody>
      </p:sp>
    </p:spTree>
    <p:extLst>
      <p:ext uri="{BB962C8B-B14F-4D97-AF65-F5344CB8AC3E}">
        <p14:creationId xmlns:p14="http://schemas.microsoft.com/office/powerpoint/2010/main" val="2453070320"/>
      </p:ext>
    </p:extLst>
  </p:cSld>
  <p:clrMapOvr>
    <a:masterClrMapping/>
  </p:clrMapOvr>
  <mc:AlternateContent xmlns:mc="http://schemas.openxmlformats.org/markup-compatibility/2006">
    <mc:Choice xmlns:p159="http://schemas.microsoft.com/office/powerpoint/2015/09/main" Requires="p159">
      <p:transition spd="slow" advClick="0">
        <p159:morph option="byObject"/>
      </p:transition>
    </mc:Choice>
    <mc:Fallback>
      <p:transition spd="slow" advClick="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9E5D6-E876-59C7-D768-96A2C12A0E01}"/>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9B487565-A70B-8700-22F1-23935E61C34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Content Placeholder 3">
            <a:extLst>
              <a:ext uri="{FF2B5EF4-FFF2-40B4-BE49-F238E27FC236}">
                <a16:creationId xmlns:a16="http://schemas.microsoft.com/office/drawing/2014/main" id="{71A42BF3-F7D5-C1F6-3359-93CD127029A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Date Placeholder 4">
            <a:extLst>
              <a:ext uri="{FF2B5EF4-FFF2-40B4-BE49-F238E27FC236}">
                <a16:creationId xmlns:a16="http://schemas.microsoft.com/office/drawing/2014/main" id="{7496D528-03D4-DD56-1BB5-DBB677AAB15A}"/>
              </a:ext>
            </a:extLst>
          </p:cNvPr>
          <p:cNvSpPr>
            <a:spLocks noGrp="1"/>
          </p:cNvSpPr>
          <p:nvPr>
            <p:ph type="dt" sz="half" idx="10"/>
          </p:nvPr>
        </p:nvSpPr>
        <p:spPr/>
        <p:txBody>
          <a:bodyPr/>
          <a:lstStyle/>
          <a:p>
            <a:fld id="{1A16E5BB-FD87-47D3-9D05-7F3632D9F856}" type="datetimeFigureOut">
              <a:rPr lang="en-ID" smtClean="0"/>
              <a:t>30/08/2023</a:t>
            </a:fld>
            <a:endParaRPr lang="en-ID"/>
          </a:p>
        </p:txBody>
      </p:sp>
      <p:sp>
        <p:nvSpPr>
          <p:cNvPr id="6" name="Footer Placeholder 5">
            <a:extLst>
              <a:ext uri="{FF2B5EF4-FFF2-40B4-BE49-F238E27FC236}">
                <a16:creationId xmlns:a16="http://schemas.microsoft.com/office/drawing/2014/main" id="{E8833683-C08F-0E41-6DBF-5EB7F1825A9C}"/>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5312EA08-A85F-E023-6D13-49BB1CC53F47}"/>
              </a:ext>
            </a:extLst>
          </p:cNvPr>
          <p:cNvSpPr>
            <a:spLocks noGrp="1"/>
          </p:cNvSpPr>
          <p:nvPr>
            <p:ph type="sldNum" sz="quarter" idx="12"/>
          </p:nvPr>
        </p:nvSpPr>
        <p:spPr/>
        <p:txBody>
          <a:bodyPr/>
          <a:lstStyle/>
          <a:p>
            <a:fld id="{4EEF3EB0-46F9-4A2B-A79A-B341CEC5AD20}" type="slidenum">
              <a:rPr lang="en-ID" smtClean="0"/>
              <a:t>‹#›</a:t>
            </a:fld>
            <a:endParaRPr lang="en-ID"/>
          </a:p>
        </p:txBody>
      </p:sp>
    </p:spTree>
    <p:extLst>
      <p:ext uri="{BB962C8B-B14F-4D97-AF65-F5344CB8AC3E}">
        <p14:creationId xmlns:p14="http://schemas.microsoft.com/office/powerpoint/2010/main" val="2778948096"/>
      </p:ext>
    </p:extLst>
  </p:cSld>
  <p:clrMapOvr>
    <a:masterClrMapping/>
  </p:clrMapOvr>
  <mc:AlternateContent xmlns:mc="http://schemas.openxmlformats.org/markup-compatibility/2006">
    <mc:Choice xmlns:p159="http://schemas.microsoft.com/office/powerpoint/2015/09/main" Requires="p159">
      <p:transition spd="slow" advClick="0">
        <p159:morph option="byObject"/>
      </p:transition>
    </mc:Choice>
    <mc:Fallback>
      <p:transition spd="slow" advClick="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E2D94-0E40-8392-C8F1-FEA218DE649A}"/>
              </a:ext>
            </a:extLst>
          </p:cNvPr>
          <p:cNvSpPr>
            <a:spLocks noGrp="1"/>
          </p:cNvSpPr>
          <p:nvPr>
            <p:ph type="title"/>
          </p:nvPr>
        </p:nvSpPr>
        <p:spPr>
          <a:xfrm>
            <a:off x="839788" y="365125"/>
            <a:ext cx="10515600" cy="1325563"/>
          </a:xfrm>
        </p:spPr>
        <p:txBody>
          <a:bodyPr/>
          <a:lstStyle/>
          <a:p>
            <a:r>
              <a:rPr lang="en-US"/>
              <a:t>Click to edit Master title style</a:t>
            </a:r>
            <a:endParaRPr lang="en-ID"/>
          </a:p>
        </p:txBody>
      </p:sp>
      <p:sp>
        <p:nvSpPr>
          <p:cNvPr id="3" name="Text Placeholder 2">
            <a:extLst>
              <a:ext uri="{FF2B5EF4-FFF2-40B4-BE49-F238E27FC236}">
                <a16:creationId xmlns:a16="http://schemas.microsoft.com/office/drawing/2014/main" id="{03E04C35-E681-B83D-BC78-41CB9A530EA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268743E-33A5-91E9-4FC5-A8A64AB8744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Text Placeholder 4">
            <a:extLst>
              <a:ext uri="{FF2B5EF4-FFF2-40B4-BE49-F238E27FC236}">
                <a16:creationId xmlns:a16="http://schemas.microsoft.com/office/drawing/2014/main" id="{03A100CC-B011-50A9-FD5E-8461D0A108C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FB8DCE8-A9A2-4AC5-E54B-B3726DC0D0B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7" name="Date Placeholder 6">
            <a:extLst>
              <a:ext uri="{FF2B5EF4-FFF2-40B4-BE49-F238E27FC236}">
                <a16:creationId xmlns:a16="http://schemas.microsoft.com/office/drawing/2014/main" id="{7FF724EE-402A-159A-A345-01EED9D93618}"/>
              </a:ext>
            </a:extLst>
          </p:cNvPr>
          <p:cNvSpPr>
            <a:spLocks noGrp="1"/>
          </p:cNvSpPr>
          <p:nvPr>
            <p:ph type="dt" sz="half" idx="10"/>
          </p:nvPr>
        </p:nvSpPr>
        <p:spPr/>
        <p:txBody>
          <a:bodyPr/>
          <a:lstStyle/>
          <a:p>
            <a:fld id="{1A16E5BB-FD87-47D3-9D05-7F3632D9F856}" type="datetimeFigureOut">
              <a:rPr lang="en-ID" smtClean="0"/>
              <a:t>30/08/2023</a:t>
            </a:fld>
            <a:endParaRPr lang="en-ID"/>
          </a:p>
        </p:txBody>
      </p:sp>
      <p:sp>
        <p:nvSpPr>
          <p:cNvPr id="8" name="Footer Placeholder 7">
            <a:extLst>
              <a:ext uri="{FF2B5EF4-FFF2-40B4-BE49-F238E27FC236}">
                <a16:creationId xmlns:a16="http://schemas.microsoft.com/office/drawing/2014/main" id="{3738464F-D45B-91D2-44C7-F6FB1E919117}"/>
              </a:ext>
            </a:extLst>
          </p:cNvPr>
          <p:cNvSpPr>
            <a:spLocks noGrp="1"/>
          </p:cNvSpPr>
          <p:nvPr>
            <p:ph type="ftr" sz="quarter" idx="11"/>
          </p:nvPr>
        </p:nvSpPr>
        <p:spPr/>
        <p:txBody>
          <a:bodyPr/>
          <a:lstStyle/>
          <a:p>
            <a:endParaRPr lang="en-ID"/>
          </a:p>
        </p:txBody>
      </p:sp>
      <p:sp>
        <p:nvSpPr>
          <p:cNvPr id="9" name="Slide Number Placeholder 8">
            <a:extLst>
              <a:ext uri="{FF2B5EF4-FFF2-40B4-BE49-F238E27FC236}">
                <a16:creationId xmlns:a16="http://schemas.microsoft.com/office/drawing/2014/main" id="{E75932C1-A534-39EE-EDB5-01F6A4F6F940}"/>
              </a:ext>
            </a:extLst>
          </p:cNvPr>
          <p:cNvSpPr>
            <a:spLocks noGrp="1"/>
          </p:cNvSpPr>
          <p:nvPr>
            <p:ph type="sldNum" sz="quarter" idx="12"/>
          </p:nvPr>
        </p:nvSpPr>
        <p:spPr/>
        <p:txBody>
          <a:bodyPr/>
          <a:lstStyle/>
          <a:p>
            <a:fld id="{4EEF3EB0-46F9-4A2B-A79A-B341CEC5AD20}" type="slidenum">
              <a:rPr lang="en-ID" smtClean="0"/>
              <a:t>‹#›</a:t>
            </a:fld>
            <a:endParaRPr lang="en-ID"/>
          </a:p>
        </p:txBody>
      </p:sp>
    </p:spTree>
    <p:extLst>
      <p:ext uri="{BB962C8B-B14F-4D97-AF65-F5344CB8AC3E}">
        <p14:creationId xmlns:p14="http://schemas.microsoft.com/office/powerpoint/2010/main" val="2581170717"/>
      </p:ext>
    </p:extLst>
  </p:cSld>
  <p:clrMapOvr>
    <a:masterClrMapping/>
  </p:clrMapOvr>
  <mc:AlternateContent xmlns:mc="http://schemas.openxmlformats.org/markup-compatibility/2006">
    <mc:Choice xmlns:p159="http://schemas.microsoft.com/office/powerpoint/2015/09/main" Requires="p159">
      <p:transition spd="slow" advClick="0">
        <p159:morph option="byObject"/>
      </p:transition>
    </mc:Choice>
    <mc:Fallback>
      <p:transition spd="slow" advClick="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EC8D2-903C-183A-6757-62DEA653EF2A}"/>
              </a:ext>
            </a:extLst>
          </p:cNvPr>
          <p:cNvSpPr>
            <a:spLocks noGrp="1"/>
          </p:cNvSpPr>
          <p:nvPr>
            <p:ph type="title"/>
          </p:nvPr>
        </p:nvSpPr>
        <p:spPr/>
        <p:txBody>
          <a:bodyPr/>
          <a:lstStyle/>
          <a:p>
            <a:r>
              <a:rPr lang="en-US"/>
              <a:t>Click to edit Master title style</a:t>
            </a:r>
            <a:endParaRPr lang="en-ID"/>
          </a:p>
        </p:txBody>
      </p:sp>
      <p:sp>
        <p:nvSpPr>
          <p:cNvPr id="3" name="Date Placeholder 2">
            <a:extLst>
              <a:ext uri="{FF2B5EF4-FFF2-40B4-BE49-F238E27FC236}">
                <a16:creationId xmlns:a16="http://schemas.microsoft.com/office/drawing/2014/main" id="{C69E7878-F6E5-CBDB-345B-E42E085B1430}"/>
              </a:ext>
            </a:extLst>
          </p:cNvPr>
          <p:cNvSpPr>
            <a:spLocks noGrp="1"/>
          </p:cNvSpPr>
          <p:nvPr>
            <p:ph type="dt" sz="half" idx="10"/>
          </p:nvPr>
        </p:nvSpPr>
        <p:spPr/>
        <p:txBody>
          <a:bodyPr/>
          <a:lstStyle/>
          <a:p>
            <a:fld id="{1A16E5BB-FD87-47D3-9D05-7F3632D9F856}" type="datetimeFigureOut">
              <a:rPr lang="en-ID" smtClean="0"/>
              <a:t>30/08/2023</a:t>
            </a:fld>
            <a:endParaRPr lang="en-ID"/>
          </a:p>
        </p:txBody>
      </p:sp>
      <p:sp>
        <p:nvSpPr>
          <p:cNvPr id="4" name="Footer Placeholder 3">
            <a:extLst>
              <a:ext uri="{FF2B5EF4-FFF2-40B4-BE49-F238E27FC236}">
                <a16:creationId xmlns:a16="http://schemas.microsoft.com/office/drawing/2014/main" id="{0FCC5D09-9180-08FB-2A61-19430F143E4D}"/>
              </a:ext>
            </a:extLst>
          </p:cNvPr>
          <p:cNvSpPr>
            <a:spLocks noGrp="1"/>
          </p:cNvSpPr>
          <p:nvPr>
            <p:ph type="ftr" sz="quarter" idx="11"/>
          </p:nvPr>
        </p:nvSpPr>
        <p:spPr/>
        <p:txBody>
          <a:bodyPr/>
          <a:lstStyle/>
          <a:p>
            <a:endParaRPr lang="en-ID"/>
          </a:p>
        </p:txBody>
      </p:sp>
      <p:sp>
        <p:nvSpPr>
          <p:cNvPr id="5" name="Slide Number Placeholder 4">
            <a:extLst>
              <a:ext uri="{FF2B5EF4-FFF2-40B4-BE49-F238E27FC236}">
                <a16:creationId xmlns:a16="http://schemas.microsoft.com/office/drawing/2014/main" id="{016A1E76-19FA-7CDA-2615-11D71C288EE6}"/>
              </a:ext>
            </a:extLst>
          </p:cNvPr>
          <p:cNvSpPr>
            <a:spLocks noGrp="1"/>
          </p:cNvSpPr>
          <p:nvPr>
            <p:ph type="sldNum" sz="quarter" idx="12"/>
          </p:nvPr>
        </p:nvSpPr>
        <p:spPr/>
        <p:txBody>
          <a:bodyPr/>
          <a:lstStyle/>
          <a:p>
            <a:fld id="{4EEF3EB0-46F9-4A2B-A79A-B341CEC5AD20}" type="slidenum">
              <a:rPr lang="en-ID" smtClean="0"/>
              <a:t>‹#›</a:t>
            </a:fld>
            <a:endParaRPr lang="en-ID"/>
          </a:p>
        </p:txBody>
      </p:sp>
    </p:spTree>
    <p:extLst>
      <p:ext uri="{BB962C8B-B14F-4D97-AF65-F5344CB8AC3E}">
        <p14:creationId xmlns:p14="http://schemas.microsoft.com/office/powerpoint/2010/main" val="2150924325"/>
      </p:ext>
    </p:extLst>
  </p:cSld>
  <p:clrMapOvr>
    <a:masterClrMapping/>
  </p:clrMapOvr>
  <mc:AlternateContent xmlns:mc="http://schemas.openxmlformats.org/markup-compatibility/2006">
    <mc:Choice xmlns:p159="http://schemas.microsoft.com/office/powerpoint/2015/09/main" Requires="p159">
      <p:transition spd="slow" advClick="0">
        <p159:morph option="byObject"/>
      </p:transition>
    </mc:Choice>
    <mc:Fallback>
      <p:transition spd="slow" advClick="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6B8EC89-754B-7428-90E1-011B6AA37F87}"/>
              </a:ext>
            </a:extLst>
          </p:cNvPr>
          <p:cNvSpPr>
            <a:spLocks noGrp="1"/>
          </p:cNvSpPr>
          <p:nvPr>
            <p:ph type="dt" sz="half" idx="10"/>
          </p:nvPr>
        </p:nvSpPr>
        <p:spPr/>
        <p:txBody>
          <a:bodyPr/>
          <a:lstStyle/>
          <a:p>
            <a:fld id="{1A16E5BB-FD87-47D3-9D05-7F3632D9F856}" type="datetimeFigureOut">
              <a:rPr lang="en-ID" smtClean="0"/>
              <a:t>30/08/2023</a:t>
            </a:fld>
            <a:endParaRPr lang="en-ID"/>
          </a:p>
        </p:txBody>
      </p:sp>
      <p:sp>
        <p:nvSpPr>
          <p:cNvPr id="3" name="Footer Placeholder 2">
            <a:extLst>
              <a:ext uri="{FF2B5EF4-FFF2-40B4-BE49-F238E27FC236}">
                <a16:creationId xmlns:a16="http://schemas.microsoft.com/office/drawing/2014/main" id="{FA0987C3-A96F-F85C-1308-9E1664A86877}"/>
              </a:ext>
            </a:extLst>
          </p:cNvPr>
          <p:cNvSpPr>
            <a:spLocks noGrp="1"/>
          </p:cNvSpPr>
          <p:nvPr>
            <p:ph type="ftr" sz="quarter" idx="11"/>
          </p:nvPr>
        </p:nvSpPr>
        <p:spPr/>
        <p:txBody>
          <a:bodyPr/>
          <a:lstStyle/>
          <a:p>
            <a:endParaRPr lang="en-ID"/>
          </a:p>
        </p:txBody>
      </p:sp>
      <p:sp>
        <p:nvSpPr>
          <p:cNvPr id="4" name="Slide Number Placeholder 3">
            <a:extLst>
              <a:ext uri="{FF2B5EF4-FFF2-40B4-BE49-F238E27FC236}">
                <a16:creationId xmlns:a16="http://schemas.microsoft.com/office/drawing/2014/main" id="{692A500A-00FB-FC61-80F9-4F97D090366A}"/>
              </a:ext>
            </a:extLst>
          </p:cNvPr>
          <p:cNvSpPr>
            <a:spLocks noGrp="1"/>
          </p:cNvSpPr>
          <p:nvPr>
            <p:ph type="sldNum" sz="quarter" idx="12"/>
          </p:nvPr>
        </p:nvSpPr>
        <p:spPr/>
        <p:txBody>
          <a:bodyPr/>
          <a:lstStyle/>
          <a:p>
            <a:fld id="{4EEF3EB0-46F9-4A2B-A79A-B341CEC5AD20}" type="slidenum">
              <a:rPr lang="en-ID" smtClean="0"/>
              <a:t>‹#›</a:t>
            </a:fld>
            <a:endParaRPr lang="en-ID"/>
          </a:p>
        </p:txBody>
      </p:sp>
    </p:spTree>
    <p:extLst>
      <p:ext uri="{BB962C8B-B14F-4D97-AF65-F5344CB8AC3E}">
        <p14:creationId xmlns:p14="http://schemas.microsoft.com/office/powerpoint/2010/main" val="1874104048"/>
      </p:ext>
    </p:extLst>
  </p:cSld>
  <p:clrMapOvr>
    <a:masterClrMapping/>
  </p:clrMapOvr>
  <mc:AlternateContent xmlns:mc="http://schemas.openxmlformats.org/markup-compatibility/2006">
    <mc:Choice xmlns:p159="http://schemas.microsoft.com/office/powerpoint/2015/09/main" Requires="p159">
      <p:transition spd="slow" advClick="0">
        <p159:morph option="byObject"/>
      </p:transition>
    </mc:Choice>
    <mc:Fallback>
      <p:transition spd="slow" advClick="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4A8F7-8FA0-7688-FD1C-E578D35854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Content Placeholder 2">
            <a:extLst>
              <a:ext uri="{FF2B5EF4-FFF2-40B4-BE49-F238E27FC236}">
                <a16:creationId xmlns:a16="http://schemas.microsoft.com/office/drawing/2014/main" id="{93E549E4-B9C3-AC79-C53A-2BC25DD5D9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Text Placeholder 3">
            <a:extLst>
              <a:ext uri="{FF2B5EF4-FFF2-40B4-BE49-F238E27FC236}">
                <a16:creationId xmlns:a16="http://schemas.microsoft.com/office/drawing/2014/main" id="{DC6C2046-D76D-5D3A-9720-2B9A25CCDC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1CC053-1360-A487-5354-B7197430E389}"/>
              </a:ext>
            </a:extLst>
          </p:cNvPr>
          <p:cNvSpPr>
            <a:spLocks noGrp="1"/>
          </p:cNvSpPr>
          <p:nvPr>
            <p:ph type="dt" sz="half" idx="10"/>
          </p:nvPr>
        </p:nvSpPr>
        <p:spPr/>
        <p:txBody>
          <a:bodyPr/>
          <a:lstStyle/>
          <a:p>
            <a:fld id="{1A16E5BB-FD87-47D3-9D05-7F3632D9F856}" type="datetimeFigureOut">
              <a:rPr lang="en-ID" smtClean="0"/>
              <a:t>30/08/2023</a:t>
            </a:fld>
            <a:endParaRPr lang="en-ID"/>
          </a:p>
        </p:txBody>
      </p:sp>
      <p:sp>
        <p:nvSpPr>
          <p:cNvPr id="6" name="Footer Placeholder 5">
            <a:extLst>
              <a:ext uri="{FF2B5EF4-FFF2-40B4-BE49-F238E27FC236}">
                <a16:creationId xmlns:a16="http://schemas.microsoft.com/office/drawing/2014/main" id="{7A025B93-9A48-9D95-1282-09B4D9A41C38}"/>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CE27FE11-41CF-61A4-354D-1B27BA74B06A}"/>
              </a:ext>
            </a:extLst>
          </p:cNvPr>
          <p:cNvSpPr>
            <a:spLocks noGrp="1"/>
          </p:cNvSpPr>
          <p:nvPr>
            <p:ph type="sldNum" sz="quarter" idx="12"/>
          </p:nvPr>
        </p:nvSpPr>
        <p:spPr/>
        <p:txBody>
          <a:bodyPr/>
          <a:lstStyle/>
          <a:p>
            <a:fld id="{4EEF3EB0-46F9-4A2B-A79A-B341CEC5AD20}" type="slidenum">
              <a:rPr lang="en-ID" smtClean="0"/>
              <a:t>‹#›</a:t>
            </a:fld>
            <a:endParaRPr lang="en-ID"/>
          </a:p>
        </p:txBody>
      </p:sp>
    </p:spTree>
    <p:extLst>
      <p:ext uri="{BB962C8B-B14F-4D97-AF65-F5344CB8AC3E}">
        <p14:creationId xmlns:p14="http://schemas.microsoft.com/office/powerpoint/2010/main" val="2807703948"/>
      </p:ext>
    </p:extLst>
  </p:cSld>
  <p:clrMapOvr>
    <a:masterClrMapping/>
  </p:clrMapOvr>
  <mc:AlternateContent xmlns:mc="http://schemas.openxmlformats.org/markup-compatibility/2006">
    <mc:Choice xmlns:p159="http://schemas.microsoft.com/office/powerpoint/2015/09/main" Requires="p159">
      <p:transition spd="slow" advClick="0">
        <p159:morph option="byObject"/>
      </p:transition>
    </mc:Choice>
    <mc:Fallback>
      <p:transition spd="slow" advClick="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E66E9-8685-5994-34EB-C11C2B2216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Picture Placeholder 2">
            <a:extLst>
              <a:ext uri="{FF2B5EF4-FFF2-40B4-BE49-F238E27FC236}">
                <a16:creationId xmlns:a16="http://schemas.microsoft.com/office/drawing/2014/main" id="{979B15DC-6A84-0F69-FFEC-80291D4A66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D"/>
          </a:p>
        </p:txBody>
      </p:sp>
      <p:sp>
        <p:nvSpPr>
          <p:cNvPr id="4" name="Text Placeholder 3">
            <a:extLst>
              <a:ext uri="{FF2B5EF4-FFF2-40B4-BE49-F238E27FC236}">
                <a16:creationId xmlns:a16="http://schemas.microsoft.com/office/drawing/2014/main" id="{C7495811-1374-B068-650D-A701175C38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589A0D-31AD-53E1-4A7B-1A983AC780D7}"/>
              </a:ext>
            </a:extLst>
          </p:cNvPr>
          <p:cNvSpPr>
            <a:spLocks noGrp="1"/>
          </p:cNvSpPr>
          <p:nvPr>
            <p:ph type="dt" sz="half" idx="10"/>
          </p:nvPr>
        </p:nvSpPr>
        <p:spPr/>
        <p:txBody>
          <a:bodyPr/>
          <a:lstStyle/>
          <a:p>
            <a:fld id="{1A16E5BB-FD87-47D3-9D05-7F3632D9F856}" type="datetimeFigureOut">
              <a:rPr lang="en-ID" smtClean="0"/>
              <a:t>30/08/2023</a:t>
            </a:fld>
            <a:endParaRPr lang="en-ID"/>
          </a:p>
        </p:txBody>
      </p:sp>
      <p:sp>
        <p:nvSpPr>
          <p:cNvPr id="6" name="Footer Placeholder 5">
            <a:extLst>
              <a:ext uri="{FF2B5EF4-FFF2-40B4-BE49-F238E27FC236}">
                <a16:creationId xmlns:a16="http://schemas.microsoft.com/office/drawing/2014/main" id="{A67AEDCB-B067-6FB5-B44F-9BF1B5EEBF6F}"/>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DCE7E816-CE65-B179-6401-4FCF422F67B2}"/>
              </a:ext>
            </a:extLst>
          </p:cNvPr>
          <p:cNvSpPr>
            <a:spLocks noGrp="1"/>
          </p:cNvSpPr>
          <p:nvPr>
            <p:ph type="sldNum" sz="quarter" idx="12"/>
          </p:nvPr>
        </p:nvSpPr>
        <p:spPr/>
        <p:txBody>
          <a:bodyPr/>
          <a:lstStyle/>
          <a:p>
            <a:fld id="{4EEF3EB0-46F9-4A2B-A79A-B341CEC5AD20}" type="slidenum">
              <a:rPr lang="en-ID" smtClean="0"/>
              <a:t>‹#›</a:t>
            </a:fld>
            <a:endParaRPr lang="en-ID"/>
          </a:p>
        </p:txBody>
      </p:sp>
    </p:spTree>
    <p:extLst>
      <p:ext uri="{BB962C8B-B14F-4D97-AF65-F5344CB8AC3E}">
        <p14:creationId xmlns:p14="http://schemas.microsoft.com/office/powerpoint/2010/main" val="2519523107"/>
      </p:ext>
    </p:extLst>
  </p:cSld>
  <p:clrMapOvr>
    <a:masterClrMapping/>
  </p:clrMapOvr>
  <mc:AlternateContent xmlns:mc="http://schemas.openxmlformats.org/markup-compatibility/2006">
    <mc:Choice xmlns:p159="http://schemas.microsoft.com/office/powerpoint/2015/09/main" Requires="p159">
      <p:transition spd="slow" advClick="0">
        <p159:morph option="byObject"/>
      </p:transition>
    </mc:Choice>
    <mc:Fallback>
      <p:transition spd="slow" advClick="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1A0D1C-3213-D1DB-3857-FF44D6369D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D"/>
          </a:p>
        </p:txBody>
      </p:sp>
      <p:sp>
        <p:nvSpPr>
          <p:cNvPr id="3" name="Text Placeholder 2">
            <a:extLst>
              <a:ext uri="{FF2B5EF4-FFF2-40B4-BE49-F238E27FC236}">
                <a16:creationId xmlns:a16="http://schemas.microsoft.com/office/drawing/2014/main" id="{EAC641D2-6363-98D7-36DE-203A942DDF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8C5C99AF-0744-FA3E-97E8-3ADD22B91A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16E5BB-FD87-47D3-9D05-7F3632D9F856}" type="datetimeFigureOut">
              <a:rPr lang="en-ID" smtClean="0"/>
              <a:t>30/08/2023</a:t>
            </a:fld>
            <a:endParaRPr lang="en-ID"/>
          </a:p>
        </p:txBody>
      </p:sp>
      <p:sp>
        <p:nvSpPr>
          <p:cNvPr id="5" name="Footer Placeholder 4">
            <a:extLst>
              <a:ext uri="{FF2B5EF4-FFF2-40B4-BE49-F238E27FC236}">
                <a16:creationId xmlns:a16="http://schemas.microsoft.com/office/drawing/2014/main" id="{BE6866D6-70FE-3002-1FD4-950299349D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D"/>
          </a:p>
        </p:txBody>
      </p:sp>
      <p:sp>
        <p:nvSpPr>
          <p:cNvPr id="6" name="Slide Number Placeholder 5">
            <a:extLst>
              <a:ext uri="{FF2B5EF4-FFF2-40B4-BE49-F238E27FC236}">
                <a16:creationId xmlns:a16="http://schemas.microsoft.com/office/drawing/2014/main" id="{26EA3E80-2A4C-120E-536B-FE09A946C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EF3EB0-46F9-4A2B-A79A-B341CEC5AD20}" type="slidenum">
              <a:rPr lang="en-ID" smtClean="0"/>
              <a:t>‹#›</a:t>
            </a:fld>
            <a:endParaRPr lang="en-ID"/>
          </a:p>
        </p:txBody>
      </p:sp>
    </p:spTree>
    <p:extLst>
      <p:ext uri="{BB962C8B-B14F-4D97-AF65-F5344CB8AC3E}">
        <p14:creationId xmlns:p14="http://schemas.microsoft.com/office/powerpoint/2010/main" val="16492569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59="http://schemas.microsoft.com/office/powerpoint/2015/09/main" Requires="p159">
      <p:transition spd="slow" advClick="0">
        <p159:morph option="byObject"/>
      </p:transition>
    </mc:Choice>
    <mc:Fallback>
      <p:transition spd="slow" advClick="0">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slide" Target="slide9.xml"/><Relationship Id="rId13" Type="http://schemas.openxmlformats.org/officeDocument/2006/relationships/slide" Target="slide1.xml"/><Relationship Id="rId3" Type="http://schemas.openxmlformats.org/officeDocument/2006/relationships/slide" Target="slide2.xml"/><Relationship Id="rId7" Type="http://schemas.openxmlformats.org/officeDocument/2006/relationships/slide" Target="slide8.xml"/><Relationship Id="rId12" Type="http://schemas.openxmlformats.org/officeDocument/2006/relationships/image" Target="../media/image14.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slide" Target="slide7.xml"/><Relationship Id="rId11" Type="http://schemas.openxmlformats.org/officeDocument/2006/relationships/slide" Target="slide10.xml"/><Relationship Id="rId5" Type="http://schemas.openxmlformats.org/officeDocument/2006/relationships/slide" Target="slide5.xml"/><Relationship Id="rId10" Type="http://schemas.openxmlformats.org/officeDocument/2006/relationships/slide" Target="slide6.xml"/><Relationship Id="rId4" Type="http://schemas.openxmlformats.org/officeDocument/2006/relationships/slide" Target="slide3.xml"/><Relationship Id="rId9" Type="http://schemas.openxmlformats.org/officeDocument/2006/relationships/slide" Target="slide4.xml"/></Relationships>
</file>

<file path=ppt/slides/_rels/slide2.xml.rels><?xml version="1.0" encoding="UTF-8" standalone="yes"?>
<Relationships xmlns="http://schemas.openxmlformats.org/package/2006/relationships"><Relationship Id="rId8" Type="http://schemas.openxmlformats.org/officeDocument/2006/relationships/slide" Target="slide4.xml"/><Relationship Id="rId3" Type="http://schemas.openxmlformats.org/officeDocument/2006/relationships/slide" Target="slide3.xml"/><Relationship Id="rId7" Type="http://schemas.openxmlformats.org/officeDocument/2006/relationships/slide" Target="slide9.xml"/><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slide" Target="slide8.xml"/><Relationship Id="rId11" Type="http://schemas.openxmlformats.org/officeDocument/2006/relationships/image" Target="../media/image2.png"/><Relationship Id="rId5" Type="http://schemas.openxmlformats.org/officeDocument/2006/relationships/slide" Target="slide7.xml"/><Relationship Id="rId10" Type="http://schemas.openxmlformats.org/officeDocument/2006/relationships/slide" Target="slide10.xml"/><Relationship Id="rId4" Type="http://schemas.openxmlformats.org/officeDocument/2006/relationships/slide" Target="slide5.xml"/><Relationship Id="rId9" Type="http://schemas.openxmlformats.org/officeDocument/2006/relationships/slide" Target="slide6.xml"/></Relationships>
</file>

<file path=ppt/slides/_rels/slide3.xml.rels><?xml version="1.0" encoding="UTF-8" standalone="yes"?>
<Relationships xmlns="http://schemas.openxmlformats.org/package/2006/relationships"><Relationship Id="rId8" Type="http://schemas.openxmlformats.org/officeDocument/2006/relationships/slide" Target="slide4.xml"/><Relationship Id="rId13" Type="http://schemas.openxmlformats.org/officeDocument/2006/relationships/image" Target="../media/image4.png"/><Relationship Id="rId3" Type="http://schemas.openxmlformats.org/officeDocument/2006/relationships/slide" Target="slide2.xml"/><Relationship Id="rId7" Type="http://schemas.openxmlformats.org/officeDocument/2006/relationships/slide" Target="slide9.xml"/><Relationship Id="rId12"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slide" Target="slide8.xml"/><Relationship Id="rId11" Type="http://schemas.openxmlformats.org/officeDocument/2006/relationships/slide" Target="slide3.xml"/><Relationship Id="rId5" Type="http://schemas.openxmlformats.org/officeDocument/2006/relationships/slide" Target="slide7.xml"/><Relationship Id="rId15" Type="http://schemas.openxmlformats.org/officeDocument/2006/relationships/image" Target="../media/image6.png"/><Relationship Id="rId10" Type="http://schemas.openxmlformats.org/officeDocument/2006/relationships/slide" Target="slide10.xml"/><Relationship Id="rId4" Type="http://schemas.openxmlformats.org/officeDocument/2006/relationships/slide" Target="slide5.xml"/><Relationship Id="rId9" Type="http://schemas.openxmlformats.org/officeDocument/2006/relationships/slide" Target="slide6.xml"/><Relationship Id="rId14" Type="http://schemas.openxmlformats.org/officeDocument/2006/relationships/image" Target="../media/image5.png"/></Relationships>
</file>

<file path=ppt/slides/_rels/slide4.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slide" Target="slide2.xml"/><Relationship Id="rId7" Type="http://schemas.openxmlformats.org/officeDocument/2006/relationships/slide" Target="slide8.xml"/><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slide" Target="slide7.xml"/><Relationship Id="rId11" Type="http://schemas.openxmlformats.org/officeDocument/2006/relationships/image" Target="../media/image7.png"/><Relationship Id="rId5" Type="http://schemas.openxmlformats.org/officeDocument/2006/relationships/slide" Target="slide5.xml"/><Relationship Id="rId10" Type="http://schemas.openxmlformats.org/officeDocument/2006/relationships/slide" Target="slide10.xml"/><Relationship Id="rId4" Type="http://schemas.openxmlformats.org/officeDocument/2006/relationships/slide" Target="slide3.xml"/><Relationship Id="rId9" Type="http://schemas.openxmlformats.org/officeDocument/2006/relationships/slide" Target="slide6.xml"/></Relationships>
</file>

<file path=ppt/slides/_rels/slide5.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slide" Target="slide5.xml"/><Relationship Id="rId7" Type="http://schemas.openxmlformats.org/officeDocument/2006/relationships/slide" Target="slide8.xml"/><Relationship Id="rId12"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slide" Target="slide7.xml"/><Relationship Id="rId11" Type="http://schemas.openxmlformats.org/officeDocument/2006/relationships/slide" Target="slide10.xml"/><Relationship Id="rId5" Type="http://schemas.openxmlformats.org/officeDocument/2006/relationships/slide" Target="slide3.xml"/><Relationship Id="rId10" Type="http://schemas.openxmlformats.org/officeDocument/2006/relationships/slide" Target="slide6.xml"/><Relationship Id="rId4" Type="http://schemas.openxmlformats.org/officeDocument/2006/relationships/slide" Target="slide2.xml"/><Relationship Id="rId9" Type="http://schemas.openxmlformats.org/officeDocument/2006/relationships/slide" Target="slide4.xml"/></Relationships>
</file>

<file path=ppt/slides/_rels/slide6.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slide" Target="slide2.xml"/><Relationship Id="rId7" Type="http://schemas.openxmlformats.org/officeDocument/2006/relationships/slide" Target="slide8.xml"/><Relationship Id="rId12" Type="http://schemas.openxmlformats.org/officeDocument/2006/relationships/image" Target="../media/image9.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slide" Target="slide7.xml"/><Relationship Id="rId11" Type="http://schemas.openxmlformats.org/officeDocument/2006/relationships/slide" Target="slide10.xml"/><Relationship Id="rId5" Type="http://schemas.openxmlformats.org/officeDocument/2006/relationships/slide" Target="slide5.xml"/><Relationship Id="rId10" Type="http://schemas.openxmlformats.org/officeDocument/2006/relationships/slide" Target="slide6.xml"/><Relationship Id="rId4" Type="http://schemas.openxmlformats.org/officeDocument/2006/relationships/slide" Target="slide3.xml"/><Relationship Id="rId9" Type="http://schemas.openxmlformats.org/officeDocument/2006/relationships/slide" Target="slide4.xml"/></Relationships>
</file>

<file path=ppt/slides/_rels/slide7.xml.rels><?xml version="1.0" encoding="UTF-8" standalone="yes"?>
<Relationships xmlns="http://schemas.openxmlformats.org/package/2006/relationships"><Relationship Id="rId8" Type="http://schemas.openxmlformats.org/officeDocument/2006/relationships/slide" Target="slide8.xml"/><Relationship Id="rId13" Type="http://schemas.openxmlformats.org/officeDocument/2006/relationships/image" Target="../media/image11.png"/><Relationship Id="rId3" Type="http://schemas.openxmlformats.org/officeDocument/2006/relationships/image" Target="../media/image10.png"/><Relationship Id="rId7" Type="http://schemas.openxmlformats.org/officeDocument/2006/relationships/slide" Target="slide7.xml"/><Relationship Id="rId12" Type="http://schemas.openxmlformats.org/officeDocument/2006/relationships/slide" Target="slide10.xml"/><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slide" Target="slide5.xml"/><Relationship Id="rId11" Type="http://schemas.openxmlformats.org/officeDocument/2006/relationships/slide" Target="slide6.xml"/><Relationship Id="rId5" Type="http://schemas.openxmlformats.org/officeDocument/2006/relationships/slide" Target="slide3.xml"/><Relationship Id="rId10" Type="http://schemas.openxmlformats.org/officeDocument/2006/relationships/slide" Target="slide4.xml"/><Relationship Id="rId4" Type="http://schemas.openxmlformats.org/officeDocument/2006/relationships/slide" Target="slide2.xml"/><Relationship Id="rId9" Type="http://schemas.openxmlformats.org/officeDocument/2006/relationships/slide" Target="slide9.xml"/></Relationships>
</file>

<file path=ppt/slides/_rels/slide8.xml.rels><?xml version="1.0" encoding="UTF-8" standalone="yes"?>
<Relationships xmlns="http://schemas.openxmlformats.org/package/2006/relationships"><Relationship Id="rId8" Type="http://schemas.openxmlformats.org/officeDocument/2006/relationships/slide" Target="slide8.xml"/><Relationship Id="rId13" Type="http://schemas.openxmlformats.org/officeDocument/2006/relationships/image" Target="../media/image13.png"/><Relationship Id="rId3" Type="http://schemas.openxmlformats.org/officeDocument/2006/relationships/image" Target="../media/image12.jpg"/><Relationship Id="rId7" Type="http://schemas.openxmlformats.org/officeDocument/2006/relationships/slide" Target="slide7.xml"/><Relationship Id="rId12" Type="http://schemas.openxmlformats.org/officeDocument/2006/relationships/slide" Target="slide10.xml"/><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slide" Target="slide5.xml"/><Relationship Id="rId11" Type="http://schemas.openxmlformats.org/officeDocument/2006/relationships/slide" Target="slide6.xml"/><Relationship Id="rId5" Type="http://schemas.openxmlformats.org/officeDocument/2006/relationships/slide" Target="slide3.xml"/><Relationship Id="rId10" Type="http://schemas.openxmlformats.org/officeDocument/2006/relationships/slide" Target="slide4.xml"/><Relationship Id="rId4" Type="http://schemas.openxmlformats.org/officeDocument/2006/relationships/slide" Target="slide2.xml"/><Relationship Id="rId9" Type="http://schemas.openxmlformats.org/officeDocument/2006/relationships/slide" Target="slide9.xml"/></Relationships>
</file>

<file path=ppt/slides/_rels/slide9.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image" Target="../media/image12.jpg"/><Relationship Id="rId7" Type="http://schemas.openxmlformats.org/officeDocument/2006/relationships/slide" Target="slide7.xml"/><Relationship Id="rId12" Type="http://schemas.openxmlformats.org/officeDocument/2006/relationships/slide" Target="slide10.xml"/><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slide" Target="slide5.xml"/><Relationship Id="rId11" Type="http://schemas.openxmlformats.org/officeDocument/2006/relationships/slide" Target="slide6.xml"/><Relationship Id="rId5" Type="http://schemas.openxmlformats.org/officeDocument/2006/relationships/slide" Target="slide3.xml"/><Relationship Id="rId10" Type="http://schemas.openxmlformats.org/officeDocument/2006/relationships/slide" Target="slide4.xml"/><Relationship Id="rId4" Type="http://schemas.openxmlformats.org/officeDocument/2006/relationships/slide" Target="slide2.xml"/><Relationship Id="rId9" Type="http://schemas.openxmlformats.org/officeDocument/2006/relationships/slide" Target="slide9.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useBgFill="1">
        <p:nvSpPr>
          <p:cNvPr id="6" name="Rectangle 5">
            <a:extLst>
              <a:ext uri="{FF2B5EF4-FFF2-40B4-BE49-F238E27FC236}">
                <a16:creationId xmlns:a16="http://schemas.microsoft.com/office/drawing/2014/main" id="{3EAA670B-D2DC-D182-EE8E-530B1A566C5C}"/>
              </a:ext>
            </a:extLst>
          </p:cNvPr>
          <p:cNvSpPr/>
          <p:nvPr/>
        </p:nvSpPr>
        <p:spPr>
          <a:xfrm>
            <a:off x="-3618731" y="-74141"/>
            <a:ext cx="3336324" cy="6920019"/>
          </a:xfrm>
          <a:prstGeom prst="rect">
            <a:avLst/>
          </a:prstGeom>
          <a:ln>
            <a:noFill/>
          </a:ln>
          <a:effectLst>
            <a:outerShdw blurRad="1270000" dist="38100" sx="113000" sy="113000" algn="l" rotWithShape="0">
              <a:schemeClr val="bg1">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ID" dirty="0">
              <a:solidFill>
                <a:schemeClr val="bg1">
                  <a:lumMod val="95000"/>
                </a:schemeClr>
              </a:solidFill>
            </a:endParaRPr>
          </a:p>
        </p:txBody>
      </p:sp>
      <p:sp useBgFill="1">
        <p:nvSpPr>
          <p:cNvPr id="43" name="Rectangle 42">
            <a:extLst>
              <a:ext uri="{FF2B5EF4-FFF2-40B4-BE49-F238E27FC236}">
                <a16:creationId xmlns:a16="http://schemas.microsoft.com/office/drawing/2014/main" id="{14A0A30C-CBBC-6752-52DC-691807D853A1}"/>
              </a:ext>
            </a:extLst>
          </p:cNvPr>
          <p:cNvSpPr/>
          <p:nvPr/>
        </p:nvSpPr>
        <p:spPr>
          <a:xfrm>
            <a:off x="-3634694" y="-74141"/>
            <a:ext cx="3368250" cy="727039"/>
          </a:xfrm>
          <a:prstGeom prst="rect">
            <a:avLst/>
          </a:prstGeom>
          <a:ln w="38100">
            <a:solidFill>
              <a:schemeClr val="bg1"/>
            </a:solidFill>
          </a:ln>
          <a:effectLst>
            <a:innerShdw blurRad="622300">
              <a:schemeClr val="bg1"/>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7" name="TextBox 6">
            <a:extLst>
              <a:ext uri="{FF2B5EF4-FFF2-40B4-BE49-F238E27FC236}">
                <a16:creationId xmlns:a16="http://schemas.microsoft.com/office/drawing/2014/main" id="{6130F55A-547A-AD10-61FA-40247BB222B2}"/>
              </a:ext>
            </a:extLst>
          </p:cNvPr>
          <p:cNvSpPr txBox="1"/>
          <p:nvPr/>
        </p:nvSpPr>
        <p:spPr>
          <a:xfrm flipH="1">
            <a:off x="-3399122" y="-20200"/>
            <a:ext cx="2897106" cy="707886"/>
          </a:xfrm>
          <a:prstGeom prst="rect">
            <a:avLst/>
          </a:prstGeom>
          <a:noFill/>
        </p:spPr>
        <p:txBody>
          <a:bodyPr wrap="square" rtlCol="0">
            <a:spAutoFit/>
          </a:bodyPr>
          <a:lstStyle/>
          <a:p>
            <a:pPr algn="ctr"/>
            <a:r>
              <a:rPr lang="id-ID" sz="4000" dirty="0">
                <a:solidFill>
                  <a:schemeClr val="bg1">
                    <a:lumMod val="95000"/>
                  </a:schemeClr>
                </a:solidFill>
                <a:latin typeface="Gill Sans Ultra Bold" panose="020B0A02020104020203" pitchFamily="34" charset="0"/>
              </a:rPr>
              <a:t>MENU</a:t>
            </a:r>
            <a:endParaRPr lang="en-ID" sz="4000" dirty="0">
              <a:solidFill>
                <a:schemeClr val="bg1">
                  <a:lumMod val="95000"/>
                </a:schemeClr>
              </a:solidFill>
              <a:latin typeface="Gill Sans Ultra Bold" panose="020B0A02020104020203" pitchFamily="34" charset="0"/>
            </a:endParaRPr>
          </a:p>
        </p:txBody>
      </p:sp>
      <p:sp>
        <p:nvSpPr>
          <p:cNvPr id="10" name="TextBox 9">
            <a:extLst>
              <a:ext uri="{FF2B5EF4-FFF2-40B4-BE49-F238E27FC236}">
                <a16:creationId xmlns:a16="http://schemas.microsoft.com/office/drawing/2014/main" id="{69F5D8A0-8884-66A7-BF43-803E5255062E}"/>
              </a:ext>
            </a:extLst>
          </p:cNvPr>
          <p:cNvSpPr txBox="1"/>
          <p:nvPr/>
        </p:nvSpPr>
        <p:spPr>
          <a:xfrm>
            <a:off x="-3650657" y="766104"/>
            <a:ext cx="3400176"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A. Nilai Ekstrim Lokal</a:t>
            </a:r>
            <a:endParaRPr lang="en-ID" sz="2000" dirty="0">
              <a:solidFill>
                <a:schemeClr val="bg1">
                  <a:lumMod val="95000"/>
                </a:schemeClr>
              </a:solidFill>
              <a:latin typeface="Bahnschrift" panose="020B0502040204020203" pitchFamily="34" charset="0"/>
            </a:endParaRPr>
          </a:p>
        </p:txBody>
      </p:sp>
      <p:sp>
        <p:nvSpPr>
          <p:cNvPr id="11" name="TextBox 10">
            <a:extLst>
              <a:ext uri="{FF2B5EF4-FFF2-40B4-BE49-F238E27FC236}">
                <a16:creationId xmlns:a16="http://schemas.microsoft.com/office/drawing/2014/main" id="{B9FE50C9-AD22-71C1-17C9-411BA8842759}"/>
              </a:ext>
            </a:extLst>
          </p:cNvPr>
          <p:cNvSpPr txBox="1"/>
          <p:nvPr/>
        </p:nvSpPr>
        <p:spPr>
          <a:xfrm>
            <a:off x="-3227633" y="1985465"/>
            <a:ext cx="2554128" cy="707886"/>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Teorema A: Uji Turunan Pertama</a:t>
            </a:r>
            <a:endParaRPr lang="en-ID" sz="2000" dirty="0">
              <a:solidFill>
                <a:schemeClr val="bg1">
                  <a:lumMod val="95000"/>
                </a:schemeClr>
              </a:solidFill>
              <a:latin typeface="Bahnschrift" panose="020B0502040204020203" pitchFamily="34" charset="0"/>
            </a:endParaRPr>
          </a:p>
        </p:txBody>
      </p:sp>
      <p:sp>
        <p:nvSpPr>
          <p:cNvPr id="12" name="TextBox 11">
            <a:extLst>
              <a:ext uri="{FF2B5EF4-FFF2-40B4-BE49-F238E27FC236}">
                <a16:creationId xmlns:a16="http://schemas.microsoft.com/office/drawing/2014/main" id="{D314DED6-A24C-9DC8-CD7A-E35B9502FC93}"/>
              </a:ext>
            </a:extLst>
          </p:cNvPr>
          <p:cNvSpPr txBox="1"/>
          <p:nvPr/>
        </p:nvSpPr>
        <p:spPr>
          <a:xfrm>
            <a:off x="-3227633" y="3373630"/>
            <a:ext cx="2554128" cy="707886"/>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Teorema B: Uji Turunan Kedua</a:t>
            </a:r>
            <a:endParaRPr lang="en-ID" sz="2000" dirty="0">
              <a:solidFill>
                <a:schemeClr val="bg1">
                  <a:lumMod val="95000"/>
                </a:schemeClr>
              </a:solidFill>
              <a:latin typeface="Bahnschrift" panose="020B0502040204020203" pitchFamily="34" charset="0"/>
            </a:endParaRPr>
          </a:p>
        </p:txBody>
      </p:sp>
      <p:sp>
        <p:nvSpPr>
          <p:cNvPr id="13" name="TextBox 12">
            <a:extLst>
              <a:ext uri="{FF2B5EF4-FFF2-40B4-BE49-F238E27FC236}">
                <a16:creationId xmlns:a16="http://schemas.microsoft.com/office/drawing/2014/main" id="{85E1CF88-A405-9311-FF9C-5C7648E5AA76}"/>
              </a:ext>
            </a:extLst>
          </p:cNvPr>
          <p:cNvSpPr txBox="1"/>
          <p:nvPr/>
        </p:nvSpPr>
        <p:spPr>
          <a:xfrm>
            <a:off x="-3203686" y="4130879"/>
            <a:ext cx="2506234"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Contoh</a:t>
            </a:r>
            <a:endParaRPr lang="en-ID" sz="2000" dirty="0">
              <a:solidFill>
                <a:schemeClr val="bg1">
                  <a:lumMod val="95000"/>
                </a:schemeClr>
              </a:solidFill>
              <a:latin typeface="Bahnschrift" panose="020B0502040204020203" pitchFamily="34" charset="0"/>
            </a:endParaRPr>
          </a:p>
        </p:txBody>
      </p:sp>
      <p:sp>
        <p:nvSpPr>
          <p:cNvPr id="16" name="TextBox 15">
            <a:extLst>
              <a:ext uri="{FF2B5EF4-FFF2-40B4-BE49-F238E27FC236}">
                <a16:creationId xmlns:a16="http://schemas.microsoft.com/office/drawing/2014/main" id="{92E15F60-BFF5-E824-E0D2-F3BB2DA3F640}"/>
              </a:ext>
            </a:extLst>
          </p:cNvPr>
          <p:cNvSpPr txBox="1"/>
          <p:nvPr/>
        </p:nvSpPr>
        <p:spPr>
          <a:xfrm>
            <a:off x="-3650657" y="4715302"/>
            <a:ext cx="3400177" cy="707886"/>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B. Ekstrim pada Interval Terbuka</a:t>
            </a:r>
            <a:endParaRPr lang="en-ID" sz="2000" dirty="0">
              <a:solidFill>
                <a:schemeClr val="bg1">
                  <a:lumMod val="95000"/>
                </a:schemeClr>
              </a:solidFill>
              <a:latin typeface="Bahnschrift" panose="020B0502040204020203" pitchFamily="34" charset="0"/>
            </a:endParaRPr>
          </a:p>
        </p:txBody>
      </p:sp>
      <p:sp>
        <p:nvSpPr>
          <p:cNvPr id="17" name="TextBox 16">
            <a:extLst>
              <a:ext uri="{FF2B5EF4-FFF2-40B4-BE49-F238E27FC236}">
                <a16:creationId xmlns:a16="http://schemas.microsoft.com/office/drawing/2014/main" id="{0674E4A3-4711-AB56-2610-673499E48A98}"/>
              </a:ext>
            </a:extLst>
          </p:cNvPr>
          <p:cNvSpPr txBox="1"/>
          <p:nvPr/>
        </p:nvSpPr>
        <p:spPr>
          <a:xfrm>
            <a:off x="-3203686" y="1447650"/>
            <a:ext cx="2506234"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Definisi</a:t>
            </a:r>
            <a:endParaRPr lang="en-ID" sz="2000" dirty="0">
              <a:solidFill>
                <a:schemeClr val="bg1">
                  <a:lumMod val="95000"/>
                </a:schemeClr>
              </a:solidFill>
              <a:latin typeface="Bahnschrift" panose="020B0502040204020203" pitchFamily="34" charset="0"/>
            </a:endParaRPr>
          </a:p>
        </p:txBody>
      </p:sp>
      <p:sp>
        <p:nvSpPr>
          <p:cNvPr id="28" name="TextBox 27">
            <a:extLst>
              <a:ext uri="{FF2B5EF4-FFF2-40B4-BE49-F238E27FC236}">
                <a16:creationId xmlns:a16="http://schemas.microsoft.com/office/drawing/2014/main" id="{DC563171-8353-6FE3-848E-09F361EDF6FF}"/>
              </a:ext>
            </a:extLst>
          </p:cNvPr>
          <p:cNvSpPr txBox="1"/>
          <p:nvPr/>
        </p:nvSpPr>
        <p:spPr>
          <a:xfrm>
            <a:off x="-3203686" y="2847220"/>
            <a:ext cx="2113006"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Contoh</a:t>
            </a:r>
            <a:endParaRPr lang="en-ID" sz="2000" dirty="0">
              <a:solidFill>
                <a:schemeClr val="bg1">
                  <a:lumMod val="95000"/>
                </a:schemeClr>
              </a:solidFill>
              <a:latin typeface="Bahnschrift" panose="020B0502040204020203" pitchFamily="34" charset="0"/>
            </a:endParaRPr>
          </a:p>
        </p:txBody>
      </p:sp>
      <p:sp>
        <p:nvSpPr>
          <p:cNvPr id="29" name="TextBox 28">
            <a:extLst>
              <a:ext uri="{FF2B5EF4-FFF2-40B4-BE49-F238E27FC236}">
                <a16:creationId xmlns:a16="http://schemas.microsoft.com/office/drawing/2014/main" id="{5CE69611-8165-4695-C673-98BF21ED1E88}"/>
              </a:ext>
            </a:extLst>
          </p:cNvPr>
          <p:cNvSpPr txBox="1"/>
          <p:nvPr/>
        </p:nvSpPr>
        <p:spPr>
          <a:xfrm>
            <a:off x="-3203686" y="5569402"/>
            <a:ext cx="2100648"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Contoh</a:t>
            </a:r>
            <a:endParaRPr lang="en-ID" sz="2000" dirty="0">
              <a:solidFill>
                <a:schemeClr val="bg1">
                  <a:lumMod val="95000"/>
                </a:schemeClr>
              </a:solidFill>
              <a:latin typeface="Bahnschrift" panose="020B0502040204020203" pitchFamily="34" charset="0"/>
            </a:endParaRPr>
          </a:p>
        </p:txBody>
      </p:sp>
      <p:cxnSp>
        <p:nvCxnSpPr>
          <p:cNvPr id="32" name="Straight Connector 31">
            <a:extLst>
              <a:ext uri="{FF2B5EF4-FFF2-40B4-BE49-F238E27FC236}">
                <a16:creationId xmlns:a16="http://schemas.microsoft.com/office/drawing/2014/main" id="{F83FFF86-EC60-A429-2986-3BCB2BB65BBA}"/>
              </a:ext>
            </a:extLst>
          </p:cNvPr>
          <p:cNvCxnSpPr>
            <a:cxnSpLocks/>
          </p:cNvCxnSpPr>
          <p:nvPr/>
        </p:nvCxnSpPr>
        <p:spPr>
          <a:xfrm>
            <a:off x="-3529301" y="1332179"/>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8C1F85DA-5E6A-077E-BBCC-A59C10748A9A}"/>
              </a:ext>
            </a:extLst>
          </p:cNvPr>
          <p:cNvCxnSpPr>
            <a:cxnSpLocks/>
          </p:cNvCxnSpPr>
          <p:nvPr/>
        </p:nvCxnSpPr>
        <p:spPr>
          <a:xfrm>
            <a:off x="-3529301" y="2029716"/>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F8F752F-1BAA-E04C-584C-4AF6D771583F}"/>
              </a:ext>
            </a:extLst>
          </p:cNvPr>
          <p:cNvCxnSpPr>
            <a:cxnSpLocks/>
          </p:cNvCxnSpPr>
          <p:nvPr/>
        </p:nvCxnSpPr>
        <p:spPr>
          <a:xfrm>
            <a:off x="-3529301" y="2735030"/>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15A0F5FC-7B67-E4BD-AACE-44F6B9D98A60}"/>
              </a:ext>
            </a:extLst>
          </p:cNvPr>
          <p:cNvCxnSpPr>
            <a:cxnSpLocks/>
          </p:cNvCxnSpPr>
          <p:nvPr/>
        </p:nvCxnSpPr>
        <p:spPr>
          <a:xfrm>
            <a:off x="-3571082" y="4081516"/>
            <a:ext cx="3241027"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0C4197DB-D301-F937-0A45-377AD65F15A9}"/>
              </a:ext>
            </a:extLst>
          </p:cNvPr>
          <p:cNvCxnSpPr>
            <a:cxnSpLocks/>
          </p:cNvCxnSpPr>
          <p:nvPr/>
        </p:nvCxnSpPr>
        <p:spPr>
          <a:xfrm>
            <a:off x="-3529301" y="3377683"/>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80747D40-7F67-A2D0-391B-67E155CF110A}"/>
              </a:ext>
            </a:extLst>
          </p:cNvPr>
          <p:cNvCxnSpPr>
            <a:cxnSpLocks/>
          </p:cNvCxnSpPr>
          <p:nvPr/>
        </p:nvCxnSpPr>
        <p:spPr>
          <a:xfrm>
            <a:off x="-3529301" y="4703390"/>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50182BF1-21E9-9C61-648A-23124CF9F8D7}"/>
              </a:ext>
            </a:extLst>
          </p:cNvPr>
          <p:cNvCxnSpPr>
            <a:cxnSpLocks/>
          </p:cNvCxnSpPr>
          <p:nvPr/>
        </p:nvCxnSpPr>
        <p:spPr>
          <a:xfrm>
            <a:off x="-3529301" y="5423188"/>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CCB02F3A-5AF6-5661-CCFB-620C29F297F7}"/>
              </a:ext>
            </a:extLst>
          </p:cNvPr>
          <p:cNvCxnSpPr>
            <a:cxnSpLocks/>
          </p:cNvCxnSpPr>
          <p:nvPr/>
        </p:nvCxnSpPr>
        <p:spPr>
          <a:xfrm>
            <a:off x="-3529301" y="6075422"/>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A13669A7-B78B-4A30-9411-6964542C825C}"/>
              </a:ext>
            </a:extLst>
          </p:cNvPr>
          <p:cNvCxnSpPr>
            <a:cxnSpLocks/>
          </p:cNvCxnSpPr>
          <p:nvPr/>
        </p:nvCxnSpPr>
        <p:spPr>
          <a:xfrm>
            <a:off x="-3529301" y="646444"/>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a16="http://schemas.microsoft.com/office/drawing/2014/main" id="{7E38A4DB-29BD-09C4-C26A-997E0ACD4ED6}"/>
              </a:ext>
            </a:extLst>
          </p:cNvPr>
          <p:cNvSpPr txBox="1"/>
          <p:nvPr/>
        </p:nvSpPr>
        <p:spPr>
          <a:xfrm>
            <a:off x="2014025" y="289378"/>
            <a:ext cx="8163950" cy="1766381"/>
          </a:xfrm>
          <a:prstGeom prst="rect">
            <a:avLst/>
          </a:prstGeom>
          <a:noFill/>
        </p:spPr>
        <p:txBody>
          <a:bodyPr wrap="square" rtlCol="0">
            <a:spAutoFit/>
          </a:bodyPr>
          <a:lstStyle/>
          <a:p>
            <a:pPr algn="ctr">
              <a:lnSpc>
                <a:spcPct val="150000"/>
              </a:lnSpc>
              <a:spcAft>
                <a:spcPts val="800"/>
              </a:spcAft>
            </a:pPr>
            <a:r>
              <a:rPr lang="en-US" sz="3600" b="1" dirty="0">
                <a:effectLst/>
                <a:highlight>
                  <a:srgbClr val="C0C0C0"/>
                </a:highlight>
                <a:latin typeface="Snap ITC" panose="04040A07060A02020202" pitchFamily="82" charset="0"/>
                <a:ea typeface="Calibri" panose="020F0502020204030204" pitchFamily="34" charset="0"/>
                <a:cs typeface="Times New Roman" panose="02020603050405020304" pitchFamily="18" charset="0"/>
              </a:rPr>
              <a:t>APLIKASI TURUNAN; </a:t>
            </a:r>
            <a:endParaRPr lang="id-ID" sz="3600" b="1" dirty="0">
              <a:effectLst/>
              <a:highlight>
                <a:srgbClr val="C0C0C0"/>
              </a:highlight>
              <a:latin typeface="Snap ITC" panose="04040A07060A02020202" pitchFamily="82" charset="0"/>
              <a:ea typeface="Calibri" panose="020F0502020204030204" pitchFamily="34" charset="0"/>
              <a:cs typeface="Times New Roman" panose="02020603050405020304" pitchFamily="18" charset="0"/>
            </a:endParaRPr>
          </a:p>
          <a:p>
            <a:pPr algn="ctr">
              <a:lnSpc>
                <a:spcPct val="150000"/>
              </a:lnSpc>
              <a:spcAft>
                <a:spcPts val="800"/>
              </a:spcAft>
            </a:pPr>
            <a:r>
              <a:rPr lang="en-US" sz="3600" b="1" dirty="0">
                <a:effectLst/>
                <a:highlight>
                  <a:srgbClr val="C0C0C0"/>
                </a:highlight>
                <a:latin typeface="Snap ITC" panose="04040A07060A02020202" pitchFamily="82" charset="0"/>
                <a:ea typeface="Calibri" panose="020F0502020204030204" pitchFamily="34" charset="0"/>
                <a:cs typeface="Times New Roman" panose="02020603050405020304" pitchFamily="18" charset="0"/>
              </a:rPr>
              <a:t>NILAI EKSTRIM</a:t>
            </a:r>
            <a:endParaRPr lang="en-ID" sz="3600" dirty="0">
              <a:effectLst/>
              <a:highlight>
                <a:srgbClr val="C0C0C0"/>
              </a:highlight>
              <a:latin typeface="Snap ITC" panose="04040A07060A02020202" pitchFamily="82" charset="0"/>
              <a:ea typeface="Calibri" panose="020F0502020204030204" pitchFamily="34" charset="0"/>
              <a:cs typeface="Times New Roman" panose="02020603050405020304" pitchFamily="18" charset="0"/>
            </a:endParaRPr>
          </a:p>
        </p:txBody>
      </p:sp>
      <p:sp useBgFill="1">
        <p:nvSpPr>
          <p:cNvPr id="52" name="Oval 51">
            <a:hlinkClick r:id="rId3" action="ppaction://hlinksldjump"/>
            <a:extLst>
              <a:ext uri="{FF2B5EF4-FFF2-40B4-BE49-F238E27FC236}">
                <a16:creationId xmlns:a16="http://schemas.microsoft.com/office/drawing/2014/main" id="{8F748E8C-87A3-6A45-5E44-25A96B8057B6}"/>
              </a:ext>
            </a:extLst>
          </p:cNvPr>
          <p:cNvSpPr/>
          <p:nvPr/>
        </p:nvSpPr>
        <p:spPr>
          <a:xfrm>
            <a:off x="7992378" y="4411362"/>
            <a:ext cx="4071323" cy="2259558"/>
          </a:xfrm>
          <a:prstGeom prst="ellipse">
            <a:avLst/>
          </a:prstGeom>
          <a:ln>
            <a:solidFill>
              <a:schemeClr val="bg1"/>
            </a:solidFill>
          </a:ln>
          <a:effectLst>
            <a:innerShdw blurRad="800100">
              <a:schemeClr val="bg1"/>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d-ID" sz="5400" dirty="0">
                <a:solidFill>
                  <a:schemeClr val="bg1"/>
                </a:solidFill>
                <a:latin typeface="Gill Sans Ultra Bold" panose="020B0A02020104020203" pitchFamily="34" charset="0"/>
                <a:hlinkClick r:id="rId3" action="ppaction://hlinksldjump">
                  <a:extLst>
                    <a:ext uri="{A12FA001-AC4F-418D-AE19-62706E023703}">
                      <ahyp:hlinkClr xmlns:ahyp="http://schemas.microsoft.com/office/drawing/2018/hyperlinkcolor" val="tx"/>
                    </a:ext>
                  </a:extLst>
                </a:hlinkClick>
              </a:rPr>
              <a:t>MENU</a:t>
            </a:r>
            <a:endParaRPr lang="en-ID" sz="5400" dirty="0">
              <a:solidFill>
                <a:schemeClr val="bg1"/>
              </a:solidFill>
              <a:latin typeface="Gill Sans Ultra Bold" panose="020B0A02020104020203" pitchFamily="34" charset="0"/>
            </a:endParaRPr>
          </a:p>
        </p:txBody>
      </p:sp>
      <p:pic>
        <p:nvPicPr>
          <p:cNvPr id="56" name="Picture 55">
            <a:extLst>
              <a:ext uri="{FF2B5EF4-FFF2-40B4-BE49-F238E27FC236}">
                <a16:creationId xmlns:a16="http://schemas.microsoft.com/office/drawing/2014/main" id="{3CEE0A78-F72F-659A-3CF9-87F9A040900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3902" y="1084867"/>
            <a:ext cx="4823525" cy="6427655"/>
          </a:xfrm>
          <a:prstGeom prst="rect">
            <a:avLst/>
          </a:prstGeom>
        </p:spPr>
      </p:pic>
    </p:spTree>
    <p:extLst>
      <p:ext uri="{BB962C8B-B14F-4D97-AF65-F5344CB8AC3E}">
        <p14:creationId xmlns:p14="http://schemas.microsoft.com/office/powerpoint/2010/main" val="1792333446"/>
      </p:ext>
    </p:extLst>
  </p:cSld>
  <p:clrMapOvr>
    <a:masterClrMapping/>
  </p:clrMapOvr>
  <mc:AlternateContent xmlns:mc="http://schemas.openxmlformats.org/markup-compatibility/2006">
    <mc:Choice xmlns:p159="http://schemas.microsoft.com/office/powerpoint/2015/09/main" Requires="p159">
      <p:transition spd="slow" advClick="0">
        <p159:morph option="byObject"/>
      </p:transition>
    </mc:Choice>
    <mc:Fallback>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accel="50000" decel="50000" fill="hold" grpId="0" nodeType="withEffect">
                                  <p:stCondLst>
                                    <p:cond delay="0"/>
                                  </p:stCondLst>
                                  <p:childTnLst>
                                    <p:animMotion origin="layout" path="M 0 -3.33333E-6 L 0 0.08704 " pathEditMode="relative" rAng="0" ptsTypes="AA">
                                      <p:cBhvr>
                                        <p:cTn id="6" dur="2000" fill="hold"/>
                                        <p:tgtEl>
                                          <p:spTgt spid="51"/>
                                        </p:tgtEl>
                                        <p:attrNameLst>
                                          <p:attrName>ppt_x</p:attrName>
                                          <p:attrName>ppt_y</p:attrName>
                                        </p:attrNameLst>
                                      </p:cBhvr>
                                      <p:rCtr x="0" y="435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4D4A196-1D06-F9AC-6BB4-CE0F14A239A5}"/>
              </a:ext>
            </a:extLst>
          </p:cNvPr>
          <p:cNvSpPr/>
          <p:nvPr/>
        </p:nvSpPr>
        <p:spPr>
          <a:xfrm>
            <a:off x="3497881" y="1289671"/>
            <a:ext cx="8423234" cy="2409514"/>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ID"/>
          </a:p>
        </p:txBody>
      </p:sp>
      <p:sp useBgFill="1">
        <p:nvSpPr>
          <p:cNvPr id="6" name="Rectangle 5">
            <a:extLst>
              <a:ext uri="{FF2B5EF4-FFF2-40B4-BE49-F238E27FC236}">
                <a16:creationId xmlns:a16="http://schemas.microsoft.com/office/drawing/2014/main" id="{3EAA670B-D2DC-D182-EE8E-530B1A566C5C}"/>
              </a:ext>
            </a:extLst>
          </p:cNvPr>
          <p:cNvSpPr/>
          <p:nvPr/>
        </p:nvSpPr>
        <p:spPr>
          <a:xfrm>
            <a:off x="2443" y="0"/>
            <a:ext cx="3336324" cy="6920019"/>
          </a:xfrm>
          <a:prstGeom prst="rect">
            <a:avLst/>
          </a:prstGeom>
          <a:ln>
            <a:noFill/>
          </a:ln>
          <a:effectLst>
            <a:outerShdw blurRad="1270000" dist="38100" sx="113000" sy="113000" algn="l" rotWithShape="0">
              <a:schemeClr val="bg1">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ID" dirty="0">
              <a:solidFill>
                <a:schemeClr val="bg1">
                  <a:lumMod val="95000"/>
                </a:schemeClr>
              </a:solidFill>
            </a:endParaRPr>
          </a:p>
        </p:txBody>
      </p:sp>
      <p:sp useBgFill="1">
        <p:nvSpPr>
          <p:cNvPr id="43" name="Rectangle 42">
            <a:extLst>
              <a:ext uri="{FF2B5EF4-FFF2-40B4-BE49-F238E27FC236}">
                <a16:creationId xmlns:a16="http://schemas.microsoft.com/office/drawing/2014/main" id="{14A0A30C-CBBC-6752-52DC-691807D853A1}"/>
              </a:ext>
            </a:extLst>
          </p:cNvPr>
          <p:cNvSpPr/>
          <p:nvPr/>
        </p:nvSpPr>
        <p:spPr>
          <a:xfrm>
            <a:off x="38869" y="5497471"/>
            <a:ext cx="3288676" cy="846831"/>
          </a:xfrm>
          <a:prstGeom prst="rect">
            <a:avLst/>
          </a:prstGeom>
          <a:ln w="38100">
            <a:solidFill>
              <a:schemeClr val="bg1"/>
            </a:solidFill>
          </a:ln>
          <a:effectLst>
            <a:innerShdw blurRad="622300">
              <a:schemeClr val="bg1"/>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7" name="TextBox 6">
            <a:hlinkClick r:id="rId3" action="ppaction://hlinksldjump"/>
            <a:extLst>
              <a:ext uri="{FF2B5EF4-FFF2-40B4-BE49-F238E27FC236}">
                <a16:creationId xmlns:a16="http://schemas.microsoft.com/office/drawing/2014/main" id="{6130F55A-547A-AD10-61FA-40247BB222B2}"/>
              </a:ext>
            </a:extLst>
          </p:cNvPr>
          <p:cNvSpPr txBox="1"/>
          <p:nvPr/>
        </p:nvSpPr>
        <p:spPr>
          <a:xfrm flipH="1">
            <a:off x="258478" y="31116"/>
            <a:ext cx="2897106" cy="707886"/>
          </a:xfrm>
          <a:prstGeom prst="rect">
            <a:avLst/>
          </a:prstGeom>
          <a:noFill/>
        </p:spPr>
        <p:txBody>
          <a:bodyPr wrap="square" rtlCol="0">
            <a:spAutoFit/>
          </a:bodyPr>
          <a:lstStyle/>
          <a:p>
            <a:pPr algn="ctr"/>
            <a:r>
              <a:rPr lang="id-ID" sz="4000" dirty="0">
                <a:solidFill>
                  <a:schemeClr val="bg1">
                    <a:lumMod val="95000"/>
                  </a:schemeClr>
                </a:solidFill>
                <a:latin typeface="Gill Sans Ultra Bold" panose="020B0A02020104020203" pitchFamily="34" charset="0"/>
              </a:rPr>
              <a:t>MENU</a:t>
            </a:r>
            <a:endParaRPr lang="en-ID" sz="4000" dirty="0">
              <a:solidFill>
                <a:schemeClr val="bg1">
                  <a:lumMod val="95000"/>
                </a:schemeClr>
              </a:solidFill>
              <a:latin typeface="Gill Sans Ultra Bold" panose="020B0A02020104020203" pitchFamily="34" charset="0"/>
            </a:endParaRPr>
          </a:p>
        </p:txBody>
      </p:sp>
      <p:sp>
        <p:nvSpPr>
          <p:cNvPr id="10" name="TextBox 9">
            <a:hlinkClick r:id="rId4" action="ppaction://hlinksldjump"/>
            <a:extLst>
              <a:ext uri="{FF2B5EF4-FFF2-40B4-BE49-F238E27FC236}">
                <a16:creationId xmlns:a16="http://schemas.microsoft.com/office/drawing/2014/main" id="{69F5D8A0-8884-66A7-BF43-803E5255062E}"/>
              </a:ext>
            </a:extLst>
          </p:cNvPr>
          <p:cNvSpPr txBox="1"/>
          <p:nvPr/>
        </p:nvSpPr>
        <p:spPr>
          <a:xfrm>
            <a:off x="6943" y="817420"/>
            <a:ext cx="3400176" cy="400110"/>
          </a:xfrm>
          <a:prstGeom prst="rect">
            <a:avLst/>
          </a:prstGeom>
          <a:noFill/>
        </p:spPr>
        <p:txBody>
          <a:bodyPr wrap="square" rtlCol="0">
            <a:spAutoFit/>
          </a:bodyPr>
          <a:lstStyle/>
          <a:p>
            <a:r>
              <a:rPr lang="id-ID" sz="2000" b="1" dirty="0">
                <a:solidFill>
                  <a:schemeClr val="bg1">
                    <a:lumMod val="95000"/>
                  </a:schemeClr>
                </a:solidFill>
                <a:latin typeface="Bahnschrift" panose="020B0502040204020203" pitchFamily="34" charset="0"/>
              </a:rPr>
              <a:t>A. Nilai Ekstrim Lokal</a:t>
            </a:r>
            <a:endParaRPr lang="en-ID" sz="2000" b="1" dirty="0">
              <a:solidFill>
                <a:schemeClr val="bg1">
                  <a:lumMod val="95000"/>
                </a:schemeClr>
              </a:solidFill>
              <a:latin typeface="Bahnschrift" panose="020B0502040204020203" pitchFamily="34" charset="0"/>
            </a:endParaRPr>
          </a:p>
        </p:txBody>
      </p:sp>
      <p:sp>
        <p:nvSpPr>
          <p:cNvPr id="11" name="TextBox 10">
            <a:hlinkClick r:id="rId5" action="ppaction://hlinksldjump"/>
            <a:extLst>
              <a:ext uri="{FF2B5EF4-FFF2-40B4-BE49-F238E27FC236}">
                <a16:creationId xmlns:a16="http://schemas.microsoft.com/office/drawing/2014/main" id="{B9FE50C9-AD22-71C1-17C9-411BA8842759}"/>
              </a:ext>
            </a:extLst>
          </p:cNvPr>
          <p:cNvSpPr txBox="1"/>
          <p:nvPr/>
        </p:nvSpPr>
        <p:spPr>
          <a:xfrm>
            <a:off x="429967" y="2036781"/>
            <a:ext cx="2554128" cy="707886"/>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Teorema A: Uji Turunan Pertama</a:t>
            </a:r>
            <a:endParaRPr lang="en-ID" sz="2000" dirty="0">
              <a:solidFill>
                <a:schemeClr val="bg1">
                  <a:lumMod val="95000"/>
                </a:schemeClr>
              </a:solidFill>
              <a:latin typeface="Bahnschrift" panose="020B0502040204020203" pitchFamily="34" charset="0"/>
            </a:endParaRPr>
          </a:p>
        </p:txBody>
      </p:sp>
      <p:sp>
        <p:nvSpPr>
          <p:cNvPr id="12" name="TextBox 11">
            <a:hlinkClick r:id="rId6" action="ppaction://hlinksldjump"/>
            <a:extLst>
              <a:ext uri="{FF2B5EF4-FFF2-40B4-BE49-F238E27FC236}">
                <a16:creationId xmlns:a16="http://schemas.microsoft.com/office/drawing/2014/main" id="{D314DED6-A24C-9DC8-CD7A-E35B9502FC93}"/>
              </a:ext>
            </a:extLst>
          </p:cNvPr>
          <p:cNvSpPr txBox="1"/>
          <p:nvPr/>
        </p:nvSpPr>
        <p:spPr>
          <a:xfrm>
            <a:off x="451541" y="3345242"/>
            <a:ext cx="2554128" cy="707886"/>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Teorema B: Uji Turunan Kedua</a:t>
            </a:r>
            <a:endParaRPr lang="en-ID" sz="2000" dirty="0">
              <a:solidFill>
                <a:schemeClr val="bg1">
                  <a:lumMod val="95000"/>
                </a:schemeClr>
              </a:solidFill>
              <a:latin typeface="Bahnschrift" panose="020B0502040204020203" pitchFamily="34" charset="0"/>
            </a:endParaRPr>
          </a:p>
        </p:txBody>
      </p:sp>
      <p:sp>
        <p:nvSpPr>
          <p:cNvPr id="13" name="TextBox 12">
            <a:hlinkClick r:id="rId7" action="ppaction://hlinksldjump"/>
            <a:extLst>
              <a:ext uri="{FF2B5EF4-FFF2-40B4-BE49-F238E27FC236}">
                <a16:creationId xmlns:a16="http://schemas.microsoft.com/office/drawing/2014/main" id="{85E1CF88-A405-9311-FF9C-5C7648E5AA76}"/>
              </a:ext>
            </a:extLst>
          </p:cNvPr>
          <p:cNvSpPr txBox="1"/>
          <p:nvPr/>
        </p:nvSpPr>
        <p:spPr>
          <a:xfrm>
            <a:off x="453914" y="4165212"/>
            <a:ext cx="2506234" cy="430887"/>
          </a:xfrm>
          <a:prstGeom prst="rect">
            <a:avLst/>
          </a:prstGeom>
          <a:noFill/>
        </p:spPr>
        <p:txBody>
          <a:bodyPr wrap="square" rtlCol="0">
            <a:spAutoFit/>
          </a:bodyPr>
          <a:lstStyle/>
          <a:p>
            <a:r>
              <a:rPr lang="id-ID" sz="2200" dirty="0">
                <a:solidFill>
                  <a:schemeClr val="bg1">
                    <a:lumMod val="95000"/>
                  </a:schemeClr>
                </a:solidFill>
                <a:latin typeface="Bahnschrift" panose="020B0502040204020203" pitchFamily="34" charset="0"/>
              </a:rPr>
              <a:t>Contoh</a:t>
            </a:r>
            <a:endParaRPr lang="en-ID" sz="2200" dirty="0">
              <a:solidFill>
                <a:schemeClr val="bg1">
                  <a:lumMod val="95000"/>
                </a:schemeClr>
              </a:solidFill>
              <a:latin typeface="Bahnschrift" panose="020B0502040204020203" pitchFamily="34" charset="0"/>
            </a:endParaRPr>
          </a:p>
        </p:txBody>
      </p:sp>
      <p:sp>
        <p:nvSpPr>
          <p:cNvPr id="16" name="TextBox 15">
            <a:hlinkClick r:id="rId8" action="ppaction://hlinksldjump"/>
            <a:extLst>
              <a:ext uri="{FF2B5EF4-FFF2-40B4-BE49-F238E27FC236}">
                <a16:creationId xmlns:a16="http://schemas.microsoft.com/office/drawing/2014/main" id="{92E15F60-BFF5-E824-E0D2-F3BB2DA3F640}"/>
              </a:ext>
            </a:extLst>
          </p:cNvPr>
          <p:cNvSpPr txBox="1"/>
          <p:nvPr/>
        </p:nvSpPr>
        <p:spPr>
          <a:xfrm>
            <a:off x="6943" y="4698240"/>
            <a:ext cx="3400176" cy="707886"/>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B. Ekstrim pada Interval Terbuka</a:t>
            </a:r>
            <a:endParaRPr lang="en-ID" sz="2000" dirty="0">
              <a:solidFill>
                <a:schemeClr val="bg1">
                  <a:lumMod val="95000"/>
                </a:schemeClr>
              </a:solidFill>
              <a:latin typeface="Bahnschrift" panose="020B0502040204020203" pitchFamily="34" charset="0"/>
            </a:endParaRPr>
          </a:p>
        </p:txBody>
      </p:sp>
      <p:sp>
        <p:nvSpPr>
          <p:cNvPr id="17" name="TextBox 16">
            <a:hlinkClick r:id="rId9" action="ppaction://hlinksldjump"/>
            <a:extLst>
              <a:ext uri="{FF2B5EF4-FFF2-40B4-BE49-F238E27FC236}">
                <a16:creationId xmlns:a16="http://schemas.microsoft.com/office/drawing/2014/main" id="{0674E4A3-4711-AB56-2610-673499E48A98}"/>
              </a:ext>
            </a:extLst>
          </p:cNvPr>
          <p:cNvSpPr txBox="1"/>
          <p:nvPr/>
        </p:nvSpPr>
        <p:spPr>
          <a:xfrm>
            <a:off x="417488" y="1509393"/>
            <a:ext cx="2506234" cy="430887"/>
          </a:xfrm>
          <a:prstGeom prst="rect">
            <a:avLst/>
          </a:prstGeom>
          <a:noFill/>
        </p:spPr>
        <p:txBody>
          <a:bodyPr wrap="square" rtlCol="0">
            <a:spAutoFit/>
          </a:bodyPr>
          <a:lstStyle/>
          <a:p>
            <a:r>
              <a:rPr lang="id-ID" sz="2200" dirty="0">
                <a:solidFill>
                  <a:schemeClr val="bg1">
                    <a:lumMod val="95000"/>
                  </a:schemeClr>
                </a:solidFill>
                <a:latin typeface="Bahnschrift" panose="020B0502040204020203" pitchFamily="34" charset="0"/>
              </a:rPr>
              <a:t>Definisi</a:t>
            </a:r>
            <a:endParaRPr lang="en-ID" sz="2200" dirty="0">
              <a:solidFill>
                <a:schemeClr val="bg1">
                  <a:lumMod val="95000"/>
                </a:schemeClr>
              </a:solidFill>
              <a:latin typeface="Bahnschrift" panose="020B0502040204020203" pitchFamily="34" charset="0"/>
            </a:endParaRPr>
          </a:p>
        </p:txBody>
      </p:sp>
      <p:sp>
        <p:nvSpPr>
          <p:cNvPr id="28" name="TextBox 27">
            <a:hlinkClick r:id="rId10" action="ppaction://hlinksldjump"/>
            <a:extLst>
              <a:ext uri="{FF2B5EF4-FFF2-40B4-BE49-F238E27FC236}">
                <a16:creationId xmlns:a16="http://schemas.microsoft.com/office/drawing/2014/main" id="{DC563171-8353-6FE3-848E-09F361EDF6FF}"/>
              </a:ext>
            </a:extLst>
          </p:cNvPr>
          <p:cNvSpPr txBox="1"/>
          <p:nvPr/>
        </p:nvSpPr>
        <p:spPr>
          <a:xfrm>
            <a:off x="453914" y="2898536"/>
            <a:ext cx="2113006"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Contoh</a:t>
            </a:r>
            <a:endParaRPr lang="en-ID" sz="2000" dirty="0">
              <a:solidFill>
                <a:schemeClr val="bg1">
                  <a:lumMod val="95000"/>
                </a:schemeClr>
              </a:solidFill>
              <a:latin typeface="Bahnschrift" panose="020B0502040204020203" pitchFamily="34" charset="0"/>
            </a:endParaRPr>
          </a:p>
        </p:txBody>
      </p:sp>
      <p:sp>
        <p:nvSpPr>
          <p:cNvPr id="29" name="TextBox 28">
            <a:hlinkClick r:id="rId11" action="ppaction://hlinksldjump"/>
            <a:extLst>
              <a:ext uri="{FF2B5EF4-FFF2-40B4-BE49-F238E27FC236}">
                <a16:creationId xmlns:a16="http://schemas.microsoft.com/office/drawing/2014/main" id="{5CE69611-8165-4695-C673-98BF21ED1E88}"/>
              </a:ext>
            </a:extLst>
          </p:cNvPr>
          <p:cNvSpPr txBox="1"/>
          <p:nvPr/>
        </p:nvSpPr>
        <p:spPr>
          <a:xfrm>
            <a:off x="453914" y="5620718"/>
            <a:ext cx="2100648" cy="553998"/>
          </a:xfrm>
          <a:prstGeom prst="rect">
            <a:avLst/>
          </a:prstGeom>
          <a:noFill/>
        </p:spPr>
        <p:txBody>
          <a:bodyPr wrap="square" rtlCol="0">
            <a:spAutoFit/>
          </a:bodyPr>
          <a:lstStyle/>
          <a:p>
            <a:r>
              <a:rPr lang="id-ID" sz="3000" b="1" dirty="0">
                <a:solidFill>
                  <a:schemeClr val="bg1">
                    <a:lumMod val="95000"/>
                  </a:schemeClr>
                </a:solidFill>
                <a:latin typeface="Bahnschrift" panose="020B0502040204020203" pitchFamily="34" charset="0"/>
              </a:rPr>
              <a:t>Contoh</a:t>
            </a:r>
          </a:p>
        </p:txBody>
      </p:sp>
      <p:cxnSp>
        <p:nvCxnSpPr>
          <p:cNvPr id="32" name="Straight Connector 31">
            <a:extLst>
              <a:ext uri="{FF2B5EF4-FFF2-40B4-BE49-F238E27FC236}">
                <a16:creationId xmlns:a16="http://schemas.microsoft.com/office/drawing/2014/main" id="{F83FFF86-EC60-A429-2986-3BCB2BB65BBA}"/>
              </a:ext>
            </a:extLst>
          </p:cNvPr>
          <p:cNvCxnSpPr>
            <a:cxnSpLocks/>
          </p:cNvCxnSpPr>
          <p:nvPr/>
        </p:nvCxnSpPr>
        <p:spPr>
          <a:xfrm>
            <a:off x="128299" y="1391236"/>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8C1F85DA-5E6A-077E-BBCC-A59C10748A9A}"/>
              </a:ext>
            </a:extLst>
          </p:cNvPr>
          <p:cNvCxnSpPr>
            <a:cxnSpLocks/>
          </p:cNvCxnSpPr>
          <p:nvPr/>
        </p:nvCxnSpPr>
        <p:spPr>
          <a:xfrm>
            <a:off x="128299" y="2036781"/>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F8F752F-1BAA-E04C-584C-4AF6D771583F}"/>
              </a:ext>
            </a:extLst>
          </p:cNvPr>
          <p:cNvCxnSpPr>
            <a:cxnSpLocks/>
          </p:cNvCxnSpPr>
          <p:nvPr/>
        </p:nvCxnSpPr>
        <p:spPr>
          <a:xfrm>
            <a:off x="128299" y="2786346"/>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15A0F5FC-7B67-E4BD-AACE-44F6B9D98A60}"/>
              </a:ext>
            </a:extLst>
          </p:cNvPr>
          <p:cNvCxnSpPr>
            <a:cxnSpLocks/>
          </p:cNvCxnSpPr>
          <p:nvPr/>
        </p:nvCxnSpPr>
        <p:spPr>
          <a:xfrm>
            <a:off x="86518" y="4132832"/>
            <a:ext cx="3241027"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0C4197DB-D301-F937-0A45-377AD65F15A9}"/>
              </a:ext>
            </a:extLst>
          </p:cNvPr>
          <p:cNvCxnSpPr>
            <a:cxnSpLocks/>
          </p:cNvCxnSpPr>
          <p:nvPr/>
        </p:nvCxnSpPr>
        <p:spPr>
          <a:xfrm>
            <a:off x="128299" y="3428999"/>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80747D40-7F67-A2D0-391B-67E155CF110A}"/>
              </a:ext>
            </a:extLst>
          </p:cNvPr>
          <p:cNvCxnSpPr>
            <a:cxnSpLocks/>
          </p:cNvCxnSpPr>
          <p:nvPr/>
        </p:nvCxnSpPr>
        <p:spPr>
          <a:xfrm>
            <a:off x="91873" y="4736426"/>
            <a:ext cx="3235672"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50182BF1-21E9-9C61-648A-23124CF9F8D7}"/>
              </a:ext>
            </a:extLst>
          </p:cNvPr>
          <p:cNvCxnSpPr>
            <a:cxnSpLocks/>
          </p:cNvCxnSpPr>
          <p:nvPr/>
        </p:nvCxnSpPr>
        <p:spPr>
          <a:xfrm>
            <a:off x="106725" y="5497471"/>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CCB02F3A-5AF6-5661-CCFB-620C29F297F7}"/>
              </a:ext>
            </a:extLst>
          </p:cNvPr>
          <p:cNvCxnSpPr>
            <a:cxnSpLocks/>
          </p:cNvCxnSpPr>
          <p:nvPr/>
        </p:nvCxnSpPr>
        <p:spPr>
          <a:xfrm>
            <a:off x="149873" y="6345399"/>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A13669A7-B78B-4A30-9411-6964542C825C}"/>
              </a:ext>
            </a:extLst>
          </p:cNvPr>
          <p:cNvCxnSpPr>
            <a:cxnSpLocks/>
          </p:cNvCxnSpPr>
          <p:nvPr/>
        </p:nvCxnSpPr>
        <p:spPr>
          <a:xfrm>
            <a:off x="106725" y="739002"/>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B363CE1A-5A57-40A8-B960-860EA894314A}"/>
                  </a:ext>
                </a:extLst>
              </p:cNvPr>
              <p:cNvSpPr txBox="1"/>
              <p:nvPr/>
            </p:nvSpPr>
            <p:spPr>
              <a:xfrm>
                <a:off x="3526274" y="1509393"/>
                <a:ext cx="8366447" cy="1403013"/>
              </a:xfrm>
              <a:prstGeom prst="rect">
                <a:avLst/>
              </a:prstGeom>
              <a:noFill/>
            </p:spPr>
            <p:txBody>
              <a:bodyPr wrap="square" rtlCol="0">
                <a:spAutoFit/>
              </a:bodyPr>
              <a:lstStyle/>
              <a:p>
                <a:pPr marL="342900" lvl="0" indent="-342900" algn="just">
                  <a:lnSpc>
                    <a:spcPct val="150000"/>
                  </a:lnSpc>
                  <a:spcAft>
                    <a:spcPts val="800"/>
                  </a:spcAft>
                  <a:buFont typeface="+mj-lt"/>
                  <a:buAutoNum type="arabicParenR"/>
                  <a:tabLst>
                    <a:tab pos="2250440" algn="l"/>
                  </a:tabLst>
                </a:pPr>
                <a:r>
                  <a:rPr lang="id-ID" sz="3000" dirty="0">
                    <a:effectLst/>
                    <a:latin typeface="Times New Roman" panose="02020603050405020304" pitchFamily="18" charset="0"/>
                    <a:ea typeface="Calibri" panose="020F0502020204030204" pitchFamily="34" charset="0"/>
                    <a:cs typeface="Times New Roman" panose="02020603050405020304" pitchFamily="18" charset="0"/>
                  </a:rPr>
                  <a:t>Carilah (jika ada) nilai-nilai minimum dan maksimum dari </a:t>
                </a:r>
                <a14:m>
                  <m:oMath xmlns:m="http://schemas.openxmlformats.org/officeDocument/2006/math">
                    <m:r>
                      <a:rPr lang="id-ID" sz="3000" i="1">
                        <a:effectLst/>
                        <a:latin typeface="Cambria Math" panose="02040503050406030204" pitchFamily="18" charset="0"/>
                        <a:ea typeface="Calibri" panose="020F0502020204030204" pitchFamily="34" charset="0"/>
                        <a:cs typeface="Times New Roman" panose="02020603050405020304" pitchFamily="18" charset="0"/>
                      </a:rPr>
                      <m:t>𝑓</m:t>
                    </m:r>
                    <m:d>
                      <m:dPr>
                        <m:ctrlPr>
                          <a:rPr lang="en-ID" sz="3000" i="1">
                            <a:effectLst/>
                            <a:latin typeface="Cambria Math" panose="02040503050406030204" pitchFamily="18" charset="0"/>
                            <a:ea typeface="Calibri" panose="020F0502020204030204" pitchFamily="34" charset="0"/>
                            <a:cs typeface="Times New Roman" panose="02020603050405020304" pitchFamily="18" charset="0"/>
                          </a:rPr>
                        </m:ctrlPr>
                      </m:dPr>
                      <m:e>
                        <m:r>
                          <a:rPr lang="id-ID" sz="3000" i="1">
                            <a:effectLst/>
                            <a:latin typeface="Cambria Math" panose="02040503050406030204" pitchFamily="18" charset="0"/>
                            <a:ea typeface="Times New Roman" panose="02020603050405020304" pitchFamily="18" charset="0"/>
                            <a:cs typeface="Times New Roman" panose="02020603050405020304" pitchFamily="18" charset="0"/>
                          </a:rPr>
                          <m:t>𝑥</m:t>
                        </m:r>
                      </m:e>
                    </m:d>
                    <m:r>
                      <a:rPr lang="id-ID" sz="3000" i="1">
                        <a:effectLst/>
                        <a:latin typeface="Cambria Math" panose="02040503050406030204" pitchFamily="18" charset="0"/>
                        <a:ea typeface="Calibri" panose="020F0502020204030204" pitchFamily="34" charset="0"/>
                        <a:cs typeface="Times New Roman" panose="02020603050405020304" pitchFamily="18" charset="0"/>
                      </a:rPr>
                      <m:t>=</m:t>
                    </m:r>
                    <m:sSup>
                      <m:sSupPr>
                        <m:ctrlPr>
                          <a:rPr lang="en-ID" sz="3000" i="1">
                            <a:effectLst/>
                            <a:latin typeface="Cambria Math" panose="02040503050406030204" pitchFamily="18" charset="0"/>
                            <a:ea typeface="Calibri" panose="020F0502020204030204" pitchFamily="34" charset="0"/>
                            <a:cs typeface="Times New Roman" panose="02020603050405020304" pitchFamily="18" charset="0"/>
                          </a:rPr>
                        </m:ctrlPr>
                      </m:sSupPr>
                      <m:e>
                        <m:r>
                          <a:rPr lang="id-ID" sz="3000" i="1">
                            <a:effectLst/>
                            <a:latin typeface="Cambria Math" panose="02040503050406030204" pitchFamily="18" charset="0"/>
                            <a:ea typeface="Times New Roman" panose="02020603050405020304" pitchFamily="18" charset="0"/>
                            <a:cs typeface="Times New Roman" panose="02020603050405020304" pitchFamily="18" charset="0"/>
                          </a:rPr>
                          <m:t>𝑥</m:t>
                        </m:r>
                      </m:e>
                      <m:sup>
                        <m:r>
                          <a:rPr lang="id-ID" sz="3000" i="1">
                            <a:effectLst/>
                            <a:latin typeface="Cambria Math" panose="02040503050406030204" pitchFamily="18" charset="0"/>
                            <a:ea typeface="Calibri" panose="020F0502020204030204" pitchFamily="34" charset="0"/>
                            <a:cs typeface="Times New Roman" panose="02020603050405020304" pitchFamily="18" charset="0"/>
                          </a:rPr>
                          <m:t>4</m:t>
                        </m:r>
                      </m:sup>
                    </m:sSup>
                    <m:r>
                      <a:rPr lang="id-ID" sz="3000" i="1">
                        <a:effectLst/>
                        <a:latin typeface="Cambria Math" panose="02040503050406030204" pitchFamily="18" charset="0"/>
                        <a:ea typeface="Calibri" panose="020F0502020204030204" pitchFamily="34" charset="0"/>
                        <a:cs typeface="Times New Roman" panose="02020603050405020304" pitchFamily="18" charset="0"/>
                      </a:rPr>
                      <m:t>−4</m:t>
                    </m:r>
                    <m:r>
                      <a:rPr lang="id-ID" sz="3000" i="1">
                        <a:effectLst/>
                        <a:latin typeface="Cambria Math" panose="02040503050406030204" pitchFamily="18" charset="0"/>
                        <a:ea typeface="Times New Roman" panose="02020603050405020304" pitchFamily="18" charset="0"/>
                        <a:cs typeface="Times New Roman" panose="02020603050405020304" pitchFamily="18" charset="0"/>
                      </a:rPr>
                      <m:t>𝑥</m:t>
                    </m:r>
                    <m:r>
                      <a:rPr lang="id-ID" sz="3000" i="1">
                        <a:effectLst/>
                        <a:latin typeface="Cambria Math" panose="02040503050406030204" pitchFamily="18" charset="0"/>
                        <a:ea typeface="Times New Roman" panose="02020603050405020304" pitchFamily="18" charset="0"/>
                        <a:cs typeface="Times New Roman" panose="02020603050405020304" pitchFamily="18" charset="0"/>
                      </a:rPr>
                      <m:t> </m:t>
                    </m:r>
                    <m:r>
                      <a:rPr lang="id-ID" sz="3000" i="1">
                        <a:effectLst/>
                        <a:latin typeface="Cambria Math" panose="02040503050406030204" pitchFamily="18" charset="0"/>
                        <a:ea typeface="Times New Roman" panose="02020603050405020304" pitchFamily="18" charset="0"/>
                        <a:cs typeface="Times New Roman" panose="02020603050405020304" pitchFamily="18" charset="0"/>
                      </a:rPr>
                      <m:t>𝑝𝑎𝑑𝑎</m:t>
                    </m:r>
                    <m:r>
                      <a:rPr lang="id-ID" sz="3000" i="1">
                        <a:effectLst/>
                        <a:latin typeface="Cambria Math" panose="02040503050406030204" pitchFamily="18" charset="0"/>
                        <a:ea typeface="Times New Roman" panose="02020603050405020304" pitchFamily="18" charset="0"/>
                        <a:cs typeface="Times New Roman" panose="02020603050405020304" pitchFamily="18" charset="0"/>
                      </a:rPr>
                      <m:t> (−∞,∞).</m:t>
                    </m:r>
                  </m:oMath>
                </a14:m>
                <a:endParaRPr lang="en-ID" sz="3000" dirty="0">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8" name="TextBox 7">
                <a:extLst>
                  <a:ext uri="{FF2B5EF4-FFF2-40B4-BE49-F238E27FC236}">
                    <a16:creationId xmlns:a16="http://schemas.microsoft.com/office/drawing/2014/main" id="{B363CE1A-5A57-40A8-B960-860EA894314A}"/>
                  </a:ext>
                </a:extLst>
              </p:cNvPr>
              <p:cNvSpPr txBox="1">
                <a:spLocks noRot="1" noChangeAspect="1" noMove="1" noResize="1" noEditPoints="1" noAdjustHandles="1" noChangeArrowheads="1" noChangeShapeType="1" noTextEdit="1"/>
              </p:cNvSpPr>
              <p:nvPr/>
            </p:nvSpPr>
            <p:spPr>
              <a:xfrm>
                <a:off x="3526274" y="1509393"/>
                <a:ext cx="8366447" cy="1403013"/>
              </a:xfrm>
              <a:prstGeom prst="rect">
                <a:avLst/>
              </a:prstGeom>
              <a:blipFill>
                <a:blip r:embed="rId12"/>
                <a:stretch>
                  <a:fillRect l="-1457" r="-1675" b="-12174"/>
                </a:stretch>
              </a:blipFill>
            </p:spPr>
            <p:txBody>
              <a:bodyPr/>
              <a:lstStyle/>
              <a:p>
                <a:r>
                  <a:rPr lang="en-ID">
                    <a:noFill/>
                  </a:rPr>
                  <a:t> </a:t>
                </a:r>
              </a:p>
            </p:txBody>
          </p:sp>
        </mc:Fallback>
      </mc:AlternateContent>
      <p:sp useBgFill="1">
        <p:nvSpPr>
          <p:cNvPr id="5" name="Oval 4">
            <a:hlinkClick r:id="rId13" action="ppaction://hlinksldjump"/>
            <a:extLst>
              <a:ext uri="{FF2B5EF4-FFF2-40B4-BE49-F238E27FC236}">
                <a16:creationId xmlns:a16="http://schemas.microsoft.com/office/drawing/2014/main" id="{EDB1AE94-C820-5BC2-9192-1EB7E64E62E0}"/>
              </a:ext>
            </a:extLst>
          </p:cNvPr>
          <p:cNvSpPr/>
          <p:nvPr/>
        </p:nvSpPr>
        <p:spPr>
          <a:xfrm>
            <a:off x="8483942" y="4333038"/>
            <a:ext cx="3031408" cy="1438290"/>
          </a:xfrm>
          <a:prstGeom prst="ellipse">
            <a:avLst/>
          </a:prstGeom>
          <a:ln>
            <a:solidFill>
              <a:schemeClr val="bg1"/>
            </a:solidFill>
          </a:ln>
          <a:effectLst>
            <a:innerShdw blurRad="647700">
              <a:schemeClr val="bg1"/>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d-ID" sz="3200" b="1" dirty="0">
                <a:latin typeface="Gill Sans Ultra Bold" panose="020B0A02020104020203" pitchFamily="34" charset="0"/>
              </a:rPr>
              <a:t>NEXT</a:t>
            </a:r>
            <a:endParaRPr lang="en-ID" sz="3200" b="1" dirty="0">
              <a:latin typeface="Gill Sans Ultra Bold" panose="020B0A02020104020203" pitchFamily="34" charset="0"/>
            </a:endParaRPr>
          </a:p>
        </p:txBody>
      </p:sp>
    </p:spTree>
    <p:extLst>
      <p:ext uri="{BB962C8B-B14F-4D97-AF65-F5344CB8AC3E}">
        <p14:creationId xmlns:p14="http://schemas.microsoft.com/office/powerpoint/2010/main" val="4074540334"/>
      </p:ext>
    </p:extLst>
  </p:cSld>
  <p:clrMapOvr>
    <a:masterClrMapping/>
  </p:clrMapOvr>
  <mc:AlternateContent xmlns:mc="http://schemas.openxmlformats.org/markup-compatibility/2006">
    <mc:Choice xmlns:p159="http://schemas.microsoft.com/office/powerpoint/2015/09/main" Requires="p159">
      <p:transition spd="slow" advClick="0">
        <p159:morph option="byObject"/>
      </p:transition>
    </mc:Choice>
    <mc:Fallback>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path" presetSubtype="0" accel="50000" decel="50000" fill="hold" grpId="0" nodeType="withEffect">
                                  <p:stCondLst>
                                    <p:cond delay="0"/>
                                  </p:stCondLst>
                                  <p:childTnLst>
                                    <p:animMotion origin="layout" path="M -2.29167E-6 -4.07407E-6 C 0.06901 -4.07407E-6 0.125 0.05602 0.125 0.125 C 0.125 0.19399 0.06901 0.25 -2.29167E-6 0.25 C -0.06901 0.25 -0.125 0.19399 -0.125 0.125 C -0.125 0.05602 -0.06901 -4.07407E-6 -2.29167E-6 -4.07407E-6 Z " pathEditMode="relative" rAng="0" ptsTypes="AAAAA">
                                      <p:cBhvr>
                                        <p:cTn id="6" dur="4000" fill="hold"/>
                                        <p:tgtEl>
                                          <p:spTgt spid="5"/>
                                        </p:tgtEl>
                                        <p:attrNameLst>
                                          <p:attrName>ppt_x</p:attrName>
                                          <p:attrName>ppt_y</p:attrName>
                                        </p:attrNameLst>
                                      </p:cBhvr>
                                      <p:rCtr x="0" y="125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useBgFill="1">
        <p:nvSpPr>
          <p:cNvPr id="6" name="Rectangle 5">
            <a:extLst>
              <a:ext uri="{FF2B5EF4-FFF2-40B4-BE49-F238E27FC236}">
                <a16:creationId xmlns:a16="http://schemas.microsoft.com/office/drawing/2014/main" id="{3EAA670B-D2DC-D182-EE8E-530B1A566C5C}"/>
              </a:ext>
            </a:extLst>
          </p:cNvPr>
          <p:cNvSpPr/>
          <p:nvPr/>
        </p:nvSpPr>
        <p:spPr>
          <a:xfrm>
            <a:off x="38869" y="-22825"/>
            <a:ext cx="3336324" cy="6920019"/>
          </a:xfrm>
          <a:prstGeom prst="rect">
            <a:avLst/>
          </a:prstGeom>
          <a:ln>
            <a:noFill/>
          </a:ln>
          <a:effectLst>
            <a:outerShdw blurRad="1270000" dist="38100" sx="113000" sy="113000" algn="l" rotWithShape="0">
              <a:schemeClr val="bg1">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ID" dirty="0">
              <a:solidFill>
                <a:schemeClr val="bg1">
                  <a:lumMod val="95000"/>
                </a:schemeClr>
              </a:solidFill>
            </a:endParaRPr>
          </a:p>
        </p:txBody>
      </p:sp>
      <p:sp useBgFill="1">
        <p:nvSpPr>
          <p:cNvPr id="43" name="Rectangle 42">
            <a:extLst>
              <a:ext uri="{FF2B5EF4-FFF2-40B4-BE49-F238E27FC236}">
                <a16:creationId xmlns:a16="http://schemas.microsoft.com/office/drawing/2014/main" id="{14A0A30C-CBBC-6752-52DC-691807D853A1}"/>
              </a:ext>
            </a:extLst>
          </p:cNvPr>
          <p:cNvSpPr/>
          <p:nvPr/>
        </p:nvSpPr>
        <p:spPr>
          <a:xfrm>
            <a:off x="22906" y="-22825"/>
            <a:ext cx="3368250" cy="727039"/>
          </a:xfrm>
          <a:prstGeom prst="rect">
            <a:avLst/>
          </a:prstGeom>
          <a:ln w="38100">
            <a:solidFill>
              <a:schemeClr val="bg1"/>
            </a:solidFill>
          </a:ln>
          <a:effectLst>
            <a:innerShdw blurRad="622300">
              <a:schemeClr val="bg1"/>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7" name="TextBox 6">
            <a:extLst>
              <a:ext uri="{FF2B5EF4-FFF2-40B4-BE49-F238E27FC236}">
                <a16:creationId xmlns:a16="http://schemas.microsoft.com/office/drawing/2014/main" id="{6130F55A-547A-AD10-61FA-40247BB222B2}"/>
              </a:ext>
            </a:extLst>
          </p:cNvPr>
          <p:cNvSpPr txBox="1"/>
          <p:nvPr/>
        </p:nvSpPr>
        <p:spPr>
          <a:xfrm flipH="1">
            <a:off x="258478" y="31116"/>
            <a:ext cx="2897106" cy="707886"/>
          </a:xfrm>
          <a:prstGeom prst="rect">
            <a:avLst/>
          </a:prstGeom>
          <a:noFill/>
        </p:spPr>
        <p:txBody>
          <a:bodyPr wrap="square" rtlCol="0">
            <a:spAutoFit/>
          </a:bodyPr>
          <a:lstStyle/>
          <a:p>
            <a:pPr algn="ctr"/>
            <a:r>
              <a:rPr lang="id-ID" sz="4000" dirty="0">
                <a:solidFill>
                  <a:schemeClr val="bg1">
                    <a:lumMod val="95000"/>
                  </a:schemeClr>
                </a:solidFill>
                <a:latin typeface="Gill Sans Ultra Bold" panose="020B0A02020104020203" pitchFamily="34" charset="0"/>
              </a:rPr>
              <a:t>MENU</a:t>
            </a:r>
            <a:endParaRPr lang="en-ID" sz="4000" dirty="0">
              <a:solidFill>
                <a:schemeClr val="bg1">
                  <a:lumMod val="95000"/>
                </a:schemeClr>
              </a:solidFill>
              <a:latin typeface="Gill Sans Ultra Bold" panose="020B0A02020104020203" pitchFamily="34" charset="0"/>
            </a:endParaRPr>
          </a:p>
        </p:txBody>
      </p:sp>
      <p:sp>
        <p:nvSpPr>
          <p:cNvPr id="10" name="TextBox 9">
            <a:hlinkClick r:id="rId3" action="ppaction://hlinksldjump"/>
            <a:extLst>
              <a:ext uri="{FF2B5EF4-FFF2-40B4-BE49-F238E27FC236}">
                <a16:creationId xmlns:a16="http://schemas.microsoft.com/office/drawing/2014/main" id="{69F5D8A0-8884-66A7-BF43-803E5255062E}"/>
              </a:ext>
            </a:extLst>
          </p:cNvPr>
          <p:cNvSpPr txBox="1"/>
          <p:nvPr/>
        </p:nvSpPr>
        <p:spPr>
          <a:xfrm>
            <a:off x="6943" y="817420"/>
            <a:ext cx="3400176"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hlinkClick r:id="rId3" action="ppaction://hlinksldjump"/>
              </a:rPr>
              <a:t>A. Nilai Ekstrim Lokal</a:t>
            </a:r>
            <a:endParaRPr lang="en-ID" sz="2000" dirty="0">
              <a:solidFill>
                <a:schemeClr val="bg1">
                  <a:lumMod val="95000"/>
                </a:schemeClr>
              </a:solidFill>
              <a:latin typeface="Bahnschrift" panose="020B0502040204020203" pitchFamily="34" charset="0"/>
            </a:endParaRPr>
          </a:p>
        </p:txBody>
      </p:sp>
      <p:sp>
        <p:nvSpPr>
          <p:cNvPr id="11" name="TextBox 10">
            <a:hlinkClick r:id="rId4" action="ppaction://hlinksldjump"/>
            <a:extLst>
              <a:ext uri="{FF2B5EF4-FFF2-40B4-BE49-F238E27FC236}">
                <a16:creationId xmlns:a16="http://schemas.microsoft.com/office/drawing/2014/main" id="{B9FE50C9-AD22-71C1-17C9-411BA8842759}"/>
              </a:ext>
            </a:extLst>
          </p:cNvPr>
          <p:cNvSpPr txBox="1"/>
          <p:nvPr/>
        </p:nvSpPr>
        <p:spPr>
          <a:xfrm>
            <a:off x="429967" y="2036781"/>
            <a:ext cx="2554128" cy="707886"/>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Teorema A: Uji Turunan Pertama</a:t>
            </a:r>
            <a:endParaRPr lang="en-ID" sz="2000" dirty="0">
              <a:solidFill>
                <a:schemeClr val="bg1">
                  <a:lumMod val="95000"/>
                </a:schemeClr>
              </a:solidFill>
              <a:latin typeface="Bahnschrift" panose="020B0502040204020203" pitchFamily="34" charset="0"/>
            </a:endParaRPr>
          </a:p>
        </p:txBody>
      </p:sp>
      <p:sp>
        <p:nvSpPr>
          <p:cNvPr id="12" name="TextBox 11">
            <a:hlinkClick r:id="rId5" action="ppaction://hlinksldjump"/>
            <a:extLst>
              <a:ext uri="{FF2B5EF4-FFF2-40B4-BE49-F238E27FC236}">
                <a16:creationId xmlns:a16="http://schemas.microsoft.com/office/drawing/2014/main" id="{D314DED6-A24C-9DC8-CD7A-E35B9502FC93}"/>
              </a:ext>
            </a:extLst>
          </p:cNvPr>
          <p:cNvSpPr txBox="1"/>
          <p:nvPr/>
        </p:nvSpPr>
        <p:spPr>
          <a:xfrm>
            <a:off x="429967" y="3424946"/>
            <a:ext cx="2554128" cy="707886"/>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Teorema B: Uji Turunan Kedua</a:t>
            </a:r>
            <a:endParaRPr lang="en-ID" sz="2000" dirty="0">
              <a:solidFill>
                <a:schemeClr val="bg1">
                  <a:lumMod val="95000"/>
                </a:schemeClr>
              </a:solidFill>
              <a:latin typeface="Bahnschrift" panose="020B0502040204020203" pitchFamily="34" charset="0"/>
            </a:endParaRPr>
          </a:p>
        </p:txBody>
      </p:sp>
      <p:sp>
        <p:nvSpPr>
          <p:cNvPr id="13" name="TextBox 12">
            <a:hlinkClick r:id="rId6" action="ppaction://hlinksldjump"/>
            <a:extLst>
              <a:ext uri="{FF2B5EF4-FFF2-40B4-BE49-F238E27FC236}">
                <a16:creationId xmlns:a16="http://schemas.microsoft.com/office/drawing/2014/main" id="{85E1CF88-A405-9311-FF9C-5C7648E5AA76}"/>
              </a:ext>
            </a:extLst>
          </p:cNvPr>
          <p:cNvSpPr txBox="1"/>
          <p:nvPr/>
        </p:nvSpPr>
        <p:spPr>
          <a:xfrm>
            <a:off x="453914" y="4182195"/>
            <a:ext cx="2506234"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Contoh</a:t>
            </a:r>
            <a:endParaRPr lang="en-ID" sz="2000" dirty="0">
              <a:solidFill>
                <a:schemeClr val="bg1">
                  <a:lumMod val="95000"/>
                </a:schemeClr>
              </a:solidFill>
              <a:latin typeface="Bahnschrift" panose="020B0502040204020203" pitchFamily="34" charset="0"/>
            </a:endParaRPr>
          </a:p>
        </p:txBody>
      </p:sp>
      <p:sp>
        <p:nvSpPr>
          <p:cNvPr id="16" name="TextBox 15">
            <a:hlinkClick r:id="rId7" action="ppaction://hlinksldjump"/>
            <a:extLst>
              <a:ext uri="{FF2B5EF4-FFF2-40B4-BE49-F238E27FC236}">
                <a16:creationId xmlns:a16="http://schemas.microsoft.com/office/drawing/2014/main" id="{92E15F60-BFF5-E824-E0D2-F3BB2DA3F640}"/>
              </a:ext>
            </a:extLst>
          </p:cNvPr>
          <p:cNvSpPr txBox="1"/>
          <p:nvPr/>
        </p:nvSpPr>
        <p:spPr>
          <a:xfrm>
            <a:off x="6943" y="4766618"/>
            <a:ext cx="3400177" cy="707886"/>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B. Ekstrim pada Interval Terbuka</a:t>
            </a:r>
            <a:endParaRPr lang="en-ID" sz="2000" dirty="0">
              <a:solidFill>
                <a:schemeClr val="bg1">
                  <a:lumMod val="95000"/>
                </a:schemeClr>
              </a:solidFill>
              <a:latin typeface="Bahnschrift" panose="020B0502040204020203" pitchFamily="34" charset="0"/>
            </a:endParaRPr>
          </a:p>
        </p:txBody>
      </p:sp>
      <p:sp>
        <p:nvSpPr>
          <p:cNvPr id="17" name="TextBox 16">
            <a:hlinkClick r:id="rId8" action="ppaction://hlinksldjump"/>
            <a:extLst>
              <a:ext uri="{FF2B5EF4-FFF2-40B4-BE49-F238E27FC236}">
                <a16:creationId xmlns:a16="http://schemas.microsoft.com/office/drawing/2014/main" id="{0674E4A3-4711-AB56-2610-673499E48A98}"/>
              </a:ext>
            </a:extLst>
          </p:cNvPr>
          <p:cNvSpPr txBox="1"/>
          <p:nvPr/>
        </p:nvSpPr>
        <p:spPr>
          <a:xfrm>
            <a:off x="453914" y="1498966"/>
            <a:ext cx="2506234"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Definisi</a:t>
            </a:r>
            <a:endParaRPr lang="en-ID" sz="2000" dirty="0">
              <a:solidFill>
                <a:schemeClr val="bg1">
                  <a:lumMod val="95000"/>
                </a:schemeClr>
              </a:solidFill>
              <a:latin typeface="Bahnschrift" panose="020B0502040204020203" pitchFamily="34" charset="0"/>
            </a:endParaRPr>
          </a:p>
        </p:txBody>
      </p:sp>
      <p:sp>
        <p:nvSpPr>
          <p:cNvPr id="28" name="TextBox 27">
            <a:hlinkClick r:id="rId9" action="ppaction://hlinksldjump"/>
            <a:extLst>
              <a:ext uri="{FF2B5EF4-FFF2-40B4-BE49-F238E27FC236}">
                <a16:creationId xmlns:a16="http://schemas.microsoft.com/office/drawing/2014/main" id="{DC563171-8353-6FE3-848E-09F361EDF6FF}"/>
              </a:ext>
            </a:extLst>
          </p:cNvPr>
          <p:cNvSpPr txBox="1"/>
          <p:nvPr/>
        </p:nvSpPr>
        <p:spPr>
          <a:xfrm>
            <a:off x="453914" y="2898590"/>
            <a:ext cx="2113006"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Contoh</a:t>
            </a:r>
            <a:endParaRPr lang="en-ID" sz="2000" dirty="0">
              <a:solidFill>
                <a:schemeClr val="bg1">
                  <a:lumMod val="95000"/>
                </a:schemeClr>
              </a:solidFill>
              <a:latin typeface="Bahnschrift" panose="020B0502040204020203" pitchFamily="34" charset="0"/>
            </a:endParaRPr>
          </a:p>
        </p:txBody>
      </p:sp>
      <p:sp>
        <p:nvSpPr>
          <p:cNvPr id="29" name="TextBox 28">
            <a:hlinkClick r:id="rId10" action="ppaction://hlinksldjump"/>
            <a:extLst>
              <a:ext uri="{FF2B5EF4-FFF2-40B4-BE49-F238E27FC236}">
                <a16:creationId xmlns:a16="http://schemas.microsoft.com/office/drawing/2014/main" id="{5CE69611-8165-4695-C673-98BF21ED1E88}"/>
              </a:ext>
            </a:extLst>
          </p:cNvPr>
          <p:cNvSpPr txBox="1"/>
          <p:nvPr/>
        </p:nvSpPr>
        <p:spPr>
          <a:xfrm>
            <a:off x="453914" y="5620718"/>
            <a:ext cx="2100648"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Contoh</a:t>
            </a:r>
            <a:endParaRPr lang="en-ID" sz="2000" dirty="0">
              <a:solidFill>
                <a:schemeClr val="bg1">
                  <a:lumMod val="95000"/>
                </a:schemeClr>
              </a:solidFill>
              <a:latin typeface="Bahnschrift" panose="020B0502040204020203" pitchFamily="34" charset="0"/>
            </a:endParaRPr>
          </a:p>
        </p:txBody>
      </p:sp>
      <p:cxnSp>
        <p:nvCxnSpPr>
          <p:cNvPr id="32" name="Straight Connector 31">
            <a:extLst>
              <a:ext uri="{FF2B5EF4-FFF2-40B4-BE49-F238E27FC236}">
                <a16:creationId xmlns:a16="http://schemas.microsoft.com/office/drawing/2014/main" id="{F83FFF86-EC60-A429-2986-3BCB2BB65BBA}"/>
              </a:ext>
            </a:extLst>
          </p:cNvPr>
          <p:cNvCxnSpPr>
            <a:cxnSpLocks/>
          </p:cNvCxnSpPr>
          <p:nvPr/>
        </p:nvCxnSpPr>
        <p:spPr>
          <a:xfrm>
            <a:off x="128299" y="1383495"/>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8C1F85DA-5E6A-077E-BBCC-A59C10748A9A}"/>
              </a:ext>
            </a:extLst>
          </p:cNvPr>
          <p:cNvCxnSpPr>
            <a:cxnSpLocks/>
          </p:cNvCxnSpPr>
          <p:nvPr/>
        </p:nvCxnSpPr>
        <p:spPr>
          <a:xfrm>
            <a:off x="128299" y="2072835"/>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F8F752F-1BAA-E04C-584C-4AF6D771583F}"/>
              </a:ext>
            </a:extLst>
          </p:cNvPr>
          <p:cNvCxnSpPr>
            <a:cxnSpLocks/>
          </p:cNvCxnSpPr>
          <p:nvPr/>
        </p:nvCxnSpPr>
        <p:spPr>
          <a:xfrm>
            <a:off x="128299" y="2786346"/>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hlinkClick r:id="rId5" action="ppaction://hlinksldjump"/>
            <a:extLst>
              <a:ext uri="{FF2B5EF4-FFF2-40B4-BE49-F238E27FC236}">
                <a16:creationId xmlns:a16="http://schemas.microsoft.com/office/drawing/2014/main" id="{15A0F5FC-7B67-E4BD-AACE-44F6B9D98A60}"/>
              </a:ext>
            </a:extLst>
          </p:cNvPr>
          <p:cNvCxnSpPr>
            <a:cxnSpLocks/>
          </p:cNvCxnSpPr>
          <p:nvPr/>
        </p:nvCxnSpPr>
        <p:spPr>
          <a:xfrm>
            <a:off x="86518" y="4132832"/>
            <a:ext cx="3241027"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0C4197DB-D301-F937-0A45-377AD65F15A9}"/>
              </a:ext>
            </a:extLst>
          </p:cNvPr>
          <p:cNvCxnSpPr>
            <a:cxnSpLocks/>
          </p:cNvCxnSpPr>
          <p:nvPr/>
        </p:nvCxnSpPr>
        <p:spPr>
          <a:xfrm>
            <a:off x="128299" y="3428999"/>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80747D40-7F67-A2D0-391B-67E155CF110A}"/>
              </a:ext>
            </a:extLst>
          </p:cNvPr>
          <p:cNvCxnSpPr>
            <a:cxnSpLocks/>
          </p:cNvCxnSpPr>
          <p:nvPr/>
        </p:nvCxnSpPr>
        <p:spPr>
          <a:xfrm>
            <a:off x="128299" y="4754706"/>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50182BF1-21E9-9C61-648A-23124CF9F8D7}"/>
              </a:ext>
            </a:extLst>
          </p:cNvPr>
          <p:cNvCxnSpPr>
            <a:cxnSpLocks/>
          </p:cNvCxnSpPr>
          <p:nvPr/>
        </p:nvCxnSpPr>
        <p:spPr>
          <a:xfrm>
            <a:off x="128299" y="5474504"/>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CCB02F3A-5AF6-5661-CCFB-620C29F297F7}"/>
              </a:ext>
            </a:extLst>
          </p:cNvPr>
          <p:cNvCxnSpPr>
            <a:cxnSpLocks/>
          </p:cNvCxnSpPr>
          <p:nvPr/>
        </p:nvCxnSpPr>
        <p:spPr>
          <a:xfrm>
            <a:off x="128299" y="6126738"/>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A13669A7-B78B-4A30-9411-6964542C825C}"/>
              </a:ext>
            </a:extLst>
          </p:cNvPr>
          <p:cNvCxnSpPr>
            <a:cxnSpLocks/>
          </p:cNvCxnSpPr>
          <p:nvPr/>
        </p:nvCxnSpPr>
        <p:spPr>
          <a:xfrm>
            <a:off x="128299" y="697760"/>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a16="http://schemas.microsoft.com/office/drawing/2014/main" id="{7E38A4DB-29BD-09C4-C26A-997E0ACD4ED6}"/>
              </a:ext>
            </a:extLst>
          </p:cNvPr>
          <p:cNvSpPr txBox="1"/>
          <p:nvPr/>
        </p:nvSpPr>
        <p:spPr>
          <a:xfrm>
            <a:off x="3922547" y="587572"/>
            <a:ext cx="8163950" cy="1591846"/>
          </a:xfrm>
          <a:prstGeom prst="rect">
            <a:avLst/>
          </a:prstGeom>
          <a:noFill/>
        </p:spPr>
        <p:txBody>
          <a:bodyPr wrap="square" rtlCol="0">
            <a:spAutoFit/>
          </a:bodyPr>
          <a:lstStyle/>
          <a:p>
            <a:pPr algn="ctr">
              <a:lnSpc>
                <a:spcPct val="150000"/>
              </a:lnSpc>
              <a:spcAft>
                <a:spcPts val="800"/>
              </a:spcAft>
            </a:pPr>
            <a:r>
              <a:rPr lang="en-US" sz="3200" b="1" dirty="0">
                <a:effectLst/>
                <a:highlight>
                  <a:srgbClr val="C0C0C0"/>
                </a:highlight>
                <a:latin typeface="Snap ITC" panose="04040A07060A02020202" pitchFamily="82" charset="0"/>
                <a:ea typeface="Calibri" panose="020F0502020204030204" pitchFamily="34" charset="0"/>
                <a:cs typeface="Times New Roman" panose="02020603050405020304" pitchFamily="18" charset="0"/>
              </a:rPr>
              <a:t>APLIKASI TURUNAN; </a:t>
            </a:r>
            <a:endParaRPr lang="id-ID" sz="3200" b="1" dirty="0">
              <a:effectLst/>
              <a:highlight>
                <a:srgbClr val="C0C0C0"/>
              </a:highlight>
              <a:latin typeface="Snap ITC" panose="04040A07060A02020202" pitchFamily="82" charset="0"/>
              <a:ea typeface="Calibri" panose="020F0502020204030204" pitchFamily="34" charset="0"/>
              <a:cs typeface="Times New Roman" panose="02020603050405020304" pitchFamily="18" charset="0"/>
            </a:endParaRPr>
          </a:p>
          <a:p>
            <a:pPr algn="ctr">
              <a:lnSpc>
                <a:spcPct val="150000"/>
              </a:lnSpc>
              <a:spcAft>
                <a:spcPts val="800"/>
              </a:spcAft>
            </a:pPr>
            <a:r>
              <a:rPr lang="en-US" sz="3200" b="1" dirty="0">
                <a:effectLst/>
                <a:highlight>
                  <a:srgbClr val="C0C0C0"/>
                </a:highlight>
                <a:latin typeface="Snap ITC" panose="04040A07060A02020202" pitchFamily="82" charset="0"/>
                <a:ea typeface="Calibri" panose="020F0502020204030204" pitchFamily="34" charset="0"/>
                <a:cs typeface="Times New Roman" panose="02020603050405020304" pitchFamily="18" charset="0"/>
              </a:rPr>
              <a:t>NILAI EKSTRIM</a:t>
            </a:r>
            <a:endParaRPr lang="en-ID" sz="3200" dirty="0">
              <a:effectLst/>
              <a:highlight>
                <a:srgbClr val="C0C0C0"/>
              </a:highlight>
              <a:latin typeface="Snap ITC" panose="04040A07060A02020202" pitchFamily="82" charset="0"/>
              <a:ea typeface="Calibri" panose="020F0502020204030204" pitchFamily="34" charset="0"/>
              <a:cs typeface="Times New Roman" panose="02020603050405020304" pitchFamily="18" charset="0"/>
            </a:endParaRPr>
          </a:p>
        </p:txBody>
      </p:sp>
      <p:pic>
        <p:nvPicPr>
          <p:cNvPr id="56" name="Picture 55">
            <a:extLst>
              <a:ext uri="{FF2B5EF4-FFF2-40B4-BE49-F238E27FC236}">
                <a16:creationId xmlns:a16="http://schemas.microsoft.com/office/drawing/2014/main" id="{3CEE0A78-F72F-659A-3CF9-87F9A0409003}"/>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155584" y="1899076"/>
            <a:ext cx="3942891" cy="5254154"/>
          </a:xfrm>
          <a:prstGeom prst="rect">
            <a:avLst/>
          </a:prstGeom>
        </p:spPr>
      </p:pic>
    </p:spTree>
    <p:extLst>
      <p:ext uri="{BB962C8B-B14F-4D97-AF65-F5344CB8AC3E}">
        <p14:creationId xmlns:p14="http://schemas.microsoft.com/office/powerpoint/2010/main" val="2002206974"/>
      </p:ext>
    </p:extLst>
  </p:cSld>
  <p:clrMapOvr>
    <a:masterClrMapping/>
  </p:clrMapOvr>
  <mc:AlternateContent xmlns:mc="http://schemas.openxmlformats.org/markup-compatibility/2006">
    <mc:Choice xmlns:p159="http://schemas.microsoft.com/office/powerpoint/2015/09/main" Requires="p159">
      <p:transition spd="slow" advClick="0">
        <p159:morph option="byObject"/>
      </p:transition>
    </mc:Choice>
    <mc:Fallback>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accel="50000" decel="50000" fill="hold" grpId="0" nodeType="withEffect">
                                  <p:stCondLst>
                                    <p:cond delay="0"/>
                                  </p:stCondLst>
                                  <p:childTnLst>
                                    <p:animMotion origin="layout" path="M -4.16667E-7 -3.7037E-7 L 0.00026 0.05255 " pathEditMode="relative" rAng="0" ptsTypes="AA">
                                      <p:cBhvr>
                                        <p:cTn id="6" dur="2000" fill="hold"/>
                                        <p:tgtEl>
                                          <p:spTgt spid="51"/>
                                        </p:tgtEl>
                                        <p:attrNameLst>
                                          <p:attrName>ppt_x</p:attrName>
                                          <p:attrName>ppt_y</p:attrName>
                                        </p:attrNameLst>
                                      </p:cBhvr>
                                      <p:rCtr x="13" y="261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useBgFill="1">
        <p:nvSpPr>
          <p:cNvPr id="6" name="Rectangle 5">
            <a:extLst>
              <a:ext uri="{FF2B5EF4-FFF2-40B4-BE49-F238E27FC236}">
                <a16:creationId xmlns:a16="http://schemas.microsoft.com/office/drawing/2014/main" id="{3EAA670B-D2DC-D182-EE8E-530B1A566C5C}"/>
              </a:ext>
            </a:extLst>
          </p:cNvPr>
          <p:cNvSpPr/>
          <p:nvPr/>
        </p:nvSpPr>
        <p:spPr>
          <a:xfrm>
            <a:off x="2443" y="0"/>
            <a:ext cx="3336324" cy="6920019"/>
          </a:xfrm>
          <a:prstGeom prst="rect">
            <a:avLst/>
          </a:prstGeom>
          <a:ln>
            <a:noFill/>
          </a:ln>
          <a:effectLst>
            <a:outerShdw blurRad="1270000" dist="38100" sx="113000" sy="113000" algn="l" rotWithShape="0">
              <a:schemeClr val="bg1">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ID" dirty="0">
              <a:solidFill>
                <a:schemeClr val="bg1">
                  <a:lumMod val="95000"/>
                </a:schemeClr>
              </a:solidFill>
            </a:endParaRPr>
          </a:p>
        </p:txBody>
      </p:sp>
      <p:sp useBgFill="1">
        <p:nvSpPr>
          <p:cNvPr id="43" name="Rectangle 42">
            <a:extLst>
              <a:ext uri="{FF2B5EF4-FFF2-40B4-BE49-F238E27FC236}">
                <a16:creationId xmlns:a16="http://schemas.microsoft.com/office/drawing/2014/main" id="{14A0A30C-CBBC-6752-52DC-691807D853A1}"/>
              </a:ext>
            </a:extLst>
          </p:cNvPr>
          <p:cNvSpPr/>
          <p:nvPr/>
        </p:nvSpPr>
        <p:spPr>
          <a:xfrm>
            <a:off x="-29483" y="679271"/>
            <a:ext cx="3368250" cy="727039"/>
          </a:xfrm>
          <a:prstGeom prst="rect">
            <a:avLst/>
          </a:prstGeom>
          <a:ln w="38100">
            <a:solidFill>
              <a:schemeClr val="bg1"/>
            </a:solidFill>
          </a:ln>
          <a:effectLst>
            <a:innerShdw blurRad="622300">
              <a:schemeClr val="bg1"/>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7" name="TextBox 6">
            <a:hlinkClick r:id="rId3" action="ppaction://hlinksldjump"/>
            <a:extLst>
              <a:ext uri="{FF2B5EF4-FFF2-40B4-BE49-F238E27FC236}">
                <a16:creationId xmlns:a16="http://schemas.microsoft.com/office/drawing/2014/main" id="{6130F55A-547A-AD10-61FA-40247BB222B2}"/>
              </a:ext>
            </a:extLst>
          </p:cNvPr>
          <p:cNvSpPr txBox="1"/>
          <p:nvPr/>
        </p:nvSpPr>
        <p:spPr>
          <a:xfrm flipH="1">
            <a:off x="258478" y="31116"/>
            <a:ext cx="2897106" cy="707886"/>
          </a:xfrm>
          <a:prstGeom prst="rect">
            <a:avLst/>
          </a:prstGeom>
          <a:noFill/>
        </p:spPr>
        <p:txBody>
          <a:bodyPr wrap="square" rtlCol="0">
            <a:spAutoFit/>
          </a:bodyPr>
          <a:lstStyle/>
          <a:p>
            <a:pPr algn="ctr"/>
            <a:r>
              <a:rPr lang="id-ID" sz="4000" dirty="0">
                <a:solidFill>
                  <a:schemeClr val="bg1">
                    <a:lumMod val="95000"/>
                  </a:schemeClr>
                </a:solidFill>
                <a:latin typeface="Gill Sans Ultra Bold" panose="020B0A02020104020203" pitchFamily="34" charset="0"/>
              </a:rPr>
              <a:t>MENU</a:t>
            </a:r>
            <a:endParaRPr lang="en-ID" sz="4000" dirty="0">
              <a:solidFill>
                <a:schemeClr val="bg1">
                  <a:lumMod val="95000"/>
                </a:schemeClr>
              </a:solidFill>
              <a:latin typeface="Gill Sans Ultra Bold" panose="020B0A02020104020203" pitchFamily="34" charset="0"/>
            </a:endParaRPr>
          </a:p>
        </p:txBody>
      </p:sp>
      <p:sp>
        <p:nvSpPr>
          <p:cNvPr id="10" name="TextBox 9">
            <a:extLst>
              <a:ext uri="{FF2B5EF4-FFF2-40B4-BE49-F238E27FC236}">
                <a16:creationId xmlns:a16="http://schemas.microsoft.com/office/drawing/2014/main" id="{69F5D8A0-8884-66A7-BF43-803E5255062E}"/>
              </a:ext>
            </a:extLst>
          </p:cNvPr>
          <p:cNvSpPr txBox="1"/>
          <p:nvPr/>
        </p:nvSpPr>
        <p:spPr>
          <a:xfrm>
            <a:off x="6943" y="817420"/>
            <a:ext cx="3400176" cy="492443"/>
          </a:xfrm>
          <a:prstGeom prst="rect">
            <a:avLst/>
          </a:prstGeom>
          <a:noFill/>
        </p:spPr>
        <p:txBody>
          <a:bodyPr wrap="square" rtlCol="0">
            <a:spAutoFit/>
          </a:bodyPr>
          <a:lstStyle/>
          <a:p>
            <a:r>
              <a:rPr lang="id-ID" sz="2600" b="1" dirty="0">
                <a:solidFill>
                  <a:schemeClr val="bg1">
                    <a:lumMod val="95000"/>
                  </a:schemeClr>
                </a:solidFill>
                <a:latin typeface="Bahnschrift" panose="020B0502040204020203" pitchFamily="34" charset="0"/>
              </a:rPr>
              <a:t>A. Nilai Ekstrim Lokal</a:t>
            </a:r>
            <a:endParaRPr lang="en-ID" sz="2600" b="1" dirty="0">
              <a:solidFill>
                <a:schemeClr val="bg1">
                  <a:lumMod val="95000"/>
                </a:schemeClr>
              </a:solidFill>
              <a:latin typeface="Bahnschrift" panose="020B0502040204020203" pitchFamily="34" charset="0"/>
            </a:endParaRPr>
          </a:p>
        </p:txBody>
      </p:sp>
      <p:sp>
        <p:nvSpPr>
          <p:cNvPr id="11" name="TextBox 10">
            <a:hlinkClick r:id="rId4" action="ppaction://hlinksldjump"/>
            <a:extLst>
              <a:ext uri="{FF2B5EF4-FFF2-40B4-BE49-F238E27FC236}">
                <a16:creationId xmlns:a16="http://schemas.microsoft.com/office/drawing/2014/main" id="{B9FE50C9-AD22-71C1-17C9-411BA8842759}"/>
              </a:ext>
            </a:extLst>
          </p:cNvPr>
          <p:cNvSpPr txBox="1"/>
          <p:nvPr/>
        </p:nvSpPr>
        <p:spPr>
          <a:xfrm>
            <a:off x="429967" y="2037122"/>
            <a:ext cx="2554128" cy="707886"/>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Teorema A: Uji Turunan Pertama</a:t>
            </a:r>
            <a:endParaRPr lang="en-ID" sz="2000" dirty="0">
              <a:solidFill>
                <a:schemeClr val="bg1">
                  <a:lumMod val="95000"/>
                </a:schemeClr>
              </a:solidFill>
              <a:latin typeface="Bahnschrift" panose="020B0502040204020203" pitchFamily="34" charset="0"/>
            </a:endParaRPr>
          </a:p>
        </p:txBody>
      </p:sp>
      <p:sp>
        <p:nvSpPr>
          <p:cNvPr id="12" name="TextBox 11">
            <a:hlinkClick r:id="rId5" action="ppaction://hlinksldjump"/>
            <a:extLst>
              <a:ext uri="{FF2B5EF4-FFF2-40B4-BE49-F238E27FC236}">
                <a16:creationId xmlns:a16="http://schemas.microsoft.com/office/drawing/2014/main" id="{D314DED6-A24C-9DC8-CD7A-E35B9502FC93}"/>
              </a:ext>
            </a:extLst>
          </p:cNvPr>
          <p:cNvSpPr txBox="1"/>
          <p:nvPr/>
        </p:nvSpPr>
        <p:spPr>
          <a:xfrm>
            <a:off x="429967" y="3424946"/>
            <a:ext cx="2554128" cy="707886"/>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Teorema B: Uji Turunan Kedua</a:t>
            </a:r>
            <a:endParaRPr lang="en-ID" sz="2000" dirty="0">
              <a:solidFill>
                <a:schemeClr val="bg1">
                  <a:lumMod val="95000"/>
                </a:schemeClr>
              </a:solidFill>
              <a:latin typeface="Bahnschrift" panose="020B0502040204020203" pitchFamily="34" charset="0"/>
            </a:endParaRPr>
          </a:p>
        </p:txBody>
      </p:sp>
      <p:sp>
        <p:nvSpPr>
          <p:cNvPr id="13" name="TextBox 12">
            <a:hlinkClick r:id="rId6" action="ppaction://hlinksldjump"/>
            <a:extLst>
              <a:ext uri="{FF2B5EF4-FFF2-40B4-BE49-F238E27FC236}">
                <a16:creationId xmlns:a16="http://schemas.microsoft.com/office/drawing/2014/main" id="{85E1CF88-A405-9311-FF9C-5C7648E5AA76}"/>
              </a:ext>
            </a:extLst>
          </p:cNvPr>
          <p:cNvSpPr txBox="1"/>
          <p:nvPr/>
        </p:nvSpPr>
        <p:spPr>
          <a:xfrm>
            <a:off x="453914" y="4182195"/>
            <a:ext cx="2506234"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Contoh</a:t>
            </a:r>
            <a:endParaRPr lang="en-ID" sz="2000" dirty="0">
              <a:solidFill>
                <a:schemeClr val="bg1">
                  <a:lumMod val="95000"/>
                </a:schemeClr>
              </a:solidFill>
              <a:latin typeface="Bahnschrift" panose="020B0502040204020203" pitchFamily="34" charset="0"/>
            </a:endParaRPr>
          </a:p>
        </p:txBody>
      </p:sp>
      <p:sp>
        <p:nvSpPr>
          <p:cNvPr id="16" name="TextBox 15">
            <a:hlinkClick r:id="rId7" action="ppaction://hlinksldjump"/>
            <a:extLst>
              <a:ext uri="{FF2B5EF4-FFF2-40B4-BE49-F238E27FC236}">
                <a16:creationId xmlns:a16="http://schemas.microsoft.com/office/drawing/2014/main" id="{92E15F60-BFF5-E824-E0D2-F3BB2DA3F640}"/>
              </a:ext>
            </a:extLst>
          </p:cNvPr>
          <p:cNvSpPr txBox="1"/>
          <p:nvPr/>
        </p:nvSpPr>
        <p:spPr>
          <a:xfrm>
            <a:off x="6943" y="4766618"/>
            <a:ext cx="3400177" cy="707886"/>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B. Ekstrim pada Interval Terbuka</a:t>
            </a:r>
            <a:endParaRPr lang="en-ID" sz="2000" dirty="0">
              <a:solidFill>
                <a:schemeClr val="bg1">
                  <a:lumMod val="95000"/>
                </a:schemeClr>
              </a:solidFill>
              <a:latin typeface="Bahnschrift" panose="020B0502040204020203" pitchFamily="34" charset="0"/>
            </a:endParaRPr>
          </a:p>
        </p:txBody>
      </p:sp>
      <p:sp>
        <p:nvSpPr>
          <p:cNvPr id="17" name="TextBox 16">
            <a:extLst>
              <a:ext uri="{FF2B5EF4-FFF2-40B4-BE49-F238E27FC236}">
                <a16:creationId xmlns:a16="http://schemas.microsoft.com/office/drawing/2014/main" id="{0674E4A3-4711-AB56-2610-673499E48A98}"/>
              </a:ext>
            </a:extLst>
          </p:cNvPr>
          <p:cNvSpPr txBox="1"/>
          <p:nvPr/>
        </p:nvSpPr>
        <p:spPr>
          <a:xfrm>
            <a:off x="453914" y="1498966"/>
            <a:ext cx="2506234"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hlinkClick r:id="rId8" action="ppaction://hlinksldjump"/>
              </a:rPr>
              <a:t>Definisi</a:t>
            </a:r>
            <a:endParaRPr lang="en-ID" sz="2000" dirty="0">
              <a:solidFill>
                <a:schemeClr val="bg1">
                  <a:lumMod val="95000"/>
                </a:schemeClr>
              </a:solidFill>
              <a:latin typeface="Bahnschrift" panose="020B0502040204020203" pitchFamily="34" charset="0"/>
            </a:endParaRPr>
          </a:p>
        </p:txBody>
      </p:sp>
      <p:sp>
        <p:nvSpPr>
          <p:cNvPr id="28" name="TextBox 27">
            <a:hlinkClick r:id="rId9" action="ppaction://hlinksldjump"/>
            <a:extLst>
              <a:ext uri="{FF2B5EF4-FFF2-40B4-BE49-F238E27FC236}">
                <a16:creationId xmlns:a16="http://schemas.microsoft.com/office/drawing/2014/main" id="{DC563171-8353-6FE3-848E-09F361EDF6FF}"/>
              </a:ext>
            </a:extLst>
          </p:cNvPr>
          <p:cNvSpPr txBox="1"/>
          <p:nvPr/>
        </p:nvSpPr>
        <p:spPr>
          <a:xfrm>
            <a:off x="453914" y="2898536"/>
            <a:ext cx="2113006"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Contoh</a:t>
            </a:r>
            <a:endParaRPr lang="en-ID" sz="2000" dirty="0">
              <a:solidFill>
                <a:schemeClr val="bg1">
                  <a:lumMod val="95000"/>
                </a:schemeClr>
              </a:solidFill>
              <a:latin typeface="Bahnschrift" panose="020B0502040204020203" pitchFamily="34" charset="0"/>
            </a:endParaRPr>
          </a:p>
        </p:txBody>
      </p:sp>
      <p:sp>
        <p:nvSpPr>
          <p:cNvPr id="29" name="TextBox 28">
            <a:hlinkClick r:id="rId10" action="ppaction://hlinksldjump"/>
            <a:extLst>
              <a:ext uri="{FF2B5EF4-FFF2-40B4-BE49-F238E27FC236}">
                <a16:creationId xmlns:a16="http://schemas.microsoft.com/office/drawing/2014/main" id="{5CE69611-8165-4695-C673-98BF21ED1E88}"/>
              </a:ext>
            </a:extLst>
          </p:cNvPr>
          <p:cNvSpPr txBox="1"/>
          <p:nvPr/>
        </p:nvSpPr>
        <p:spPr>
          <a:xfrm>
            <a:off x="453914" y="5620718"/>
            <a:ext cx="2100648"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Contoh</a:t>
            </a:r>
            <a:endParaRPr lang="en-ID" sz="2000" dirty="0">
              <a:solidFill>
                <a:schemeClr val="bg1">
                  <a:lumMod val="95000"/>
                </a:schemeClr>
              </a:solidFill>
              <a:latin typeface="Bahnschrift" panose="020B0502040204020203" pitchFamily="34" charset="0"/>
            </a:endParaRPr>
          </a:p>
        </p:txBody>
      </p:sp>
      <p:cxnSp>
        <p:nvCxnSpPr>
          <p:cNvPr id="32" name="Straight Connector 31">
            <a:extLst>
              <a:ext uri="{FF2B5EF4-FFF2-40B4-BE49-F238E27FC236}">
                <a16:creationId xmlns:a16="http://schemas.microsoft.com/office/drawing/2014/main" id="{F83FFF86-EC60-A429-2986-3BCB2BB65BBA}"/>
              </a:ext>
            </a:extLst>
          </p:cNvPr>
          <p:cNvCxnSpPr>
            <a:cxnSpLocks/>
          </p:cNvCxnSpPr>
          <p:nvPr/>
        </p:nvCxnSpPr>
        <p:spPr>
          <a:xfrm>
            <a:off x="128299" y="1406310"/>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8C1F85DA-5E6A-077E-BBCC-A59C10748A9A}"/>
              </a:ext>
            </a:extLst>
          </p:cNvPr>
          <p:cNvCxnSpPr>
            <a:cxnSpLocks/>
          </p:cNvCxnSpPr>
          <p:nvPr/>
        </p:nvCxnSpPr>
        <p:spPr>
          <a:xfrm>
            <a:off x="128299" y="2081032"/>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F8F752F-1BAA-E04C-584C-4AF6D771583F}"/>
              </a:ext>
            </a:extLst>
          </p:cNvPr>
          <p:cNvCxnSpPr>
            <a:cxnSpLocks/>
          </p:cNvCxnSpPr>
          <p:nvPr/>
        </p:nvCxnSpPr>
        <p:spPr>
          <a:xfrm>
            <a:off x="128299" y="2786346"/>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15A0F5FC-7B67-E4BD-AACE-44F6B9D98A60}"/>
              </a:ext>
            </a:extLst>
          </p:cNvPr>
          <p:cNvCxnSpPr>
            <a:cxnSpLocks/>
          </p:cNvCxnSpPr>
          <p:nvPr/>
        </p:nvCxnSpPr>
        <p:spPr>
          <a:xfrm>
            <a:off x="86518" y="4132832"/>
            <a:ext cx="3241027"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0C4197DB-D301-F937-0A45-377AD65F15A9}"/>
              </a:ext>
            </a:extLst>
          </p:cNvPr>
          <p:cNvCxnSpPr>
            <a:cxnSpLocks/>
          </p:cNvCxnSpPr>
          <p:nvPr/>
        </p:nvCxnSpPr>
        <p:spPr>
          <a:xfrm>
            <a:off x="128299" y="3428999"/>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80747D40-7F67-A2D0-391B-67E155CF110A}"/>
              </a:ext>
            </a:extLst>
          </p:cNvPr>
          <p:cNvCxnSpPr>
            <a:cxnSpLocks/>
          </p:cNvCxnSpPr>
          <p:nvPr/>
        </p:nvCxnSpPr>
        <p:spPr>
          <a:xfrm>
            <a:off x="128299" y="4754706"/>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50182BF1-21E9-9C61-648A-23124CF9F8D7}"/>
              </a:ext>
            </a:extLst>
          </p:cNvPr>
          <p:cNvCxnSpPr>
            <a:cxnSpLocks/>
          </p:cNvCxnSpPr>
          <p:nvPr/>
        </p:nvCxnSpPr>
        <p:spPr>
          <a:xfrm>
            <a:off x="128299" y="5474504"/>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CCB02F3A-5AF6-5661-CCFB-620C29F297F7}"/>
              </a:ext>
            </a:extLst>
          </p:cNvPr>
          <p:cNvCxnSpPr>
            <a:cxnSpLocks/>
          </p:cNvCxnSpPr>
          <p:nvPr/>
        </p:nvCxnSpPr>
        <p:spPr>
          <a:xfrm>
            <a:off x="128299" y="6126738"/>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hlinkClick r:id="rId11" action="ppaction://hlinksldjump"/>
            <a:extLst>
              <a:ext uri="{FF2B5EF4-FFF2-40B4-BE49-F238E27FC236}">
                <a16:creationId xmlns:a16="http://schemas.microsoft.com/office/drawing/2014/main" id="{A13669A7-B78B-4A30-9411-6964542C825C}"/>
              </a:ext>
            </a:extLst>
          </p:cNvPr>
          <p:cNvCxnSpPr>
            <a:cxnSpLocks/>
          </p:cNvCxnSpPr>
          <p:nvPr/>
        </p:nvCxnSpPr>
        <p:spPr>
          <a:xfrm>
            <a:off x="128299" y="697760"/>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929BF471-0744-31E7-1D7B-625E25316CA3}"/>
              </a:ext>
            </a:extLst>
          </p:cNvPr>
          <p:cNvSpPr/>
          <p:nvPr/>
        </p:nvSpPr>
        <p:spPr>
          <a:xfrm>
            <a:off x="3583108" y="161366"/>
            <a:ext cx="6152563" cy="325016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ID" dirty="0"/>
          </a:p>
        </p:txBody>
      </p:sp>
      <p:pic>
        <p:nvPicPr>
          <p:cNvPr id="3" name="Picture 2" descr="Gambar">
            <a:extLst>
              <a:ext uri="{FF2B5EF4-FFF2-40B4-BE49-F238E27FC236}">
                <a16:creationId xmlns:a16="http://schemas.microsoft.com/office/drawing/2014/main" id="{17097E54-D0D3-A7DC-268A-EB61B27B12A4}"/>
              </a:ext>
            </a:extLst>
          </p:cNvPr>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142959" y="1207413"/>
            <a:ext cx="3019973" cy="2091233"/>
          </a:xfrm>
          <a:prstGeom prst="rect">
            <a:avLst/>
          </a:prstGeom>
          <a:noFill/>
          <a:ln>
            <a:noFill/>
          </a:ln>
        </p:spPr>
      </p:pic>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B363CE1A-5A57-40A8-B960-860EA894314A}"/>
                  </a:ext>
                </a:extLst>
              </p:cNvPr>
              <p:cNvSpPr txBox="1"/>
              <p:nvPr/>
            </p:nvSpPr>
            <p:spPr>
              <a:xfrm>
                <a:off x="3663154" y="354962"/>
                <a:ext cx="6484893" cy="1477328"/>
              </a:xfrm>
              <a:prstGeom prst="rect">
                <a:avLst/>
              </a:prstGeom>
              <a:noFill/>
            </p:spPr>
            <p:txBody>
              <a:bodyPr wrap="square" rtlCol="0">
                <a:spAutoFit/>
              </a:bodyPr>
              <a:lstStyle/>
              <a:p>
                <a:r>
                  <a:rPr lang="id-ID" sz="2400" dirty="0">
                    <a:latin typeface="Times New Roman" panose="02020603050405020304" pitchFamily="18" charset="0"/>
                    <a:ea typeface="Times New Roman" panose="02020603050405020304" pitchFamily="18" charset="0"/>
                    <a:cs typeface="Times New Roman" panose="02020603050405020304" pitchFamily="18" charset="0"/>
                  </a:rPr>
                  <a:t>F</a:t>
                </a:r>
                <a:r>
                  <a:rPr lang="id-ID" sz="2400" dirty="0">
                    <a:effectLst/>
                    <a:latin typeface="Times New Roman" panose="02020603050405020304" pitchFamily="18" charset="0"/>
                    <a:ea typeface="Times New Roman" panose="02020603050405020304" pitchFamily="18" charset="0"/>
                    <a:cs typeface="Times New Roman" panose="02020603050405020304" pitchFamily="18" charset="0"/>
                  </a:rPr>
                  <a:t>ungsi </a:t>
                </a:r>
                <a14:m>
                  <m:oMath xmlns:m="http://schemas.openxmlformats.org/officeDocument/2006/math">
                    <m:r>
                      <a:rPr lang="id-ID" sz="2400" i="1">
                        <a:effectLst/>
                        <a:latin typeface="Cambria Math" panose="02040503050406030204" pitchFamily="18" charset="0"/>
                        <a:ea typeface="Calibri" panose="020F0502020204030204" pitchFamily="34" charset="0"/>
                        <a:cs typeface="Times New Roman" panose="02020603050405020304" pitchFamily="18" charset="0"/>
                      </a:rPr>
                      <m:t>𝑓</m:t>
                    </m:r>
                  </m:oMath>
                </a14:m>
                <a:r>
                  <a:rPr lang="id-ID" sz="2400" dirty="0">
                    <a:effectLst/>
                    <a:latin typeface="Times New Roman" panose="02020603050405020304" pitchFamily="18" charset="0"/>
                    <a:ea typeface="Times New Roman" panose="02020603050405020304" pitchFamily="18" charset="0"/>
                    <a:cs typeface="Times New Roman" panose="02020603050405020304" pitchFamily="18" charset="0"/>
                  </a:rPr>
                  <a:t> dengan daerah asal S</a:t>
                </a:r>
                <a14:m>
                  <m:oMath xmlns:m="http://schemas.openxmlformats.org/officeDocument/2006/math">
                    <m:r>
                      <a:rPr lang="id-ID" sz="2400" i="1">
                        <a:effectLst/>
                        <a:latin typeface="Cambria Math" panose="02040503050406030204" pitchFamily="18" charset="0"/>
                        <a:ea typeface="Times New Roman" panose="02020603050405020304" pitchFamily="18" charset="0"/>
                        <a:cs typeface="Times New Roman" panose="02020603050405020304" pitchFamily="18" charset="0"/>
                      </a:rPr>
                      <m:t> =</m:t>
                    </m:r>
                    <m:d>
                      <m:dPr>
                        <m:begChr m:val="["/>
                        <m:endChr m:val="]"/>
                        <m:ctrlPr>
                          <a:rPr lang="en-ID" sz="24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id-ID" sz="2400" i="1">
                            <a:effectLst/>
                            <a:latin typeface="Cambria Math" panose="02040503050406030204" pitchFamily="18" charset="0"/>
                            <a:ea typeface="Times New Roman" panose="02020603050405020304" pitchFamily="18" charset="0"/>
                            <a:cs typeface="Times New Roman" panose="02020603050405020304" pitchFamily="18" charset="0"/>
                          </a:rPr>
                          <m:t>𝑎</m:t>
                        </m:r>
                        <m:r>
                          <a:rPr lang="id-ID" sz="2400" i="1">
                            <a:effectLst/>
                            <a:latin typeface="Cambria Math" panose="02040503050406030204" pitchFamily="18" charset="0"/>
                            <a:ea typeface="Times New Roman" panose="02020603050405020304" pitchFamily="18" charset="0"/>
                            <a:cs typeface="Times New Roman" panose="02020603050405020304" pitchFamily="18" charset="0"/>
                          </a:rPr>
                          <m:t>,</m:t>
                        </m:r>
                        <m:r>
                          <a:rPr lang="id-ID" sz="2400" i="1">
                            <a:effectLst/>
                            <a:latin typeface="Cambria Math" panose="02040503050406030204" pitchFamily="18" charset="0"/>
                            <a:ea typeface="Times New Roman" panose="02020603050405020304" pitchFamily="18" charset="0"/>
                            <a:cs typeface="Times New Roman" panose="02020603050405020304" pitchFamily="18" charset="0"/>
                          </a:rPr>
                          <m:t>𝑏</m:t>
                        </m:r>
                      </m:e>
                    </m:d>
                  </m:oMath>
                </a14:m>
                <a:r>
                  <a:rPr lang="id-ID" sz="2400" dirty="0">
                    <a:effectLst/>
                    <a:latin typeface="Times New Roman" panose="02020603050405020304" pitchFamily="18" charset="0"/>
                    <a:ea typeface="Times New Roman" panose="02020603050405020304" pitchFamily="18" charset="0"/>
                    <a:cs typeface="Times New Roman" panose="02020603050405020304" pitchFamily="18" charset="0"/>
                  </a:rPr>
                  <a:t> yang grafiknya sebai berikut adalah nilai maksimum global.</a:t>
                </a:r>
                <a:endParaRPr lang="en-ID"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ID" dirty="0"/>
              </a:p>
            </p:txBody>
          </p:sp>
        </mc:Choice>
        <mc:Fallback>
          <p:sp>
            <p:nvSpPr>
              <p:cNvPr id="8" name="TextBox 7">
                <a:extLst>
                  <a:ext uri="{FF2B5EF4-FFF2-40B4-BE49-F238E27FC236}">
                    <a16:creationId xmlns:a16="http://schemas.microsoft.com/office/drawing/2014/main" id="{B363CE1A-5A57-40A8-B960-860EA894314A}"/>
                  </a:ext>
                </a:extLst>
              </p:cNvPr>
              <p:cNvSpPr txBox="1">
                <a:spLocks noRot="1" noChangeAspect="1" noMove="1" noResize="1" noEditPoints="1" noAdjustHandles="1" noChangeArrowheads="1" noChangeShapeType="1" noTextEdit="1"/>
              </p:cNvSpPr>
              <p:nvPr/>
            </p:nvSpPr>
            <p:spPr>
              <a:xfrm>
                <a:off x="3663154" y="354962"/>
                <a:ext cx="6484893" cy="1477328"/>
              </a:xfrm>
              <a:prstGeom prst="rect">
                <a:avLst/>
              </a:prstGeom>
              <a:blipFill>
                <a:blip r:embed="rId13"/>
                <a:stretch>
                  <a:fillRect l="-1504" t="-3292"/>
                </a:stretch>
              </a:blipFill>
            </p:spPr>
            <p:txBody>
              <a:bodyPr/>
              <a:lstStyle/>
              <a:p>
                <a:r>
                  <a:rPr lang="en-ID">
                    <a:noFill/>
                  </a:rPr>
                  <a:t> </a:t>
                </a:r>
              </a:p>
            </p:txBody>
          </p:sp>
        </mc:Fallback>
      </mc:AlternateContent>
      <p:sp>
        <p:nvSpPr>
          <p:cNvPr id="14" name="Rectangle 13">
            <a:extLst>
              <a:ext uri="{FF2B5EF4-FFF2-40B4-BE49-F238E27FC236}">
                <a16:creationId xmlns:a16="http://schemas.microsoft.com/office/drawing/2014/main" id="{B41AD7B3-084B-E921-E00E-75C6BCD5CB13}"/>
              </a:ext>
            </a:extLst>
          </p:cNvPr>
          <p:cNvSpPr/>
          <p:nvPr/>
        </p:nvSpPr>
        <p:spPr>
          <a:xfrm>
            <a:off x="5396753" y="3403688"/>
            <a:ext cx="6708729" cy="331994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endParaRPr lang="en-ID" sz="1800" dirty="0"/>
          </a:p>
        </p:txBody>
      </p:sp>
      <mc:AlternateContent xmlns:mc="http://schemas.openxmlformats.org/markup-compatibility/2006">
        <mc:Choice xmlns:a14="http://schemas.microsoft.com/office/drawing/2010/main" Requires="a14">
          <p:sp>
            <p:nvSpPr>
              <p:cNvPr id="15" name="TextBox 14">
                <a:extLst>
                  <a:ext uri="{FF2B5EF4-FFF2-40B4-BE49-F238E27FC236}">
                    <a16:creationId xmlns:a16="http://schemas.microsoft.com/office/drawing/2014/main" id="{95A6E459-1E1D-75FE-04A1-628463414116}"/>
                  </a:ext>
                </a:extLst>
              </p:cNvPr>
              <p:cNvSpPr txBox="1"/>
              <p:nvPr/>
            </p:nvSpPr>
            <p:spPr>
              <a:xfrm flipH="1">
                <a:off x="5609470" y="3605131"/>
                <a:ext cx="6152562" cy="1107996"/>
              </a:xfrm>
              <a:prstGeom prst="rect">
                <a:avLst/>
              </a:prstGeom>
              <a:noFill/>
            </p:spPr>
            <p:txBody>
              <a:bodyPr wrap="square" rtlCol="0">
                <a:spAutoFit/>
              </a:bodyPr>
              <a:lstStyle/>
              <a:p>
                <a:r>
                  <a:rPr lang="id-ID" sz="2400" dirty="0">
                    <a:effectLst/>
                    <a:latin typeface="Times New Roman" panose="02020603050405020304" pitchFamily="18" charset="0"/>
                    <a:ea typeface="Times New Roman" panose="02020603050405020304" pitchFamily="18" charset="0"/>
                  </a:rPr>
                  <a:t>kita sebut </a:t>
                </a:r>
                <a14:m>
                  <m:oMath xmlns:m="http://schemas.openxmlformats.org/officeDocument/2006/math">
                    <m:r>
                      <a:rPr lang="id-ID" sz="2400" i="1">
                        <a:effectLst/>
                        <a:latin typeface="Cambria Math" panose="02040503050406030204" pitchFamily="18" charset="0"/>
                        <a:ea typeface="Calibri" panose="020F0502020204030204" pitchFamily="34" charset="0"/>
                        <a:cs typeface="Times New Roman" panose="02020603050405020304" pitchFamily="18" charset="0"/>
                      </a:rPr>
                      <m:t>𝑓</m:t>
                    </m:r>
                    <m:r>
                      <a:rPr lang="id-ID" sz="2400" i="1">
                        <a:effectLst/>
                        <a:latin typeface="Cambria Math" panose="02040503050406030204" pitchFamily="18" charset="0"/>
                        <a:ea typeface="Calibri" panose="020F0502020204030204" pitchFamily="34" charset="0"/>
                        <a:cs typeface="Times New Roman" panose="02020603050405020304" pitchFamily="18" charset="0"/>
                      </a:rPr>
                      <m:t>(</m:t>
                    </m:r>
                    <m:r>
                      <a:rPr lang="id-ID" sz="2400" i="1">
                        <a:effectLst/>
                        <a:latin typeface="Cambria Math" panose="02040503050406030204" pitchFamily="18" charset="0"/>
                        <a:ea typeface="Calibri" panose="020F0502020204030204" pitchFamily="34" charset="0"/>
                        <a:cs typeface="Times New Roman" panose="02020603050405020304" pitchFamily="18" charset="0"/>
                      </a:rPr>
                      <m:t>𝑐</m:t>
                    </m:r>
                    <m:r>
                      <a:rPr lang="id-ID" sz="2400" i="1">
                        <a:effectLst/>
                        <a:latin typeface="Cambria Math" panose="02040503050406030204" pitchFamily="18" charset="0"/>
                        <a:ea typeface="Calibri" panose="020F0502020204030204" pitchFamily="34" charset="0"/>
                        <a:cs typeface="Times New Roman" panose="02020603050405020304" pitchFamily="18" charset="0"/>
                      </a:rPr>
                      <m:t>)</m:t>
                    </m:r>
                  </m:oMath>
                </a14:m>
                <a:r>
                  <a:rPr lang="id-ID" sz="2400" dirty="0">
                    <a:effectLst/>
                    <a:latin typeface="Times New Roman" panose="02020603050405020304" pitchFamily="18" charset="0"/>
                    <a:ea typeface="Times New Roman" panose="02020603050405020304" pitchFamily="18" charset="0"/>
                  </a:rPr>
                  <a:t> suatu </a:t>
                </a:r>
                <a:r>
                  <a:rPr lang="id-ID" sz="2400" b="1" dirty="0">
                    <a:effectLst/>
                    <a:latin typeface="Times New Roman" panose="02020603050405020304" pitchFamily="18" charset="0"/>
                    <a:ea typeface="Times New Roman" panose="02020603050405020304" pitchFamily="18" charset="0"/>
                  </a:rPr>
                  <a:t>nilai maksimum lokal</a:t>
                </a:r>
                <a:r>
                  <a:rPr lang="id-ID" sz="2400" dirty="0">
                    <a:effectLst/>
                    <a:latin typeface="Times New Roman" panose="02020603050405020304" pitchFamily="18" charset="0"/>
                    <a:ea typeface="Times New Roman" panose="02020603050405020304" pitchFamily="18" charset="0"/>
                  </a:rPr>
                  <a:t> atau </a:t>
                </a:r>
                <a:r>
                  <a:rPr lang="id-ID" sz="2400" i="1" dirty="0">
                    <a:effectLst/>
                    <a:latin typeface="Times New Roman" panose="02020603050405020304" pitchFamily="18" charset="0"/>
                    <a:ea typeface="Times New Roman" panose="02020603050405020304" pitchFamily="18" charset="0"/>
                  </a:rPr>
                  <a:t>nilai maksimum relatif.</a:t>
                </a:r>
                <a:endParaRPr lang="en-ID" sz="2400" dirty="0"/>
              </a:p>
              <a:p>
                <a:endParaRPr lang="en-ID" dirty="0"/>
              </a:p>
            </p:txBody>
          </p:sp>
        </mc:Choice>
        <mc:Fallback>
          <p:sp>
            <p:nvSpPr>
              <p:cNvPr id="15" name="TextBox 14">
                <a:extLst>
                  <a:ext uri="{FF2B5EF4-FFF2-40B4-BE49-F238E27FC236}">
                    <a16:creationId xmlns:a16="http://schemas.microsoft.com/office/drawing/2014/main" id="{95A6E459-1E1D-75FE-04A1-628463414116}"/>
                  </a:ext>
                </a:extLst>
              </p:cNvPr>
              <p:cNvSpPr txBox="1">
                <a:spLocks noRot="1" noChangeAspect="1" noMove="1" noResize="1" noEditPoints="1" noAdjustHandles="1" noChangeArrowheads="1" noChangeShapeType="1" noTextEdit="1"/>
              </p:cNvSpPr>
              <p:nvPr/>
            </p:nvSpPr>
            <p:spPr>
              <a:xfrm flipH="1">
                <a:off x="5609470" y="3605131"/>
                <a:ext cx="6152562" cy="1107996"/>
              </a:xfrm>
              <a:prstGeom prst="rect">
                <a:avLst/>
              </a:prstGeom>
              <a:blipFill>
                <a:blip r:embed="rId14"/>
                <a:stretch>
                  <a:fillRect l="-1487" t="-4396"/>
                </a:stretch>
              </a:blipFill>
            </p:spPr>
            <p:txBody>
              <a:bodyPr/>
              <a:lstStyle/>
              <a:p>
                <a:r>
                  <a:rPr lang="en-ID">
                    <a:noFill/>
                  </a:rPr>
                  <a:t> </a:t>
                </a:r>
              </a:p>
            </p:txBody>
          </p:sp>
        </mc:Fallback>
      </mc:AlternateContent>
      <p:pic>
        <p:nvPicPr>
          <p:cNvPr id="18" name="Picture 17" descr="Gambar">
            <a:extLst>
              <a:ext uri="{FF2B5EF4-FFF2-40B4-BE49-F238E27FC236}">
                <a16:creationId xmlns:a16="http://schemas.microsoft.com/office/drawing/2014/main" id="{DAC91638-750A-79DE-848D-9635F350AB12}"/>
              </a:ext>
            </a:extLst>
          </p:cNvPr>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a:off x="6476482" y="4305221"/>
            <a:ext cx="3867150" cy="1630680"/>
          </a:xfrm>
          <a:prstGeom prst="rect">
            <a:avLst/>
          </a:prstGeom>
          <a:noFill/>
          <a:ln>
            <a:noFill/>
          </a:ln>
        </p:spPr>
      </p:pic>
    </p:spTree>
    <p:extLst>
      <p:ext uri="{BB962C8B-B14F-4D97-AF65-F5344CB8AC3E}">
        <p14:creationId xmlns:p14="http://schemas.microsoft.com/office/powerpoint/2010/main" val="3727678383"/>
      </p:ext>
    </p:extLst>
  </p:cSld>
  <p:clrMapOvr>
    <a:masterClrMapping/>
  </p:clrMapOvr>
  <mc:AlternateContent xmlns:mc="http://schemas.openxmlformats.org/markup-compatibility/2006">
    <mc:Choice xmlns:p159="http://schemas.microsoft.com/office/powerpoint/2015/09/main" Requires="p159">
      <p:transition spd="slow" advClick="0">
        <p159:morph option="byObject"/>
      </p:transition>
    </mc:Choice>
    <mc:Fallback>
      <p:transition spd="slow" advClick="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9" name="Rectangle: Rounded Corners 8">
            <a:extLst>
              <a:ext uri="{FF2B5EF4-FFF2-40B4-BE49-F238E27FC236}">
                <a16:creationId xmlns:a16="http://schemas.microsoft.com/office/drawing/2014/main" id="{8721DD17-4208-B572-1F96-669B99931150}"/>
              </a:ext>
            </a:extLst>
          </p:cNvPr>
          <p:cNvSpPr/>
          <p:nvPr/>
        </p:nvSpPr>
        <p:spPr>
          <a:xfrm>
            <a:off x="3511401" y="739002"/>
            <a:ext cx="8594081" cy="5281826"/>
          </a:xfrm>
          <a:prstGeom prst="roundRect">
            <a:avLst/>
          </a:prstGeom>
          <a:ln/>
        </p:spPr>
        <p:style>
          <a:lnRef idx="1">
            <a:schemeClr val="dk1"/>
          </a:lnRef>
          <a:fillRef idx="2">
            <a:schemeClr val="dk1"/>
          </a:fillRef>
          <a:effectRef idx="1">
            <a:schemeClr val="dk1"/>
          </a:effectRef>
          <a:fontRef idx="minor">
            <a:schemeClr val="dk1"/>
          </a:fontRef>
        </p:style>
        <p:txBody>
          <a:bodyPr rtlCol="0" anchor="ctr"/>
          <a:lstStyle/>
          <a:p>
            <a:pPr algn="ctr"/>
            <a:endParaRPr lang="en-ID"/>
          </a:p>
        </p:txBody>
      </p:sp>
      <p:sp useBgFill="1">
        <p:nvSpPr>
          <p:cNvPr id="6" name="Rectangle 5">
            <a:extLst>
              <a:ext uri="{FF2B5EF4-FFF2-40B4-BE49-F238E27FC236}">
                <a16:creationId xmlns:a16="http://schemas.microsoft.com/office/drawing/2014/main" id="{3EAA670B-D2DC-D182-EE8E-530B1A566C5C}"/>
              </a:ext>
            </a:extLst>
          </p:cNvPr>
          <p:cNvSpPr/>
          <p:nvPr/>
        </p:nvSpPr>
        <p:spPr>
          <a:xfrm>
            <a:off x="2443" y="0"/>
            <a:ext cx="3336324" cy="6920019"/>
          </a:xfrm>
          <a:prstGeom prst="rect">
            <a:avLst/>
          </a:prstGeom>
          <a:ln>
            <a:noFill/>
          </a:ln>
          <a:effectLst>
            <a:outerShdw blurRad="1270000" dist="38100" sx="113000" sy="113000" algn="l" rotWithShape="0">
              <a:schemeClr val="bg1">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ID" dirty="0">
              <a:solidFill>
                <a:schemeClr val="bg1">
                  <a:lumMod val="95000"/>
                </a:schemeClr>
              </a:solidFill>
            </a:endParaRPr>
          </a:p>
        </p:txBody>
      </p:sp>
      <p:sp useBgFill="1">
        <p:nvSpPr>
          <p:cNvPr id="43" name="Rectangle 42">
            <a:extLst>
              <a:ext uri="{FF2B5EF4-FFF2-40B4-BE49-F238E27FC236}">
                <a16:creationId xmlns:a16="http://schemas.microsoft.com/office/drawing/2014/main" id="{14A0A30C-CBBC-6752-52DC-691807D853A1}"/>
              </a:ext>
            </a:extLst>
          </p:cNvPr>
          <p:cNvSpPr/>
          <p:nvPr/>
        </p:nvSpPr>
        <p:spPr>
          <a:xfrm>
            <a:off x="6943" y="1369863"/>
            <a:ext cx="3357028" cy="711964"/>
          </a:xfrm>
          <a:prstGeom prst="rect">
            <a:avLst/>
          </a:prstGeom>
          <a:ln w="38100">
            <a:solidFill>
              <a:schemeClr val="bg1"/>
            </a:solidFill>
          </a:ln>
          <a:effectLst>
            <a:innerShdw blurRad="622300">
              <a:schemeClr val="bg1"/>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7" name="TextBox 6">
            <a:hlinkClick r:id="rId3" action="ppaction://hlinksldjump"/>
            <a:extLst>
              <a:ext uri="{FF2B5EF4-FFF2-40B4-BE49-F238E27FC236}">
                <a16:creationId xmlns:a16="http://schemas.microsoft.com/office/drawing/2014/main" id="{6130F55A-547A-AD10-61FA-40247BB222B2}"/>
              </a:ext>
            </a:extLst>
          </p:cNvPr>
          <p:cNvSpPr txBox="1"/>
          <p:nvPr/>
        </p:nvSpPr>
        <p:spPr>
          <a:xfrm flipH="1">
            <a:off x="258478" y="31116"/>
            <a:ext cx="2897106" cy="707886"/>
          </a:xfrm>
          <a:prstGeom prst="rect">
            <a:avLst/>
          </a:prstGeom>
          <a:noFill/>
        </p:spPr>
        <p:txBody>
          <a:bodyPr wrap="square" rtlCol="0">
            <a:spAutoFit/>
          </a:bodyPr>
          <a:lstStyle/>
          <a:p>
            <a:pPr algn="ctr"/>
            <a:r>
              <a:rPr lang="id-ID" sz="4000" dirty="0">
                <a:solidFill>
                  <a:schemeClr val="bg1">
                    <a:lumMod val="95000"/>
                  </a:schemeClr>
                </a:solidFill>
                <a:latin typeface="Gill Sans Ultra Bold" panose="020B0A02020104020203" pitchFamily="34" charset="0"/>
              </a:rPr>
              <a:t>MENU</a:t>
            </a:r>
            <a:endParaRPr lang="en-ID" sz="4000" dirty="0">
              <a:solidFill>
                <a:schemeClr val="bg1">
                  <a:lumMod val="95000"/>
                </a:schemeClr>
              </a:solidFill>
              <a:latin typeface="Gill Sans Ultra Bold" panose="020B0A02020104020203" pitchFamily="34" charset="0"/>
            </a:endParaRPr>
          </a:p>
        </p:txBody>
      </p:sp>
      <p:sp>
        <p:nvSpPr>
          <p:cNvPr id="10" name="TextBox 9">
            <a:hlinkClick r:id="rId4" action="ppaction://hlinksldjump"/>
            <a:extLst>
              <a:ext uri="{FF2B5EF4-FFF2-40B4-BE49-F238E27FC236}">
                <a16:creationId xmlns:a16="http://schemas.microsoft.com/office/drawing/2014/main" id="{69F5D8A0-8884-66A7-BF43-803E5255062E}"/>
              </a:ext>
            </a:extLst>
          </p:cNvPr>
          <p:cNvSpPr txBox="1"/>
          <p:nvPr/>
        </p:nvSpPr>
        <p:spPr>
          <a:xfrm>
            <a:off x="6943" y="817420"/>
            <a:ext cx="3400176"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A. Nilai Ekstrim Lokal</a:t>
            </a:r>
            <a:endParaRPr lang="en-ID" sz="2000" dirty="0">
              <a:solidFill>
                <a:schemeClr val="bg1">
                  <a:lumMod val="95000"/>
                </a:schemeClr>
              </a:solidFill>
              <a:latin typeface="Bahnschrift" panose="020B0502040204020203" pitchFamily="34" charset="0"/>
            </a:endParaRPr>
          </a:p>
        </p:txBody>
      </p:sp>
      <p:sp>
        <p:nvSpPr>
          <p:cNvPr id="11" name="TextBox 10">
            <a:extLst>
              <a:ext uri="{FF2B5EF4-FFF2-40B4-BE49-F238E27FC236}">
                <a16:creationId xmlns:a16="http://schemas.microsoft.com/office/drawing/2014/main" id="{B9FE50C9-AD22-71C1-17C9-411BA8842759}"/>
              </a:ext>
            </a:extLst>
          </p:cNvPr>
          <p:cNvSpPr txBox="1"/>
          <p:nvPr/>
        </p:nvSpPr>
        <p:spPr>
          <a:xfrm>
            <a:off x="429967" y="2036781"/>
            <a:ext cx="2554128" cy="707886"/>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hlinkClick r:id="rId5" action="ppaction://hlinksldjump"/>
              </a:rPr>
              <a:t>Teorema A: Uji Turunan Pertama</a:t>
            </a:r>
            <a:endParaRPr lang="en-ID" sz="2000" dirty="0">
              <a:solidFill>
                <a:schemeClr val="bg1">
                  <a:lumMod val="95000"/>
                </a:schemeClr>
              </a:solidFill>
              <a:latin typeface="Bahnschrift" panose="020B0502040204020203" pitchFamily="34" charset="0"/>
            </a:endParaRPr>
          </a:p>
        </p:txBody>
      </p:sp>
      <p:sp>
        <p:nvSpPr>
          <p:cNvPr id="12" name="TextBox 11">
            <a:hlinkClick r:id="rId6" action="ppaction://hlinksldjump"/>
            <a:extLst>
              <a:ext uri="{FF2B5EF4-FFF2-40B4-BE49-F238E27FC236}">
                <a16:creationId xmlns:a16="http://schemas.microsoft.com/office/drawing/2014/main" id="{D314DED6-A24C-9DC8-CD7A-E35B9502FC93}"/>
              </a:ext>
            </a:extLst>
          </p:cNvPr>
          <p:cNvSpPr txBox="1"/>
          <p:nvPr/>
        </p:nvSpPr>
        <p:spPr>
          <a:xfrm>
            <a:off x="429967" y="3424946"/>
            <a:ext cx="2554128" cy="707886"/>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Teorema B: Uji Turunan Kedua</a:t>
            </a:r>
            <a:endParaRPr lang="en-ID" sz="2000" dirty="0">
              <a:solidFill>
                <a:schemeClr val="bg1">
                  <a:lumMod val="95000"/>
                </a:schemeClr>
              </a:solidFill>
              <a:latin typeface="Bahnschrift" panose="020B0502040204020203" pitchFamily="34" charset="0"/>
            </a:endParaRPr>
          </a:p>
        </p:txBody>
      </p:sp>
      <p:sp>
        <p:nvSpPr>
          <p:cNvPr id="13" name="TextBox 12">
            <a:hlinkClick r:id="rId7" action="ppaction://hlinksldjump"/>
            <a:extLst>
              <a:ext uri="{FF2B5EF4-FFF2-40B4-BE49-F238E27FC236}">
                <a16:creationId xmlns:a16="http://schemas.microsoft.com/office/drawing/2014/main" id="{85E1CF88-A405-9311-FF9C-5C7648E5AA76}"/>
              </a:ext>
            </a:extLst>
          </p:cNvPr>
          <p:cNvSpPr txBox="1"/>
          <p:nvPr/>
        </p:nvSpPr>
        <p:spPr>
          <a:xfrm>
            <a:off x="453914" y="4182195"/>
            <a:ext cx="2506234"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Contoh</a:t>
            </a:r>
            <a:endParaRPr lang="en-ID" sz="2000" dirty="0">
              <a:solidFill>
                <a:schemeClr val="bg1">
                  <a:lumMod val="95000"/>
                </a:schemeClr>
              </a:solidFill>
              <a:latin typeface="Bahnschrift" panose="020B0502040204020203" pitchFamily="34" charset="0"/>
            </a:endParaRPr>
          </a:p>
        </p:txBody>
      </p:sp>
      <p:sp>
        <p:nvSpPr>
          <p:cNvPr id="16" name="TextBox 15">
            <a:hlinkClick r:id="rId8" action="ppaction://hlinksldjump"/>
            <a:extLst>
              <a:ext uri="{FF2B5EF4-FFF2-40B4-BE49-F238E27FC236}">
                <a16:creationId xmlns:a16="http://schemas.microsoft.com/office/drawing/2014/main" id="{92E15F60-BFF5-E824-E0D2-F3BB2DA3F640}"/>
              </a:ext>
            </a:extLst>
          </p:cNvPr>
          <p:cNvSpPr txBox="1"/>
          <p:nvPr/>
        </p:nvSpPr>
        <p:spPr>
          <a:xfrm>
            <a:off x="6943" y="4766618"/>
            <a:ext cx="3400177" cy="707886"/>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B. Ekstrim pada Interval Terbuka</a:t>
            </a:r>
            <a:endParaRPr lang="en-ID" sz="2000" dirty="0">
              <a:solidFill>
                <a:schemeClr val="bg1">
                  <a:lumMod val="95000"/>
                </a:schemeClr>
              </a:solidFill>
              <a:latin typeface="Bahnschrift" panose="020B0502040204020203" pitchFamily="34" charset="0"/>
            </a:endParaRPr>
          </a:p>
        </p:txBody>
      </p:sp>
      <p:sp>
        <p:nvSpPr>
          <p:cNvPr id="17" name="TextBox 16">
            <a:extLst>
              <a:ext uri="{FF2B5EF4-FFF2-40B4-BE49-F238E27FC236}">
                <a16:creationId xmlns:a16="http://schemas.microsoft.com/office/drawing/2014/main" id="{0674E4A3-4711-AB56-2610-673499E48A98}"/>
              </a:ext>
            </a:extLst>
          </p:cNvPr>
          <p:cNvSpPr txBox="1"/>
          <p:nvPr/>
        </p:nvSpPr>
        <p:spPr>
          <a:xfrm>
            <a:off x="390990" y="1414908"/>
            <a:ext cx="2506234" cy="584775"/>
          </a:xfrm>
          <a:prstGeom prst="rect">
            <a:avLst/>
          </a:prstGeom>
          <a:noFill/>
        </p:spPr>
        <p:txBody>
          <a:bodyPr wrap="square" rtlCol="0">
            <a:spAutoFit/>
          </a:bodyPr>
          <a:lstStyle/>
          <a:p>
            <a:r>
              <a:rPr lang="id-ID" sz="3200" b="1" dirty="0">
                <a:solidFill>
                  <a:schemeClr val="bg1">
                    <a:lumMod val="95000"/>
                  </a:schemeClr>
                </a:solidFill>
                <a:latin typeface="Bahnschrift" panose="020B0502040204020203" pitchFamily="34" charset="0"/>
              </a:rPr>
              <a:t>Definisi</a:t>
            </a:r>
            <a:endParaRPr lang="en-ID" sz="3200" b="1" dirty="0">
              <a:solidFill>
                <a:schemeClr val="bg1">
                  <a:lumMod val="95000"/>
                </a:schemeClr>
              </a:solidFill>
              <a:latin typeface="Bahnschrift" panose="020B0502040204020203" pitchFamily="34" charset="0"/>
            </a:endParaRPr>
          </a:p>
        </p:txBody>
      </p:sp>
      <p:sp>
        <p:nvSpPr>
          <p:cNvPr id="28" name="TextBox 27">
            <a:hlinkClick r:id="rId9" action="ppaction://hlinksldjump"/>
            <a:extLst>
              <a:ext uri="{FF2B5EF4-FFF2-40B4-BE49-F238E27FC236}">
                <a16:creationId xmlns:a16="http://schemas.microsoft.com/office/drawing/2014/main" id="{DC563171-8353-6FE3-848E-09F361EDF6FF}"/>
              </a:ext>
            </a:extLst>
          </p:cNvPr>
          <p:cNvSpPr txBox="1"/>
          <p:nvPr/>
        </p:nvSpPr>
        <p:spPr>
          <a:xfrm>
            <a:off x="453914" y="2898536"/>
            <a:ext cx="2113006"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Contoh</a:t>
            </a:r>
            <a:endParaRPr lang="en-ID" sz="2000" dirty="0">
              <a:solidFill>
                <a:schemeClr val="bg1">
                  <a:lumMod val="95000"/>
                </a:schemeClr>
              </a:solidFill>
              <a:latin typeface="Bahnschrift" panose="020B0502040204020203" pitchFamily="34" charset="0"/>
            </a:endParaRPr>
          </a:p>
        </p:txBody>
      </p:sp>
      <p:sp>
        <p:nvSpPr>
          <p:cNvPr id="29" name="TextBox 28">
            <a:hlinkClick r:id="rId10" action="ppaction://hlinksldjump"/>
            <a:extLst>
              <a:ext uri="{FF2B5EF4-FFF2-40B4-BE49-F238E27FC236}">
                <a16:creationId xmlns:a16="http://schemas.microsoft.com/office/drawing/2014/main" id="{5CE69611-8165-4695-C673-98BF21ED1E88}"/>
              </a:ext>
            </a:extLst>
          </p:cNvPr>
          <p:cNvSpPr txBox="1"/>
          <p:nvPr/>
        </p:nvSpPr>
        <p:spPr>
          <a:xfrm>
            <a:off x="453914" y="5620718"/>
            <a:ext cx="2100648"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Contoh</a:t>
            </a:r>
            <a:endParaRPr lang="en-ID" sz="2000" dirty="0">
              <a:solidFill>
                <a:schemeClr val="bg1">
                  <a:lumMod val="95000"/>
                </a:schemeClr>
              </a:solidFill>
              <a:latin typeface="Bahnschrift" panose="020B0502040204020203" pitchFamily="34" charset="0"/>
            </a:endParaRPr>
          </a:p>
        </p:txBody>
      </p:sp>
      <p:cxnSp>
        <p:nvCxnSpPr>
          <p:cNvPr id="32" name="Straight Connector 31">
            <a:extLst>
              <a:ext uri="{FF2B5EF4-FFF2-40B4-BE49-F238E27FC236}">
                <a16:creationId xmlns:a16="http://schemas.microsoft.com/office/drawing/2014/main" id="{F83FFF86-EC60-A429-2986-3BCB2BB65BBA}"/>
              </a:ext>
            </a:extLst>
          </p:cNvPr>
          <p:cNvCxnSpPr>
            <a:cxnSpLocks/>
          </p:cNvCxnSpPr>
          <p:nvPr/>
        </p:nvCxnSpPr>
        <p:spPr>
          <a:xfrm>
            <a:off x="128299" y="1391236"/>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8C1F85DA-5E6A-077E-BBCC-A59C10748A9A}"/>
              </a:ext>
            </a:extLst>
          </p:cNvPr>
          <p:cNvCxnSpPr>
            <a:cxnSpLocks/>
          </p:cNvCxnSpPr>
          <p:nvPr/>
        </p:nvCxnSpPr>
        <p:spPr>
          <a:xfrm>
            <a:off x="128299" y="2081032"/>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F8F752F-1BAA-E04C-584C-4AF6D771583F}"/>
              </a:ext>
            </a:extLst>
          </p:cNvPr>
          <p:cNvCxnSpPr>
            <a:cxnSpLocks/>
          </p:cNvCxnSpPr>
          <p:nvPr/>
        </p:nvCxnSpPr>
        <p:spPr>
          <a:xfrm>
            <a:off x="128299" y="2786346"/>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15A0F5FC-7B67-E4BD-AACE-44F6B9D98A60}"/>
              </a:ext>
            </a:extLst>
          </p:cNvPr>
          <p:cNvCxnSpPr>
            <a:cxnSpLocks/>
          </p:cNvCxnSpPr>
          <p:nvPr/>
        </p:nvCxnSpPr>
        <p:spPr>
          <a:xfrm>
            <a:off x="86518" y="4132832"/>
            <a:ext cx="3241027"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0C4197DB-D301-F937-0A45-377AD65F15A9}"/>
              </a:ext>
            </a:extLst>
          </p:cNvPr>
          <p:cNvCxnSpPr>
            <a:cxnSpLocks/>
          </p:cNvCxnSpPr>
          <p:nvPr/>
        </p:nvCxnSpPr>
        <p:spPr>
          <a:xfrm>
            <a:off x="128299" y="3428999"/>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80747D40-7F67-A2D0-391B-67E155CF110A}"/>
              </a:ext>
            </a:extLst>
          </p:cNvPr>
          <p:cNvCxnSpPr>
            <a:cxnSpLocks/>
          </p:cNvCxnSpPr>
          <p:nvPr/>
        </p:nvCxnSpPr>
        <p:spPr>
          <a:xfrm>
            <a:off x="128299" y="4754706"/>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50182BF1-21E9-9C61-648A-23124CF9F8D7}"/>
              </a:ext>
            </a:extLst>
          </p:cNvPr>
          <p:cNvCxnSpPr>
            <a:cxnSpLocks/>
          </p:cNvCxnSpPr>
          <p:nvPr/>
        </p:nvCxnSpPr>
        <p:spPr>
          <a:xfrm>
            <a:off x="128299" y="5474504"/>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CCB02F3A-5AF6-5661-CCFB-620C29F297F7}"/>
              </a:ext>
            </a:extLst>
          </p:cNvPr>
          <p:cNvCxnSpPr>
            <a:cxnSpLocks/>
          </p:cNvCxnSpPr>
          <p:nvPr/>
        </p:nvCxnSpPr>
        <p:spPr>
          <a:xfrm>
            <a:off x="128299" y="6126738"/>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A13669A7-B78B-4A30-9411-6964542C825C}"/>
              </a:ext>
            </a:extLst>
          </p:cNvPr>
          <p:cNvCxnSpPr>
            <a:cxnSpLocks/>
          </p:cNvCxnSpPr>
          <p:nvPr/>
        </p:nvCxnSpPr>
        <p:spPr>
          <a:xfrm>
            <a:off x="106725" y="739002"/>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B363CE1A-5A57-40A8-B960-860EA894314A}"/>
                  </a:ext>
                </a:extLst>
              </p:cNvPr>
              <p:cNvSpPr txBox="1"/>
              <p:nvPr/>
            </p:nvSpPr>
            <p:spPr>
              <a:xfrm>
                <a:off x="3779016" y="1017475"/>
                <a:ext cx="8270368" cy="4678204"/>
              </a:xfrm>
              <a:prstGeom prst="rect">
                <a:avLst/>
              </a:prstGeom>
              <a:noFill/>
            </p:spPr>
            <p:txBody>
              <a:bodyPr wrap="square" rtlCol="0">
                <a:spAutoFit/>
              </a:bodyPr>
              <a:lstStyle/>
              <a:p>
                <a:r>
                  <a:rPr lang="id-ID" sz="2800" dirty="0">
                    <a:solidFill>
                      <a:schemeClr val="bg1"/>
                    </a:solidFill>
                  </a:rPr>
                  <a:t>Misalkan </a:t>
                </a:r>
                <a:r>
                  <a:rPr lang="id-ID" sz="2800" i="1" dirty="0">
                    <a:solidFill>
                      <a:schemeClr val="bg1"/>
                    </a:solidFill>
                  </a:rPr>
                  <a:t>S</a:t>
                </a:r>
                <a:r>
                  <a:rPr lang="id-ID" sz="2800" dirty="0">
                    <a:solidFill>
                      <a:schemeClr val="bg1"/>
                    </a:solidFill>
                  </a:rPr>
                  <a:t>, daerah asal </a:t>
                </a:r>
                <a14:m>
                  <m:oMath xmlns:m="http://schemas.openxmlformats.org/officeDocument/2006/math">
                    <m:r>
                      <a:rPr lang="id-ID" sz="2800" i="1">
                        <a:solidFill>
                          <a:schemeClr val="bg1"/>
                        </a:solidFill>
                      </a:rPr>
                      <m:t>𝑓</m:t>
                    </m:r>
                    <m:r>
                      <a:rPr lang="id-ID" sz="2800" i="1">
                        <a:solidFill>
                          <a:schemeClr val="bg1"/>
                        </a:solidFill>
                      </a:rPr>
                      <m:t>, </m:t>
                    </m:r>
                  </m:oMath>
                </a14:m>
                <a:r>
                  <a:rPr lang="id-ID" sz="2800" dirty="0">
                    <a:solidFill>
                      <a:schemeClr val="bg1"/>
                    </a:solidFill>
                  </a:rPr>
                  <a:t>memuat titik </a:t>
                </a:r>
                <a14:m>
                  <m:oMath xmlns:m="http://schemas.openxmlformats.org/officeDocument/2006/math">
                    <m:r>
                      <a:rPr lang="id-ID" sz="2800" i="1">
                        <a:solidFill>
                          <a:schemeClr val="bg1"/>
                        </a:solidFill>
                      </a:rPr>
                      <m:t>𝑐</m:t>
                    </m:r>
                    <m:r>
                      <a:rPr lang="id-ID" sz="2800" i="1">
                        <a:solidFill>
                          <a:schemeClr val="bg1"/>
                        </a:solidFill>
                      </a:rPr>
                      <m:t>.</m:t>
                    </m:r>
                  </m:oMath>
                </a14:m>
                <a:r>
                  <a:rPr lang="id-ID" sz="2800" dirty="0">
                    <a:solidFill>
                      <a:schemeClr val="bg1"/>
                    </a:solidFill>
                  </a:rPr>
                  <a:t> Kita katakan bahwa;</a:t>
                </a:r>
                <a:endParaRPr lang="en-ID" sz="2800" dirty="0">
                  <a:solidFill>
                    <a:schemeClr val="bg1"/>
                  </a:solidFill>
                </a:endParaRPr>
              </a:p>
              <a:p>
                <a:pPr lvl="0"/>
                <a14:m>
                  <m:oMath xmlns:m="http://schemas.openxmlformats.org/officeDocument/2006/math">
                    <m:r>
                      <a:rPr lang="id-ID" sz="2800" i="1">
                        <a:solidFill>
                          <a:schemeClr val="bg1"/>
                        </a:solidFill>
                      </a:rPr>
                      <m:t>𝑓</m:t>
                    </m:r>
                    <m:r>
                      <a:rPr lang="id-ID" sz="2800" i="1">
                        <a:solidFill>
                          <a:schemeClr val="bg1"/>
                        </a:solidFill>
                      </a:rPr>
                      <m:t>(</m:t>
                    </m:r>
                    <m:r>
                      <a:rPr lang="id-ID" sz="2800" i="1">
                        <a:solidFill>
                          <a:schemeClr val="bg1"/>
                        </a:solidFill>
                      </a:rPr>
                      <m:t>𝑐</m:t>
                    </m:r>
                    <m:r>
                      <a:rPr lang="id-ID" sz="2800" i="1">
                        <a:solidFill>
                          <a:schemeClr val="bg1"/>
                        </a:solidFill>
                      </a:rPr>
                      <m:t>)</m:t>
                    </m:r>
                  </m:oMath>
                </a14:m>
                <a:r>
                  <a:rPr lang="id-ID" sz="2800" dirty="0">
                    <a:solidFill>
                      <a:schemeClr val="bg1"/>
                    </a:solidFill>
                  </a:rPr>
                  <a:t> nilai maksimum lokal </a:t>
                </a:r>
                <a14:m>
                  <m:oMath xmlns:m="http://schemas.openxmlformats.org/officeDocument/2006/math">
                    <m:r>
                      <a:rPr lang="id-ID" sz="2800" i="1">
                        <a:solidFill>
                          <a:schemeClr val="bg1"/>
                        </a:solidFill>
                      </a:rPr>
                      <m:t>𝑓</m:t>
                    </m:r>
                  </m:oMath>
                </a14:m>
                <a:r>
                  <a:rPr lang="id-ID" sz="2800" dirty="0">
                    <a:solidFill>
                      <a:schemeClr val="bg1"/>
                    </a:solidFill>
                  </a:rPr>
                  <a:t> jika terdapat interval </a:t>
                </a:r>
                <a14:m>
                  <m:oMath xmlns:m="http://schemas.openxmlformats.org/officeDocument/2006/math">
                    <m:d>
                      <m:dPr>
                        <m:ctrlPr>
                          <a:rPr lang="en-ID" sz="2800" i="1">
                            <a:solidFill>
                              <a:schemeClr val="bg1"/>
                            </a:solidFill>
                          </a:rPr>
                        </m:ctrlPr>
                      </m:dPr>
                      <m:e>
                        <m:r>
                          <a:rPr lang="id-ID" sz="2800" i="1">
                            <a:solidFill>
                              <a:schemeClr val="bg1"/>
                            </a:solidFill>
                          </a:rPr>
                          <m:t>𝑎</m:t>
                        </m:r>
                        <m:r>
                          <a:rPr lang="id-ID" sz="2800" i="1">
                            <a:solidFill>
                              <a:schemeClr val="bg1"/>
                            </a:solidFill>
                          </a:rPr>
                          <m:t>,</m:t>
                        </m:r>
                        <m:r>
                          <a:rPr lang="id-ID" sz="2800" i="1">
                            <a:solidFill>
                              <a:schemeClr val="bg1"/>
                            </a:solidFill>
                          </a:rPr>
                          <m:t>𝑏</m:t>
                        </m:r>
                      </m:e>
                    </m:d>
                  </m:oMath>
                </a14:m>
                <a:r>
                  <a:rPr lang="id-ID" sz="2800" dirty="0">
                    <a:solidFill>
                      <a:schemeClr val="bg1"/>
                    </a:solidFill>
                  </a:rPr>
                  <a:t> yang memuat </a:t>
                </a:r>
                <a14:m>
                  <m:oMath xmlns:m="http://schemas.openxmlformats.org/officeDocument/2006/math">
                    <m:r>
                      <a:rPr lang="id-ID" sz="2800" i="1">
                        <a:solidFill>
                          <a:schemeClr val="bg1"/>
                        </a:solidFill>
                      </a:rPr>
                      <m:t>𝑐</m:t>
                    </m:r>
                  </m:oMath>
                </a14:m>
                <a:r>
                  <a:rPr lang="id-ID" sz="2800" dirty="0">
                    <a:solidFill>
                      <a:schemeClr val="bg1"/>
                    </a:solidFill>
                  </a:rPr>
                  <a:t> sedemikian rupa sehingga </a:t>
                </a:r>
                <a14:m>
                  <m:oMath xmlns:m="http://schemas.openxmlformats.org/officeDocument/2006/math">
                    <m:r>
                      <a:rPr lang="id-ID" sz="2800" i="1">
                        <a:solidFill>
                          <a:schemeClr val="bg1"/>
                        </a:solidFill>
                      </a:rPr>
                      <m:t>𝑓</m:t>
                    </m:r>
                    <m:r>
                      <a:rPr lang="id-ID" sz="2800" i="1">
                        <a:solidFill>
                          <a:schemeClr val="bg1"/>
                        </a:solidFill>
                      </a:rPr>
                      <m:t>(</m:t>
                    </m:r>
                    <m:r>
                      <a:rPr lang="id-ID" sz="2800" i="1">
                        <a:solidFill>
                          <a:schemeClr val="bg1"/>
                        </a:solidFill>
                      </a:rPr>
                      <m:t>𝑐</m:t>
                    </m:r>
                    <m:r>
                      <a:rPr lang="id-ID" sz="2800" i="1">
                        <a:solidFill>
                          <a:schemeClr val="bg1"/>
                        </a:solidFill>
                      </a:rPr>
                      <m:t>)</m:t>
                    </m:r>
                  </m:oMath>
                </a14:m>
                <a:r>
                  <a:rPr lang="id-ID" sz="2800" dirty="0">
                    <a:solidFill>
                      <a:schemeClr val="bg1"/>
                    </a:solidFill>
                  </a:rPr>
                  <a:t> adalah nilai maksimum </a:t>
                </a:r>
                <a14:m>
                  <m:oMath xmlns:m="http://schemas.openxmlformats.org/officeDocument/2006/math">
                    <m:r>
                      <a:rPr lang="id-ID" sz="2800" i="1">
                        <a:solidFill>
                          <a:schemeClr val="bg1"/>
                        </a:solidFill>
                      </a:rPr>
                      <m:t>𝑓</m:t>
                    </m:r>
                  </m:oMath>
                </a14:m>
                <a:r>
                  <a:rPr lang="id-ID" sz="2800" dirty="0">
                    <a:solidFill>
                      <a:schemeClr val="bg1"/>
                    </a:solidFill>
                  </a:rPr>
                  <a:t> pada</a:t>
                </a:r>
                <a14:m>
                  <m:oMath xmlns:m="http://schemas.openxmlformats.org/officeDocument/2006/math">
                    <m:r>
                      <a:rPr lang="id-ID" sz="2800" i="1">
                        <a:solidFill>
                          <a:schemeClr val="bg1"/>
                        </a:solidFill>
                      </a:rPr>
                      <m:t> </m:t>
                    </m:r>
                    <m:d>
                      <m:dPr>
                        <m:ctrlPr>
                          <a:rPr lang="en-ID" sz="2800" i="1">
                            <a:solidFill>
                              <a:schemeClr val="bg1"/>
                            </a:solidFill>
                          </a:rPr>
                        </m:ctrlPr>
                      </m:dPr>
                      <m:e>
                        <m:r>
                          <a:rPr lang="id-ID" sz="2800" i="1">
                            <a:solidFill>
                              <a:schemeClr val="bg1"/>
                            </a:solidFill>
                          </a:rPr>
                          <m:t>𝑎</m:t>
                        </m:r>
                        <m:r>
                          <a:rPr lang="id-ID" sz="2800" i="1">
                            <a:solidFill>
                              <a:schemeClr val="bg1"/>
                            </a:solidFill>
                          </a:rPr>
                          <m:t>,</m:t>
                        </m:r>
                        <m:r>
                          <a:rPr lang="id-ID" sz="2800" i="1">
                            <a:solidFill>
                              <a:schemeClr val="bg1"/>
                            </a:solidFill>
                          </a:rPr>
                          <m:t>𝑏</m:t>
                        </m:r>
                      </m:e>
                    </m:d>
                    <m:r>
                      <a:rPr lang="id-ID" sz="2800" i="1">
                        <a:solidFill>
                          <a:schemeClr val="bg1"/>
                        </a:solidFill>
                      </a:rPr>
                      <m:t>∩</m:t>
                    </m:r>
                    <m:r>
                      <a:rPr lang="id-ID" sz="2800" i="1">
                        <a:solidFill>
                          <a:schemeClr val="bg1"/>
                        </a:solidFill>
                      </a:rPr>
                      <m:t>𝑆</m:t>
                    </m:r>
                  </m:oMath>
                </a14:m>
                <a:r>
                  <a:rPr lang="id-ID" sz="2800" dirty="0">
                    <a:solidFill>
                      <a:schemeClr val="bg1"/>
                    </a:solidFill>
                  </a:rPr>
                  <a:t>;</a:t>
                </a:r>
                <a:endParaRPr lang="en-ID" sz="2800" dirty="0">
                  <a:solidFill>
                    <a:schemeClr val="bg1"/>
                  </a:solidFill>
                </a:endParaRPr>
              </a:p>
              <a:p>
                <a:pPr lvl="0"/>
                <a14:m>
                  <m:oMath xmlns:m="http://schemas.openxmlformats.org/officeDocument/2006/math">
                    <m:r>
                      <a:rPr lang="id-ID" sz="2800" i="1">
                        <a:solidFill>
                          <a:schemeClr val="bg1"/>
                        </a:solidFill>
                      </a:rPr>
                      <m:t> </m:t>
                    </m:r>
                    <m:r>
                      <a:rPr lang="id-ID" sz="2800" i="1">
                        <a:solidFill>
                          <a:schemeClr val="bg1"/>
                        </a:solidFill>
                      </a:rPr>
                      <m:t>𝑓</m:t>
                    </m:r>
                    <m:r>
                      <a:rPr lang="id-ID" sz="2800" i="1">
                        <a:solidFill>
                          <a:schemeClr val="bg1"/>
                        </a:solidFill>
                      </a:rPr>
                      <m:t>(</m:t>
                    </m:r>
                    <m:r>
                      <a:rPr lang="id-ID" sz="2800" i="1">
                        <a:solidFill>
                          <a:schemeClr val="bg1"/>
                        </a:solidFill>
                      </a:rPr>
                      <m:t>𝑐</m:t>
                    </m:r>
                    <m:r>
                      <a:rPr lang="id-ID" sz="2800" i="1">
                        <a:solidFill>
                          <a:schemeClr val="bg1"/>
                        </a:solidFill>
                      </a:rPr>
                      <m:t>)</m:t>
                    </m:r>
                  </m:oMath>
                </a14:m>
                <a:r>
                  <a:rPr lang="id-ID" sz="2800" dirty="0">
                    <a:solidFill>
                      <a:schemeClr val="bg1"/>
                    </a:solidFill>
                  </a:rPr>
                  <a:t> nilai minimum lokal </a:t>
                </a:r>
                <a14:m>
                  <m:oMath xmlns:m="http://schemas.openxmlformats.org/officeDocument/2006/math">
                    <m:r>
                      <a:rPr lang="id-ID" sz="2800" i="1">
                        <a:solidFill>
                          <a:schemeClr val="bg1"/>
                        </a:solidFill>
                      </a:rPr>
                      <m:t>𝑓</m:t>
                    </m:r>
                  </m:oMath>
                </a14:m>
                <a:r>
                  <a:rPr lang="id-ID" sz="2800" dirty="0">
                    <a:solidFill>
                      <a:schemeClr val="bg1"/>
                    </a:solidFill>
                  </a:rPr>
                  <a:t> jika terdapat interval </a:t>
                </a:r>
                <a14:m>
                  <m:oMath xmlns:m="http://schemas.openxmlformats.org/officeDocument/2006/math">
                    <m:d>
                      <m:dPr>
                        <m:ctrlPr>
                          <a:rPr lang="en-ID" sz="2800" i="1">
                            <a:solidFill>
                              <a:schemeClr val="bg1"/>
                            </a:solidFill>
                          </a:rPr>
                        </m:ctrlPr>
                      </m:dPr>
                      <m:e>
                        <m:r>
                          <a:rPr lang="id-ID" sz="2800" i="1">
                            <a:solidFill>
                              <a:schemeClr val="bg1"/>
                            </a:solidFill>
                          </a:rPr>
                          <m:t>𝑎</m:t>
                        </m:r>
                        <m:r>
                          <a:rPr lang="id-ID" sz="2800" i="1">
                            <a:solidFill>
                              <a:schemeClr val="bg1"/>
                            </a:solidFill>
                          </a:rPr>
                          <m:t>,</m:t>
                        </m:r>
                        <m:r>
                          <a:rPr lang="id-ID" sz="2800" i="1">
                            <a:solidFill>
                              <a:schemeClr val="bg1"/>
                            </a:solidFill>
                          </a:rPr>
                          <m:t>𝑏</m:t>
                        </m:r>
                      </m:e>
                    </m:d>
                  </m:oMath>
                </a14:m>
                <a:r>
                  <a:rPr lang="id-ID" sz="2800" dirty="0">
                    <a:solidFill>
                      <a:schemeClr val="bg1"/>
                    </a:solidFill>
                  </a:rPr>
                  <a:t> yang memuat </a:t>
                </a:r>
                <a14:m>
                  <m:oMath xmlns:m="http://schemas.openxmlformats.org/officeDocument/2006/math">
                    <m:r>
                      <a:rPr lang="id-ID" sz="2800" i="1">
                        <a:solidFill>
                          <a:schemeClr val="bg1"/>
                        </a:solidFill>
                      </a:rPr>
                      <m:t>𝑐</m:t>
                    </m:r>
                  </m:oMath>
                </a14:m>
                <a:r>
                  <a:rPr lang="id-ID" sz="2800" dirty="0">
                    <a:solidFill>
                      <a:schemeClr val="bg1"/>
                    </a:solidFill>
                  </a:rPr>
                  <a:t> sedemikian rupa sehingga </a:t>
                </a:r>
                <a14:m>
                  <m:oMath xmlns:m="http://schemas.openxmlformats.org/officeDocument/2006/math">
                    <m:r>
                      <a:rPr lang="id-ID" sz="2800" i="1">
                        <a:solidFill>
                          <a:schemeClr val="bg1"/>
                        </a:solidFill>
                      </a:rPr>
                      <m:t>𝑓</m:t>
                    </m:r>
                    <m:r>
                      <a:rPr lang="id-ID" sz="2800" i="1">
                        <a:solidFill>
                          <a:schemeClr val="bg1"/>
                        </a:solidFill>
                      </a:rPr>
                      <m:t>(</m:t>
                    </m:r>
                    <m:r>
                      <a:rPr lang="id-ID" sz="2800" i="1">
                        <a:solidFill>
                          <a:schemeClr val="bg1"/>
                        </a:solidFill>
                      </a:rPr>
                      <m:t>𝑐</m:t>
                    </m:r>
                    <m:r>
                      <a:rPr lang="id-ID" sz="2800" i="1">
                        <a:solidFill>
                          <a:schemeClr val="bg1"/>
                        </a:solidFill>
                      </a:rPr>
                      <m:t>)</m:t>
                    </m:r>
                  </m:oMath>
                </a14:m>
                <a:r>
                  <a:rPr lang="id-ID" sz="2800" dirty="0">
                    <a:solidFill>
                      <a:schemeClr val="bg1"/>
                    </a:solidFill>
                  </a:rPr>
                  <a:t> adalah nilai minimum </a:t>
                </a:r>
                <a14:m>
                  <m:oMath xmlns:m="http://schemas.openxmlformats.org/officeDocument/2006/math">
                    <m:r>
                      <a:rPr lang="id-ID" sz="2800" i="1">
                        <a:solidFill>
                          <a:schemeClr val="bg1"/>
                        </a:solidFill>
                      </a:rPr>
                      <m:t>𝑓</m:t>
                    </m:r>
                  </m:oMath>
                </a14:m>
                <a:r>
                  <a:rPr lang="id-ID" sz="2800" dirty="0">
                    <a:solidFill>
                      <a:schemeClr val="bg1"/>
                    </a:solidFill>
                  </a:rPr>
                  <a:t> pada</a:t>
                </a:r>
                <a14:m>
                  <m:oMath xmlns:m="http://schemas.openxmlformats.org/officeDocument/2006/math">
                    <m:r>
                      <a:rPr lang="id-ID" sz="2800" i="1">
                        <a:solidFill>
                          <a:schemeClr val="bg1"/>
                        </a:solidFill>
                      </a:rPr>
                      <m:t> </m:t>
                    </m:r>
                    <m:d>
                      <m:dPr>
                        <m:ctrlPr>
                          <a:rPr lang="en-ID" sz="2800" i="1">
                            <a:solidFill>
                              <a:schemeClr val="bg1"/>
                            </a:solidFill>
                          </a:rPr>
                        </m:ctrlPr>
                      </m:dPr>
                      <m:e>
                        <m:r>
                          <a:rPr lang="id-ID" sz="2800" i="1">
                            <a:solidFill>
                              <a:schemeClr val="bg1"/>
                            </a:solidFill>
                          </a:rPr>
                          <m:t>𝑎</m:t>
                        </m:r>
                        <m:r>
                          <a:rPr lang="id-ID" sz="2800" i="1">
                            <a:solidFill>
                              <a:schemeClr val="bg1"/>
                            </a:solidFill>
                          </a:rPr>
                          <m:t>,</m:t>
                        </m:r>
                        <m:r>
                          <a:rPr lang="id-ID" sz="2800" i="1">
                            <a:solidFill>
                              <a:schemeClr val="bg1"/>
                            </a:solidFill>
                          </a:rPr>
                          <m:t>𝑏</m:t>
                        </m:r>
                      </m:e>
                    </m:d>
                    <m:r>
                      <a:rPr lang="id-ID" sz="2800" i="1">
                        <a:solidFill>
                          <a:schemeClr val="bg1"/>
                        </a:solidFill>
                      </a:rPr>
                      <m:t>∩</m:t>
                    </m:r>
                    <m:r>
                      <a:rPr lang="id-ID" sz="2800" i="1">
                        <a:solidFill>
                          <a:schemeClr val="bg1"/>
                        </a:solidFill>
                      </a:rPr>
                      <m:t>𝑆</m:t>
                    </m:r>
                  </m:oMath>
                </a14:m>
                <a:r>
                  <a:rPr lang="id-ID" sz="2800" dirty="0">
                    <a:solidFill>
                      <a:schemeClr val="bg1"/>
                    </a:solidFill>
                  </a:rPr>
                  <a:t>;</a:t>
                </a:r>
                <a:endParaRPr lang="en-ID" sz="2800" dirty="0">
                  <a:solidFill>
                    <a:schemeClr val="bg1"/>
                  </a:solidFill>
                </a:endParaRPr>
              </a:p>
              <a:p>
                <a:pPr lvl="0"/>
                <a:r>
                  <a:rPr lang="id-ID" sz="2800" dirty="0">
                    <a:solidFill>
                      <a:schemeClr val="bg1"/>
                    </a:solidFill>
                  </a:rPr>
                  <a:t> </a:t>
                </a:r>
                <a14:m>
                  <m:oMath xmlns:m="http://schemas.openxmlformats.org/officeDocument/2006/math">
                    <m:r>
                      <a:rPr lang="id-ID" sz="2800" i="1">
                        <a:solidFill>
                          <a:schemeClr val="bg1"/>
                        </a:solidFill>
                      </a:rPr>
                      <m:t>𝑓</m:t>
                    </m:r>
                    <m:r>
                      <a:rPr lang="id-ID" sz="2800" i="1">
                        <a:solidFill>
                          <a:schemeClr val="bg1"/>
                        </a:solidFill>
                      </a:rPr>
                      <m:t>(</m:t>
                    </m:r>
                    <m:r>
                      <a:rPr lang="id-ID" sz="2800" i="1">
                        <a:solidFill>
                          <a:schemeClr val="bg1"/>
                        </a:solidFill>
                      </a:rPr>
                      <m:t>𝑐</m:t>
                    </m:r>
                    <m:r>
                      <a:rPr lang="id-ID" sz="2800" i="1">
                        <a:solidFill>
                          <a:schemeClr val="bg1"/>
                        </a:solidFill>
                      </a:rPr>
                      <m:t>)</m:t>
                    </m:r>
                  </m:oMath>
                </a14:m>
                <a:r>
                  <a:rPr lang="id-ID" sz="2800" dirty="0">
                    <a:solidFill>
                      <a:schemeClr val="bg1"/>
                    </a:solidFill>
                  </a:rPr>
                  <a:t> adalah nilai ekstrim lokal </a:t>
                </a:r>
                <a14:m>
                  <m:oMath xmlns:m="http://schemas.openxmlformats.org/officeDocument/2006/math">
                    <m:r>
                      <a:rPr lang="id-ID" sz="2800" i="1">
                        <a:solidFill>
                          <a:schemeClr val="bg1"/>
                        </a:solidFill>
                      </a:rPr>
                      <m:t>𝑓</m:t>
                    </m:r>
                  </m:oMath>
                </a14:m>
                <a:r>
                  <a:rPr lang="id-ID" sz="2800" dirty="0">
                    <a:solidFill>
                      <a:schemeClr val="bg1"/>
                    </a:solidFill>
                  </a:rPr>
                  <a:t> jika ia berupa nilai maksimum lokal atau minimum lokal.</a:t>
                </a:r>
                <a:endParaRPr lang="en-ID" sz="2800" dirty="0">
                  <a:solidFill>
                    <a:schemeClr val="bg1"/>
                  </a:solidFill>
                </a:endParaRPr>
              </a:p>
              <a:p>
                <a:endParaRPr lang="en-ID" dirty="0"/>
              </a:p>
            </p:txBody>
          </p:sp>
        </mc:Choice>
        <mc:Fallback>
          <p:sp>
            <p:nvSpPr>
              <p:cNvPr id="8" name="TextBox 7">
                <a:extLst>
                  <a:ext uri="{FF2B5EF4-FFF2-40B4-BE49-F238E27FC236}">
                    <a16:creationId xmlns:a16="http://schemas.microsoft.com/office/drawing/2014/main" id="{B363CE1A-5A57-40A8-B960-860EA894314A}"/>
                  </a:ext>
                </a:extLst>
              </p:cNvPr>
              <p:cNvSpPr txBox="1">
                <a:spLocks noRot="1" noChangeAspect="1" noMove="1" noResize="1" noEditPoints="1" noAdjustHandles="1" noChangeArrowheads="1" noChangeShapeType="1" noTextEdit="1"/>
              </p:cNvSpPr>
              <p:nvPr/>
            </p:nvSpPr>
            <p:spPr>
              <a:xfrm>
                <a:off x="3779016" y="1017475"/>
                <a:ext cx="8270368" cy="4678204"/>
              </a:xfrm>
              <a:prstGeom prst="rect">
                <a:avLst/>
              </a:prstGeom>
              <a:blipFill>
                <a:blip r:embed="rId11"/>
                <a:stretch>
                  <a:fillRect l="-1548" t="-1304"/>
                </a:stretch>
              </a:blipFill>
            </p:spPr>
            <p:txBody>
              <a:bodyPr/>
              <a:lstStyle/>
              <a:p>
                <a:r>
                  <a:rPr lang="en-ID">
                    <a:noFill/>
                  </a:rPr>
                  <a:t> </a:t>
                </a:r>
              </a:p>
            </p:txBody>
          </p:sp>
        </mc:Fallback>
      </mc:AlternateContent>
    </p:spTree>
    <p:extLst>
      <p:ext uri="{BB962C8B-B14F-4D97-AF65-F5344CB8AC3E}">
        <p14:creationId xmlns:p14="http://schemas.microsoft.com/office/powerpoint/2010/main" val="2620869840"/>
      </p:ext>
    </p:extLst>
  </p:cSld>
  <p:clrMapOvr>
    <a:masterClrMapping/>
  </p:clrMapOvr>
  <mc:AlternateContent xmlns:mc="http://schemas.openxmlformats.org/markup-compatibility/2006">
    <mc:Choice xmlns:p159="http://schemas.microsoft.com/office/powerpoint/2015/09/main" Requires="p159">
      <p:transition spd="slow" advClick="0">
        <p159:morph option="byObject"/>
      </p:transition>
    </mc:Choice>
    <mc:Fallback>
      <p:transition spd="slow" advClick="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9" name="Rectangle: Rounded Corners 8">
            <a:extLst>
              <a:ext uri="{FF2B5EF4-FFF2-40B4-BE49-F238E27FC236}">
                <a16:creationId xmlns:a16="http://schemas.microsoft.com/office/drawing/2014/main" id="{8721DD17-4208-B572-1F96-669B99931150}"/>
              </a:ext>
            </a:extLst>
          </p:cNvPr>
          <p:cNvSpPr/>
          <p:nvPr/>
        </p:nvSpPr>
        <p:spPr>
          <a:xfrm>
            <a:off x="3511401" y="739002"/>
            <a:ext cx="8594081" cy="5281826"/>
          </a:xfrm>
          <a:prstGeom prst="round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ID"/>
          </a:p>
        </p:txBody>
      </p:sp>
      <p:sp useBgFill="1">
        <p:nvSpPr>
          <p:cNvPr id="6" name="Rectangle 5">
            <a:extLst>
              <a:ext uri="{FF2B5EF4-FFF2-40B4-BE49-F238E27FC236}">
                <a16:creationId xmlns:a16="http://schemas.microsoft.com/office/drawing/2014/main" id="{3EAA670B-D2DC-D182-EE8E-530B1A566C5C}"/>
              </a:ext>
            </a:extLst>
          </p:cNvPr>
          <p:cNvSpPr/>
          <p:nvPr/>
        </p:nvSpPr>
        <p:spPr>
          <a:xfrm>
            <a:off x="0" y="0"/>
            <a:ext cx="3336324" cy="6920019"/>
          </a:xfrm>
          <a:prstGeom prst="rect">
            <a:avLst/>
          </a:prstGeom>
          <a:ln>
            <a:noFill/>
          </a:ln>
          <a:effectLst>
            <a:outerShdw blurRad="1270000" dist="38100" sx="113000" sy="113000" algn="l" rotWithShape="0">
              <a:schemeClr val="bg1">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ID" dirty="0">
              <a:solidFill>
                <a:schemeClr val="bg1">
                  <a:lumMod val="95000"/>
                </a:schemeClr>
              </a:solidFill>
            </a:endParaRPr>
          </a:p>
        </p:txBody>
      </p:sp>
      <p:sp useBgFill="1">
        <p:nvSpPr>
          <p:cNvPr id="43" name="Rectangle 42">
            <a:hlinkClick r:id="rId3" action="ppaction://hlinksldjump"/>
            <a:extLst>
              <a:ext uri="{FF2B5EF4-FFF2-40B4-BE49-F238E27FC236}">
                <a16:creationId xmlns:a16="http://schemas.microsoft.com/office/drawing/2014/main" id="{14A0A30C-CBBC-6752-52DC-691807D853A1}"/>
              </a:ext>
            </a:extLst>
          </p:cNvPr>
          <p:cNvSpPr/>
          <p:nvPr/>
        </p:nvSpPr>
        <p:spPr>
          <a:xfrm>
            <a:off x="50091" y="2064288"/>
            <a:ext cx="3357028" cy="711964"/>
          </a:xfrm>
          <a:prstGeom prst="rect">
            <a:avLst/>
          </a:prstGeom>
          <a:ln w="38100">
            <a:solidFill>
              <a:schemeClr val="bg1"/>
            </a:solidFill>
          </a:ln>
          <a:effectLst>
            <a:innerShdw blurRad="622300">
              <a:schemeClr val="bg1"/>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7" name="TextBox 6">
            <a:hlinkClick r:id="rId4" action="ppaction://hlinksldjump"/>
            <a:extLst>
              <a:ext uri="{FF2B5EF4-FFF2-40B4-BE49-F238E27FC236}">
                <a16:creationId xmlns:a16="http://schemas.microsoft.com/office/drawing/2014/main" id="{6130F55A-547A-AD10-61FA-40247BB222B2}"/>
              </a:ext>
            </a:extLst>
          </p:cNvPr>
          <p:cNvSpPr txBox="1"/>
          <p:nvPr/>
        </p:nvSpPr>
        <p:spPr>
          <a:xfrm flipH="1">
            <a:off x="294975" y="31116"/>
            <a:ext cx="2897106" cy="707886"/>
          </a:xfrm>
          <a:prstGeom prst="rect">
            <a:avLst/>
          </a:prstGeom>
          <a:noFill/>
        </p:spPr>
        <p:txBody>
          <a:bodyPr wrap="square" rtlCol="0">
            <a:spAutoFit/>
          </a:bodyPr>
          <a:lstStyle/>
          <a:p>
            <a:pPr algn="ctr"/>
            <a:r>
              <a:rPr lang="id-ID" sz="4000" dirty="0">
                <a:solidFill>
                  <a:schemeClr val="bg1">
                    <a:lumMod val="95000"/>
                  </a:schemeClr>
                </a:solidFill>
                <a:latin typeface="Gill Sans Ultra Bold" panose="020B0A02020104020203" pitchFamily="34" charset="0"/>
              </a:rPr>
              <a:t>MENU</a:t>
            </a:r>
            <a:endParaRPr lang="en-ID" sz="4000" dirty="0">
              <a:solidFill>
                <a:schemeClr val="bg1">
                  <a:lumMod val="95000"/>
                </a:schemeClr>
              </a:solidFill>
              <a:latin typeface="Gill Sans Ultra Bold" panose="020B0A02020104020203" pitchFamily="34" charset="0"/>
            </a:endParaRPr>
          </a:p>
        </p:txBody>
      </p:sp>
      <p:sp>
        <p:nvSpPr>
          <p:cNvPr id="10" name="TextBox 9">
            <a:hlinkClick r:id="rId5" action="ppaction://hlinksldjump"/>
            <a:extLst>
              <a:ext uri="{FF2B5EF4-FFF2-40B4-BE49-F238E27FC236}">
                <a16:creationId xmlns:a16="http://schemas.microsoft.com/office/drawing/2014/main" id="{69F5D8A0-8884-66A7-BF43-803E5255062E}"/>
              </a:ext>
            </a:extLst>
          </p:cNvPr>
          <p:cNvSpPr txBox="1"/>
          <p:nvPr/>
        </p:nvSpPr>
        <p:spPr>
          <a:xfrm>
            <a:off x="6943" y="817420"/>
            <a:ext cx="3400176"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A. Nilai Ekstrim Lokal</a:t>
            </a:r>
            <a:endParaRPr lang="en-ID" sz="2000" dirty="0">
              <a:solidFill>
                <a:schemeClr val="bg1">
                  <a:lumMod val="95000"/>
                </a:schemeClr>
              </a:solidFill>
              <a:latin typeface="Bahnschrift" panose="020B0502040204020203" pitchFamily="34" charset="0"/>
            </a:endParaRPr>
          </a:p>
        </p:txBody>
      </p:sp>
      <p:sp>
        <p:nvSpPr>
          <p:cNvPr id="11" name="TextBox 10">
            <a:extLst>
              <a:ext uri="{FF2B5EF4-FFF2-40B4-BE49-F238E27FC236}">
                <a16:creationId xmlns:a16="http://schemas.microsoft.com/office/drawing/2014/main" id="{B9FE50C9-AD22-71C1-17C9-411BA8842759}"/>
              </a:ext>
            </a:extLst>
          </p:cNvPr>
          <p:cNvSpPr txBox="1"/>
          <p:nvPr/>
        </p:nvSpPr>
        <p:spPr>
          <a:xfrm>
            <a:off x="429967" y="2036781"/>
            <a:ext cx="2554128" cy="830997"/>
          </a:xfrm>
          <a:prstGeom prst="rect">
            <a:avLst/>
          </a:prstGeom>
          <a:noFill/>
        </p:spPr>
        <p:txBody>
          <a:bodyPr wrap="square" rtlCol="0">
            <a:spAutoFit/>
          </a:bodyPr>
          <a:lstStyle/>
          <a:p>
            <a:r>
              <a:rPr lang="id-ID" sz="2400" b="1" dirty="0">
                <a:solidFill>
                  <a:schemeClr val="bg1">
                    <a:lumMod val="95000"/>
                  </a:schemeClr>
                </a:solidFill>
                <a:latin typeface="Bahnschrift" panose="020B0502040204020203" pitchFamily="34" charset="0"/>
              </a:rPr>
              <a:t>Teorema A: Uji Turunan Pertama</a:t>
            </a:r>
            <a:endParaRPr lang="en-ID" sz="2400" b="1" dirty="0">
              <a:solidFill>
                <a:schemeClr val="bg1">
                  <a:lumMod val="95000"/>
                </a:schemeClr>
              </a:solidFill>
              <a:latin typeface="Bahnschrift" panose="020B0502040204020203" pitchFamily="34" charset="0"/>
            </a:endParaRPr>
          </a:p>
        </p:txBody>
      </p:sp>
      <p:sp>
        <p:nvSpPr>
          <p:cNvPr id="12" name="TextBox 11">
            <a:hlinkClick r:id="rId6" action="ppaction://hlinksldjump"/>
            <a:extLst>
              <a:ext uri="{FF2B5EF4-FFF2-40B4-BE49-F238E27FC236}">
                <a16:creationId xmlns:a16="http://schemas.microsoft.com/office/drawing/2014/main" id="{D314DED6-A24C-9DC8-CD7A-E35B9502FC93}"/>
              </a:ext>
            </a:extLst>
          </p:cNvPr>
          <p:cNvSpPr txBox="1"/>
          <p:nvPr/>
        </p:nvSpPr>
        <p:spPr>
          <a:xfrm>
            <a:off x="429967" y="3424946"/>
            <a:ext cx="2554128" cy="707886"/>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Teorema B: Uji Turunan Kedua</a:t>
            </a:r>
            <a:endParaRPr lang="en-ID" sz="2000" dirty="0">
              <a:solidFill>
                <a:schemeClr val="bg1">
                  <a:lumMod val="95000"/>
                </a:schemeClr>
              </a:solidFill>
              <a:latin typeface="Bahnschrift" panose="020B0502040204020203" pitchFamily="34" charset="0"/>
            </a:endParaRPr>
          </a:p>
        </p:txBody>
      </p:sp>
      <p:sp>
        <p:nvSpPr>
          <p:cNvPr id="13" name="TextBox 12">
            <a:hlinkClick r:id="rId7" action="ppaction://hlinksldjump"/>
            <a:extLst>
              <a:ext uri="{FF2B5EF4-FFF2-40B4-BE49-F238E27FC236}">
                <a16:creationId xmlns:a16="http://schemas.microsoft.com/office/drawing/2014/main" id="{85E1CF88-A405-9311-FF9C-5C7648E5AA76}"/>
              </a:ext>
            </a:extLst>
          </p:cNvPr>
          <p:cNvSpPr txBox="1"/>
          <p:nvPr/>
        </p:nvSpPr>
        <p:spPr>
          <a:xfrm>
            <a:off x="453914" y="4182195"/>
            <a:ext cx="2506234"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Contoh</a:t>
            </a:r>
            <a:endParaRPr lang="en-ID" sz="2000" dirty="0">
              <a:solidFill>
                <a:schemeClr val="bg1">
                  <a:lumMod val="95000"/>
                </a:schemeClr>
              </a:solidFill>
              <a:latin typeface="Bahnschrift" panose="020B0502040204020203" pitchFamily="34" charset="0"/>
            </a:endParaRPr>
          </a:p>
        </p:txBody>
      </p:sp>
      <p:sp>
        <p:nvSpPr>
          <p:cNvPr id="16" name="TextBox 15">
            <a:hlinkClick r:id="rId8" action="ppaction://hlinksldjump"/>
            <a:extLst>
              <a:ext uri="{FF2B5EF4-FFF2-40B4-BE49-F238E27FC236}">
                <a16:creationId xmlns:a16="http://schemas.microsoft.com/office/drawing/2014/main" id="{92E15F60-BFF5-E824-E0D2-F3BB2DA3F640}"/>
              </a:ext>
            </a:extLst>
          </p:cNvPr>
          <p:cNvSpPr txBox="1"/>
          <p:nvPr/>
        </p:nvSpPr>
        <p:spPr>
          <a:xfrm>
            <a:off x="6943" y="4766618"/>
            <a:ext cx="3400177" cy="707886"/>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B. Ekstrim pada Interval Terbuka</a:t>
            </a:r>
            <a:endParaRPr lang="en-ID" sz="2000" dirty="0">
              <a:solidFill>
                <a:schemeClr val="bg1">
                  <a:lumMod val="95000"/>
                </a:schemeClr>
              </a:solidFill>
              <a:latin typeface="Bahnschrift" panose="020B0502040204020203" pitchFamily="34" charset="0"/>
            </a:endParaRPr>
          </a:p>
        </p:txBody>
      </p:sp>
      <p:sp>
        <p:nvSpPr>
          <p:cNvPr id="17" name="TextBox 16">
            <a:hlinkClick r:id="rId9" action="ppaction://hlinksldjump"/>
            <a:extLst>
              <a:ext uri="{FF2B5EF4-FFF2-40B4-BE49-F238E27FC236}">
                <a16:creationId xmlns:a16="http://schemas.microsoft.com/office/drawing/2014/main" id="{0674E4A3-4711-AB56-2610-673499E48A98}"/>
              </a:ext>
            </a:extLst>
          </p:cNvPr>
          <p:cNvSpPr txBox="1"/>
          <p:nvPr/>
        </p:nvSpPr>
        <p:spPr>
          <a:xfrm>
            <a:off x="429967" y="1450791"/>
            <a:ext cx="2506234"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Definisi</a:t>
            </a:r>
            <a:endParaRPr lang="en-ID" sz="2000" dirty="0">
              <a:solidFill>
                <a:schemeClr val="bg1">
                  <a:lumMod val="95000"/>
                </a:schemeClr>
              </a:solidFill>
              <a:latin typeface="Bahnschrift" panose="020B0502040204020203" pitchFamily="34" charset="0"/>
            </a:endParaRPr>
          </a:p>
        </p:txBody>
      </p:sp>
      <p:sp>
        <p:nvSpPr>
          <p:cNvPr id="28" name="TextBox 27">
            <a:extLst>
              <a:ext uri="{FF2B5EF4-FFF2-40B4-BE49-F238E27FC236}">
                <a16:creationId xmlns:a16="http://schemas.microsoft.com/office/drawing/2014/main" id="{DC563171-8353-6FE3-848E-09F361EDF6FF}"/>
              </a:ext>
            </a:extLst>
          </p:cNvPr>
          <p:cNvSpPr txBox="1"/>
          <p:nvPr/>
        </p:nvSpPr>
        <p:spPr>
          <a:xfrm>
            <a:off x="453914" y="2898536"/>
            <a:ext cx="2113006"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hlinkClick r:id="rId10" action="ppaction://hlinksldjump"/>
              </a:rPr>
              <a:t>Contoh</a:t>
            </a:r>
            <a:endParaRPr lang="en-ID" sz="2000" dirty="0">
              <a:solidFill>
                <a:schemeClr val="bg1">
                  <a:lumMod val="95000"/>
                </a:schemeClr>
              </a:solidFill>
              <a:latin typeface="Bahnschrift" panose="020B0502040204020203" pitchFamily="34" charset="0"/>
            </a:endParaRPr>
          </a:p>
        </p:txBody>
      </p:sp>
      <p:sp>
        <p:nvSpPr>
          <p:cNvPr id="29" name="TextBox 28">
            <a:hlinkClick r:id="rId11" action="ppaction://hlinksldjump"/>
            <a:extLst>
              <a:ext uri="{FF2B5EF4-FFF2-40B4-BE49-F238E27FC236}">
                <a16:creationId xmlns:a16="http://schemas.microsoft.com/office/drawing/2014/main" id="{5CE69611-8165-4695-C673-98BF21ED1E88}"/>
              </a:ext>
            </a:extLst>
          </p:cNvPr>
          <p:cNvSpPr txBox="1"/>
          <p:nvPr/>
        </p:nvSpPr>
        <p:spPr>
          <a:xfrm>
            <a:off x="453914" y="5620718"/>
            <a:ext cx="2100648"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Contoh</a:t>
            </a:r>
            <a:endParaRPr lang="en-ID" sz="2000" dirty="0">
              <a:solidFill>
                <a:schemeClr val="bg1">
                  <a:lumMod val="95000"/>
                </a:schemeClr>
              </a:solidFill>
              <a:latin typeface="Bahnschrift" panose="020B0502040204020203" pitchFamily="34" charset="0"/>
            </a:endParaRPr>
          </a:p>
        </p:txBody>
      </p:sp>
      <p:cxnSp>
        <p:nvCxnSpPr>
          <p:cNvPr id="32" name="Straight Connector 31">
            <a:extLst>
              <a:ext uri="{FF2B5EF4-FFF2-40B4-BE49-F238E27FC236}">
                <a16:creationId xmlns:a16="http://schemas.microsoft.com/office/drawing/2014/main" id="{F83FFF86-EC60-A429-2986-3BCB2BB65BBA}"/>
              </a:ext>
            </a:extLst>
          </p:cNvPr>
          <p:cNvCxnSpPr>
            <a:cxnSpLocks/>
          </p:cNvCxnSpPr>
          <p:nvPr/>
        </p:nvCxnSpPr>
        <p:spPr>
          <a:xfrm>
            <a:off x="128299" y="1391236"/>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8C1F85DA-5E6A-077E-BBCC-A59C10748A9A}"/>
              </a:ext>
            </a:extLst>
          </p:cNvPr>
          <p:cNvCxnSpPr>
            <a:cxnSpLocks/>
          </p:cNvCxnSpPr>
          <p:nvPr/>
        </p:nvCxnSpPr>
        <p:spPr>
          <a:xfrm>
            <a:off x="128299" y="2081032"/>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F8F752F-1BAA-E04C-584C-4AF6D771583F}"/>
              </a:ext>
            </a:extLst>
          </p:cNvPr>
          <p:cNvCxnSpPr>
            <a:cxnSpLocks/>
          </p:cNvCxnSpPr>
          <p:nvPr/>
        </p:nvCxnSpPr>
        <p:spPr>
          <a:xfrm>
            <a:off x="128299" y="2786346"/>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15A0F5FC-7B67-E4BD-AACE-44F6B9D98A60}"/>
              </a:ext>
            </a:extLst>
          </p:cNvPr>
          <p:cNvCxnSpPr>
            <a:cxnSpLocks/>
          </p:cNvCxnSpPr>
          <p:nvPr/>
        </p:nvCxnSpPr>
        <p:spPr>
          <a:xfrm>
            <a:off x="86518" y="4132832"/>
            <a:ext cx="3241027"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0C4197DB-D301-F937-0A45-377AD65F15A9}"/>
              </a:ext>
            </a:extLst>
          </p:cNvPr>
          <p:cNvCxnSpPr>
            <a:cxnSpLocks/>
          </p:cNvCxnSpPr>
          <p:nvPr/>
        </p:nvCxnSpPr>
        <p:spPr>
          <a:xfrm>
            <a:off x="128299" y="3428999"/>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80747D40-7F67-A2D0-391B-67E155CF110A}"/>
              </a:ext>
            </a:extLst>
          </p:cNvPr>
          <p:cNvCxnSpPr>
            <a:cxnSpLocks/>
          </p:cNvCxnSpPr>
          <p:nvPr/>
        </p:nvCxnSpPr>
        <p:spPr>
          <a:xfrm>
            <a:off x="128299" y="4754706"/>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50182BF1-21E9-9C61-648A-23124CF9F8D7}"/>
              </a:ext>
            </a:extLst>
          </p:cNvPr>
          <p:cNvCxnSpPr>
            <a:cxnSpLocks/>
          </p:cNvCxnSpPr>
          <p:nvPr/>
        </p:nvCxnSpPr>
        <p:spPr>
          <a:xfrm>
            <a:off x="128299" y="5474504"/>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CCB02F3A-5AF6-5661-CCFB-620C29F297F7}"/>
              </a:ext>
            </a:extLst>
          </p:cNvPr>
          <p:cNvCxnSpPr>
            <a:cxnSpLocks/>
          </p:cNvCxnSpPr>
          <p:nvPr/>
        </p:nvCxnSpPr>
        <p:spPr>
          <a:xfrm>
            <a:off x="128299" y="6126738"/>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A13669A7-B78B-4A30-9411-6964542C825C}"/>
              </a:ext>
            </a:extLst>
          </p:cNvPr>
          <p:cNvCxnSpPr>
            <a:cxnSpLocks/>
          </p:cNvCxnSpPr>
          <p:nvPr/>
        </p:nvCxnSpPr>
        <p:spPr>
          <a:xfrm>
            <a:off x="106725" y="739002"/>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B363CE1A-5A57-40A8-B960-860EA894314A}"/>
                  </a:ext>
                </a:extLst>
              </p:cNvPr>
              <p:cNvSpPr txBox="1"/>
              <p:nvPr/>
            </p:nvSpPr>
            <p:spPr>
              <a:xfrm>
                <a:off x="3779016" y="1017475"/>
                <a:ext cx="8270368" cy="4587218"/>
              </a:xfrm>
              <a:prstGeom prst="rect">
                <a:avLst/>
              </a:prstGeom>
              <a:noFill/>
            </p:spPr>
            <p:txBody>
              <a:bodyPr wrap="square" rtlCol="0">
                <a:spAutoFit/>
              </a:bodyPr>
              <a:lstStyle/>
              <a:p>
                <a:r>
                  <a:rPr lang="id-ID" sz="2600" b="1" dirty="0"/>
                  <a:t>Teorema A: Uji Turunan Pertama</a:t>
                </a:r>
                <a:endParaRPr lang="en-ID" sz="2600" dirty="0"/>
              </a:p>
              <a:p>
                <a:r>
                  <a:rPr lang="id-ID" sz="2600" dirty="0"/>
                  <a:t>Misalkan </a:t>
                </a:r>
                <a14:m>
                  <m:oMath xmlns:m="http://schemas.openxmlformats.org/officeDocument/2006/math">
                    <m:r>
                      <a:rPr lang="id-ID" sz="2600" i="1"/>
                      <m:t>𝑓</m:t>
                    </m:r>
                  </m:oMath>
                </a14:m>
                <a:r>
                  <a:rPr lang="id-ID" sz="2600" dirty="0"/>
                  <a:t> kontinu pada interval terbuka </a:t>
                </a:r>
                <a14:m>
                  <m:oMath xmlns:m="http://schemas.openxmlformats.org/officeDocument/2006/math">
                    <m:d>
                      <m:dPr>
                        <m:ctrlPr>
                          <a:rPr lang="en-ID" sz="2600" i="1"/>
                        </m:ctrlPr>
                      </m:dPr>
                      <m:e>
                        <m:r>
                          <a:rPr lang="id-ID" sz="2600" i="1"/>
                          <m:t>𝑎</m:t>
                        </m:r>
                        <m:r>
                          <a:rPr lang="id-ID" sz="2600" i="1"/>
                          <m:t>,</m:t>
                        </m:r>
                        <m:r>
                          <a:rPr lang="id-ID" sz="2600" i="1"/>
                          <m:t>𝑏</m:t>
                        </m:r>
                      </m:e>
                    </m:d>
                  </m:oMath>
                </a14:m>
                <a:r>
                  <a:rPr lang="id-ID" sz="2600" dirty="0"/>
                  <a:t> yang memuat tiitk kritis </a:t>
                </a:r>
                <a14:m>
                  <m:oMath xmlns:m="http://schemas.openxmlformats.org/officeDocument/2006/math">
                    <m:r>
                      <a:rPr lang="id-ID" sz="2600" i="1"/>
                      <m:t>𝑐</m:t>
                    </m:r>
                  </m:oMath>
                </a14:m>
                <a:r>
                  <a:rPr lang="id-ID" sz="2600" dirty="0"/>
                  <a:t>;</a:t>
                </a:r>
                <a:endParaRPr lang="en-ID" sz="2600" dirty="0"/>
              </a:p>
              <a:p>
                <a:pPr lvl="0"/>
                <a:r>
                  <a:rPr lang="id-ID" sz="2600" dirty="0"/>
                  <a:t>Jika </a:t>
                </a:r>
                <a14:m>
                  <m:oMath xmlns:m="http://schemas.openxmlformats.org/officeDocument/2006/math">
                    <m:sSup>
                      <m:sSupPr>
                        <m:ctrlPr>
                          <a:rPr lang="en-ID" sz="2600" i="1"/>
                        </m:ctrlPr>
                      </m:sSupPr>
                      <m:e>
                        <m:r>
                          <a:rPr lang="id-ID" sz="2600" i="1"/>
                          <m:t>𝑓</m:t>
                        </m:r>
                      </m:e>
                      <m:sup>
                        <m:r>
                          <a:rPr lang="id-ID" sz="2600" i="1"/>
                          <m:t>′</m:t>
                        </m:r>
                      </m:sup>
                    </m:sSup>
                    <m:d>
                      <m:dPr>
                        <m:ctrlPr>
                          <a:rPr lang="en-ID" sz="2600" i="1"/>
                        </m:ctrlPr>
                      </m:dPr>
                      <m:e>
                        <m:r>
                          <a:rPr lang="id-ID" sz="2600" i="1"/>
                          <m:t>𝑥</m:t>
                        </m:r>
                      </m:e>
                    </m:d>
                    <m:r>
                      <a:rPr lang="id-ID" sz="2600" i="1"/>
                      <m:t>&gt;0</m:t>
                    </m:r>
                  </m:oMath>
                </a14:m>
                <a:r>
                  <a:rPr lang="id-ID" sz="2600" dirty="0"/>
                  <a:t> untuk semua </a:t>
                </a:r>
                <a14:m>
                  <m:oMath xmlns:m="http://schemas.openxmlformats.org/officeDocument/2006/math">
                    <m:r>
                      <a:rPr lang="id-ID" sz="2600" i="1"/>
                      <m:t>𝑥</m:t>
                    </m:r>
                  </m:oMath>
                </a14:m>
                <a:r>
                  <a:rPr lang="id-ID" sz="2600" dirty="0"/>
                  <a:t> dalam </a:t>
                </a:r>
                <a14:m>
                  <m:oMath xmlns:m="http://schemas.openxmlformats.org/officeDocument/2006/math">
                    <m:d>
                      <m:dPr>
                        <m:ctrlPr>
                          <a:rPr lang="en-ID" sz="2600" i="1"/>
                        </m:ctrlPr>
                      </m:dPr>
                      <m:e>
                        <m:r>
                          <a:rPr lang="id-ID" sz="2600" i="1"/>
                          <m:t>𝑎</m:t>
                        </m:r>
                        <m:r>
                          <a:rPr lang="id-ID" sz="2600" i="1"/>
                          <m:t>,</m:t>
                        </m:r>
                        <m:r>
                          <a:rPr lang="id-ID" sz="2600" i="1"/>
                          <m:t>𝑐</m:t>
                        </m:r>
                      </m:e>
                    </m:d>
                  </m:oMath>
                </a14:m>
                <a:r>
                  <a:rPr lang="id-ID" sz="2600" dirty="0"/>
                  <a:t> dan </a:t>
                </a:r>
                <a14:m>
                  <m:oMath xmlns:m="http://schemas.openxmlformats.org/officeDocument/2006/math">
                    <m:sSup>
                      <m:sSupPr>
                        <m:ctrlPr>
                          <a:rPr lang="en-ID" sz="2600" i="1"/>
                        </m:ctrlPr>
                      </m:sSupPr>
                      <m:e>
                        <m:r>
                          <a:rPr lang="id-ID" sz="2600" i="1"/>
                          <m:t>𝑓</m:t>
                        </m:r>
                      </m:e>
                      <m:sup>
                        <m:r>
                          <a:rPr lang="id-ID" sz="2600" i="1"/>
                          <m:t>′</m:t>
                        </m:r>
                      </m:sup>
                    </m:sSup>
                    <m:d>
                      <m:dPr>
                        <m:ctrlPr>
                          <a:rPr lang="en-ID" sz="2600" i="1"/>
                        </m:ctrlPr>
                      </m:dPr>
                      <m:e>
                        <m:r>
                          <a:rPr lang="id-ID" sz="2600" i="1"/>
                          <m:t>𝑥</m:t>
                        </m:r>
                      </m:e>
                    </m:d>
                    <m:r>
                      <a:rPr lang="id-ID" sz="2600" i="1"/>
                      <m:t>&lt;0</m:t>
                    </m:r>
                  </m:oMath>
                </a14:m>
                <a:r>
                  <a:rPr lang="id-ID" sz="2600" dirty="0"/>
                  <a:t> untuk semua </a:t>
                </a:r>
                <a14:m>
                  <m:oMath xmlns:m="http://schemas.openxmlformats.org/officeDocument/2006/math">
                    <m:r>
                      <a:rPr lang="id-ID" sz="2600" i="1"/>
                      <m:t>𝑥</m:t>
                    </m:r>
                  </m:oMath>
                </a14:m>
                <a:r>
                  <a:rPr lang="id-ID" sz="2600" dirty="0"/>
                  <a:t> dalam </a:t>
                </a:r>
                <a14:m>
                  <m:oMath xmlns:m="http://schemas.openxmlformats.org/officeDocument/2006/math">
                    <m:d>
                      <m:dPr>
                        <m:ctrlPr>
                          <a:rPr lang="en-ID" sz="2600" i="1"/>
                        </m:ctrlPr>
                      </m:dPr>
                      <m:e>
                        <m:r>
                          <a:rPr lang="id-ID" sz="2600" i="1"/>
                          <m:t>𝑐</m:t>
                        </m:r>
                        <m:r>
                          <a:rPr lang="id-ID" sz="2600" i="1"/>
                          <m:t>,</m:t>
                        </m:r>
                        <m:r>
                          <a:rPr lang="id-ID" sz="2600" i="1"/>
                          <m:t>𝑏</m:t>
                        </m:r>
                      </m:e>
                    </m:d>
                  </m:oMath>
                </a14:m>
                <a:r>
                  <a:rPr lang="id-ID" sz="2600" dirty="0"/>
                  <a:t>, maka </a:t>
                </a:r>
                <a14:m>
                  <m:oMath xmlns:m="http://schemas.openxmlformats.org/officeDocument/2006/math">
                    <m:r>
                      <a:rPr lang="id-ID" sz="2600" i="1"/>
                      <m:t>𝑓</m:t>
                    </m:r>
                    <m:d>
                      <m:dPr>
                        <m:ctrlPr>
                          <a:rPr lang="en-ID" sz="2600" i="1"/>
                        </m:ctrlPr>
                      </m:dPr>
                      <m:e>
                        <m:r>
                          <a:rPr lang="id-ID" sz="2600" i="1"/>
                          <m:t>𝑐</m:t>
                        </m:r>
                      </m:e>
                    </m:d>
                  </m:oMath>
                </a14:m>
                <a:r>
                  <a:rPr lang="id-ID" sz="2600" dirty="0"/>
                  <a:t> adalah nilai maksimum lokal </a:t>
                </a:r>
                <a14:m>
                  <m:oMath xmlns:m="http://schemas.openxmlformats.org/officeDocument/2006/math">
                    <m:r>
                      <a:rPr lang="id-ID" sz="2600" i="1"/>
                      <m:t>𝑓</m:t>
                    </m:r>
                    <m:r>
                      <a:rPr lang="id-ID" sz="2600" i="1"/>
                      <m:t>.</m:t>
                    </m:r>
                  </m:oMath>
                </a14:m>
                <a:endParaRPr lang="en-ID" sz="2600" dirty="0"/>
              </a:p>
              <a:p>
                <a:pPr lvl="0"/>
                <a:r>
                  <a:rPr lang="id-ID" sz="2600" dirty="0"/>
                  <a:t>Jika </a:t>
                </a:r>
                <a14:m>
                  <m:oMath xmlns:m="http://schemas.openxmlformats.org/officeDocument/2006/math">
                    <m:sSup>
                      <m:sSupPr>
                        <m:ctrlPr>
                          <a:rPr lang="en-ID" sz="2600" i="1"/>
                        </m:ctrlPr>
                      </m:sSupPr>
                      <m:e>
                        <m:r>
                          <a:rPr lang="id-ID" sz="2600" i="1"/>
                          <m:t>𝑓</m:t>
                        </m:r>
                      </m:e>
                      <m:sup>
                        <m:r>
                          <a:rPr lang="id-ID" sz="2600" i="1"/>
                          <m:t>′</m:t>
                        </m:r>
                      </m:sup>
                    </m:sSup>
                    <m:d>
                      <m:dPr>
                        <m:ctrlPr>
                          <a:rPr lang="en-ID" sz="2600" i="1"/>
                        </m:ctrlPr>
                      </m:dPr>
                      <m:e>
                        <m:r>
                          <a:rPr lang="id-ID" sz="2600" i="1"/>
                          <m:t>𝑥</m:t>
                        </m:r>
                      </m:e>
                    </m:d>
                    <m:r>
                      <a:rPr lang="id-ID" sz="2600" i="1"/>
                      <m:t>&lt;0</m:t>
                    </m:r>
                  </m:oMath>
                </a14:m>
                <a:r>
                  <a:rPr lang="id-ID" sz="2600" dirty="0"/>
                  <a:t> untuk semua </a:t>
                </a:r>
                <a14:m>
                  <m:oMath xmlns:m="http://schemas.openxmlformats.org/officeDocument/2006/math">
                    <m:r>
                      <a:rPr lang="id-ID" sz="2600" i="1"/>
                      <m:t>𝑥</m:t>
                    </m:r>
                  </m:oMath>
                </a14:m>
                <a:r>
                  <a:rPr lang="id-ID" sz="2600" dirty="0"/>
                  <a:t> dalam </a:t>
                </a:r>
                <a14:m>
                  <m:oMath xmlns:m="http://schemas.openxmlformats.org/officeDocument/2006/math">
                    <m:d>
                      <m:dPr>
                        <m:ctrlPr>
                          <a:rPr lang="en-ID" sz="2600" i="1"/>
                        </m:ctrlPr>
                      </m:dPr>
                      <m:e>
                        <m:r>
                          <a:rPr lang="id-ID" sz="2600" i="1"/>
                          <m:t>𝑎</m:t>
                        </m:r>
                        <m:r>
                          <a:rPr lang="id-ID" sz="2600" i="1"/>
                          <m:t>,</m:t>
                        </m:r>
                        <m:r>
                          <a:rPr lang="id-ID" sz="2600" i="1"/>
                          <m:t>𝑐</m:t>
                        </m:r>
                      </m:e>
                    </m:d>
                  </m:oMath>
                </a14:m>
                <a:r>
                  <a:rPr lang="id-ID" sz="2600" dirty="0"/>
                  <a:t> dan </a:t>
                </a:r>
                <a14:m>
                  <m:oMath xmlns:m="http://schemas.openxmlformats.org/officeDocument/2006/math">
                    <m:sSup>
                      <m:sSupPr>
                        <m:ctrlPr>
                          <a:rPr lang="en-ID" sz="2600" i="1"/>
                        </m:ctrlPr>
                      </m:sSupPr>
                      <m:e>
                        <m:r>
                          <a:rPr lang="id-ID" sz="2600" i="1"/>
                          <m:t>𝑓</m:t>
                        </m:r>
                      </m:e>
                      <m:sup>
                        <m:r>
                          <a:rPr lang="id-ID" sz="2600" i="1"/>
                          <m:t>′</m:t>
                        </m:r>
                      </m:sup>
                    </m:sSup>
                    <m:d>
                      <m:dPr>
                        <m:ctrlPr>
                          <a:rPr lang="en-ID" sz="2600" i="1"/>
                        </m:ctrlPr>
                      </m:dPr>
                      <m:e>
                        <m:r>
                          <a:rPr lang="id-ID" sz="2600" i="1"/>
                          <m:t>𝑥</m:t>
                        </m:r>
                      </m:e>
                    </m:d>
                    <m:r>
                      <a:rPr lang="id-ID" sz="2600" i="1"/>
                      <m:t>&gt;0</m:t>
                    </m:r>
                  </m:oMath>
                </a14:m>
                <a:r>
                  <a:rPr lang="id-ID" sz="2600" dirty="0"/>
                  <a:t> untuk semua </a:t>
                </a:r>
                <a14:m>
                  <m:oMath xmlns:m="http://schemas.openxmlformats.org/officeDocument/2006/math">
                    <m:r>
                      <a:rPr lang="id-ID" sz="2600" i="1"/>
                      <m:t>𝑥</m:t>
                    </m:r>
                  </m:oMath>
                </a14:m>
                <a:r>
                  <a:rPr lang="id-ID" sz="2600" dirty="0"/>
                  <a:t> dalam </a:t>
                </a:r>
                <a14:m>
                  <m:oMath xmlns:m="http://schemas.openxmlformats.org/officeDocument/2006/math">
                    <m:d>
                      <m:dPr>
                        <m:ctrlPr>
                          <a:rPr lang="en-ID" sz="2600" i="1"/>
                        </m:ctrlPr>
                      </m:dPr>
                      <m:e>
                        <m:r>
                          <a:rPr lang="id-ID" sz="2600" i="1"/>
                          <m:t>𝑐</m:t>
                        </m:r>
                        <m:r>
                          <a:rPr lang="id-ID" sz="2600" i="1"/>
                          <m:t>,</m:t>
                        </m:r>
                        <m:r>
                          <a:rPr lang="id-ID" sz="2600" i="1"/>
                          <m:t>𝑏</m:t>
                        </m:r>
                      </m:e>
                    </m:d>
                  </m:oMath>
                </a14:m>
                <a:r>
                  <a:rPr lang="id-ID" sz="2600" dirty="0"/>
                  <a:t>, maka </a:t>
                </a:r>
                <a14:m>
                  <m:oMath xmlns:m="http://schemas.openxmlformats.org/officeDocument/2006/math">
                    <m:r>
                      <a:rPr lang="id-ID" sz="2600" i="1"/>
                      <m:t>𝑓</m:t>
                    </m:r>
                    <m:d>
                      <m:dPr>
                        <m:ctrlPr>
                          <a:rPr lang="en-ID" sz="2600" i="1"/>
                        </m:ctrlPr>
                      </m:dPr>
                      <m:e>
                        <m:r>
                          <a:rPr lang="id-ID" sz="2600" i="1"/>
                          <m:t>𝑐</m:t>
                        </m:r>
                      </m:e>
                    </m:d>
                  </m:oMath>
                </a14:m>
                <a:r>
                  <a:rPr lang="id-ID" sz="2600" dirty="0"/>
                  <a:t> adalah nilai minimum lokal </a:t>
                </a:r>
                <a14:m>
                  <m:oMath xmlns:m="http://schemas.openxmlformats.org/officeDocument/2006/math">
                    <m:r>
                      <a:rPr lang="id-ID" sz="2600" i="1"/>
                      <m:t>𝑓</m:t>
                    </m:r>
                    <m:r>
                      <a:rPr lang="id-ID" sz="2600" i="1"/>
                      <m:t>.</m:t>
                    </m:r>
                  </m:oMath>
                </a14:m>
                <a:endParaRPr lang="en-ID" sz="2600" dirty="0"/>
              </a:p>
              <a:p>
                <a:pPr lvl="0"/>
                <a:r>
                  <a:rPr lang="id-ID" sz="2600" dirty="0"/>
                  <a:t> Jika </a:t>
                </a:r>
                <a14:m>
                  <m:oMath xmlns:m="http://schemas.openxmlformats.org/officeDocument/2006/math">
                    <m:sSup>
                      <m:sSupPr>
                        <m:ctrlPr>
                          <a:rPr lang="en-ID" sz="2600" i="1"/>
                        </m:ctrlPr>
                      </m:sSupPr>
                      <m:e>
                        <m:r>
                          <a:rPr lang="id-ID" sz="2600" i="1"/>
                          <m:t>𝑓</m:t>
                        </m:r>
                      </m:e>
                      <m:sup>
                        <m:r>
                          <a:rPr lang="id-ID" sz="2600" i="1"/>
                          <m:t>′</m:t>
                        </m:r>
                      </m:sup>
                    </m:sSup>
                    <m:d>
                      <m:dPr>
                        <m:ctrlPr>
                          <a:rPr lang="en-ID" sz="2600" i="1"/>
                        </m:ctrlPr>
                      </m:dPr>
                      <m:e>
                        <m:r>
                          <a:rPr lang="id-ID" sz="2600" i="1"/>
                          <m:t>𝑥</m:t>
                        </m:r>
                      </m:e>
                    </m:d>
                  </m:oMath>
                </a14:m>
                <a:r>
                  <a:rPr lang="id-ID" sz="2600" dirty="0"/>
                  <a:t> bertanda sama pada kedua belah pihak </a:t>
                </a:r>
                <a14:m>
                  <m:oMath xmlns:m="http://schemas.openxmlformats.org/officeDocument/2006/math">
                    <m:r>
                      <a:rPr lang="id-ID" sz="2600" i="1"/>
                      <m:t>𝑐</m:t>
                    </m:r>
                    <m:r>
                      <a:rPr lang="id-ID" sz="2600" i="1"/>
                      <m:t>,</m:t>
                    </m:r>
                  </m:oMath>
                </a14:m>
                <a:r>
                  <a:rPr lang="id-ID" sz="2600" dirty="0"/>
                  <a:t> maka </a:t>
                </a:r>
                <a14:m>
                  <m:oMath xmlns:m="http://schemas.openxmlformats.org/officeDocument/2006/math">
                    <m:r>
                      <a:rPr lang="id-ID" sz="2600" i="1"/>
                      <m:t>𝑓</m:t>
                    </m:r>
                    <m:d>
                      <m:dPr>
                        <m:ctrlPr>
                          <a:rPr lang="en-ID" sz="2600" i="1"/>
                        </m:ctrlPr>
                      </m:dPr>
                      <m:e>
                        <m:r>
                          <a:rPr lang="id-ID" sz="2600" i="1"/>
                          <m:t>𝑐</m:t>
                        </m:r>
                      </m:e>
                    </m:d>
                  </m:oMath>
                </a14:m>
                <a:r>
                  <a:rPr lang="id-ID" sz="2600" dirty="0"/>
                  <a:t> bukan nilai ekstrim lokal </a:t>
                </a:r>
                <a14:m>
                  <m:oMath xmlns:m="http://schemas.openxmlformats.org/officeDocument/2006/math">
                    <m:r>
                      <a:rPr lang="id-ID" sz="2600" i="1"/>
                      <m:t>𝑓</m:t>
                    </m:r>
                    <m:r>
                      <a:rPr lang="id-ID" sz="2600" i="1"/>
                      <m:t>.</m:t>
                    </m:r>
                  </m:oMath>
                </a14:m>
                <a:endParaRPr lang="en-ID" sz="2600" dirty="0"/>
              </a:p>
            </p:txBody>
          </p:sp>
        </mc:Choice>
        <mc:Fallback>
          <p:sp>
            <p:nvSpPr>
              <p:cNvPr id="8" name="TextBox 7">
                <a:extLst>
                  <a:ext uri="{FF2B5EF4-FFF2-40B4-BE49-F238E27FC236}">
                    <a16:creationId xmlns:a16="http://schemas.microsoft.com/office/drawing/2014/main" id="{B363CE1A-5A57-40A8-B960-860EA894314A}"/>
                  </a:ext>
                </a:extLst>
              </p:cNvPr>
              <p:cNvSpPr txBox="1">
                <a:spLocks noRot="1" noChangeAspect="1" noMove="1" noResize="1" noEditPoints="1" noAdjustHandles="1" noChangeArrowheads="1" noChangeShapeType="1" noTextEdit="1"/>
              </p:cNvSpPr>
              <p:nvPr/>
            </p:nvSpPr>
            <p:spPr>
              <a:xfrm>
                <a:off x="3779016" y="1017475"/>
                <a:ext cx="8270368" cy="4587218"/>
              </a:xfrm>
              <a:prstGeom prst="rect">
                <a:avLst/>
              </a:prstGeom>
              <a:blipFill>
                <a:blip r:embed="rId12"/>
                <a:stretch>
                  <a:fillRect l="-1326" t="-1064" b="-2527"/>
                </a:stretch>
              </a:blipFill>
            </p:spPr>
            <p:txBody>
              <a:bodyPr/>
              <a:lstStyle/>
              <a:p>
                <a:r>
                  <a:rPr lang="en-ID">
                    <a:noFill/>
                  </a:rPr>
                  <a:t> </a:t>
                </a:r>
              </a:p>
            </p:txBody>
          </p:sp>
        </mc:Fallback>
      </mc:AlternateContent>
    </p:spTree>
    <p:extLst>
      <p:ext uri="{BB962C8B-B14F-4D97-AF65-F5344CB8AC3E}">
        <p14:creationId xmlns:p14="http://schemas.microsoft.com/office/powerpoint/2010/main" val="815772390"/>
      </p:ext>
    </p:extLst>
  </p:cSld>
  <p:clrMapOvr>
    <a:masterClrMapping/>
  </p:clrMapOvr>
  <mc:AlternateContent xmlns:mc="http://schemas.openxmlformats.org/markup-compatibility/2006">
    <mc:Choice xmlns:p159="http://schemas.microsoft.com/office/powerpoint/2015/09/main" Requires="p159">
      <p:transition spd="slow" advClick="0">
        <p159:morph option="byObject"/>
      </p:transition>
    </mc:Choice>
    <mc:Fallback>
      <p:transition spd="slow" advClick="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9" name="Rectangle: Rounded Corners 8">
            <a:extLst>
              <a:ext uri="{FF2B5EF4-FFF2-40B4-BE49-F238E27FC236}">
                <a16:creationId xmlns:a16="http://schemas.microsoft.com/office/drawing/2014/main" id="{8721DD17-4208-B572-1F96-669B99931150}"/>
              </a:ext>
            </a:extLst>
          </p:cNvPr>
          <p:cNvSpPr/>
          <p:nvPr/>
        </p:nvSpPr>
        <p:spPr>
          <a:xfrm>
            <a:off x="3532976" y="1635284"/>
            <a:ext cx="8537983" cy="3673972"/>
          </a:xfrm>
          <a:prstGeom prst="round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ID" dirty="0"/>
          </a:p>
        </p:txBody>
      </p:sp>
      <p:sp useBgFill="1">
        <p:nvSpPr>
          <p:cNvPr id="6" name="Rectangle 5">
            <a:extLst>
              <a:ext uri="{FF2B5EF4-FFF2-40B4-BE49-F238E27FC236}">
                <a16:creationId xmlns:a16="http://schemas.microsoft.com/office/drawing/2014/main" id="{3EAA670B-D2DC-D182-EE8E-530B1A566C5C}"/>
              </a:ext>
            </a:extLst>
          </p:cNvPr>
          <p:cNvSpPr/>
          <p:nvPr/>
        </p:nvSpPr>
        <p:spPr>
          <a:xfrm>
            <a:off x="2443" y="0"/>
            <a:ext cx="3336324" cy="6920019"/>
          </a:xfrm>
          <a:prstGeom prst="rect">
            <a:avLst/>
          </a:prstGeom>
          <a:ln>
            <a:noFill/>
          </a:ln>
          <a:effectLst>
            <a:outerShdw blurRad="1270000" dist="38100" sx="113000" sy="113000" algn="l" rotWithShape="0">
              <a:schemeClr val="bg1">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ID" dirty="0">
              <a:solidFill>
                <a:schemeClr val="bg1">
                  <a:lumMod val="95000"/>
                </a:schemeClr>
              </a:solidFill>
            </a:endParaRPr>
          </a:p>
        </p:txBody>
      </p:sp>
      <p:sp useBgFill="1">
        <p:nvSpPr>
          <p:cNvPr id="43" name="Rectangle 42">
            <a:extLst>
              <a:ext uri="{FF2B5EF4-FFF2-40B4-BE49-F238E27FC236}">
                <a16:creationId xmlns:a16="http://schemas.microsoft.com/office/drawing/2014/main" id="{14A0A30C-CBBC-6752-52DC-691807D853A1}"/>
              </a:ext>
            </a:extLst>
          </p:cNvPr>
          <p:cNvSpPr/>
          <p:nvPr/>
        </p:nvSpPr>
        <p:spPr>
          <a:xfrm>
            <a:off x="28517" y="2760306"/>
            <a:ext cx="3357028" cy="711964"/>
          </a:xfrm>
          <a:prstGeom prst="rect">
            <a:avLst/>
          </a:prstGeom>
          <a:ln w="38100">
            <a:solidFill>
              <a:schemeClr val="bg1"/>
            </a:solidFill>
          </a:ln>
          <a:effectLst>
            <a:innerShdw blurRad="622300">
              <a:schemeClr val="bg1"/>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7" name="TextBox 6">
            <a:hlinkClick r:id="rId3" action="ppaction://hlinksldjump"/>
            <a:extLst>
              <a:ext uri="{FF2B5EF4-FFF2-40B4-BE49-F238E27FC236}">
                <a16:creationId xmlns:a16="http://schemas.microsoft.com/office/drawing/2014/main" id="{6130F55A-547A-AD10-61FA-40247BB222B2}"/>
              </a:ext>
            </a:extLst>
          </p:cNvPr>
          <p:cNvSpPr txBox="1"/>
          <p:nvPr/>
        </p:nvSpPr>
        <p:spPr>
          <a:xfrm flipH="1">
            <a:off x="258478" y="31116"/>
            <a:ext cx="2897106" cy="707886"/>
          </a:xfrm>
          <a:prstGeom prst="rect">
            <a:avLst/>
          </a:prstGeom>
          <a:noFill/>
        </p:spPr>
        <p:txBody>
          <a:bodyPr wrap="square" rtlCol="0">
            <a:spAutoFit/>
          </a:bodyPr>
          <a:lstStyle/>
          <a:p>
            <a:pPr algn="ctr"/>
            <a:r>
              <a:rPr lang="id-ID" sz="4000" dirty="0">
                <a:solidFill>
                  <a:schemeClr val="bg1">
                    <a:lumMod val="95000"/>
                  </a:schemeClr>
                </a:solidFill>
                <a:latin typeface="Gill Sans Ultra Bold" panose="020B0A02020104020203" pitchFamily="34" charset="0"/>
              </a:rPr>
              <a:t>MENU</a:t>
            </a:r>
            <a:endParaRPr lang="en-ID" sz="4000" dirty="0">
              <a:solidFill>
                <a:schemeClr val="bg1">
                  <a:lumMod val="95000"/>
                </a:schemeClr>
              </a:solidFill>
              <a:latin typeface="Gill Sans Ultra Bold" panose="020B0A02020104020203" pitchFamily="34" charset="0"/>
            </a:endParaRPr>
          </a:p>
        </p:txBody>
      </p:sp>
      <p:sp>
        <p:nvSpPr>
          <p:cNvPr id="10" name="TextBox 9">
            <a:hlinkClick r:id="rId4" action="ppaction://hlinksldjump"/>
            <a:extLst>
              <a:ext uri="{FF2B5EF4-FFF2-40B4-BE49-F238E27FC236}">
                <a16:creationId xmlns:a16="http://schemas.microsoft.com/office/drawing/2014/main" id="{69F5D8A0-8884-66A7-BF43-803E5255062E}"/>
              </a:ext>
            </a:extLst>
          </p:cNvPr>
          <p:cNvSpPr txBox="1"/>
          <p:nvPr/>
        </p:nvSpPr>
        <p:spPr>
          <a:xfrm>
            <a:off x="6943" y="817420"/>
            <a:ext cx="3400176"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A. Nilai Ekstrim Lokal</a:t>
            </a:r>
            <a:endParaRPr lang="en-ID" sz="2000" dirty="0">
              <a:solidFill>
                <a:schemeClr val="bg1">
                  <a:lumMod val="95000"/>
                </a:schemeClr>
              </a:solidFill>
              <a:latin typeface="Bahnschrift" panose="020B0502040204020203" pitchFamily="34" charset="0"/>
            </a:endParaRPr>
          </a:p>
        </p:txBody>
      </p:sp>
      <p:sp>
        <p:nvSpPr>
          <p:cNvPr id="11" name="TextBox 10">
            <a:hlinkClick r:id="rId5" action="ppaction://hlinksldjump"/>
            <a:extLst>
              <a:ext uri="{FF2B5EF4-FFF2-40B4-BE49-F238E27FC236}">
                <a16:creationId xmlns:a16="http://schemas.microsoft.com/office/drawing/2014/main" id="{B9FE50C9-AD22-71C1-17C9-411BA8842759}"/>
              </a:ext>
            </a:extLst>
          </p:cNvPr>
          <p:cNvSpPr txBox="1"/>
          <p:nvPr/>
        </p:nvSpPr>
        <p:spPr>
          <a:xfrm>
            <a:off x="429967" y="2036781"/>
            <a:ext cx="2554128" cy="707886"/>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Teorema A: Uji Turunan Pertama</a:t>
            </a:r>
            <a:endParaRPr lang="en-ID" sz="2000" dirty="0">
              <a:solidFill>
                <a:schemeClr val="bg1">
                  <a:lumMod val="95000"/>
                </a:schemeClr>
              </a:solidFill>
              <a:latin typeface="Bahnschrift" panose="020B0502040204020203" pitchFamily="34" charset="0"/>
            </a:endParaRPr>
          </a:p>
        </p:txBody>
      </p:sp>
      <p:sp>
        <p:nvSpPr>
          <p:cNvPr id="12" name="TextBox 11">
            <a:hlinkClick r:id="rId6" action="ppaction://hlinksldjump"/>
            <a:extLst>
              <a:ext uri="{FF2B5EF4-FFF2-40B4-BE49-F238E27FC236}">
                <a16:creationId xmlns:a16="http://schemas.microsoft.com/office/drawing/2014/main" id="{D314DED6-A24C-9DC8-CD7A-E35B9502FC93}"/>
              </a:ext>
            </a:extLst>
          </p:cNvPr>
          <p:cNvSpPr txBox="1"/>
          <p:nvPr/>
        </p:nvSpPr>
        <p:spPr>
          <a:xfrm>
            <a:off x="429967" y="3424946"/>
            <a:ext cx="2554128" cy="707886"/>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Teorema B: Uji Turunan Kedua</a:t>
            </a:r>
            <a:endParaRPr lang="en-ID" sz="2000" dirty="0">
              <a:solidFill>
                <a:schemeClr val="bg1">
                  <a:lumMod val="95000"/>
                </a:schemeClr>
              </a:solidFill>
              <a:latin typeface="Bahnschrift" panose="020B0502040204020203" pitchFamily="34" charset="0"/>
            </a:endParaRPr>
          </a:p>
        </p:txBody>
      </p:sp>
      <p:sp>
        <p:nvSpPr>
          <p:cNvPr id="13" name="TextBox 12">
            <a:hlinkClick r:id="rId7" action="ppaction://hlinksldjump"/>
            <a:extLst>
              <a:ext uri="{FF2B5EF4-FFF2-40B4-BE49-F238E27FC236}">
                <a16:creationId xmlns:a16="http://schemas.microsoft.com/office/drawing/2014/main" id="{85E1CF88-A405-9311-FF9C-5C7648E5AA76}"/>
              </a:ext>
            </a:extLst>
          </p:cNvPr>
          <p:cNvSpPr txBox="1"/>
          <p:nvPr/>
        </p:nvSpPr>
        <p:spPr>
          <a:xfrm>
            <a:off x="453914" y="4182195"/>
            <a:ext cx="2506234"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Contoh</a:t>
            </a:r>
            <a:endParaRPr lang="en-ID" sz="2000" dirty="0">
              <a:solidFill>
                <a:schemeClr val="bg1">
                  <a:lumMod val="95000"/>
                </a:schemeClr>
              </a:solidFill>
              <a:latin typeface="Bahnschrift" panose="020B0502040204020203" pitchFamily="34" charset="0"/>
            </a:endParaRPr>
          </a:p>
        </p:txBody>
      </p:sp>
      <p:sp>
        <p:nvSpPr>
          <p:cNvPr id="16" name="TextBox 15">
            <a:hlinkClick r:id="rId8" action="ppaction://hlinksldjump"/>
            <a:extLst>
              <a:ext uri="{FF2B5EF4-FFF2-40B4-BE49-F238E27FC236}">
                <a16:creationId xmlns:a16="http://schemas.microsoft.com/office/drawing/2014/main" id="{92E15F60-BFF5-E824-E0D2-F3BB2DA3F640}"/>
              </a:ext>
            </a:extLst>
          </p:cNvPr>
          <p:cNvSpPr txBox="1"/>
          <p:nvPr/>
        </p:nvSpPr>
        <p:spPr>
          <a:xfrm>
            <a:off x="6943" y="4766618"/>
            <a:ext cx="3400177" cy="707886"/>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B. Ekstrim pada Interval Terbuka</a:t>
            </a:r>
            <a:endParaRPr lang="en-ID" sz="2000" dirty="0">
              <a:solidFill>
                <a:schemeClr val="bg1">
                  <a:lumMod val="95000"/>
                </a:schemeClr>
              </a:solidFill>
              <a:latin typeface="Bahnschrift" panose="020B0502040204020203" pitchFamily="34" charset="0"/>
            </a:endParaRPr>
          </a:p>
        </p:txBody>
      </p:sp>
      <p:sp>
        <p:nvSpPr>
          <p:cNvPr id="17" name="TextBox 16">
            <a:hlinkClick r:id="rId9" action="ppaction://hlinksldjump"/>
            <a:extLst>
              <a:ext uri="{FF2B5EF4-FFF2-40B4-BE49-F238E27FC236}">
                <a16:creationId xmlns:a16="http://schemas.microsoft.com/office/drawing/2014/main" id="{0674E4A3-4711-AB56-2610-673499E48A98}"/>
              </a:ext>
            </a:extLst>
          </p:cNvPr>
          <p:cNvSpPr txBox="1"/>
          <p:nvPr/>
        </p:nvSpPr>
        <p:spPr>
          <a:xfrm>
            <a:off x="432424" y="1521584"/>
            <a:ext cx="2506234"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Definisi</a:t>
            </a:r>
            <a:endParaRPr lang="en-ID" sz="2000" dirty="0">
              <a:solidFill>
                <a:schemeClr val="bg1">
                  <a:lumMod val="95000"/>
                </a:schemeClr>
              </a:solidFill>
              <a:latin typeface="Bahnschrift" panose="020B0502040204020203" pitchFamily="34" charset="0"/>
            </a:endParaRPr>
          </a:p>
        </p:txBody>
      </p:sp>
      <p:sp>
        <p:nvSpPr>
          <p:cNvPr id="28" name="TextBox 27">
            <a:hlinkClick r:id="rId10" action="ppaction://hlinksldjump"/>
            <a:extLst>
              <a:ext uri="{FF2B5EF4-FFF2-40B4-BE49-F238E27FC236}">
                <a16:creationId xmlns:a16="http://schemas.microsoft.com/office/drawing/2014/main" id="{DC563171-8353-6FE3-848E-09F361EDF6FF}"/>
              </a:ext>
            </a:extLst>
          </p:cNvPr>
          <p:cNvSpPr txBox="1"/>
          <p:nvPr/>
        </p:nvSpPr>
        <p:spPr>
          <a:xfrm>
            <a:off x="453914" y="2898536"/>
            <a:ext cx="2113006" cy="523220"/>
          </a:xfrm>
          <a:prstGeom prst="rect">
            <a:avLst/>
          </a:prstGeom>
          <a:noFill/>
        </p:spPr>
        <p:txBody>
          <a:bodyPr wrap="square" rtlCol="0">
            <a:spAutoFit/>
          </a:bodyPr>
          <a:lstStyle/>
          <a:p>
            <a:r>
              <a:rPr lang="id-ID" sz="2800" b="1" dirty="0">
                <a:solidFill>
                  <a:schemeClr val="bg1">
                    <a:lumMod val="95000"/>
                  </a:schemeClr>
                </a:solidFill>
                <a:latin typeface="Bahnschrift" panose="020B0502040204020203" pitchFamily="34" charset="0"/>
              </a:rPr>
              <a:t>Contoh</a:t>
            </a:r>
            <a:endParaRPr lang="en-ID" sz="2800" b="1" dirty="0">
              <a:solidFill>
                <a:schemeClr val="bg1">
                  <a:lumMod val="95000"/>
                </a:schemeClr>
              </a:solidFill>
              <a:latin typeface="Bahnschrift" panose="020B0502040204020203" pitchFamily="34" charset="0"/>
            </a:endParaRPr>
          </a:p>
        </p:txBody>
      </p:sp>
      <p:sp>
        <p:nvSpPr>
          <p:cNvPr id="29" name="TextBox 28">
            <a:hlinkClick r:id="rId11" action="ppaction://hlinksldjump"/>
            <a:extLst>
              <a:ext uri="{FF2B5EF4-FFF2-40B4-BE49-F238E27FC236}">
                <a16:creationId xmlns:a16="http://schemas.microsoft.com/office/drawing/2014/main" id="{5CE69611-8165-4695-C673-98BF21ED1E88}"/>
              </a:ext>
            </a:extLst>
          </p:cNvPr>
          <p:cNvSpPr txBox="1"/>
          <p:nvPr/>
        </p:nvSpPr>
        <p:spPr>
          <a:xfrm>
            <a:off x="453914" y="5611923"/>
            <a:ext cx="2100648"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Contoh</a:t>
            </a:r>
            <a:endParaRPr lang="en-ID" sz="2000" dirty="0">
              <a:solidFill>
                <a:schemeClr val="bg1">
                  <a:lumMod val="95000"/>
                </a:schemeClr>
              </a:solidFill>
              <a:latin typeface="Bahnschrift" panose="020B0502040204020203" pitchFamily="34" charset="0"/>
            </a:endParaRPr>
          </a:p>
        </p:txBody>
      </p:sp>
      <p:cxnSp>
        <p:nvCxnSpPr>
          <p:cNvPr id="32" name="Straight Connector 31">
            <a:extLst>
              <a:ext uri="{FF2B5EF4-FFF2-40B4-BE49-F238E27FC236}">
                <a16:creationId xmlns:a16="http://schemas.microsoft.com/office/drawing/2014/main" id="{F83FFF86-EC60-A429-2986-3BCB2BB65BBA}"/>
              </a:ext>
            </a:extLst>
          </p:cNvPr>
          <p:cNvCxnSpPr>
            <a:cxnSpLocks/>
          </p:cNvCxnSpPr>
          <p:nvPr/>
        </p:nvCxnSpPr>
        <p:spPr>
          <a:xfrm>
            <a:off x="128299" y="1391236"/>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8C1F85DA-5E6A-077E-BBCC-A59C10748A9A}"/>
              </a:ext>
            </a:extLst>
          </p:cNvPr>
          <p:cNvCxnSpPr>
            <a:cxnSpLocks/>
          </p:cNvCxnSpPr>
          <p:nvPr/>
        </p:nvCxnSpPr>
        <p:spPr>
          <a:xfrm>
            <a:off x="128299" y="2081032"/>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F8F752F-1BAA-E04C-584C-4AF6D771583F}"/>
              </a:ext>
            </a:extLst>
          </p:cNvPr>
          <p:cNvCxnSpPr>
            <a:cxnSpLocks/>
          </p:cNvCxnSpPr>
          <p:nvPr/>
        </p:nvCxnSpPr>
        <p:spPr>
          <a:xfrm>
            <a:off x="128299" y="2786346"/>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15A0F5FC-7B67-E4BD-AACE-44F6B9D98A60}"/>
              </a:ext>
            </a:extLst>
          </p:cNvPr>
          <p:cNvCxnSpPr>
            <a:cxnSpLocks/>
          </p:cNvCxnSpPr>
          <p:nvPr/>
        </p:nvCxnSpPr>
        <p:spPr>
          <a:xfrm>
            <a:off x="86518" y="4132832"/>
            <a:ext cx="3241027"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0C4197DB-D301-F937-0A45-377AD65F15A9}"/>
              </a:ext>
            </a:extLst>
          </p:cNvPr>
          <p:cNvCxnSpPr>
            <a:cxnSpLocks/>
          </p:cNvCxnSpPr>
          <p:nvPr/>
        </p:nvCxnSpPr>
        <p:spPr>
          <a:xfrm>
            <a:off x="128299" y="3428999"/>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80747D40-7F67-A2D0-391B-67E155CF110A}"/>
              </a:ext>
            </a:extLst>
          </p:cNvPr>
          <p:cNvCxnSpPr>
            <a:cxnSpLocks/>
          </p:cNvCxnSpPr>
          <p:nvPr/>
        </p:nvCxnSpPr>
        <p:spPr>
          <a:xfrm>
            <a:off x="128299" y="4754706"/>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50182BF1-21E9-9C61-648A-23124CF9F8D7}"/>
              </a:ext>
            </a:extLst>
          </p:cNvPr>
          <p:cNvCxnSpPr>
            <a:cxnSpLocks/>
          </p:cNvCxnSpPr>
          <p:nvPr/>
        </p:nvCxnSpPr>
        <p:spPr>
          <a:xfrm>
            <a:off x="128299" y="5474504"/>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CCB02F3A-5AF6-5661-CCFB-620C29F297F7}"/>
              </a:ext>
            </a:extLst>
          </p:cNvPr>
          <p:cNvCxnSpPr>
            <a:cxnSpLocks/>
          </p:cNvCxnSpPr>
          <p:nvPr/>
        </p:nvCxnSpPr>
        <p:spPr>
          <a:xfrm>
            <a:off x="128299" y="6126738"/>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A13669A7-B78B-4A30-9411-6964542C825C}"/>
              </a:ext>
            </a:extLst>
          </p:cNvPr>
          <p:cNvCxnSpPr>
            <a:cxnSpLocks/>
          </p:cNvCxnSpPr>
          <p:nvPr/>
        </p:nvCxnSpPr>
        <p:spPr>
          <a:xfrm>
            <a:off x="106725" y="739002"/>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B363CE1A-5A57-40A8-B960-860EA894314A}"/>
                  </a:ext>
                </a:extLst>
              </p:cNvPr>
              <p:cNvSpPr txBox="1"/>
              <p:nvPr/>
            </p:nvSpPr>
            <p:spPr>
              <a:xfrm>
                <a:off x="3764164" y="1899653"/>
                <a:ext cx="8270368" cy="2973443"/>
              </a:xfrm>
              <a:prstGeom prst="rect">
                <a:avLst/>
              </a:prstGeom>
              <a:noFill/>
            </p:spPr>
            <p:txBody>
              <a:bodyPr wrap="square" rtlCol="0">
                <a:spAutoFit/>
              </a:bodyPr>
              <a:lstStyle/>
              <a:p>
                <a:pPr marL="342900" lvl="0" indent="-342900" algn="just">
                  <a:lnSpc>
                    <a:spcPct val="150000"/>
                  </a:lnSpc>
                  <a:spcAft>
                    <a:spcPts val="800"/>
                  </a:spcAft>
                  <a:buFont typeface="+mj-lt"/>
                  <a:buAutoNum type="arabicParenR"/>
                  <a:tabLst>
                    <a:tab pos="2250440" algn="l"/>
                  </a:tabLst>
                </a:pPr>
                <a:r>
                  <a:rPr lang="id-ID" sz="2800" dirty="0">
                    <a:effectLst/>
                    <a:latin typeface="Times New Roman" panose="02020603050405020304" pitchFamily="18" charset="0"/>
                    <a:ea typeface="Times New Roman" panose="02020603050405020304" pitchFamily="18" charset="0"/>
                    <a:cs typeface="Times New Roman" panose="02020603050405020304" pitchFamily="18" charset="0"/>
                  </a:rPr>
                  <a:t>Carilah nilai-nilai ekstrim lokal dari fungsi </a:t>
                </a:r>
                <a14:m>
                  <m:oMath xmlns:m="http://schemas.openxmlformats.org/officeDocument/2006/math">
                    <m:r>
                      <a:rPr lang="id-ID" sz="2800" i="1">
                        <a:effectLst/>
                        <a:latin typeface="Cambria Math" panose="02040503050406030204" pitchFamily="18" charset="0"/>
                        <a:ea typeface="Calibri" panose="020F0502020204030204" pitchFamily="34" charset="0"/>
                        <a:cs typeface="Times New Roman" panose="02020603050405020304" pitchFamily="18" charset="0"/>
                      </a:rPr>
                      <m:t>𝑓</m:t>
                    </m:r>
                    <m:d>
                      <m:dPr>
                        <m:ctrlPr>
                          <a:rPr lang="en-ID" sz="2800" i="1">
                            <a:effectLst/>
                            <a:latin typeface="Cambria Math" panose="02040503050406030204" pitchFamily="18" charset="0"/>
                            <a:ea typeface="Calibri" panose="020F0502020204030204" pitchFamily="34" charset="0"/>
                            <a:cs typeface="Times New Roman" panose="02020603050405020304" pitchFamily="18" charset="0"/>
                          </a:rPr>
                        </m:ctrlPr>
                      </m:dPr>
                      <m:e>
                        <m:r>
                          <a:rPr lang="id-ID" sz="2800" i="1">
                            <a:effectLst/>
                            <a:latin typeface="Cambria Math" panose="02040503050406030204" pitchFamily="18" charset="0"/>
                            <a:ea typeface="Times New Roman" panose="02020603050405020304" pitchFamily="18" charset="0"/>
                            <a:cs typeface="Times New Roman" panose="02020603050405020304" pitchFamily="18" charset="0"/>
                          </a:rPr>
                          <m:t>𝑥</m:t>
                        </m:r>
                      </m:e>
                    </m:d>
                    <m:r>
                      <a:rPr lang="id-ID" sz="2800" i="1">
                        <a:effectLst/>
                        <a:latin typeface="Cambria Math" panose="02040503050406030204" pitchFamily="18" charset="0"/>
                        <a:ea typeface="Calibri" panose="020F0502020204030204" pitchFamily="34" charset="0"/>
                        <a:cs typeface="Times New Roman" panose="02020603050405020304" pitchFamily="18" charset="0"/>
                      </a:rPr>
                      <m:t>=</m:t>
                    </m:r>
                    <m:sSup>
                      <m:sSupPr>
                        <m:ctrlPr>
                          <a:rPr lang="en-ID" sz="2800" i="1">
                            <a:effectLst/>
                            <a:latin typeface="Cambria Math" panose="02040503050406030204" pitchFamily="18" charset="0"/>
                            <a:ea typeface="Calibri" panose="020F0502020204030204" pitchFamily="34" charset="0"/>
                            <a:cs typeface="Times New Roman" panose="02020603050405020304" pitchFamily="18" charset="0"/>
                          </a:rPr>
                        </m:ctrlPr>
                      </m:sSupPr>
                      <m:e>
                        <m:r>
                          <a:rPr lang="id-ID" sz="2800" i="1">
                            <a:effectLst/>
                            <a:latin typeface="Cambria Math" panose="02040503050406030204" pitchFamily="18" charset="0"/>
                            <a:ea typeface="Times New Roman" panose="02020603050405020304" pitchFamily="18" charset="0"/>
                            <a:cs typeface="Times New Roman" panose="02020603050405020304" pitchFamily="18" charset="0"/>
                          </a:rPr>
                          <m:t>𝑥</m:t>
                        </m:r>
                      </m:e>
                      <m:sup>
                        <m:r>
                          <a:rPr lang="id-ID" sz="2800" i="1">
                            <a:effectLst/>
                            <a:latin typeface="Cambria Math" panose="02040503050406030204" pitchFamily="18" charset="0"/>
                            <a:ea typeface="Calibri" panose="020F0502020204030204" pitchFamily="34" charset="0"/>
                            <a:cs typeface="Times New Roman" panose="02020603050405020304" pitchFamily="18" charset="0"/>
                          </a:rPr>
                          <m:t>2</m:t>
                        </m:r>
                      </m:sup>
                    </m:sSup>
                    <m:r>
                      <a:rPr lang="id-ID" sz="2800" i="1">
                        <a:effectLst/>
                        <a:latin typeface="Cambria Math" panose="02040503050406030204" pitchFamily="18" charset="0"/>
                        <a:ea typeface="Calibri" panose="020F0502020204030204" pitchFamily="34" charset="0"/>
                        <a:cs typeface="Times New Roman" panose="02020603050405020304" pitchFamily="18" charset="0"/>
                      </a:rPr>
                      <m:t>−6</m:t>
                    </m:r>
                    <m:r>
                      <a:rPr lang="id-ID" sz="2800" i="1">
                        <a:effectLst/>
                        <a:latin typeface="Cambria Math" panose="02040503050406030204" pitchFamily="18" charset="0"/>
                        <a:ea typeface="Times New Roman" panose="02020603050405020304" pitchFamily="18" charset="0"/>
                        <a:cs typeface="Times New Roman" panose="02020603050405020304" pitchFamily="18" charset="0"/>
                      </a:rPr>
                      <m:t>𝑥</m:t>
                    </m:r>
                    <m:r>
                      <a:rPr lang="id-ID" sz="2800" i="1">
                        <a:effectLst/>
                        <a:latin typeface="Cambria Math" panose="02040503050406030204" pitchFamily="18" charset="0"/>
                        <a:ea typeface="Times New Roman" panose="02020603050405020304" pitchFamily="18" charset="0"/>
                        <a:cs typeface="Times New Roman" panose="02020603050405020304" pitchFamily="18" charset="0"/>
                      </a:rPr>
                      <m:t>+5 </m:t>
                    </m:r>
                    <m:r>
                      <a:rPr lang="id-ID" sz="2800" i="1">
                        <a:effectLst/>
                        <a:latin typeface="Cambria Math" panose="02040503050406030204" pitchFamily="18" charset="0"/>
                        <a:ea typeface="Times New Roman" panose="02020603050405020304" pitchFamily="18" charset="0"/>
                        <a:cs typeface="Times New Roman" panose="02020603050405020304" pitchFamily="18" charset="0"/>
                      </a:rPr>
                      <m:t>𝑝𝑎𝑑𝑎</m:t>
                    </m:r>
                    <m:r>
                      <a:rPr lang="id-ID" sz="2800" i="1">
                        <a:effectLst/>
                        <a:latin typeface="Cambria Math" panose="02040503050406030204" pitchFamily="18" charset="0"/>
                        <a:ea typeface="Times New Roman" panose="02020603050405020304" pitchFamily="18" charset="0"/>
                        <a:cs typeface="Times New Roman" panose="02020603050405020304" pitchFamily="18" charset="0"/>
                      </a:rPr>
                      <m:t> (−∞,∞).</m:t>
                    </m:r>
                  </m:oMath>
                </a14:m>
                <a:endParaRPr lang="id-ID"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50000"/>
                  </a:lnSpc>
                  <a:spcAft>
                    <a:spcPts val="800"/>
                  </a:spcAft>
                  <a:buFont typeface="+mj-lt"/>
                  <a:buAutoNum type="arabicParenR"/>
                  <a:tabLst>
                    <a:tab pos="2250440" algn="l"/>
                  </a:tabLst>
                </a:pPr>
                <a:r>
                  <a:rPr lang="id-ID" sz="2800" dirty="0">
                    <a:latin typeface="Calibri" panose="020F0502020204030204" pitchFamily="34" charset="0"/>
                    <a:ea typeface="Calibri" panose="020F0502020204030204" pitchFamily="34" charset="0"/>
                    <a:cs typeface="Times New Roman" panose="02020603050405020304" pitchFamily="18" charset="0"/>
                  </a:rPr>
                  <a:t>Carilah </a:t>
                </a:r>
                <a:r>
                  <a:rPr lang="id-ID" sz="2800" dirty="0">
                    <a:effectLst/>
                    <a:latin typeface="Times New Roman" panose="02020603050405020304" pitchFamily="18" charset="0"/>
                    <a:ea typeface="Times New Roman" panose="02020603050405020304" pitchFamily="18" charset="0"/>
                    <a:cs typeface="Times New Roman" panose="02020603050405020304" pitchFamily="18" charset="0"/>
                  </a:rPr>
                  <a:t>nilai-nilai ekstrim lokal dari fungsi </a:t>
                </a:r>
                <a14:m>
                  <m:oMath xmlns:m="http://schemas.openxmlformats.org/officeDocument/2006/math">
                    <m:r>
                      <a:rPr lang="id-ID" sz="2800" i="1">
                        <a:effectLst/>
                        <a:latin typeface="Cambria Math" panose="02040503050406030204" pitchFamily="18" charset="0"/>
                        <a:ea typeface="Calibri" panose="020F0502020204030204" pitchFamily="34" charset="0"/>
                        <a:cs typeface="Times New Roman" panose="02020603050405020304" pitchFamily="18" charset="0"/>
                      </a:rPr>
                      <m:t>𝑓</m:t>
                    </m:r>
                    <m:d>
                      <m:dPr>
                        <m:ctrlPr>
                          <a:rPr lang="en-ID" sz="2800" i="1">
                            <a:effectLst/>
                            <a:latin typeface="Cambria Math" panose="02040503050406030204" pitchFamily="18" charset="0"/>
                            <a:ea typeface="Calibri" panose="020F0502020204030204" pitchFamily="34" charset="0"/>
                            <a:cs typeface="Times New Roman" panose="02020603050405020304" pitchFamily="18" charset="0"/>
                          </a:rPr>
                        </m:ctrlPr>
                      </m:dPr>
                      <m:e>
                        <m:r>
                          <a:rPr lang="id-ID" sz="2800" i="1">
                            <a:effectLst/>
                            <a:latin typeface="Cambria Math" panose="02040503050406030204" pitchFamily="18" charset="0"/>
                            <a:ea typeface="Times New Roman" panose="02020603050405020304" pitchFamily="18" charset="0"/>
                            <a:cs typeface="Times New Roman" panose="02020603050405020304" pitchFamily="18" charset="0"/>
                          </a:rPr>
                          <m:t>𝑥</m:t>
                        </m:r>
                      </m:e>
                    </m:d>
                    <m:r>
                      <a:rPr lang="id-ID" sz="2800" i="1">
                        <a:effectLst/>
                        <a:latin typeface="Cambria Math" panose="02040503050406030204" pitchFamily="18" charset="0"/>
                        <a:ea typeface="Calibri" panose="020F0502020204030204" pitchFamily="34" charset="0"/>
                        <a:cs typeface="Times New Roman" panose="02020603050405020304" pitchFamily="18" charset="0"/>
                      </a:rPr>
                      <m:t>=</m:t>
                    </m:r>
                    <m:sSup>
                      <m:sSupPr>
                        <m:ctrlPr>
                          <a:rPr lang="en-ID" sz="2800" i="1">
                            <a:effectLst/>
                            <a:latin typeface="Cambria Math" panose="02040503050406030204" pitchFamily="18" charset="0"/>
                            <a:ea typeface="Calibri" panose="020F0502020204030204" pitchFamily="34" charset="0"/>
                            <a:cs typeface="Times New Roman" panose="02020603050405020304" pitchFamily="18" charset="0"/>
                          </a:rPr>
                        </m:ctrlPr>
                      </m:sSupPr>
                      <m:e>
                        <m:f>
                          <m:fPr>
                            <m:ctrlPr>
                              <a:rPr lang="en-ID" sz="2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id-ID" sz="2800" i="1">
                                <a:effectLst/>
                                <a:latin typeface="Cambria Math" panose="02040503050406030204" pitchFamily="18" charset="0"/>
                                <a:ea typeface="Times New Roman" panose="02020603050405020304" pitchFamily="18" charset="0"/>
                                <a:cs typeface="Times New Roman" panose="02020603050405020304" pitchFamily="18" charset="0"/>
                              </a:rPr>
                              <m:t>1</m:t>
                            </m:r>
                          </m:num>
                          <m:den>
                            <m:r>
                              <a:rPr lang="id-ID" sz="2800" i="1">
                                <a:effectLst/>
                                <a:latin typeface="Cambria Math" panose="02040503050406030204" pitchFamily="18" charset="0"/>
                                <a:ea typeface="Times New Roman" panose="02020603050405020304" pitchFamily="18" charset="0"/>
                                <a:cs typeface="Times New Roman" panose="02020603050405020304" pitchFamily="18" charset="0"/>
                              </a:rPr>
                              <m:t>3</m:t>
                            </m:r>
                          </m:den>
                        </m:f>
                        <m:r>
                          <a:rPr lang="id-ID" sz="2800" i="1">
                            <a:effectLst/>
                            <a:latin typeface="Cambria Math" panose="02040503050406030204" pitchFamily="18" charset="0"/>
                            <a:ea typeface="Times New Roman" panose="02020603050405020304" pitchFamily="18" charset="0"/>
                            <a:cs typeface="Times New Roman" panose="02020603050405020304" pitchFamily="18" charset="0"/>
                          </a:rPr>
                          <m:t>𝑥</m:t>
                        </m:r>
                      </m:e>
                      <m:sup>
                        <m:r>
                          <a:rPr lang="id-ID" sz="2800" i="1">
                            <a:effectLst/>
                            <a:latin typeface="Cambria Math" panose="02040503050406030204" pitchFamily="18" charset="0"/>
                            <a:ea typeface="Calibri" panose="020F0502020204030204" pitchFamily="34" charset="0"/>
                            <a:cs typeface="Times New Roman" panose="02020603050405020304" pitchFamily="18" charset="0"/>
                          </a:rPr>
                          <m:t>3</m:t>
                        </m:r>
                      </m:sup>
                    </m:sSup>
                    <m:r>
                      <a:rPr lang="id-ID" sz="2800" i="1">
                        <a:effectLst/>
                        <a:latin typeface="Cambria Math" panose="02040503050406030204" pitchFamily="18" charset="0"/>
                        <a:ea typeface="Calibri" panose="020F0502020204030204" pitchFamily="34" charset="0"/>
                        <a:cs typeface="Times New Roman" panose="02020603050405020304" pitchFamily="18" charset="0"/>
                      </a:rPr>
                      <m:t>−</m:t>
                    </m:r>
                    <m:sSup>
                      <m:sSupPr>
                        <m:ctrlPr>
                          <a:rPr lang="en-ID" sz="2800" i="1">
                            <a:effectLst/>
                            <a:latin typeface="Cambria Math" panose="02040503050406030204" pitchFamily="18" charset="0"/>
                            <a:ea typeface="Calibri" panose="020F0502020204030204" pitchFamily="34" charset="0"/>
                            <a:cs typeface="Times New Roman" panose="02020603050405020304" pitchFamily="18" charset="0"/>
                          </a:rPr>
                        </m:ctrlPr>
                      </m:sSupPr>
                      <m:e>
                        <m:r>
                          <a:rPr lang="id-ID" sz="2800" i="1">
                            <a:effectLst/>
                            <a:latin typeface="Cambria Math" panose="02040503050406030204" pitchFamily="18" charset="0"/>
                            <a:ea typeface="Times New Roman" panose="02020603050405020304" pitchFamily="18" charset="0"/>
                            <a:cs typeface="Times New Roman" panose="02020603050405020304" pitchFamily="18" charset="0"/>
                          </a:rPr>
                          <m:t>𝑥</m:t>
                        </m:r>
                      </m:e>
                      <m:sup>
                        <m:r>
                          <a:rPr lang="id-ID" sz="2800" i="1">
                            <a:effectLst/>
                            <a:latin typeface="Cambria Math" panose="02040503050406030204" pitchFamily="18" charset="0"/>
                            <a:ea typeface="Calibri" panose="020F0502020204030204" pitchFamily="34" charset="0"/>
                            <a:cs typeface="Times New Roman" panose="02020603050405020304" pitchFamily="18" charset="0"/>
                          </a:rPr>
                          <m:t>2</m:t>
                        </m:r>
                      </m:sup>
                    </m:sSup>
                    <m:r>
                      <a:rPr lang="id-ID" sz="2800" i="1">
                        <a:effectLst/>
                        <a:latin typeface="Cambria Math" panose="02040503050406030204" pitchFamily="18" charset="0"/>
                        <a:ea typeface="Calibri" panose="020F0502020204030204" pitchFamily="34" charset="0"/>
                        <a:cs typeface="Times New Roman" panose="02020603050405020304" pitchFamily="18" charset="0"/>
                      </a:rPr>
                      <m:t>−3</m:t>
                    </m:r>
                    <m:r>
                      <a:rPr lang="id-ID" sz="2800" i="1">
                        <a:effectLst/>
                        <a:latin typeface="Cambria Math" panose="02040503050406030204" pitchFamily="18" charset="0"/>
                        <a:ea typeface="Times New Roman" panose="02020603050405020304" pitchFamily="18" charset="0"/>
                        <a:cs typeface="Times New Roman" panose="02020603050405020304" pitchFamily="18" charset="0"/>
                      </a:rPr>
                      <m:t>𝑥</m:t>
                    </m:r>
                    <m:r>
                      <a:rPr lang="id-ID" sz="2800" i="1">
                        <a:effectLst/>
                        <a:latin typeface="Cambria Math" panose="02040503050406030204" pitchFamily="18" charset="0"/>
                        <a:ea typeface="Times New Roman" panose="02020603050405020304" pitchFamily="18" charset="0"/>
                        <a:cs typeface="Times New Roman" panose="02020603050405020304" pitchFamily="18" charset="0"/>
                      </a:rPr>
                      <m:t>+4 </m:t>
                    </m:r>
                    <m:r>
                      <a:rPr lang="id-ID" sz="2800" i="1">
                        <a:effectLst/>
                        <a:latin typeface="Cambria Math" panose="02040503050406030204" pitchFamily="18" charset="0"/>
                        <a:ea typeface="Times New Roman" panose="02020603050405020304" pitchFamily="18" charset="0"/>
                        <a:cs typeface="Times New Roman" panose="02020603050405020304" pitchFamily="18" charset="0"/>
                      </a:rPr>
                      <m:t>𝑝𝑎𝑑𝑎</m:t>
                    </m:r>
                    <m:r>
                      <a:rPr lang="id-ID" sz="2800" i="1">
                        <a:effectLst/>
                        <a:latin typeface="Cambria Math" panose="02040503050406030204" pitchFamily="18" charset="0"/>
                        <a:ea typeface="Times New Roman" panose="02020603050405020304" pitchFamily="18" charset="0"/>
                        <a:cs typeface="Times New Roman" panose="02020603050405020304" pitchFamily="18" charset="0"/>
                      </a:rPr>
                      <m:t> (−∞,∞).</m:t>
                    </m:r>
                  </m:oMath>
                </a14:m>
                <a:endParaRPr lang="en-ID" sz="2800" dirty="0">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8" name="TextBox 7">
                <a:extLst>
                  <a:ext uri="{FF2B5EF4-FFF2-40B4-BE49-F238E27FC236}">
                    <a16:creationId xmlns:a16="http://schemas.microsoft.com/office/drawing/2014/main" id="{B363CE1A-5A57-40A8-B960-860EA894314A}"/>
                  </a:ext>
                </a:extLst>
              </p:cNvPr>
              <p:cNvSpPr txBox="1">
                <a:spLocks noRot="1" noChangeAspect="1" noMove="1" noResize="1" noEditPoints="1" noAdjustHandles="1" noChangeArrowheads="1" noChangeShapeType="1" noTextEdit="1"/>
              </p:cNvSpPr>
              <p:nvPr/>
            </p:nvSpPr>
            <p:spPr>
              <a:xfrm>
                <a:off x="3764164" y="1899653"/>
                <a:ext cx="8270368" cy="2973443"/>
              </a:xfrm>
              <a:prstGeom prst="rect">
                <a:avLst/>
              </a:prstGeom>
              <a:blipFill>
                <a:blip r:embed="rId12"/>
                <a:stretch>
                  <a:fillRect l="-1548"/>
                </a:stretch>
              </a:blipFill>
            </p:spPr>
            <p:txBody>
              <a:bodyPr/>
              <a:lstStyle/>
              <a:p>
                <a:r>
                  <a:rPr lang="en-ID">
                    <a:noFill/>
                  </a:rPr>
                  <a:t> </a:t>
                </a:r>
              </a:p>
            </p:txBody>
          </p:sp>
        </mc:Fallback>
      </mc:AlternateContent>
    </p:spTree>
    <p:extLst>
      <p:ext uri="{BB962C8B-B14F-4D97-AF65-F5344CB8AC3E}">
        <p14:creationId xmlns:p14="http://schemas.microsoft.com/office/powerpoint/2010/main" val="2874062844"/>
      </p:ext>
    </p:extLst>
  </p:cSld>
  <p:clrMapOvr>
    <a:masterClrMapping/>
  </p:clrMapOvr>
  <mc:AlternateContent xmlns:mc="http://schemas.openxmlformats.org/markup-compatibility/2006">
    <mc:Choice xmlns:p159="http://schemas.microsoft.com/office/powerpoint/2015/09/main" Requires="p159">
      <p:transition spd="slow" advClick="0">
        <p159:morph option="byObject"/>
      </p:transition>
    </mc:Choice>
    <mc:Fallback>
      <p:transition spd="slow" advClick="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DD126AF-24B2-213C-0BB5-6729D3E87D20}"/>
              </a:ext>
            </a:extLst>
          </p:cNvPr>
          <p:cNvPicPr>
            <a:picLocks noChangeAspect="1"/>
          </p:cNvPicPr>
          <p:nvPr/>
        </p:nvPicPr>
        <p:blipFill rotWithShape="1">
          <a:blip r:embed="rId3">
            <a:extLst>
              <a:ext uri="{28A0092B-C50C-407E-A947-70E740481C1C}">
                <a14:useLocalDpi xmlns:a14="http://schemas.microsoft.com/office/drawing/2010/main" val="0"/>
              </a:ext>
            </a:extLst>
          </a:blip>
          <a:srcRect l="35164" t="13344" r="4790" b="36280"/>
          <a:stretch/>
        </p:blipFill>
        <p:spPr>
          <a:xfrm>
            <a:off x="3511401" y="739002"/>
            <a:ext cx="8270368" cy="5281826"/>
          </a:xfrm>
          <a:prstGeom prst="rect">
            <a:avLst/>
          </a:prstGeom>
        </p:spPr>
      </p:pic>
      <p:sp useBgFill="1">
        <p:nvSpPr>
          <p:cNvPr id="6" name="Rectangle 5">
            <a:extLst>
              <a:ext uri="{FF2B5EF4-FFF2-40B4-BE49-F238E27FC236}">
                <a16:creationId xmlns:a16="http://schemas.microsoft.com/office/drawing/2014/main" id="{3EAA670B-D2DC-D182-EE8E-530B1A566C5C}"/>
              </a:ext>
            </a:extLst>
          </p:cNvPr>
          <p:cNvSpPr/>
          <p:nvPr/>
        </p:nvSpPr>
        <p:spPr>
          <a:xfrm>
            <a:off x="2443" y="0"/>
            <a:ext cx="3336324" cy="6920019"/>
          </a:xfrm>
          <a:prstGeom prst="rect">
            <a:avLst/>
          </a:prstGeom>
          <a:ln>
            <a:noFill/>
          </a:ln>
          <a:effectLst>
            <a:outerShdw blurRad="1270000" dist="38100" sx="113000" sy="113000" algn="l" rotWithShape="0">
              <a:schemeClr val="bg1">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ID" dirty="0">
              <a:solidFill>
                <a:schemeClr val="bg1">
                  <a:lumMod val="95000"/>
                </a:schemeClr>
              </a:solidFill>
            </a:endParaRPr>
          </a:p>
        </p:txBody>
      </p:sp>
      <p:sp useBgFill="1">
        <p:nvSpPr>
          <p:cNvPr id="43" name="Rectangle 42">
            <a:extLst>
              <a:ext uri="{FF2B5EF4-FFF2-40B4-BE49-F238E27FC236}">
                <a16:creationId xmlns:a16="http://schemas.microsoft.com/office/drawing/2014/main" id="{14A0A30C-CBBC-6752-52DC-691807D853A1}"/>
              </a:ext>
            </a:extLst>
          </p:cNvPr>
          <p:cNvSpPr/>
          <p:nvPr/>
        </p:nvSpPr>
        <p:spPr>
          <a:xfrm>
            <a:off x="50091" y="3416802"/>
            <a:ext cx="3357028" cy="711964"/>
          </a:xfrm>
          <a:prstGeom prst="rect">
            <a:avLst/>
          </a:prstGeom>
          <a:ln w="38100">
            <a:solidFill>
              <a:schemeClr val="bg1"/>
            </a:solidFill>
          </a:ln>
          <a:effectLst>
            <a:innerShdw blurRad="622300">
              <a:schemeClr val="bg1"/>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7" name="TextBox 6">
            <a:hlinkClick r:id="rId4" action="ppaction://hlinksldjump"/>
            <a:extLst>
              <a:ext uri="{FF2B5EF4-FFF2-40B4-BE49-F238E27FC236}">
                <a16:creationId xmlns:a16="http://schemas.microsoft.com/office/drawing/2014/main" id="{6130F55A-547A-AD10-61FA-40247BB222B2}"/>
              </a:ext>
            </a:extLst>
          </p:cNvPr>
          <p:cNvSpPr txBox="1"/>
          <p:nvPr/>
        </p:nvSpPr>
        <p:spPr>
          <a:xfrm flipH="1">
            <a:off x="258478" y="31116"/>
            <a:ext cx="2897106" cy="707886"/>
          </a:xfrm>
          <a:prstGeom prst="rect">
            <a:avLst/>
          </a:prstGeom>
          <a:noFill/>
        </p:spPr>
        <p:txBody>
          <a:bodyPr wrap="square" rtlCol="0">
            <a:spAutoFit/>
          </a:bodyPr>
          <a:lstStyle/>
          <a:p>
            <a:pPr algn="ctr"/>
            <a:r>
              <a:rPr lang="id-ID" sz="4000" dirty="0">
                <a:solidFill>
                  <a:schemeClr val="bg1">
                    <a:lumMod val="95000"/>
                  </a:schemeClr>
                </a:solidFill>
                <a:latin typeface="Gill Sans Ultra Bold" panose="020B0A02020104020203" pitchFamily="34" charset="0"/>
              </a:rPr>
              <a:t>MENU</a:t>
            </a:r>
            <a:endParaRPr lang="en-ID" sz="4000" dirty="0">
              <a:solidFill>
                <a:schemeClr val="bg1">
                  <a:lumMod val="95000"/>
                </a:schemeClr>
              </a:solidFill>
              <a:latin typeface="Gill Sans Ultra Bold" panose="020B0A02020104020203" pitchFamily="34" charset="0"/>
            </a:endParaRPr>
          </a:p>
        </p:txBody>
      </p:sp>
      <p:sp>
        <p:nvSpPr>
          <p:cNvPr id="10" name="TextBox 9">
            <a:hlinkClick r:id="rId5" action="ppaction://hlinksldjump"/>
            <a:extLst>
              <a:ext uri="{FF2B5EF4-FFF2-40B4-BE49-F238E27FC236}">
                <a16:creationId xmlns:a16="http://schemas.microsoft.com/office/drawing/2014/main" id="{69F5D8A0-8884-66A7-BF43-803E5255062E}"/>
              </a:ext>
            </a:extLst>
          </p:cNvPr>
          <p:cNvSpPr txBox="1"/>
          <p:nvPr/>
        </p:nvSpPr>
        <p:spPr>
          <a:xfrm>
            <a:off x="6943" y="817420"/>
            <a:ext cx="3400176"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A. Nilai Ekstrim Lokal</a:t>
            </a:r>
            <a:endParaRPr lang="en-ID" sz="2000" dirty="0">
              <a:solidFill>
                <a:schemeClr val="bg1">
                  <a:lumMod val="95000"/>
                </a:schemeClr>
              </a:solidFill>
              <a:latin typeface="Bahnschrift" panose="020B0502040204020203" pitchFamily="34" charset="0"/>
            </a:endParaRPr>
          </a:p>
        </p:txBody>
      </p:sp>
      <p:sp>
        <p:nvSpPr>
          <p:cNvPr id="11" name="TextBox 10">
            <a:hlinkClick r:id="rId6" action="ppaction://hlinksldjump"/>
            <a:extLst>
              <a:ext uri="{FF2B5EF4-FFF2-40B4-BE49-F238E27FC236}">
                <a16:creationId xmlns:a16="http://schemas.microsoft.com/office/drawing/2014/main" id="{B9FE50C9-AD22-71C1-17C9-411BA8842759}"/>
              </a:ext>
            </a:extLst>
          </p:cNvPr>
          <p:cNvSpPr txBox="1"/>
          <p:nvPr/>
        </p:nvSpPr>
        <p:spPr>
          <a:xfrm>
            <a:off x="429967" y="2036781"/>
            <a:ext cx="2554128" cy="707886"/>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Teorema A: Uji Turunan Pertama</a:t>
            </a:r>
            <a:endParaRPr lang="en-ID" sz="2000" dirty="0">
              <a:solidFill>
                <a:schemeClr val="bg1">
                  <a:lumMod val="95000"/>
                </a:schemeClr>
              </a:solidFill>
              <a:latin typeface="Bahnschrift" panose="020B0502040204020203" pitchFamily="34" charset="0"/>
            </a:endParaRPr>
          </a:p>
        </p:txBody>
      </p:sp>
      <p:sp>
        <p:nvSpPr>
          <p:cNvPr id="12" name="TextBox 11">
            <a:hlinkClick r:id="rId7" action="ppaction://hlinksldjump"/>
            <a:extLst>
              <a:ext uri="{FF2B5EF4-FFF2-40B4-BE49-F238E27FC236}">
                <a16:creationId xmlns:a16="http://schemas.microsoft.com/office/drawing/2014/main" id="{D314DED6-A24C-9DC8-CD7A-E35B9502FC93}"/>
              </a:ext>
            </a:extLst>
          </p:cNvPr>
          <p:cNvSpPr txBox="1"/>
          <p:nvPr/>
        </p:nvSpPr>
        <p:spPr>
          <a:xfrm>
            <a:off x="451541" y="3345242"/>
            <a:ext cx="2554128" cy="830997"/>
          </a:xfrm>
          <a:prstGeom prst="rect">
            <a:avLst/>
          </a:prstGeom>
          <a:noFill/>
        </p:spPr>
        <p:txBody>
          <a:bodyPr wrap="square" rtlCol="0">
            <a:spAutoFit/>
          </a:bodyPr>
          <a:lstStyle/>
          <a:p>
            <a:r>
              <a:rPr lang="id-ID" sz="2400" b="1" dirty="0">
                <a:solidFill>
                  <a:schemeClr val="bg1">
                    <a:lumMod val="95000"/>
                  </a:schemeClr>
                </a:solidFill>
                <a:latin typeface="Bahnschrift" panose="020B0502040204020203" pitchFamily="34" charset="0"/>
              </a:rPr>
              <a:t>Teorema B: Uji Turunan Kedua</a:t>
            </a:r>
            <a:endParaRPr lang="en-ID" sz="2400" b="1" dirty="0">
              <a:solidFill>
                <a:schemeClr val="bg1">
                  <a:lumMod val="95000"/>
                </a:schemeClr>
              </a:solidFill>
              <a:latin typeface="Bahnschrift" panose="020B0502040204020203" pitchFamily="34" charset="0"/>
            </a:endParaRPr>
          </a:p>
        </p:txBody>
      </p:sp>
      <p:sp>
        <p:nvSpPr>
          <p:cNvPr id="13" name="TextBox 12">
            <a:hlinkClick r:id="rId8" action="ppaction://hlinksldjump"/>
            <a:extLst>
              <a:ext uri="{FF2B5EF4-FFF2-40B4-BE49-F238E27FC236}">
                <a16:creationId xmlns:a16="http://schemas.microsoft.com/office/drawing/2014/main" id="{85E1CF88-A405-9311-FF9C-5C7648E5AA76}"/>
              </a:ext>
            </a:extLst>
          </p:cNvPr>
          <p:cNvSpPr txBox="1"/>
          <p:nvPr/>
        </p:nvSpPr>
        <p:spPr>
          <a:xfrm>
            <a:off x="453914" y="4182195"/>
            <a:ext cx="2506234"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Contoh</a:t>
            </a:r>
            <a:endParaRPr lang="en-ID" sz="2000" dirty="0">
              <a:solidFill>
                <a:schemeClr val="bg1">
                  <a:lumMod val="95000"/>
                </a:schemeClr>
              </a:solidFill>
              <a:latin typeface="Bahnschrift" panose="020B0502040204020203" pitchFamily="34" charset="0"/>
            </a:endParaRPr>
          </a:p>
        </p:txBody>
      </p:sp>
      <p:sp>
        <p:nvSpPr>
          <p:cNvPr id="16" name="TextBox 15">
            <a:hlinkClick r:id="rId9" action="ppaction://hlinksldjump"/>
            <a:extLst>
              <a:ext uri="{FF2B5EF4-FFF2-40B4-BE49-F238E27FC236}">
                <a16:creationId xmlns:a16="http://schemas.microsoft.com/office/drawing/2014/main" id="{92E15F60-BFF5-E824-E0D2-F3BB2DA3F640}"/>
              </a:ext>
            </a:extLst>
          </p:cNvPr>
          <p:cNvSpPr txBox="1"/>
          <p:nvPr/>
        </p:nvSpPr>
        <p:spPr>
          <a:xfrm>
            <a:off x="6943" y="4766618"/>
            <a:ext cx="3400177" cy="707886"/>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B. Ekstrim pada Interval Terbuka</a:t>
            </a:r>
            <a:endParaRPr lang="en-ID" sz="2000" dirty="0">
              <a:solidFill>
                <a:schemeClr val="bg1">
                  <a:lumMod val="95000"/>
                </a:schemeClr>
              </a:solidFill>
              <a:latin typeface="Bahnschrift" panose="020B0502040204020203" pitchFamily="34" charset="0"/>
            </a:endParaRPr>
          </a:p>
        </p:txBody>
      </p:sp>
      <p:sp>
        <p:nvSpPr>
          <p:cNvPr id="17" name="TextBox 16">
            <a:hlinkClick r:id="rId10" action="ppaction://hlinksldjump"/>
            <a:extLst>
              <a:ext uri="{FF2B5EF4-FFF2-40B4-BE49-F238E27FC236}">
                <a16:creationId xmlns:a16="http://schemas.microsoft.com/office/drawing/2014/main" id="{0674E4A3-4711-AB56-2610-673499E48A98}"/>
              </a:ext>
            </a:extLst>
          </p:cNvPr>
          <p:cNvSpPr txBox="1"/>
          <p:nvPr/>
        </p:nvSpPr>
        <p:spPr>
          <a:xfrm>
            <a:off x="417488" y="1509393"/>
            <a:ext cx="2506234"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Definisi</a:t>
            </a:r>
            <a:endParaRPr lang="en-ID" sz="2000" dirty="0">
              <a:solidFill>
                <a:schemeClr val="bg1">
                  <a:lumMod val="95000"/>
                </a:schemeClr>
              </a:solidFill>
              <a:latin typeface="Bahnschrift" panose="020B0502040204020203" pitchFamily="34" charset="0"/>
            </a:endParaRPr>
          </a:p>
        </p:txBody>
      </p:sp>
      <p:sp>
        <p:nvSpPr>
          <p:cNvPr id="28" name="TextBox 27">
            <a:hlinkClick r:id="rId11" action="ppaction://hlinksldjump"/>
            <a:extLst>
              <a:ext uri="{FF2B5EF4-FFF2-40B4-BE49-F238E27FC236}">
                <a16:creationId xmlns:a16="http://schemas.microsoft.com/office/drawing/2014/main" id="{DC563171-8353-6FE3-848E-09F361EDF6FF}"/>
              </a:ext>
            </a:extLst>
          </p:cNvPr>
          <p:cNvSpPr txBox="1"/>
          <p:nvPr/>
        </p:nvSpPr>
        <p:spPr>
          <a:xfrm>
            <a:off x="453914" y="2898536"/>
            <a:ext cx="2113006"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Contoh</a:t>
            </a:r>
            <a:endParaRPr lang="en-ID" sz="2000" dirty="0">
              <a:solidFill>
                <a:schemeClr val="bg1">
                  <a:lumMod val="95000"/>
                </a:schemeClr>
              </a:solidFill>
              <a:latin typeface="Bahnschrift" panose="020B0502040204020203" pitchFamily="34" charset="0"/>
            </a:endParaRPr>
          </a:p>
        </p:txBody>
      </p:sp>
      <p:sp>
        <p:nvSpPr>
          <p:cNvPr id="29" name="TextBox 28">
            <a:hlinkClick r:id="rId12" action="ppaction://hlinksldjump"/>
            <a:extLst>
              <a:ext uri="{FF2B5EF4-FFF2-40B4-BE49-F238E27FC236}">
                <a16:creationId xmlns:a16="http://schemas.microsoft.com/office/drawing/2014/main" id="{5CE69611-8165-4695-C673-98BF21ED1E88}"/>
              </a:ext>
            </a:extLst>
          </p:cNvPr>
          <p:cNvSpPr txBox="1"/>
          <p:nvPr/>
        </p:nvSpPr>
        <p:spPr>
          <a:xfrm>
            <a:off x="453914" y="5620718"/>
            <a:ext cx="2100648"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Contoh</a:t>
            </a:r>
            <a:endParaRPr lang="en-ID" sz="2000" dirty="0">
              <a:solidFill>
                <a:schemeClr val="bg1">
                  <a:lumMod val="95000"/>
                </a:schemeClr>
              </a:solidFill>
              <a:latin typeface="Bahnschrift" panose="020B0502040204020203" pitchFamily="34" charset="0"/>
            </a:endParaRPr>
          </a:p>
        </p:txBody>
      </p:sp>
      <p:cxnSp>
        <p:nvCxnSpPr>
          <p:cNvPr id="32" name="Straight Connector 31">
            <a:extLst>
              <a:ext uri="{FF2B5EF4-FFF2-40B4-BE49-F238E27FC236}">
                <a16:creationId xmlns:a16="http://schemas.microsoft.com/office/drawing/2014/main" id="{F83FFF86-EC60-A429-2986-3BCB2BB65BBA}"/>
              </a:ext>
            </a:extLst>
          </p:cNvPr>
          <p:cNvCxnSpPr>
            <a:cxnSpLocks/>
          </p:cNvCxnSpPr>
          <p:nvPr/>
        </p:nvCxnSpPr>
        <p:spPr>
          <a:xfrm>
            <a:off x="128299" y="1391236"/>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8C1F85DA-5E6A-077E-BBCC-A59C10748A9A}"/>
              </a:ext>
            </a:extLst>
          </p:cNvPr>
          <p:cNvCxnSpPr>
            <a:cxnSpLocks/>
          </p:cNvCxnSpPr>
          <p:nvPr/>
        </p:nvCxnSpPr>
        <p:spPr>
          <a:xfrm>
            <a:off x="128299" y="2036781"/>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F8F752F-1BAA-E04C-584C-4AF6D771583F}"/>
              </a:ext>
            </a:extLst>
          </p:cNvPr>
          <p:cNvCxnSpPr>
            <a:cxnSpLocks/>
          </p:cNvCxnSpPr>
          <p:nvPr/>
        </p:nvCxnSpPr>
        <p:spPr>
          <a:xfrm>
            <a:off x="128299" y="2786346"/>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15A0F5FC-7B67-E4BD-AACE-44F6B9D98A60}"/>
              </a:ext>
            </a:extLst>
          </p:cNvPr>
          <p:cNvCxnSpPr>
            <a:cxnSpLocks/>
          </p:cNvCxnSpPr>
          <p:nvPr/>
        </p:nvCxnSpPr>
        <p:spPr>
          <a:xfrm>
            <a:off x="86518" y="4132832"/>
            <a:ext cx="3241027"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0C4197DB-D301-F937-0A45-377AD65F15A9}"/>
              </a:ext>
            </a:extLst>
          </p:cNvPr>
          <p:cNvCxnSpPr>
            <a:cxnSpLocks/>
          </p:cNvCxnSpPr>
          <p:nvPr/>
        </p:nvCxnSpPr>
        <p:spPr>
          <a:xfrm>
            <a:off x="128299" y="3428999"/>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80747D40-7F67-A2D0-391B-67E155CF110A}"/>
              </a:ext>
            </a:extLst>
          </p:cNvPr>
          <p:cNvCxnSpPr>
            <a:cxnSpLocks/>
          </p:cNvCxnSpPr>
          <p:nvPr/>
        </p:nvCxnSpPr>
        <p:spPr>
          <a:xfrm>
            <a:off x="128299" y="4754706"/>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50182BF1-21E9-9C61-648A-23124CF9F8D7}"/>
              </a:ext>
            </a:extLst>
          </p:cNvPr>
          <p:cNvCxnSpPr>
            <a:cxnSpLocks/>
          </p:cNvCxnSpPr>
          <p:nvPr/>
        </p:nvCxnSpPr>
        <p:spPr>
          <a:xfrm>
            <a:off x="128299" y="5474504"/>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CCB02F3A-5AF6-5661-CCFB-620C29F297F7}"/>
              </a:ext>
            </a:extLst>
          </p:cNvPr>
          <p:cNvCxnSpPr>
            <a:cxnSpLocks/>
          </p:cNvCxnSpPr>
          <p:nvPr/>
        </p:nvCxnSpPr>
        <p:spPr>
          <a:xfrm>
            <a:off x="128299" y="6126738"/>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A13669A7-B78B-4A30-9411-6964542C825C}"/>
              </a:ext>
            </a:extLst>
          </p:cNvPr>
          <p:cNvCxnSpPr>
            <a:cxnSpLocks/>
          </p:cNvCxnSpPr>
          <p:nvPr/>
        </p:nvCxnSpPr>
        <p:spPr>
          <a:xfrm>
            <a:off x="106725" y="739002"/>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B363CE1A-5A57-40A8-B960-860EA894314A}"/>
                  </a:ext>
                </a:extLst>
              </p:cNvPr>
              <p:cNvSpPr txBox="1"/>
              <p:nvPr/>
            </p:nvSpPr>
            <p:spPr>
              <a:xfrm>
                <a:off x="3811812" y="1800421"/>
                <a:ext cx="7950221" cy="3674083"/>
              </a:xfrm>
              <a:prstGeom prst="rect">
                <a:avLst/>
              </a:prstGeom>
              <a:noFill/>
            </p:spPr>
            <p:txBody>
              <a:bodyPr wrap="square" rtlCol="0">
                <a:spAutoFit/>
              </a:bodyPr>
              <a:lstStyle/>
              <a:p>
                <a:r>
                  <a:rPr lang="id-ID" sz="2800" b="1" dirty="0"/>
                  <a:t>Teorema B: Uji Turunan Kedua</a:t>
                </a:r>
                <a:endParaRPr lang="en-ID" sz="2800" dirty="0"/>
              </a:p>
              <a:p>
                <a:r>
                  <a:rPr lang="id-ID" sz="2800" dirty="0"/>
                  <a:t>Andaikan </a:t>
                </a:r>
                <a14:m>
                  <m:oMath xmlns:m="http://schemas.openxmlformats.org/officeDocument/2006/math">
                    <m:sSup>
                      <m:sSupPr>
                        <m:ctrlPr>
                          <a:rPr lang="en-ID" sz="2800" i="1"/>
                        </m:ctrlPr>
                      </m:sSupPr>
                      <m:e>
                        <m:r>
                          <a:rPr lang="id-ID" sz="2800" i="1"/>
                          <m:t>𝑓</m:t>
                        </m:r>
                      </m:e>
                      <m:sup>
                        <m:r>
                          <a:rPr lang="id-ID" sz="2800" i="1"/>
                          <m:t>′</m:t>
                        </m:r>
                      </m:sup>
                    </m:sSup>
                    <m:r>
                      <a:rPr lang="id-ID" sz="2800" i="1"/>
                      <m:t> </m:t>
                    </m:r>
                    <m:r>
                      <a:rPr lang="id-ID" sz="2800" i="1"/>
                      <m:t>𝑑𝑎𝑛</m:t>
                    </m:r>
                    <m:r>
                      <a:rPr lang="id-ID" sz="2800" i="1"/>
                      <m:t> </m:t>
                    </m:r>
                    <m:sSup>
                      <m:sSupPr>
                        <m:ctrlPr>
                          <a:rPr lang="en-ID" sz="2800" i="1"/>
                        </m:ctrlPr>
                      </m:sSupPr>
                      <m:e>
                        <m:r>
                          <a:rPr lang="id-ID" sz="2800" i="1"/>
                          <m:t>𝑓</m:t>
                        </m:r>
                      </m:e>
                      <m:sup>
                        <m:r>
                          <a:rPr lang="id-ID" sz="2800" i="1"/>
                          <m:t>′′</m:t>
                        </m:r>
                      </m:sup>
                    </m:sSup>
                  </m:oMath>
                </a14:m>
                <a:r>
                  <a:rPr lang="id-ID" sz="2800" dirty="0"/>
                  <a:t> ada pada setiap titik interval terbuka </a:t>
                </a:r>
                <a14:m>
                  <m:oMath xmlns:m="http://schemas.openxmlformats.org/officeDocument/2006/math">
                    <m:d>
                      <m:dPr>
                        <m:ctrlPr>
                          <a:rPr lang="en-ID" sz="2800" i="1"/>
                        </m:ctrlPr>
                      </m:dPr>
                      <m:e>
                        <m:r>
                          <a:rPr lang="id-ID" sz="2800" i="1"/>
                          <m:t>𝑎</m:t>
                        </m:r>
                        <m:r>
                          <a:rPr lang="id-ID" sz="2800" i="1"/>
                          <m:t>,</m:t>
                        </m:r>
                        <m:r>
                          <a:rPr lang="id-ID" sz="2800" i="1"/>
                          <m:t>𝑏</m:t>
                        </m:r>
                      </m:e>
                    </m:d>
                  </m:oMath>
                </a14:m>
                <a:r>
                  <a:rPr lang="id-ID" sz="2800" dirty="0"/>
                  <a:t> yang memuat </a:t>
                </a:r>
                <a14:m>
                  <m:oMath xmlns:m="http://schemas.openxmlformats.org/officeDocument/2006/math">
                    <m:r>
                      <a:rPr lang="id-ID" sz="2800" i="1"/>
                      <m:t>𝑐</m:t>
                    </m:r>
                    <m:r>
                      <a:rPr lang="id-ID" sz="2800" i="1"/>
                      <m:t>,</m:t>
                    </m:r>
                  </m:oMath>
                </a14:m>
                <a:r>
                  <a:rPr lang="id-ID" sz="2800" dirty="0"/>
                  <a:t> dan andaikan  </a:t>
                </a:r>
                <a14:m>
                  <m:oMath xmlns:m="http://schemas.openxmlformats.org/officeDocument/2006/math">
                    <m:sSup>
                      <m:sSupPr>
                        <m:ctrlPr>
                          <a:rPr lang="en-ID" sz="2800" i="1"/>
                        </m:ctrlPr>
                      </m:sSupPr>
                      <m:e>
                        <m:r>
                          <a:rPr lang="id-ID" sz="2800" i="1"/>
                          <m:t>𝑓</m:t>
                        </m:r>
                      </m:e>
                      <m:sup>
                        <m:r>
                          <a:rPr lang="id-ID" sz="2800" i="1"/>
                          <m:t>′</m:t>
                        </m:r>
                      </m:sup>
                    </m:sSup>
                    <m:d>
                      <m:dPr>
                        <m:ctrlPr>
                          <a:rPr lang="en-ID" sz="2800" i="1"/>
                        </m:ctrlPr>
                      </m:dPr>
                      <m:e>
                        <m:r>
                          <a:rPr lang="id-ID" sz="2800" i="1"/>
                          <m:t>𝑐</m:t>
                        </m:r>
                      </m:e>
                    </m:d>
                    <m:r>
                      <a:rPr lang="id-ID" sz="2800" i="1"/>
                      <m:t>=0.</m:t>
                    </m:r>
                  </m:oMath>
                </a14:m>
                <a:endParaRPr lang="en-ID" sz="2800" dirty="0"/>
              </a:p>
              <a:p>
                <a:pPr lvl="0"/>
                <a:r>
                  <a:rPr lang="id-ID" sz="2800" dirty="0"/>
                  <a:t>Jika </a:t>
                </a:r>
                <a14:m>
                  <m:oMath xmlns:m="http://schemas.openxmlformats.org/officeDocument/2006/math">
                    <m:sSup>
                      <m:sSupPr>
                        <m:ctrlPr>
                          <a:rPr lang="en-ID" sz="2800" i="1"/>
                        </m:ctrlPr>
                      </m:sSupPr>
                      <m:e>
                        <m:r>
                          <a:rPr lang="id-ID" sz="2800" i="1"/>
                          <m:t>𝑓</m:t>
                        </m:r>
                      </m:e>
                      <m:sup>
                        <m:r>
                          <a:rPr lang="id-ID" sz="2800" i="1"/>
                          <m:t>′′</m:t>
                        </m:r>
                      </m:sup>
                    </m:sSup>
                    <m:d>
                      <m:dPr>
                        <m:ctrlPr>
                          <a:rPr lang="en-ID" sz="2800" i="1"/>
                        </m:ctrlPr>
                      </m:dPr>
                      <m:e>
                        <m:r>
                          <a:rPr lang="id-ID" sz="2800" i="1"/>
                          <m:t>𝑐</m:t>
                        </m:r>
                      </m:e>
                    </m:d>
                    <m:r>
                      <a:rPr lang="id-ID" sz="2800" i="1"/>
                      <m:t>&lt;0,</m:t>
                    </m:r>
                  </m:oMath>
                </a14:m>
                <a:r>
                  <a:rPr lang="id-ID" sz="2800" dirty="0"/>
                  <a:t> maka </a:t>
                </a:r>
                <a14:m>
                  <m:oMath xmlns:m="http://schemas.openxmlformats.org/officeDocument/2006/math">
                    <m:r>
                      <a:rPr lang="id-ID" sz="2800" i="1"/>
                      <m:t>𝑓</m:t>
                    </m:r>
                    <m:d>
                      <m:dPr>
                        <m:ctrlPr>
                          <a:rPr lang="en-ID" sz="2800" i="1"/>
                        </m:ctrlPr>
                      </m:dPr>
                      <m:e>
                        <m:r>
                          <a:rPr lang="id-ID" sz="2800" i="1"/>
                          <m:t>𝑐</m:t>
                        </m:r>
                      </m:e>
                    </m:d>
                  </m:oMath>
                </a14:m>
                <a:r>
                  <a:rPr lang="id-ID" sz="2800" dirty="0"/>
                  <a:t> adalah nilai maksimum lokal </a:t>
                </a:r>
                <a14:m>
                  <m:oMath xmlns:m="http://schemas.openxmlformats.org/officeDocument/2006/math">
                    <m:r>
                      <a:rPr lang="id-ID" sz="2800" i="1"/>
                      <m:t>𝑓</m:t>
                    </m:r>
                    <m:r>
                      <a:rPr lang="id-ID" sz="2800" i="1"/>
                      <m:t>.</m:t>
                    </m:r>
                  </m:oMath>
                </a14:m>
                <a:endParaRPr lang="en-ID" sz="2800" dirty="0"/>
              </a:p>
              <a:p>
                <a:pPr lvl="0"/>
                <a:r>
                  <a:rPr lang="id-ID" sz="2800" dirty="0"/>
                  <a:t>Jika </a:t>
                </a:r>
                <a14:m>
                  <m:oMath xmlns:m="http://schemas.openxmlformats.org/officeDocument/2006/math">
                    <m:sSup>
                      <m:sSupPr>
                        <m:ctrlPr>
                          <a:rPr lang="en-ID" sz="2800" i="1"/>
                        </m:ctrlPr>
                      </m:sSupPr>
                      <m:e>
                        <m:r>
                          <a:rPr lang="id-ID" sz="2800" i="1"/>
                          <m:t>𝑓</m:t>
                        </m:r>
                      </m:e>
                      <m:sup>
                        <m:r>
                          <a:rPr lang="id-ID" sz="2800" i="1"/>
                          <m:t>′′</m:t>
                        </m:r>
                      </m:sup>
                    </m:sSup>
                    <m:d>
                      <m:dPr>
                        <m:ctrlPr>
                          <a:rPr lang="en-ID" sz="2800" i="1"/>
                        </m:ctrlPr>
                      </m:dPr>
                      <m:e>
                        <m:r>
                          <a:rPr lang="id-ID" sz="2800" i="1"/>
                          <m:t>𝑐</m:t>
                        </m:r>
                      </m:e>
                    </m:d>
                    <m:r>
                      <a:rPr lang="id-ID" sz="2800" i="1"/>
                      <m:t>&gt;0,</m:t>
                    </m:r>
                  </m:oMath>
                </a14:m>
                <a:r>
                  <a:rPr lang="id-ID" sz="2800" dirty="0"/>
                  <a:t> maka </a:t>
                </a:r>
                <a14:m>
                  <m:oMath xmlns:m="http://schemas.openxmlformats.org/officeDocument/2006/math">
                    <m:r>
                      <a:rPr lang="id-ID" sz="2800" i="1"/>
                      <m:t>𝑓</m:t>
                    </m:r>
                    <m:d>
                      <m:dPr>
                        <m:ctrlPr>
                          <a:rPr lang="en-ID" sz="2800" i="1"/>
                        </m:ctrlPr>
                      </m:dPr>
                      <m:e>
                        <m:r>
                          <a:rPr lang="id-ID" sz="2800" i="1"/>
                          <m:t>𝑐</m:t>
                        </m:r>
                      </m:e>
                    </m:d>
                  </m:oMath>
                </a14:m>
                <a:r>
                  <a:rPr lang="id-ID" sz="2800" dirty="0"/>
                  <a:t> adalah nilai minimum lokal </a:t>
                </a:r>
                <a14:m>
                  <m:oMath xmlns:m="http://schemas.openxmlformats.org/officeDocument/2006/math">
                    <m:r>
                      <a:rPr lang="id-ID" sz="2800" i="1"/>
                      <m:t>𝑓</m:t>
                    </m:r>
                    <m:r>
                      <a:rPr lang="id-ID" sz="2800" i="1"/>
                      <m:t>.</m:t>
                    </m:r>
                  </m:oMath>
                </a14:m>
                <a:endParaRPr lang="en-ID" sz="2800" dirty="0"/>
              </a:p>
            </p:txBody>
          </p:sp>
        </mc:Choice>
        <mc:Fallback>
          <p:sp>
            <p:nvSpPr>
              <p:cNvPr id="8" name="TextBox 7">
                <a:extLst>
                  <a:ext uri="{FF2B5EF4-FFF2-40B4-BE49-F238E27FC236}">
                    <a16:creationId xmlns:a16="http://schemas.microsoft.com/office/drawing/2014/main" id="{B363CE1A-5A57-40A8-B960-860EA894314A}"/>
                  </a:ext>
                </a:extLst>
              </p:cNvPr>
              <p:cNvSpPr txBox="1">
                <a:spLocks noRot="1" noChangeAspect="1" noMove="1" noResize="1" noEditPoints="1" noAdjustHandles="1" noChangeArrowheads="1" noChangeShapeType="1" noTextEdit="1"/>
              </p:cNvSpPr>
              <p:nvPr/>
            </p:nvSpPr>
            <p:spPr>
              <a:xfrm>
                <a:off x="3811812" y="1800421"/>
                <a:ext cx="7950221" cy="3674083"/>
              </a:xfrm>
              <a:prstGeom prst="rect">
                <a:avLst/>
              </a:prstGeom>
              <a:blipFill>
                <a:blip r:embed="rId13"/>
                <a:stretch>
                  <a:fillRect l="-1534" t="-1493" r="-2301"/>
                </a:stretch>
              </a:blipFill>
            </p:spPr>
            <p:txBody>
              <a:bodyPr/>
              <a:lstStyle/>
              <a:p>
                <a:r>
                  <a:rPr lang="en-ID">
                    <a:noFill/>
                  </a:rPr>
                  <a:t> </a:t>
                </a:r>
              </a:p>
            </p:txBody>
          </p:sp>
        </mc:Fallback>
      </mc:AlternateContent>
    </p:spTree>
    <p:extLst>
      <p:ext uri="{BB962C8B-B14F-4D97-AF65-F5344CB8AC3E}">
        <p14:creationId xmlns:p14="http://schemas.microsoft.com/office/powerpoint/2010/main" val="2004565159"/>
      </p:ext>
    </p:extLst>
  </p:cSld>
  <p:clrMapOvr>
    <a:masterClrMapping/>
  </p:clrMapOvr>
  <mc:AlternateContent xmlns:mc="http://schemas.openxmlformats.org/markup-compatibility/2006">
    <mc:Choice xmlns:p159="http://schemas.microsoft.com/office/powerpoint/2015/09/main" Requires="p159">
      <p:transition spd="slow" advClick="0">
        <p159:morph option="byObject"/>
      </p:transition>
    </mc:Choice>
    <mc:Fallback>
      <p:transition spd="slow" advClick="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423B6B0-707D-9F30-3CC6-EED74D137C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96046" y="-9940"/>
            <a:ext cx="10211500" cy="7146236"/>
          </a:xfrm>
          <a:prstGeom prst="rect">
            <a:avLst/>
          </a:prstGeom>
        </p:spPr>
      </p:pic>
      <p:sp useBgFill="1">
        <p:nvSpPr>
          <p:cNvPr id="6" name="Rectangle 5">
            <a:extLst>
              <a:ext uri="{FF2B5EF4-FFF2-40B4-BE49-F238E27FC236}">
                <a16:creationId xmlns:a16="http://schemas.microsoft.com/office/drawing/2014/main" id="{3EAA670B-D2DC-D182-EE8E-530B1A566C5C}"/>
              </a:ext>
            </a:extLst>
          </p:cNvPr>
          <p:cNvSpPr/>
          <p:nvPr/>
        </p:nvSpPr>
        <p:spPr>
          <a:xfrm>
            <a:off x="2443" y="0"/>
            <a:ext cx="3336324" cy="6920019"/>
          </a:xfrm>
          <a:prstGeom prst="rect">
            <a:avLst/>
          </a:prstGeom>
          <a:ln>
            <a:noFill/>
          </a:ln>
          <a:effectLst>
            <a:outerShdw blurRad="1270000" dist="38100" sx="113000" sy="113000" algn="l" rotWithShape="0">
              <a:schemeClr val="bg1">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ID" dirty="0">
              <a:solidFill>
                <a:schemeClr val="bg1">
                  <a:lumMod val="95000"/>
                </a:schemeClr>
              </a:solidFill>
            </a:endParaRPr>
          </a:p>
        </p:txBody>
      </p:sp>
      <p:sp useBgFill="1">
        <p:nvSpPr>
          <p:cNvPr id="43" name="Rectangle 42">
            <a:extLst>
              <a:ext uri="{FF2B5EF4-FFF2-40B4-BE49-F238E27FC236}">
                <a16:creationId xmlns:a16="http://schemas.microsoft.com/office/drawing/2014/main" id="{14A0A30C-CBBC-6752-52DC-691807D853A1}"/>
              </a:ext>
            </a:extLst>
          </p:cNvPr>
          <p:cNvSpPr/>
          <p:nvPr/>
        </p:nvSpPr>
        <p:spPr>
          <a:xfrm>
            <a:off x="71020" y="4093744"/>
            <a:ext cx="3277454" cy="711964"/>
          </a:xfrm>
          <a:prstGeom prst="rect">
            <a:avLst/>
          </a:prstGeom>
          <a:ln w="38100">
            <a:solidFill>
              <a:schemeClr val="bg1"/>
            </a:solidFill>
          </a:ln>
          <a:effectLst>
            <a:innerShdw blurRad="622300">
              <a:schemeClr val="bg1"/>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7" name="TextBox 6">
            <a:hlinkClick r:id="rId4" action="ppaction://hlinksldjump"/>
            <a:extLst>
              <a:ext uri="{FF2B5EF4-FFF2-40B4-BE49-F238E27FC236}">
                <a16:creationId xmlns:a16="http://schemas.microsoft.com/office/drawing/2014/main" id="{6130F55A-547A-AD10-61FA-40247BB222B2}"/>
              </a:ext>
            </a:extLst>
          </p:cNvPr>
          <p:cNvSpPr txBox="1"/>
          <p:nvPr/>
        </p:nvSpPr>
        <p:spPr>
          <a:xfrm flipH="1">
            <a:off x="258478" y="31116"/>
            <a:ext cx="2897106" cy="707886"/>
          </a:xfrm>
          <a:prstGeom prst="rect">
            <a:avLst/>
          </a:prstGeom>
          <a:noFill/>
        </p:spPr>
        <p:txBody>
          <a:bodyPr wrap="square" rtlCol="0">
            <a:spAutoFit/>
          </a:bodyPr>
          <a:lstStyle/>
          <a:p>
            <a:pPr algn="ctr"/>
            <a:r>
              <a:rPr lang="id-ID" sz="4000" dirty="0">
                <a:solidFill>
                  <a:schemeClr val="bg1">
                    <a:lumMod val="95000"/>
                  </a:schemeClr>
                </a:solidFill>
                <a:latin typeface="Gill Sans Ultra Bold" panose="020B0A02020104020203" pitchFamily="34" charset="0"/>
              </a:rPr>
              <a:t>MENU</a:t>
            </a:r>
            <a:endParaRPr lang="en-ID" sz="4000" dirty="0">
              <a:solidFill>
                <a:schemeClr val="bg1">
                  <a:lumMod val="95000"/>
                </a:schemeClr>
              </a:solidFill>
              <a:latin typeface="Gill Sans Ultra Bold" panose="020B0A02020104020203" pitchFamily="34" charset="0"/>
            </a:endParaRPr>
          </a:p>
        </p:txBody>
      </p:sp>
      <p:sp>
        <p:nvSpPr>
          <p:cNvPr id="10" name="TextBox 9">
            <a:hlinkClick r:id="rId5" action="ppaction://hlinksldjump"/>
            <a:extLst>
              <a:ext uri="{FF2B5EF4-FFF2-40B4-BE49-F238E27FC236}">
                <a16:creationId xmlns:a16="http://schemas.microsoft.com/office/drawing/2014/main" id="{69F5D8A0-8884-66A7-BF43-803E5255062E}"/>
              </a:ext>
            </a:extLst>
          </p:cNvPr>
          <p:cNvSpPr txBox="1"/>
          <p:nvPr/>
        </p:nvSpPr>
        <p:spPr>
          <a:xfrm>
            <a:off x="6943" y="817420"/>
            <a:ext cx="3400176"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A. Nilai Ekstrim Lokal</a:t>
            </a:r>
            <a:endParaRPr lang="en-ID" sz="2000" dirty="0">
              <a:solidFill>
                <a:schemeClr val="bg1">
                  <a:lumMod val="95000"/>
                </a:schemeClr>
              </a:solidFill>
              <a:latin typeface="Bahnschrift" panose="020B0502040204020203" pitchFamily="34" charset="0"/>
            </a:endParaRPr>
          </a:p>
        </p:txBody>
      </p:sp>
      <p:sp>
        <p:nvSpPr>
          <p:cNvPr id="11" name="TextBox 10">
            <a:hlinkClick r:id="rId6" action="ppaction://hlinksldjump"/>
            <a:extLst>
              <a:ext uri="{FF2B5EF4-FFF2-40B4-BE49-F238E27FC236}">
                <a16:creationId xmlns:a16="http://schemas.microsoft.com/office/drawing/2014/main" id="{B9FE50C9-AD22-71C1-17C9-411BA8842759}"/>
              </a:ext>
            </a:extLst>
          </p:cNvPr>
          <p:cNvSpPr txBox="1"/>
          <p:nvPr/>
        </p:nvSpPr>
        <p:spPr>
          <a:xfrm>
            <a:off x="429967" y="2036781"/>
            <a:ext cx="2554128" cy="707886"/>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Teorema A: Uji Turunan Pertama</a:t>
            </a:r>
            <a:endParaRPr lang="en-ID" sz="2000" dirty="0">
              <a:solidFill>
                <a:schemeClr val="bg1">
                  <a:lumMod val="95000"/>
                </a:schemeClr>
              </a:solidFill>
              <a:latin typeface="Bahnschrift" panose="020B0502040204020203" pitchFamily="34" charset="0"/>
            </a:endParaRPr>
          </a:p>
        </p:txBody>
      </p:sp>
      <p:sp>
        <p:nvSpPr>
          <p:cNvPr id="12" name="TextBox 11">
            <a:hlinkClick r:id="rId7" action="ppaction://hlinksldjump"/>
            <a:extLst>
              <a:ext uri="{FF2B5EF4-FFF2-40B4-BE49-F238E27FC236}">
                <a16:creationId xmlns:a16="http://schemas.microsoft.com/office/drawing/2014/main" id="{D314DED6-A24C-9DC8-CD7A-E35B9502FC93}"/>
              </a:ext>
            </a:extLst>
          </p:cNvPr>
          <p:cNvSpPr txBox="1"/>
          <p:nvPr/>
        </p:nvSpPr>
        <p:spPr>
          <a:xfrm>
            <a:off x="451541" y="3345242"/>
            <a:ext cx="2554128" cy="707886"/>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Teorema B: Uji Turunan Kedua</a:t>
            </a:r>
            <a:endParaRPr lang="en-ID" sz="2000" dirty="0">
              <a:solidFill>
                <a:schemeClr val="bg1">
                  <a:lumMod val="95000"/>
                </a:schemeClr>
              </a:solidFill>
              <a:latin typeface="Bahnschrift" panose="020B0502040204020203" pitchFamily="34" charset="0"/>
            </a:endParaRPr>
          </a:p>
        </p:txBody>
      </p:sp>
      <p:sp>
        <p:nvSpPr>
          <p:cNvPr id="13" name="TextBox 12">
            <a:hlinkClick r:id="rId8" action="ppaction://hlinksldjump"/>
            <a:extLst>
              <a:ext uri="{FF2B5EF4-FFF2-40B4-BE49-F238E27FC236}">
                <a16:creationId xmlns:a16="http://schemas.microsoft.com/office/drawing/2014/main" id="{85E1CF88-A405-9311-FF9C-5C7648E5AA76}"/>
              </a:ext>
            </a:extLst>
          </p:cNvPr>
          <p:cNvSpPr txBox="1"/>
          <p:nvPr/>
        </p:nvSpPr>
        <p:spPr>
          <a:xfrm>
            <a:off x="453914" y="4182195"/>
            <a:ext cx="2506234" cy="523220"/>
          </a:xfrm>
          <a:prstGeom prst="rect">
            <a:avLst/>
          </a:prstGeom>
          <a:noFill/>
        </p:spPr>
        <p:txBody>
          <a:bodyPr wrap="square" rtlCol="0">
            <a:spAutoFit/>
          </a:bodyPr>
          <a:lstStyle/>
          <a:p>
            <a:r>
              <a:rPr lang="id-ID" sz="2800" b="1" dirty="0">
                <a:solidFill>
                  <a:schemeClr val="bg1">
                    <a:lumMod val="95000"/>
                  </a:schemeClr>
                </a:solidFill>
                <a:latin typeface="Bahnschrift" panose="020B0502040204020203" pitchFamily="34" charset="0"/>
              </a:rPr>
              <a:t>Contoh</a:t>
            </a:r>
            <a:endParaRPr lang="en-ID" sz="2800" b="1" dirty="0">
              <a:solidFill>
                <a:schemeClr val="bg1">
                  <a:lumMod val="95000"/>
                </a:schemeClr>
              </a:solidFill>
              <a:latin typeface="Bahnschrift" panose="020B0502040204020203" pitchFamily="34" charset="0"/>
            </a:endParaRPr>
          </a:p>
        </p:txBody>
      </p:sp>
      <p:sp>
        <p:nvSpPr>
          <p:cNvPr id="16" name="TextBox 15">
            <a:hlinkClick r:id="rId9" action="ppaction://hlinksldjump"/>
            <a:extLst>
              <a:ext uri="{FF2B5EF4-FFF2-40B4-BE49-F238E27FC236}">
                <a16:creationId xmlns:a16="http://schemas.microsoft.com/office/drawing/2014/main" id="{92E15F60-BFF5-E824-E0D2-F3BB2DA3F640}"/>
              </a:ext>
            </a:extLst>
          </p:cNvPr>
          <p:cNvSpPr txBox="1"/>
          <p:nvPr/>
        </p:nvSpPr>
        <p:spPr>
          <a:xfrm>
            <a:off x="6943" y="4766618"/>
            <a:ext cx="3400177" cy="707886"/>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B. Ekstrim pada Interval Terbuka</a:t>
            </a:r>
            <a:endParaRPr lang="en-ID" sz="2000" dirty="0">
              <a:solidFill>
                <a:schemeClr val="bg1">
                  <a:lumMod val="95000"/>
                </a:schemeClr>
              </a:solidFill>
              <a:latin typeface="Bahnschrift" panose="020B0502040204020203" pitchFamily="34" charset="0"/>
            </a:endParaRPr>
          </a:p>
        </p:txBody>
      </p:sp>
      <p:sp>
        <p:nvSpPr>
          <p:cNvPr id="17" name="TextBox 16">
            <a:hlinkClick r:id="rId10" action="ppaction://hlinksldjump"/>
            <a:extLst>
              <a:ext uri="{FF2B5EF4-FFF2-40B4-BE49-F238E27FC236}">
                <a16:creationId xmlns:a16="http://schemas.microsoft.com/office/drawing/2014/main" id="{0674E4A3-4711-AB56-2610-673499E48A98}"/>
              </a:ext>
            </a:extLst>
          </p:cNvPr>
          <p:cNvSpPr txBox="1"/>
          <p:nvPr/>
        </p:nvSpPr>
        <p:spPr>
          <a:xfrm>
            <a:off x="417488" y="1509393"/>
            <a:ext cx="2506234" cy="461665"/>
          </a:xfrm>
          <a:prstGeom prst="rect">
            <a:avLst/>
          </a:prstGeom>
          <a:noFill/>
        </p:spPr>
        <p:txBody>
          <a:bodyPr wrap="square" rtlCol="0">
            <a:spAutoFit/>
          </a:bodyPr>
          <a:lstStyle/>
          <a:p>
            <a:r>
              <a:rPr lang="id-ID" sz="2400" dirty="0">
                <a:solidFill>
                  <a:schemeClr val="bg1">
                    <a:lumMod val="95000"/>
                  </a:schemeClr>
                </a:solidFill>
                <a:latin typeface="Bahnschrift" panose="020B0502040204020203" pitchFamily="34" charset="0"/>
              </a:rPr>
              <a:t>Definisi</a:t>
            </a:r>
            <a:endParaRPr lang="en-ID" sz="2400" dirty="0">
              <a:solidFill>
                <a:schemeClr val="bg1">
                  <a:lumMod val="95000"/>
                </a:schemeClr>
              </a:solidFill>
              <a:latin typeface="Bahnschrift" panose="020B0502040204020203" pitchFamily="34" charset="0"/>
            </a:endParaRPr>
          </a:p>
        </p:txBody>
      </p:sp>
      <p:sp>
        <p:nvSpPr>
          <p:cNvPr id="28" name="TextBox 27">
            <a:hlinkClick r:id="rId11" action="ppaction://hlinksldjump"/>
            <a:extLst>
              <a:ext uri="{FF2B5EF4-FFF2-40B4-BE49-F238E27FC236}">
                <a16:creationId xmlns:a16="http://schemas.microsoft.com/office/drawing/2014/main" id="{DC563171-8353-6FE3-848E-09F361EDF6FF}"/>
              </a:ext>
            </a:extLst>
          </p:cNvPr>
          <p:cNvSpPr txBox="1"/>
          <p:nvPr/>
        </p:nvSpPr>
        <p:spPr>
          <a:xfrm>
            <a:off x="453914" y="2898536"/>
            <a:ext cx="2113006"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Contoh</a:t>
            </a:r>
            <a:endParaRPr lang="en-ID" sz="2000" dirty="0">
              <a:solidFill>
                <a:schemeClr val="bg1">
                  <a:lumMod val="95000"/>
                </a:schemeClr>
              </a:solidFill>
              <a:latin typeface="Bahnschrift" panose="020B0502040204020203" pitchFamily="34" charset="0"/>
            </a:endParaRPr>
          </a:p>
        </p:txBody>
      </p:sp>
      <p:sp>
        <p:nvSpPr>
          <p:cNvPr id="29" name="TextBox 28">
            <a:hlinkClick r:id="rId12" action="ppaction://hlinksldjump"/>
            <a:extLst>
              <a:ext uri="{FF2B5EF4-FFF2-40B4-BE49-F238E27FC236}">
                <a16:creationId xmlns:a16="http://schemas.microsoft.com/office/drawing/2014/main" id="{5CE69611-8165-4695-C673-98BF21ED1E88}"/>
              </a:ext>
            </a:extLst>
          </p:cNvPr>
          <p:cNvSpPr txBox="1"/>
          <p:nvPr/>
        </p:nvSpPr>
        <p:spPr>
          <a:xfrm>
            <a:off x="453914" y="5620718"/>
            <a:ext cx="2100648"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Contoh</a:t>
            </a:r>
            <a:endParaRPr lang="en-ID" sz="2000" dirty="0">
              <a:solidFill>
                <a:schemeClr val="bg1">
                  <a:lumMod val="95000"/>
                </a:schemeClr>
              </a:solidFill>
              <a:latin typeface="Bahnschrift" panose="020B0502040204020203" pitchFamily="34" charset="0"/>
            </a:endParaRPr>
          </a:p>
        </p:txBody>
      </p:sp>
      <p:cxnSp>
        <p:nvCxnSpPr>
          <p:cNvPr id="32" name="Straight Connector 31">
            <a:extLst>
              <a:ext uri="{FF2B5EF4-FFF2-40B4-BE49-F238E27FC236}">
                <a16:creationId xmlns:a16="http://schemas.microsoft.com/office/drawing/2014/main" id="{F83FFF86-EC60-A429-2986-3BCB2BB65BBA}"/>
              </a:ext>
            </a:extLst>
          </p:cNvPr>
          <p:cNvCxnSpPr>
            <a:cxnSpLocks/>
          </p:cNvCxnSpPr>
          <p:nvPr/>
        </p:nvCxnSpPr>
        <p:spPr>
          <a:xfrm>
            <a:off x="128299" y="1391236"/>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8C1F85DA-5E6A-077E-BBCC-A59C10748A9A}"/>
              </a:ext>
            </a:extLst>
          </p:cNvPr>
          <p:cNvCxnSpPr>
            <a:cxnSpLocks/>
          </p:cNvCxnSpPr>
          <p:nvPr/>
        </p:nvCxnSpPr>
        <p:spPr>
          <a:xfrm>
            <a:off x="128299" y="2081032"/>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F8F752F-1BAA-E04C-584C-4AF6D771583F}"/>
              </a:ext>
            </a:extLst>
          </p:cNvPr>
          <p:cNvCxnSpPr>
            <a:cxnSpLocks/>
          </p:cNvCxnSpPr>
          <p:nvPr/>
        </p:nvCxnSpPr>
        <p:spPr>
          <a:xfrm>
            <a:off x="128299" y="2786346"/>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15A0F5FC-7B67-E4BD-AACE-44F6B9D98A60}"/>
              </a:ext>
            </a:extLst>
          </p:cNvPr>
          <p:cNvCxnSpPr>
            <a:cxnSpLocks/>
          </p:cNvCxnSpPr>
          <p:nvPr/>
        </p:nvCxnSpPr>
        <p:spPr>
          <a:xfrm>
            <a:off x="86518" y="4132832"/>
            <a:ext cx="3241027"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0C4197DB-D301-F937-0A45-377AD65F15A9}"/>
              </a:ext>
            </a:extLst>
          </p:cNvPr>
          <p:cNvCxnSpPr>
            <a:cxnSpLocks/>
          </p:cNvCxnSpPr>
          <p:nvPr/>
        </p:nvCxnSpPr>
        <p:spPr>
          <a:xfrm>
            <a:off x="128299" y="3428999"/>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80747D40-7F67-A2D0-391B-67E155CF110A}"/>
              </a:ext>
            </a:extLst>
          </p:cNvPr>
          <p:cNvCxnSpPr>
            <a:cxnSpLocks/>
          </p:cNvCxnSpPr>
          <p:nvPr/>
        </p:nvCxnSpPr>
        <p:spPr>
          <a:xfrm>
            <a:off x="128299" y="4754706"/>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50182BF1-21E9-9C61-648A-23124CF9F8D7}"/>
              </a:ext>
            </a:extLst>
          </p:cNvPr>
          <p:cNvCxnSpPr>
            <a:cxnSpLocks/>
          </p:cNvCxnSpPr>
          <p:nvPr/>
        </p:nvCxnSpPr>
        <p:spPr>
          <a:xfrm>
            <a:off x="128299" y="5474504"/>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CCB02F3A-5AF6-5661-CCFB-620C29F297F7}"/>
              </a:ext>
            </a:extLst>
          </p:cNvPr>
          <p:cNvCxnSpPr>
            <a:cxnSpLocks/>
          </p:cNvCxnSpPr>
          <p:nvPr/>
        </p:nvCxnSpPr>
        <p:spPr>
          <a:xfrm>
            <a:off x="128299" y="6126738"/>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A13669A7-B78B-4A30-9411-6964542C825C}"/>
              </a:ext>
            </a:extLst>
          </p:cNvPr>
          <p:cNvCxnSpPr>
            <a:cxnSpLocks/>
          </p:cNvCxnSpPr>
          <p:nvPr/>
        </p:nvCxnSpPr>
        <p:spPr>
          <a:xfrm>
            <a:off x="106725" y="739002"/>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B363CE1A-5A57-40A8-B960-860EA894314A}"/>
                  </a:ext>
                </a:extLst>
              </p:cNvPr>
              <p:cNvSpPr txBox="1"/>
              <p:nvPr/>
            </p:nvSpPr>
            <p:spPr>
              <a:xfrm>
                <a:off x="3811812" y="1800421"/>
                <a:ext cx="7950221" cy="3179845"/>
              </a:xfrm>
              <a:prstGeom prst="rect">
                <a:avLst/>
              </a:prstGeom>
              <a:noFill/>
            </p:spPr>
            <p:txBody>
              <a:bodyPr wrap="square" rtlCol="0">
                <a:spAutoFit/>
              </a:bodyPr>
              <a:lstStyle/>
              <a:p>
                <a:pPr marL="342900" lvl="0" indent="-342900" algn="just">
                  <a:lnSpc>
                    <a:spcPct val="150000"/>
                  </a:lnSpc>
                  <a:spcAft>
                    <a:spcPts val="800"/>
                  </a:spcAft>
                  <a:buFont typeface="+mj-lt"/>
                  <a:buAutoNum type="arabicParenR"/>
                  <a:tabLst>
                    <a:tab pos="2250440" algn="l"/>
                  </a:tabLst>
                </a:pPr>
                <a:r>
                  <a:rPr lang="id-ID" sz="3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Untuk </a:t>
                </a:r>
                <a14:m>
                  <m:oMath xmlns:m="http://schemas.openxmlformats.org/officeDocument/2006/math">
                    <m:r>
                      <a:rPr lang="id-ID" sz="3000" i="1">
                        <a:solidFill>
                          <a:schemeClr val="bg1"/>
                        </a:solidFill>
                        <a:effectLst/>
                        <a:latin typeface="Cambria Math" panose="02040503050406030204" pitchFamily="18" charset="0"/>
                        <a:ea typeface="Calibri" panose="020F0502020204030204" pitchFamily="34" charset="0"/>
                        <a:cs typeface="Times New Roman" panose="02020603050405020304" pitchFamily="18" charset="0"/>
                      </a:rPr>
                      <m:t>𝑓</m:t>
                    </m:r>
                    <m:d>
                      <m:dPr>
                        <m:ctrlPr>
                          <a:rPr lang="en-ID" sz="3000" i="1">
                            <a:solidFill>
                              <a:schemeClr val="bg1"/>
                            </a:solidFill>
                            <a:effectLst/>
                            <a:latin typeface="Cambria Math" panose="02040503050406030204" pitchFamily="18" charset="0"/>
                            <a:ea typeface="Calibri" panose="020F0502020204030204" pitchFamily="34" charset="0"/>
                            <a:cs typeface="Times New Roman" panose="02020603050405020304" pitchFamily="18" charset="0"/>
                          </a:rPr>
                        </m:ctrlPr>
                      </m:dPr>
                      <m:e>
                        <m:r>
                          <a:rPr lang="id-ID" sz="30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t>𝑥</m:t>
                        </m:r>
                      </m:e>
                    </m:d>
                    <m:r>
                      <a:rPr lang="id-ID" sz="3000" i="1">
                        <a:solidFill>
                          <a:schemeClr val="bg1"/>
                        </a:solidFill>
                        <a:effectLst/>
                        <a:latin typeface="Cambria Math" panose="02040503050406030204" pitchFamily="18" charset="0"/>
                        <a:ea typeface="Calibri" panose="020F0502020204030204" pitchFamily="34" charset="0"/>
                        <a:cs typeface="Times New Roman" panose="02020603050405020304" pitchFamily="18" charset="0"/>
                      </a:rPr>
                      <m:t>=</m:t>
                    </m:r>
                    <m:sSup>
                      <m:sSupPr>
                        <m:ctrlPr>
                          <a:rPr lang="en-ID" sz="3000" i="1">
                            <a:solidFill>
                              <a:schemeClr val="bg1"/>
                            </a:solidFill>
                            <a:effectLst/>
                            <a:latin typeface="Cambria Math" panose="02040503050406030204" pitchFamily="18" charset="0"/>
                            <a:ea typeface="Calibri" panose="020F0502020204030204" pitchFamily="34" charset="0"/>
                            <a:cs typeface="Times New Roman" panose="02020603050405020304" pitchFamily="18" charset="0"/>
                          </a:rPr>
                        </m:ctrlPr>
                      </m:sSupPr>
                      <m:e>
                        <m:r>
                          <a:rPr lang="id-ID" sz="30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t>𝑥</m:t>
                        </m:r>
                      </m:e>
                      <m:sup>
                        <m:r>
                          <a:rPr lang="id-ID" sz="3000" i="1">
                            <a:solidFill>
                              <a:schemeClr val="bg1"/>
                            </a:solidFill>
                            <a:effectLst/>
                            <a:latin typeface="Cambria Math" panose="02040503050406030204" pitchFamily="18" charset="0"/>
                            <a:ea typeface="Calibri" panose="020F0502020204030204" pitchFamily="34" charset="0"/>
                            <a:cs typeface="Times New Roman" panose="02020603050405020304" pitchFamily="18" charset="0"/>
                          </a:rPr>
                          <m:t>2</m:t>
                        </m:r>
                      </m:sup>
                    </m:sSup>
                    <m:r>
                      <a:rPr lang="id-ID" sz="3000" i="1">
                        <a:solidFill>
                          <a:schemeClr val="bg1"/>
                        </a:solidFill>
                        <a:effectLst/>
                        <a:latin typeface="Cambria Math" panose="02040503050406030204" pitchFamily="18" charset="0"/>
                        <a:ea typeface="Calibri" panose="020F0502020204030204" pitchFamily="34" charset="0"/>
                        <a:cs typeface="Times New Roman" panose="02020603050405020304" pitchFamily="18" charset="0"/>
                      </a:rPr>
                      <m:t>−6</m:t>
                    </m:r>
                    <m:r>
                      <a:rPr lang="id-ID" sz="30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t>𝑥</m:t>
                    </m:r>
                    <m:r>
                      <a:rPr lang="id-ID" sz="30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t>+5</m:t>
                    </m:r>
                  </m:oMath>
                </a14:m>
                <a:r>
                  <a:rPr lang="id-ID" sz="3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gunakan uji turunan kedua untuk mengenali ekstrim lokal.</a:t>
                </a:r>
              </a:p>
              <a:p>
                <a:pPr marL="342900" indent="-342900" algn="just">
                  <a:lnSpc>
                    <a:spcPct val="150000"/>
                  </a:lnSpc>
                  <a:spcAft>
                    <a:spcPts val="800"/>
                  </a:spcAft>
                  <a:buFont typeface="+mj-lt"/>
                  <a:buAutoNum type="arabicParenR"/>
                  <a:tabLst>
                    <a:tab pos="2250440" algn="l"/>
                  </a:tabLst>
                </a:pPr>
                <a:r>
                  <a:rPr lang="id-ID" sz="3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Untuk </a:t>
                </a:r>
                <a14:m>
                  <m:oMath xmlns:m="http://schemas.openxmlformats.org/officeDocument/2006/math">
                    <m:r>
                      <a:rPr lang="id-ID" sz="3000" i="1" smtClean="0">
                        <a:solidFill>
                          <a:schemeClr val="bg1"/>
                        </a:solidFill>
                        <a:effectLst/>
                        <a:latin typeface="Cambria Math" panose="02040503050406030204" pitchFamily="18" charset="0"/>
                        <a:ea typeface="Calibri" panose="020F0502020204030204" pitchFamily="34" charset="0"/>
                        <a:cs typeface="Times New Roman" panose="02020603050405020304" pitchFamily="18" charset="0"/>
                      </a:rPr>
                      <m:t>𝑓</m:t>
                    </m:r>
                    <m:d>
                      <m:dPr>
                        <m:ctrlPr>
                          <a:rPr lang="en-ID" sz="3000" i="1">
                            <a:solidFill>
                              <a:schemeClr val="bg1"/>
                            </a:solidFill>
                            <a:effectLst/>
                            <a:latin typeface="Cambria Math" panose="02040503050406030204" pitchFamily="18" charset="0"/>
                            <a:ea typeface="Calibri" panose="020F0502020204030204" pitchFamily="34" charset="0"/>
                            <a:cs typeface="Times New Roman" panose="02020603050405020304" pitchFamily="18" charset="0"/>
                          </a:rPr>
                        </m:ctrlPr>
                      </m:dPr>
                      <m:e>
                        <m:r>
                          <a:rPr lang="id-ID" sz="30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t>𝑥</m:t>
                        </m:r>
                      </m:e>
                    </m:d>
                    <m:r>
                      <a:rPr lang="id-ID" sz="3000" i="1">
                        <a:solidFill>
                          <a:schemeClr val="bg1"/>
                        </a:solidFill>
                        <a:effectLst/>
                        <a:latin typeface="Cambria Math" panose="02040503050406030204" pitchFamily="18" charset="0"/>
                        <a:ea typeface="Calibri" panose="020F0502020204030204" pitchFamily="34" charset="0"/>
                        <a:cs typeface="Times New Roman" panose="02020603050405020304" pitchFamily="18" charset="0"/>
                      </a:rPr>
                      <m:t>=</m:t>
                    </m:r>
                    <m:sSup>
                      <m:sSupPr>
                        <m:ctrlPr>
                          <a:rPr lang="en-ID" sz="3000" i="1">
                            <a:solidFill>
                              <a:schemeClr val="bg1"/>
                            </a:solidFill>
                            <a:effectLst/>
                            <a:latin typeface="Cambria Math" panose="02040503050406030204" pitchFamily="18" charset="0"/>
                            <a:ea typeface="Calibri" panose="020F0502020204030204" pitchFamily="34" charset="0"/>
                            <a:cs typeface="Times New Roman" panose="02020603050405020304" pitchFamily="18" charset="0"/>
                          </a:rPr>
                        </m:ctrlPr>
                      </m:sSupPr>
                      <m:e>
                        <m:f>
                          <m:fPr>
                            <m:ctrlPr>
                              <a:rPr lang="en-ID" sz="30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id-ID" sz="30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t>1</m:t>
                            </m:r>
                          </m:num>
                          <m:den>
                            <m:r>
                              <a:rPr lang="id-ID" sz="30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t>3</m:t>
                            </m:r>
                          </m:den>
                        </m:f>
                        <m:r>
                          <a:rPr lang="id-ID" sz="30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t>𝑥</m:t>
                        </m:r>
                      </m:e>
                      <m:sup>
                        <m:r>
                          <a:rPr lang="id-ID" sz="3000" i="1">
                            <a:solidFill>
                              <a:schemeClr val="bg1"/>
                            </a:solidFill>
                            <a:effectLst/>
                            <a:latin typeface="Cambria Math" panose="02040503050406030204" pitchFamily="18" charset="0"/>
                            <a:ea typeface="Calibri" panose="020F0502020204030204" pitchFamily="34" charset="0"/>
                            <a:cs typeface="Times New Roman" panose="02020603050405020304" pitchFamily="18" charset="0"/>
                          </a:rPr>
                          <m:t>3</m:t>
                        </m:r>
                      </m:sup>
                    </m:sSup>
                    <m:r>
                      <a:rPr lang="id-ID" sz="3000" i="1">
                        <a:solidFill>
                          <a:schemeClr val="bg1"/>
                        </a:solidFill>
                        <a:effectLst/>
                        <a:latin typeface="Cambria Math" panose="02040503050406030204" pitchFamily="18" charset="0"/>
                        <a:ea typeface="Calibri" panose="020F0502020204030204" pitchFamily="34" charset="0"/>
                        <a:cs typeface="Times New Roman" panose="02020603050405020304" pitchFamily="18" charset="0"/>
                      </a:rPr>
                      <m:t>−</m:t>
                    </m:r>
                    <m:sSup>
                      <m:sSupPr>
                        <m:ctrlPr>
                          <a:rPr lang="en-ID" sz="3000" i="1">
                            <a:solidFill>
                              <a:schemeClr val="bg1"/>
                            </a:solidFill>
                            <a:effectLst/>
                            <a:latin typeface="Cambria Math" panose="02040503050406030204" pitchFamily="18" charset="0"/>
                            <a:ea typeface="Calibri" panose="020F0502020204030204" pitchFamily="34" charset="0"/>
                            <a:cs typeface="Times New Roman" panose="02020603050405020304" pitchFamily="18" charset="0"/>
                          </a:rPr>
                        </m:ctrlPr>
                      </m:sSupPr>
                      <m:e>
                        <m:r>
                          <a:rPr lang="id-ID" sz="30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t>𝑥</m:t>
                        </m:r>
                      </m:e>
                      <m:sup>
                        <m:r>
                          <a:rPr lang="id-ID" sz="3000" i="1">
                            <a:solidFill>
                              <a:schemeClr val="bg1"/>
                            </a:solidFill>
                            <a:effectLst/>
                            <a:latin typeface="Cambria Math" panose="02040503050406030204" pitchFamily="18" charset="0"/>
                            <a:ea typeface="Calibri" panose="020F0502020204030204" pitchFamily="34" charset="0"/>
                            <a:cs typeface="Times New Roman" panose="02020603050405020304" pitchFamily="18" charset="0"/>
                          </a:rPr>
                          <m:t>2</m:t>
                        </m:r>
                      </m:sup>
                    </m:sSup>
                    <m:r>
                      <a:rPr lang="id-ID" sz="3000" i="1">
                        <a:solidFill>
                          <a:schemeClr val="bg1"/>
                        </a:solidFill>
                        <a:effectLst/>
                        <a:latin typeface="Cambria Math" panose="02040503050406030204" pitchFamily="18" charset="0"/>
                        <a:ea typeface="Calibri" panose="020F0502020204030204" pitchFamily="34" charset="0"/>
                        <a:cs typeface="Times New Roman" panose="02020603050405020304" pitchFamily="18" charset="0"/>
                      </a:rPr>
                      <m:t>−3</m:t>
                    </m:r>
                    <m:r>
                      <a:rPr lang="id-ID" sz="30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t>𝑥</m:t>
                    </m:r>
                    <m:r>
                      <a:rPr lang="id-ID" sz="30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t>+4,</m:t>
                    </m:r>
                  </m:oMath>
                </a14:m>
                <a:r>
                  <a:rPr lang="id-ID" sz="3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gunakan uji turunan kedua untuk mengenali ekstrim lokal.</a:t>
                </a:r>
                <a:endParaRPr lang="en-ID" sz="3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8" name="TextBox 7">
                <a:extLst>
                  <a:ext uri="{FF2B5EF4-FFF2-40B4-BE49-F238E27FC236}">
                    <a16:creationId xmlns:a16="http://schemas.microsoft.com/office/drawing/2014/main" id="{B363CE1A-5A57-40A8-B960-860EA894314A}"/>
                  </a:ext>
                </a:extLst>
              </p:cNvPr>
              <p:cNvSpPr txBox="1">
                <a:spLocks noRot="1" noChangeAspect="1" noMove="1" noResize="1" noEditPoints="1" noAdjustHandles="1" noChangeArrowheads="1" noChangeShapeType="1" noTextEdit="1"/>
              </p:cNvSpPr>
              <p:nvPr/>
            </p:nvSpPr>
            <p:spPr>
              <a:xfrm>
                <a:off x="3811812" y="1800421"/>
                <a:ext cx="7950221" cy="3179845"/>
              </a:xfrm>
              <a:prstGeom prst="rect">
                <a:avLst/>
              </a:prstGeom>
              <a:blipFill>
                <a:blip r:embed="rId13"/>
                <a:stretch>
                  <a:fillRect l="-1534" r="-1840" b="-4598"/>
                </a:stretch>
              </a:blipFill>
            </p:spPr>
            <p:txBody>
              <a:bodyPr/>
              <a:lstStyle/>
              <a:p>
                <a:r>
                  <a:rPr lang="en-ID">
                    <a:noFill/>
                  </a:rPr>
                  <a:t> </a:t>
                </a:r>
              </a:p>
            </p:txBody>
          </p:sp>
        </mc:Fallback>
      </mc:AlternateContent>
    </p:spTree>
    <p:extLst>
      <p:ext uri="{BB962C8B-B14F-4D97-AF65-F5344CB8AC3E}">
        <p14:creationId xmlns:p14="http://schemas.microsoft.com/office/powerpoint/2010/main" val="2071698652"/>
      </p:ext>
    </p:extLst>
  </p:cSld>
  <p:clrMapOvr>
    <a:masterClrMapping/>
  </p:clrMapOvr>
  <mc:AlternateContent xmlns:mc="http://schemas.openxmlformats.org/markup-compatibility/2006">
    <mc:Choice xmlns:p159="http://schemas.microsoft.com/office/powerpoint/2015/09/main" Requires="p159">
      <p:transition spd="slow" advClick="0">
        <p159:morph option="byObject"/>
      </p:transition>
    </mc:Choice>
    <mc:Fallback>
      <p:transition spd="slow" advClick="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423B6B0-707D-9F30-3CC6-EED74D137C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61363" y="-2600854"/>
            <a:ext cx="13516079" cy="9458854"/>
          </a:xfrm>
          <a:prstGeom prst="rect">
            <a:avLst/>
          </a:prstGeom>
        </p:spPr>
      </p:pic>
      <p:sp useBgFill="1">
        <p:nvSpPr>
          <p:cNvPr id="6" name="Rectangle 5">
            <a:extLst>
              <a:ext uri="{FF2B5EF4-FFF2-40B4-BE49-F238E27FC236}">
                <a16:creationId xmlns:a16="http://schemas.microsoft.com/office/drawing/2014/main" id="{3EAA670B-D2DC-D182-EE8E-530B1A566C5C}"/>
              </a:ext>
            </a:extLst>
          </p:cNvPr>
          <p:cNvSpPr/>
          <p:nvPr/>
        </p:nvSpPr>
        <p:spPr>
          <a:xfrm>
            <a:off x="2443" y="0"/>
            <a:ext cx="3336324" cy="6920019"/>
          </a:xfrm>
          <a:prstGeom prst="rect">
            <a:avLst/>
          </a:prstGeom>
          <a:ln>
            <a:noFill/>
          </a:ln>
          <a:effectLst>
            <a:outerShdw blurRad="1270000" dist="38100" sx="113000" sy="113000" algn="l" rotWithShape="0">
              <a:schemeClr val="bg1">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ID" dirty="0">
              <a:solidFill>
                <a:schemeClr val="bg1">
                  <a:lumMod val="95000"/>
                </a:schemeClr>
              </a:solidFill>
            </a:endParaRPr>
          </a:p>
        </p:txBody>
      </p:sp>
      <p:sp useBgFill="1">
        <p:nvSpPr>
          <p:cNvPr id="43" name="Rectangle 42">
            <a:extLst>
              <a:ext uri="{FF2B5EF4-FFF2-40B4-BE49-F238E27FC236}">
                <a16:creationId xmlns:a16="http://schemas.microsoft.com/office/drawing/2014/main" id="{14A0A30C-CBBC-6752-52DC-691807D853A1}"/>
              </a:ext>
            </a:extLst>
          </p:cNvPr>
          <p:cNvSpPr/>
          <p:nvPr/>
        </p:nvSpPr>
        <p:spPr>
          <a:xfrm>
            <a:off x="13741" y="4749723"/>
            <a:ext cx="3336324" cy="846831"/>
          </a:xfrm>
          <a:prstGeom prst="rect">
            <a:avLst/>
          </a:prstGeom>
          <a:ln w="38100">
            <a:solidFill>
              <a:schemeClr val="bg1"/>
            </a:solidFill>
          </a:ln>
          <a:effectLst>
            <a:innerShdw blurRad="622300">
              <a:schemeClr val="bg1"/>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7" name="TextBox 6">
            <a:hlinkClick r:id="rId4" action="ppaction://hlinksldjump"/>
            <a:extLst>
              <a:ext uri="{FF2B5EF4-FFF2-40B4-BE49-F238E27FC236}">
                <a16:creationId xmlns:a16="http://schemas.microsoft.com/office/drawing/2014/main" id="{6130F55A-547A-AD10-61FA-40247BB222B2}"/>
              </a:ext>
            </a:extLst>
          </p:cNvPr>
          <p:cNvSpPr txBox="1"/>
          <p:nvPr/>
        </p:nvSpPr>
        <p:spPr>
          <a:xfrm flipH="1">
            <a:off x="241380" y="31116"/>
            <a:ext cx="2897106" cy="707886"/>
          </a:xfrm>
          <a:prstGeom prst="rect">
            <a:avLst/>
          </a:prstGeom>
          <a:noFill/>
        </p:spPr>
        <p:txBody>
          <a:bodyPr wrap="square" rtlCol="0">
            <a:spAutoFit/>
          </a:bodyPr>
          <a:lstStyle/>
          <a:p>
            <a:pPr algn="ctr"/>
            <a:r>
              <a:rPr lang="id-ID" sz="4000" dirty="0">
                <a:solidFill>
                  <a:schemeClr val="bg1">
                    <a:lumMod val="95000"/>
                  </a:schemeClr>
                </a:solidFill>
                <a:latin typeface="Gill Sans Ultra Bold" panose="020B0A02020104020203" pitchFamily="34" charset="0"/>
              </a:rPr>
              <a:t>MENU</a:t>
            </a:r>
            <a:endParaRPr lang="en-ID" sz="4000" dirty="0">
              <a:solidFill>
                <a:schemeClr val="bg1">
                  <a:lumMod val="95000"/>
                </a:schemeClr>
              </a:solidFill>
              <a:latin typeface="Gill Sans Ultra Bold" panose="020B0A02020104020203" pitchFamily="34" charset="0"/>
            </a:endParaRPr>
          </a:p>
        </p:txBody>
      </p:sp>
      <p:sp>
        <p:nvSpPr>
          <p:cNvPr id="10" name="TextBox 9">
            <a:hlinkClick r:id="rId5" action="ppaction://hlinksldjump"/>
            <a:extLst>
              <a:ext uri="{FF2B5EF4-FFF2-40B4-BE49-F238E27FC236}">
                <a16:creationId xmlns:a16="http://schemas.microsoft.com/office/drawing/2014/main" id="{69F5D8A0-8884-66A7-BF43-803E5255062E}"/>
              </a:ext>
            </a:extLst>
          </p:cNvPr>
          <p:cNvSpPr txBox="1"/>
          <p:nvPr/>
        </p:nvSpPr>
        <p:spPr>
          <a:xfrm>
            <a:off x="6943" y="817420"/>
            <a:ext cx="3400176"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A. Nilai Ekstrim Lokal</a:t>
            </a:r>
            <a:endParaRPr lang="en-ID" sz="2000" dirty="0">
              <a:solidFill>
                <a:schemeClr val="bg1">
                  <a:lumMod val="95000"/>
                </a:schemeClr>
              </a:solidFill>
              <a:latin typeface="Bahnschrift" panose="020B0502040204020203" pitchFamily="34" charset="0"/>
            </a:endParaRPr>
          </a:p>
        </p:txBody>
      </p:sp>
      <p:sp>
        <p:nvSpPr>
          <p:cNvPr id="11" name="TextBox 10">
            <a:hlinkClick r:id="rId6" action="ppaction://hlinksldjump"/>
            <a:extLst>
              <a:ext uri="{FF2B5EF4-FFF2-40B4-BE49-F238E27FC236}">
                <a16:creationId xmlns:a16="http://schemas.microsoft.com/office/drawing/2014/main" id="{B9FE50C9-AD22-71C1-17C9-411BA8842759}"/>
              </a:ext>
            </a:extLst>
          </p:cNvPr>
          <p:cNvSpPr txBox="1"/>
          <p:nvPr/>
        </p:nvSpPr>
        <p:spPr>
          <a:xfrm>
            <a:off x="429967" y="2036781"/>
            <a:ext cx="2554128" cy="707886"/>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Teorema A: Uji Turunan Pertama</a:t>
            </a:r>
            <a:endParaRPr lang="en-ID" sz="2000" dirty="0">
              <a:solidFill>
                <a:schemeClr val="bg1">
                  <a:lumMod val="95000"/>
                </a:schemeClr>
              </a:solidFill>
              <a:latin typeface="Bahnschrift" panose="020B0502040204020203" pitchFamily="34" charset="0"/>
            </a:endParaRPr>
          </a:p>
        </p:txBody>
      </p:sp>
      <p:sp>
        <p:nvSpPr>
          <p:cNvPr id="12" name="TextBox 11">
            <a:hlinkClick r:id="rId7" action="ppaction://hlinksldjump"/>
            <a:extLst>
              <a:ext uri="{FF2B5EF4-FFF2-40B4-BE49-F238E27FC236}">
                <a16:creationId xmlns:a16="http://schemas.microsoft.com/office/drawing/2014/main" id="{D314DED6-A24C-9DC8-CD7A-E35B9502FC93}"/>
              </a:ext>
            </a:extLst>
          </p:cNvPr>
          <p:cNvSpPr txBox="1"/>
          <p:nvPr/>
        </p:nvSpPr>
        <p:spPr>
          <a:xfrm>
            <a:off x="451541" y="3345242"/>
            <a:ext cx="2554128" cy="707886"/>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Teorema B: Uji Turunan Kedua</a:t>
            </a:r>
            <a:endParaRPr lang="en-ID" sz="2000" dirty="0">
              <a:solidFill>
                <a:schemeClr val="bg1">
                  <a:lumMod val="95000"/>
                </a:schemeClr>
              </a:solidFill>
              <a:latin typeface="Bahnschrift" panose="020B0502040204020203" pitchFamily="34" charset="0"/>
            </a:endParaRPr>
          </a:p>
        </p:txBody>
      </p:sp>
      <p:sp>
        <p:nvSpPr>
          <p:cNvPr id="13" name="TextBox 12">
            <a:hlinkClick r:id="rId8" action="ppaction://hlinksldjump"/>
            <a:extLst>
              <a:ext uri="{FF2B5EF4-FFF2-40B4-BE49-F238E27FC236}">
                <a16:creationId xmlns:a16="http://schemas.microsoft.com/office/drawing/2014/main" id="{85E1CF88-A405-9311-FF9C-5C7648E5AA76}"/>
              </a:ext>
            </a:extLst>
          </p:cNvPr>
          <p:cNvSpPr txBox="1"/>
          <p:nvPr/>
        </p:nvSpPr>
        <p:spPr>
          <a:xfrm>
            <a:off x="453914" y="4165212"/>
            <a:ext cx="2506234" cy="430887"/>
          </a:xfrm>
          <a:prstGeom prst="rect">
            <a:avLst/>
          </a:prstGeom>
          <a:noFill/>
        </p:spPr>
        <p:txBody>
          <a:bodyPr wrap="square" rtlCol="0">
            <a:spAutoFit/>
          </a:bodyPr>
          <a:lstStyle/>
          <a:p>
            <a:r>
              <a:rPr lang="id-ID" sz="2200" dirty="0">
                <a:solidFill>
                  <a:schemeClr val="bg1">
                    <a:lumMod val="95000"/>
                  </a:schemeClr>
                </a:solidFill>
                <a:latin typeface="Bahnschrift" panose="020B0502040204020203" pitchFamily="34" charset="0"/>
              </a:rPr>
              <a:t>Contoh</a:t>
            </a:r>
            <a:endParaRPr lang="en-ID" sz="2200" dirty="0">
              <a:solidFill>
                <a:schemeClr val="bg1">
                  <a:lumMod val="95000"/>
                </a:schemeClr>
              </a:solidFill>
              <a:latin typeface="Bahnschrift" panose="020B0502040204020203" pitchFamily="34" charset="0"/>
            </a:endParaRPr>
          </a:p>
        </p:txBody>
      </p:sp>
      <p:sp>
        <p:nvSpPr>
          <p:cNvPr id="16" name="TextBox 15">
            <a:hlinkClick r:id="rId9" action="ppaction://hlinksldjump"/>
            <a:extLst>
              <a:ext uri="{FF2B5EF4-FFF2-40B4-BE49-F238E27FC236}">
                <a16:creationId xmlns:a16="http://schemas.microsoft.com/office/drawing/2014/main" id="{92E15F60-BFF5-E824-E0D2-F3BB2DA3F640}"/>
              </a:ext>
            </a:extLst>
          </p:cNvPr>
          <p:cNvSpPr txBox="1"/>
          <p:nvPr/>
        </p:nvSpPr>
        <p:spPr>
          <a:xfrm>
            <a:off x="128299" y="4720930"/>
            <a:ext cx="3400176" cy="846833"/>
          </a:xfrm>
          <a:prstGeom prst="rect">
            <a:avLst/>
          </a:prstGeom>
          <a:noFill/>
        </p:spPr>
        <p:txBody>
          <a:bodyPr wrap="square" rtlCol="0">
            <a:spAutoFit/>
          </a:bodyPr>
          <a:lstStyle/>
          <a:p>
            <a:r>
              <a:rPr lang="id-ID" sz="2400" b="1" dirty="0">
                <a:solidFill>
                  <a:schemeClr val="bg1">
                    <a:lumMod val="95000"/>
                  </a:schemeClr>
                </a:solidFill>
                <a:latin typeface="Bahnschrift" panose="020B0502040204020203" pitchFamily="34" charset="0"/>
              </a:rPr>
              <a:t>B. Ekstrim pada Interval Terbuka</a:t>
            </a:r>
            <a:endParaRPr lang="en-ID" sz="2400" b="1" dirty="0">
              <a:solidFill>
                <a:schemeClr val="bg1">
                  <a:lumMod val="95000"/>
                </a:schemeClr>
              </a:solidFill>
              <a:latin typeface="Bahnschrift" panose="020B0502040204020203" pitchFamily="34" charset="0"/>
            </a:endParaRPr>
          </a:p>
        </p:txBody>
      </p:sp>
      <p:sp>
        <p:nvSpPr>
          <p:cNvPr id="17" name="TextBox 16">
            <a:hlinkClick r:id="rId10" action="ppaction://hlinksldjump"/>
            <a:extLst>
              <a:ext uri="{FF2B5EF4-FFF2-40B4-BE49-F238E27FC236}">
                <a16:creationId xmlns:a16="http://schemas.microsoft.com/office/drawing/2014/main" id="{0674E4A3-4711-AB56-2610-673499E48A98}"/>
              </a:ext>
            </a:extLst>
          </p:cNvPr>
          <p:cNvSpPr txBox="1"/>
          <p:nvPr/>
        </p:nvSpPr>
        <p:spPr>
          <a:xfrm>
            <a:off x="417488" y="1509393"/>
            <a:ext cx="2506234" cy="461665"/>
          </a:xfrm>
          <a:prstGeom prst="rect">
            <a:avLst/>
          </a:prstGeom>
          <a:noFill/>
        </p:spPr>
        <p:txBody>
          <a:bodyPr wrap="square" rtlCol="0">
            <a:spAutoFit/>
          </a:bodyPr>
          <a:lstStyle/>
          <a:p>
            <a:r>
              <a:rPr lang="id-ID" sz="2400" dirty="0">
                <a:solidFill>
                  <a:schemeClr val="bg1">
                    <a:lumMod val="95000"/>
                  </a:schemeClr>
                </a:solidFill>
                <a:latin typeface="Bahnschrift" panose="020B0502040204020203" pitchFamily="34" charset="0"/>
              </a:rPr>
              <a:t>Definisi</a:t>
            </a:r>
            <a:endParaRPr lang="en-ID" sz="2400" dirty="0">
              <a:solidFill>
                <a:schemeClr val="bg1">
                  <a:lumMod val="95000"/>
                </a:schemeClr>
              </a:solidFill>
              <a:latin typeface="Bahnschrift" panose="020B0502040204020203" pitchFamily="34" charset="0"/>
            </a:endParaRPr>
          </a:p>
        </p:txBody>
      </p:sp>
      <p:sp>
        <p:nvSpPr>
          <p:cNvPr id="28" name="TextBox 27">
            <a:hlinkClick r:id="rId11" action="ppaction://hlinksldjump"/>
            <a:extLst>
              <a:ext uri="{FF2B5EF4-FFF2-40B4-BE49-F238E27FC236}">
                <a16:creationId xmlns:a16="http://schemas.microsoft.com/office/drawing/2014/main" id="{DC563171-8353-6FE3-848E-09F361EDF6FF}"/>
              </a:ext>
            </a:extLst>
          </p:cNvPr>
          <p:cNvSpPr txBox="1"/>
          <p:nvPr/>
        </p:nvSpPr>
        <p:spPr>
          <a:xfrm>
            <a:off x="453914" y="2898536"/>
            <a:ext cx="2113006"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Contoh</a:t>
            </a:r>
            <a:endParaRPr lang="en-ID" sz="2000" dirty="0">
              <a:solidFill>
                <a:schemeClr val="bg1">
                  <a:lumMod val="95000"/>
                </a:schemeClr>
              </a:solidFill>
              <a:latin typeface="Bahnschrift" panose="020B0502040204020203" pitchFamily="34" charset="0"/>
            </a:endParaRPr>
          </a:p>
        </p:txBody>
      </p:sp>
      <p:sp>
        <p:nvSpPr>
          <p:cNvPr id="29" name="TextBox 28">
            <a:hlinkClick r:id="rId12" action="ppaction://hlinksldjump"/>
            <a:extLst>
              <a:ext uri="{FF2B5EF4-FFF2-40B4-BE49-F238E27FC236}">
                <a16:creationId xmlns:a16="http://schemas.microsoft.com/office/drawing/2014/main" id="{5CE69611-8165-4695-C673-98BF21ED1E88}"/>
              </a:ext>
            </a:extLst>
          </p:cNvPr>
          <p:cNvSpPr txBox="1"/>
          <p:nvPr/>
        </p:nvSpPr>
        <p:spPr>
          <a:xfrm>
            <a:off x="466272" y="5632800"/>
            <a:ext cx="2100648" cy="400110"/>
          </a:xfrm>
          <a:prstGeom prst="rect">
            <a:avLst/>
          </a:prstGeom>
          <a:noFill/>
        </p:spPr>
        <p:txBody>
          <a:bodyPr wrap="square" rtlCol="0">
            <a:spAutoFit/>
          </a:bodyPr>
          <a:lstStyle/>
          <a:p>
            <a:r>
              <a:rPr lang="id-ID" sz="2000" dirty="0">
                <a:solidFill>
                  <a:schemeClr val="bg1">
                    <a:lumMod val="95000"/>
                  </a:schemeClr>
                </a:solidFill>
                <a:latin typeface="Bahnschrift" panose="020B0502040204020203" pitchFamily="34" charset="0"/>
              </a:rPr>
              <a:t>Contoh</a:t>
            </a:r>
            <a:endParaRPr lang="en-ID" sz="2000" dirty="0">
              <a:solidFill>
                <a:schemeClr val="bg1">
                  <a:lumMod val="95000"/>
                </a:schemeClr>
              </a:solidFill>
              <a:latin typeface="Bahnschrift" panose="020B0502040204020203" pitchFamily="34" charset="0"/>
            </a:endParaRPr>
          </a:p>
        </p:txBody>
      </p:sp>
      <p:cxnSp>
        <p:nvCxnSpPr>
          <p:cNvPr id="32" name="Straight Connector 31">
            <a:extLst>
              <a:ext uri="{FF2B5EF4-FFF2-40B4-BE49-F238E27FC236}">
                <a16:creationId xmlns:a16="http://schemas.microsoft.com/office/drawing/2014/main" id="{F83FFF86-EC60-A429-2986-3BCB2BB65BBA}"/>
              </a:ext>
            </a:extLst>
          </p:cNvPr>
          <p:cNvCxnSpPr>
            <a:cxnSpLocks/>
          </p:cNvCxnSpPr>
          <p:nvPr/>
        </p:nvCxnSpPr>
        <p:spPr>
          <a:xfrm>
            <a:off x="128299" y="1391236"/>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8C1F85DA-5E6A-077E-BBCC-A59C10748A9A}"/>
              </a:ext>
            </a:extLst>
          </p:cNvPr>
          <p:cNvCxnSpPr>
            <a:cxnSpLocks/>
          </p:cNvCxnSpPr>
          <p:nvPr/>
        </p:nvCxnSpPr>
        <p:spPr>
          <a:xfrm>
            <a:off x="128299" y="2081032"/>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F8F752F-1BAA-E04C-584C-4AF6D771583F}"/>
              </a:ext>
            </a:extLst>
          </p:cNvPr>
          <p:cNvCxnSpPr>
            <a:cxnSpLocks/>
          </p:cNvCxnSpPr>
          <p:nvPr/>
        </p:nvCxnSpPr>
        <p:spPr>
          <a:xfrm>
            <a:off x="128299" y="2786346"/>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15A0F5FC-7B67-E4BD-AACE-44F6B9D98A60}"/>
              </a:ext>
            </a:extLst>
          </p:cNvPr>
          <p:cNvCxnSpPr>
            <a:cxnSpLocks/>
          </p:cNvCxnSpPr>
          <p:nvPr/>
        </p:nvCxnSpPr>
        <p:spPr>
          <a:xfrm>
            <a:off x="86518" y="4132832"/>
            <a:ext cx="3241027"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0C4197DB-D301-F937-0A45-377AD65F15A9}"/>
              </a:ext>
            </a:extLst>
          </p:cNvPr>
          <p:cNvCxnSpPr>
            <a:cxnSpLocks/>
          </p:cNvCxnSpPr>
          <p:nvPr/>
        </p:nvCxnSpPr>
        <p:spPr>
          <a:xfrm>
            <a:off x="128299" y="3428999"/>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80747D40-7F67-A2D0-391B-67E155CF110A}"/>
              </a:ext>
            </a:extLst>
          </p:cNvPr>
          <p:cNvCxnSpPr>
            <a:cxnSpLocks/>
          </p:cNvCxnSpPr>
          <p:nvPr/>
        </p:nvCxnSpPr>
        <p:spPr>
          <a:xfrm>
            <a:off x="192601" y="4749723"/>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50182BF1-21E9-9C61-648A-23124CF9F8D7}"/>
              </a:ext>
            </a:extLst>
          </p:cNvPr>
          <p:cNvCxnSpPr>
            <a:cxnSpLocks/>
          </p:cNvCxnSpPr>
          <p:nvPr/>
        </p:nvCxnSpPr>
        <p:spPr>
          <a:xfrm>
            <a:off x="128299" y="5565841"/>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CCB02F3A-5AF6-5661-CCFB-620C29F297F7}"/>
              </a:ext>
            </a:extLst>
          </p:cNvPr>
          <p:cNvCxnSpPr>
            <a:cxnSpLocks/>
          </p:cNvCxnSpPr>
          <p:nvPr/>
        </p:nvCxnSpPr>
        <p:spPr>
          <a:xfrm>
            <a:off x="128299" y="6126738"/>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A13669A7-B78B-4A30-9411-6964542C825C}"/>
              </a:ext>
            </a:extLst>
          </p:cNvPr>
          <p:cNvCxnSpPr>
            <a:cxnSpLocks/>
          </p:cNvCxnSpPr>
          <p:nvPr/>
        </p:nvCxnSpPr>
        <p:spPr>
          <a:xfrm>
            <a:off x="106725" y="739002"/>
            <a:ext cx="315746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B363CE1A-5A57-40A8-B960-860EA894314A}"/>
              </a:ext>
            </a:extLst>
          </p:cNvPr>
          <p:cNvSpPr txBox="1"/>
          <p:nvPr/>
        </p:nvSpPr>
        <p:spPr>
          <a:xfrm>
            <a:off x="3592777" y="413021"/>
            <a:ext cx="8366447" cy="6093976"/>
          </a:xfrm>
          <a:prstGeom prst="rect">
            <a:avLst/>
          </a:prstGeom>
          <a:noFill/>
        </p:spPr>
        <p:txBody>
          <a:bodyPr wrap="square" rtlCol="0">
            <a:spAutoFit/>
          </a:bodyPr>
          <a:lstStyle/>
          <a:p>
            <a:pPr algn="just"/>
            <a:r>
              <a:rPr lang="id-ID" sz="3000" dirty="0">
                <a:solidFill>
                  <a:schemeClr val="bg1"/>
                </a:solidFill>
              </a:rPr>
              <a:t>Masalah-masalah yang kita pelajari dalam subbab ini dan dalam subbab maksimum dan minimum kerap kali dengan asumsi bahwa himpunan tempat fungsi yang kita ingin maksimumkan atau minimumkan adalah sebuah interval tertutup. Namun, interval yang muncul dalam praktek tidaklah selalu tertutup, kadang-kadang terbuka atau bahkan terbuka pada salah satu bagian dan tertutup dibagian lainnya. Kita dapat menyelesaikan masalah ini dengan menerapkan</a:t>
            </a:r>
            <a:endParaRPr lang="en-ID" sz="3000" dirty="0">
              <a:solidFill>
                <a:schemeClr val="bg1"/>
              </a:solidFill>
            </a:endParaRPr>
          </a:p>
          <a:p>
            <a:pPr algn="just"/>
            <a:r>
              <a:rPr lang="id-ID" sz="3000" dirty="0">
                <a:solidFill>
                  <a:schemeClr val="bg1"/>
                </a:solidFill>
              </a:rPr>
              <a:t>teori yang ada pada subbab ini. Ingat bahwa maksimum (minimum) tanpa keterangan tertentu berarti maksimum (minimum) global.</a:t>
            </a:r>
            <a:endParaRPr lang="en-ID" sz="3000" dirty="0">
              <a:solidFill>
                <a:schemeClr val="bg1"/>
              </a:solidFill>
            </a:endParaRPr>
          </a:p>
        </p:txBody>
      </p:sp>
    </p:spTree>
    <p:extLst>
      <p:ext uri="{BB962C8B-B14F-4D97-AF65-F5344CB8AC3E}">
        <p14:creationId xmlns:p14="http://schemas.microsoft.com/office/powerpoint/2010/main" val="997240393"/>
      </p:ext>
    </p:extLst>
  </p:cSld>
  <p:clrMapOvr>
    <a:masterClrMapping/>
  </p:clrMapOvr>
  <mc:AlternateContent xmlns:mc="http://schemas.openxmlformats.org/markup-compatibility/2006">
    <mc:Choice xmlns:p159="http://schemas.microsoft.com/office/powerpoint/2015/09/main" Requires="p159">
      <p:transition spd="slow" advClick="0">
        <p159:morph option="byObject"/>
      </p:transition>
    </mc:Choice>
    <mc:Fallback>
      <p:transition spd="slow" advClick="0">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TotalTime>
  <Words>775</Words>
  <Application>Microsoft Office PowerPoint</Application>
  <PresentationFormat>Widescreen</PresentationFormat>
  <Paragraphs>118</Paragraphs>
  <Slides>10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Arial</vt:lpstr>
      <vt:lpstr>Bahnschrift</vt:lpstr>
      <vt:lpstr>Calibri</vt:lpstr>
      <vt:lpstr>Calibri Light</vt:lpstr>
      <vt:lpstr>Cambria Math</vt:lpstr>
      <vt:lpstr>Gill Sans Ultra Bold</vt:lpstr>
      <vt:lpstr>Snap ITC</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kaima tafuza</dc:creator>
  <cp:lastModifiedBy>kaima tafuza</cp:lastModifiedBy>
  <cp:revision>1</cp:revision>
  <dcterms:created xsi:type="dcterms:W3CDTF">2023-08-30T04:25:38Z</dcterms:created>
  <dcterms:modified xsi:type="dcterms:W3CDTF">2023-08-30T06:10:29Z</dcterms:modified>
</cp:coreProperties>
</file>