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73" r:id="rId10"/>
    <p:sldId id="274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5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3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8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9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3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8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1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2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0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5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2593975"/>
          </a:xfrm>
        </p:spPr>
        <p:txBody>
          <a:bodyPr>
            <a:normAutofit/>
          </a:bodyPr>
          <a:lstStyle/>
          <a:p>
            <a:r>
              <a:rPr lang="en-US" sz="6000" b="1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Pengembangan</a:t>
            </a:r>
            <a:r>
              <a:rPr lang="en-US" sz="6000" b="1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Video </a:t>
            </a:r>
            <a:r>
              <a:rPr lang="en-US" sz="6000" b="1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Pembelajaran</a:t>
            </a:r>
            <a:r>
              <a:rPr lang="en-US" sz="6000" b="1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*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71800"/>
            <a:ext cx="6461760" cy="1066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Dr. </a:t>
            </a:r>
            <a:r>
              <a:rPr lang="en-US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Setiyo</a:t>
            </a:r>
            <a:r>
              <a:rPr lang="en-US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Prajoko</a:t>
            </a:r>
            <a:r>
              <a:rPr lang="en-US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M.Pd</a:t>
            </a:r>
            <a:endParaRPr lang="en-US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6594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7B3E2-864A-43EA-903B-EC80872F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AEAD73-7DBA-458D-8517-8D5A6007F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507238"/>
              </p:ext>
            </p:extLst>
          </p:nvPr>
        </p:nvGraphicFramePr>
        <p:xfrm>
          <a:off x="457200" y="1600200"/>
          <a:ext cx="7620000" cy="329520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133224761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1204587693"/>
                    </a:ext>
                  </a:extLst>
                </a:gridCol>
              </a:tblGrid>
              <a:tr h="367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Videografi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4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Teknik </a:t>
                      </a: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komunikasi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Pengaturan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ritme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suara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Artikulasi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intonasi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gesture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Praktik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Teknik </a:t>
                      </a: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komunikasi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extLst>
                  <a:ext uri="{0D108BD9-81ED-4DB2-BD59-A6C34878D82A}">
                    <a16:rowId xmlns:a16="http://schemas.microsoft.com/office/drawing/2014/main" val="86012129"/>
                  </a:ext>
                </a:extLst>
              </a:tr>
              <a:tr h="183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Skript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skenario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video </a:t>
                      </a: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pembelajaran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Pengertian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script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Fungsi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script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Struktur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script video </a:t>
                      </a: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pembelajaran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Praktik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menyusun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script video </a:t>
                      </a: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pembelajaran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extLst>
                  <a:ext uri="{0D108BD9-81ED-4DB2-BD59-A6C34878D82A}">
                    <a16:rowId xmlns:a16="http://schemas.microsoft.com/office/drawing/2014/main" val="3834394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852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Format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Makalah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Judul</a:t>
            </a:r>
            <a:endParaRPr lang="en-US" dirty="0"/>
          </a:p>
          <a:p>
            <a:pPr lvl="1"/>
            <a:r>
              <a:rPr lang="en-US" dirty="0" err="1"/>
              <a:t>Pembahasan</a:t>
            </a:r>
            <a:endParaRPr lang="en-US" dirty="0"/>
          </a:p>
          <a:p>
            <a:pPr lvl="2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i="1" dirty="0" err="1"/>
              <a:t>screenshoot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(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Simpulan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Referensi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7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0" dirty="0" err="1"/>
              <a:t>Membuat</a:t>
            </a:r>
            <a:r>
              <a:rPr lang="en-US" b="0" dirty="0"/>
              <a:t> peta </a:t>
            </a:r>
            <a:r>
              <a:rPr lang="en-US" b="0" dirty="0" err="1"/>
              <a:t>konsep</a:t>
            </a:r>
            <a:r>
              <a:rPr lang="en-US" b="0" dirty="0"/>
              <a:t> </a:t>
            </a:r>
            <a:r>
              <a:rPr lang="en-US" b="0" dirty="0" err="1"/>
              <a:t>materi</a:t>
            </a:r>
            <a:r>
              <a:rPr lang="en-US" b="0" dirty="0"/>
              <a:t> </a:t>
            </a:r>
            <a:r>
              <a:rPr lang="en-US" b="0" dirty="0" err="1"/>
              <a:t>perkuliahan</a:t>
            </a:r>
            <a:r>
              <a:rPr lang="en-US" b="0" dirty="0"/>
              <a:t> </a:t>
            </a:r>
            <a:r>
              <a:rPr lang="en-US" b="0" dirty="0" err="1"/>
              <a:t>menggunakan</a:t>
            </a:r>
            <a:r>
              <a:rPr lang="en-US" dirty="0"/>
              <a:t> software/</a:t>
            </a:r>
            <a:r>
              <a:rPr lang="en-US" dirty="0" err="1"/>
              <a:t>smartart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0563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KONTRAK KULIAH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2362200"/>
          </a:xfrm>
        </p:spPr>
        <p:txBody>
          <a:bodyPr/>
          <a:lstStyle/>
          <a:p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:  </a:t>
            </a:r>
            <a:r>
              <a:rPr lang="id-ID" dirty="0"/>
              <a:t>Mahasiswa mampu m</a:t>
            </a:r>
            <a:r>
              <a:rPr lang="en-US" dirty="0" err="1"/>
              <a:t>engaplikasikan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yang </a:t>
            </a:r>
            <a:r>
              <a:rPr lang="en-US" dirty="0" err="1"/>
              <a:t>disepakati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id-ID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2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Kehadiran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Minimal 75% </a:t>
            </a:r>
            <a:r>
              <a:rPr lang="en-US" dirty="0" err="1"/>
              <a:t>kehadiran</a:t>
            </a:r>
            <a:r>
              <a:rPr lang="en-US" dirty="0"/>
              <a:t> agar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Tengah Semester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Semester (</a:t>
            </a:r>
            <a:r>
              <a:rPr lang="en-US" dirty="0" err="1"/>
              <a:t>tersistem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Berpenampilan</a:t>
            </a:r>
            <a:r>
              <a:rPr lang="en-US" dirty="0"/>
              <a:t> </a:t>
            </a:r>
            <a:r>
              <a:rPr lang="en-US" dirty="0" err="1"/>
              <a:t>rapi</a:t>
            </a:r>
            <a:r>
              <a:rPr lang="en-US" dirty="0"/>
              <a:t>, </a:t>
            </a:r>
            <a:r>
              <a:rPr lang="en-US" dirty="0" err="1"/>
              <a:t>berpakaian</a:t>
            </a:r>
            <a:r>
              <a:rPr lang="en-US" dirty="0"/>
              <a:t> </a:t>
            </a:r>
            <a:r>
              <a:rPr lang="en-US" dirty="0" err="1"/>
              <a:t>pantas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2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10%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Ujian</a:t>
            </a:r>
            <a:r>
              <a:rPr lang="en-US" dirty="0"/>
              <a:t> Tengah Semester 20%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Semester 20%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Case Study/</a:t>
            </a:r>
            <a:r>
              <a:rPr lang="en-US" dirty="0" err="1"/>
              <a:t>PjBL</a:t>
            </a:r>
            <a:r>
              <a:rPr lang="en-US" dirty="0"/>
              <a:t> 50%</a:t>
            </a:r>
          </a:p>
        </p:txBody>
      </p:sp>
    </p:spTree>
    <p:extLst>
      <p:ext uri="{BB962C8B-B14F-4D97-AF65-F5344CB8AC3E}">
        <p14:creationId xmlns:p14="http://schemas.microsoft.com/office/powerpoint/2010/main" val="165512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7 </a:t>
            </a:r>
            <a:r>
              <a:rPr lang="en-US" dirty="0" err="1"/>
              <a:t>kelompok</a:t>
            </a:r>
            <a:endParaRPr lang="en-US" dirty="0"/>
          </a:p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makalah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endParaRPr lang="en-US" dirty="0"/>
          </a:p>
          <a:p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video </a:t>
            </a:r>
            <a:r>
              <a:rPr lang="en-US" dirty="0" err="1"/>
              <a:t>kolaboratif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7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1">
              <a:buClr>
                <a:schemeClr val="accent1"/>
              </a:buClr>
            </a:pPr>
            <a:r>
              <a:rPr lang="en-US" sz="3200" dirty="0"/>
              <a:t>Pendahuluan10’</a:t>
            </a:r>
          </a:p>
          <a:p>
            <a:pPr lvl="1"/>
            <a:r>
              <a:rPr lang="en-US" sz="3200" dirty="0" err="1"/>
              <a:t>Presensi</a:t>
            </a:r>
            <a:r>
              <a:rPr lang="en-US" sz="3200" dirty="0"/>
              <a:t> </a:t>
            </a:r>
            <a:r>
              <a:rPr lang="en-US" sz="3200" dirty="0" err="1"/>
              <a:t>simokul</a:t>
            </a:r>
            <a:r>
              <a:rPr lang="en-US" sz="3200" dirty="0"/>
              <a:t>, </a:t>
            </a:r>
            <a:r>
              <a:rPr lang="en-US" sz="3200" dirty="0" err="1"/>
              <a:t>Apersepsi</a:t>
            </a:r>
            <a:r>
              <a:rPr lang="en-US" sz="3200" dirty="0"/>
              <a:t> (</a:t>
            </a:r>
            <a:r>
              <a:rPr lang="en-US" sz="3200" i="1" dirty="0"/>
              <a:t>ice breaking</a:t>
            </a:r>
            <a:r>
              <a:rPr lang="en-US" sz="3200" dirty="0"/>
              <a:t>) </a:t>
            </a:r>
            <a:r>
              <a:rPr lang="en-US" sz="3200" dirty="0" err="1"/>
              <a:t>dll</a:t>
            </a:r>
            <a:endParaRPr lang="en-US" sz="3200" dirty="0"/>
          </a:p>
          <a:p>
            <a:pPr marL="342900" lvl="1">
              <a:buClr>
                <a:schemeClr val="accent1"/>
              </a:buClr>
            </a:pPr>
            <a:r>
              <a:rPr lang="en-US" sz="3200" dirty="0" err="1"/>
              <a:t>Kegiatan</a:t>
            </a:r>
            <a:r>
              <a:rPr lang="en-US" sz="3200" dirty="0"/>
              <a:t> inti 40’</a:t>
            </a:r>
          </a:p>
          <a:p>
            <a:pPr lvl="1"/>
            <a:r>
              <a:rPr lang="en-US" sz="3200" dirty="0" err="1"/>
              <a:t>Kelompok</a:t>
            </a:r>
            <a:r>
              <a:rPr lang="en-US" sz="3200" dirty="0"/>
              <a:t> yang </a:t>
            </a:r>
            <a:r>
              <a:rPr lang="en-US" sz="3200" dirty="0" err="1"/>
              <a:t>bertugas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pembelajaran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model </a:t>
            </a:r>
            <a:r>
              <a:rPr lang="en-US" sz="3200" dirty="0" err="1"/>
              <a:t>pembelajaran</a:t>
            </a:r>
            <a:r>
              <a:rPr lang="en-US" sz="3200" dirty="0"/>
              <a:t> yang </a:t>
            </a:r>
            <a:r>
              <a:rPr lang="en-US" sz="3200" dirty="0" err="1"/>
              <a:t>ditentukan</a:t>
            </a:r>
            <a:r>
              <a:rPr lang="en-US" sz="3200" dirty="0"/>
              <a:t>.</a:t>
            </a:r>
          </a:p>
          <a:p>
            <a:r>
              <a:rPr lang="en-US" dirty="0"/>
              <a:t>Tanya </a:t>
            </a:r>
            <a:r>
              <a:rPr lang="en-US" dirty="0" err="1"/>
              <a:t>jawab</a:t>
            </a:r>
            <a:r>
              <a:rPr lang="en-US" dirty="0"/>
              <a:t>: 20’</a:t>
            </a:r>
          </a:p>
          <a:p>
            <a:pPr lvl="1"/>
            <a:r>
              <a:rPr lang="en-US" sz="3200" dirty="0" err="1"/>
              <a:t>Penanya</a:t>
            </a:r>
            <a:r>
              <a:rPr lang="en-US" sz="3200" dirty="0"/>
              <a:t> </a:t>
            </a:r>
            <a:r>
              <a:rPr lang="en-US" sz="3200" dirty="0" err="1"/>
              <a:t>sunah</a:t>
            </a:r>
            <a:r>
              <a:rPr lang="en-US" sz="3200" dirty="0"/>
              <a:t>: </a:t>
            </a:r>
            <a:r>
              <a:rPr lang="en-US" sz="3200" dirty="0" err="1"/>
              <a:t>bebas</a:t>
            </a:r>
            <a:endParaRPr lang="en-US" sz="3200" dirty="0"/>
          </a:p>
          <a:p>
            <a:r>
              <a:rPr lang="en-US" dirty="0" err="1"/>
              <a:t>Refleksi</a:t>
            </a:r>
            <a:r>
              <a:rPr lang="en-US" dirty="0"/>
              <a:t> 10’</a:t>
            </a:r>
          </a:p>
          <a:p>
            <a:r>
              <a:rPr lang="en-US" dirty="0" err="1"/>
              <a:t>Konfirmasi</a:t>
            </a:r>
            <a:r>
              <a:rPr lang="en-US" dirty="0"/>
              <a:t>: 15’</a:t>
            </a:r>
          </a:p>
          <a:p>
            <a:pPr lvl="1"/>
            <a:r>
              <a:rPr lang="en-US" sz="3200" dirty="0" err="1"/>
              <a:t>Dosen</a:t>
            </a:r>
            <a:r>
              <a:rPr lang="en-US" sz="3200" dirty="0"/>
              <a:t> </a:t>
            </a:r>
            <a:r>
              <a:rPr lang="en-US" sz="3200" dirty="0" err="1"/>
              <a:t>mengkonfirmasi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diskusi</a:t>
            </a:r>
            <a:endParaRPr lang="en-US" sz="3200" dirty="0"/>
          </a:p>
          <a:p>
            <a:pPr lvl="1"/>
            <a:r>
              <a:rPr lang="en-US" sz="3200" dirty="0" err="1"/>
              <a:t>Pengumpulan</a:t>
            </a:r>
            <a:r>
              <a:rPr lang="en-US" sz="3200" dirty="0"/>
              <a:t> </a:t>
            </a:r>
            <a:r>
              <a:rPr lang="en-US" sz="3200" dirty="0" err="1"/>
              <a:t>tugas</a:t>
            </a:r>
            <a:r>
              <a:rPr lang="en-US" sz="3200" dirty="0"/>
              <a:t> </a:t>
            </a:r>
            <a:r>
              <a:rPr lang="en-US" sz="3200" dirty="0" err="1"/>
              <a:t>mandiri</a:t>
            </a:r>
            <a:endParaRPr lang="en-US" sz="3200" dirty="0"/>
          </a:p>
          <a:p>
            <a:r>
              <a:rPr lang="en-US" dirty="0" err="1"/>
              <a:t>Penutup</a:t>
            </a:r>
            <a:r>
              <a:rPr lang="en-US" dirty="0"/>
              <a:t>: 5’</a:t>
            </a:r>
          </a:p>
          <a:p>
            <a:pPr marL="0" indent="0">
              <a:buNone/>
            </a:pPr>
            <a:r>
              <a:rPr lang="en-US" dirty="0" err="1"/>
              <a:t>Catatan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4 kali online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Elita</a:t>
            </a:r>
            <a:r>
              <a:rPr lang="en-US" dirty="0"/>
              <a:t> (2kali </a:t>
            </a:r>
            <a:r>
              <a:rPr lang="en-US" dirty="0" err="1"/>
              <a:t>sebelum</a:t>
            </a:r>
            <a:r>
              <a:rPr lang="en-US" dirty="0"/>
              <a:t> UTS, </a:t>
            </a:r>
            <a:r>
              <a:rPr lang="en-US" dirty="0" err="1"/>
              <a:t>dan</a:t>
            </a:r>
            <a:r>
              <a:rPr lang="en-US" dirty="0"/>
              <a:t> 2 kali </a:t>
            </a:r>
            <a:r>
              <a:rPr lang="en-US" dirty="0" err="1"/>
              <a:t>setelah</a:t>
            </a:r>
            <a:r>
              <a:rPr lang="en-US" dirty="0"/>
              <a:t> UTS)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86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Tugas-Tugas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Kelompok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1" indent="-342900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makalah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10 </a:t>
            </a:r>
            <a:r>
              <a:rPr lang="en-US" dirty="0" err="1"/>
              <a:t>lembar</a:t>
            </a:r>
            <a:r>
              <a:rPr lang="en-US" dirty="0"/>
              <a:t> (format </a:t>
            </a:r>
            <a:r>
              <a:rPr lang="en-US" dirty="0" err="1"/>
              <a:t>terlampir</a:t>
            </a:r>
            <a:r>
              <a:rPr lang="en-US" dirty="0"/>
              <a:t>) </a:t>
            </a:r>
          </a:p>
          <a:p>
            <a:pPr lvl="2" indent="-342900"/>
            <a:r>
              <a:rPr lang="en-US" sz="2000" dirty="0"/>
              <a:t>Format: </a:t>
            </a:r>
          </a:p>
          <a:p>
            <a:pPr lvl="2" indent="-342900"/>
            <a:r>
              <a:rPr lang="en-US" sz="2000" dirty="0" err="1"/>
              <a:t>Huruf</a:t>
            </a:r>
            <a:r>
              <a:rPr lang="en-US" sz="2000" dirty="0"/>
              <a:t>: Calibri 12</a:t>
            </a:r>
          </a:p>
          <a:p>
            <a:pPr lvl="2" indent="-342900"/>
            <a:r>
              <a:rPr lang="en-US" sz="2000" dirty="0" err="1"/>
              <a:t>Magin</a:t>
            </a:r>
            <a:r>
              <a:rPr lang="en-US" sz="2000" dirty="0"/>
              <a:t>: 2-2-2-2</a:t>
            </a:r>
          </a:p>
          <a:p>
            <a:pPr lvl="2" indent="-342900"/>
            <a:r>
              <a:rPr lang="en-US" sz="2000" dirty="0" err="1"/>
              <a:t>Spasi</a:t>
            </a:r>
            <a:r>
              <a:rPr lang="en-US" sz="2000" dirty="0"/>
              <a:t>: 1.15</a:t>
            </a:r>
          </a:p>
          <a:p>
            <a:pPr lvl="2" indent="-342900"/>
            <a:r>
              <a:rPr lang="en-US" sz="2000" dirty="0" err="1"/>
              <a:t>Kertas</a:t>
            </a:r>
            <a:r>
              <a:rPr lang="en-US" sz="2000" dirty="0"/>
              <a:t> A4</a:t>
            </a:r>
          </a:p>
          <a:p>
            <a:pPr lvl="1" indent="-342900"/>
            <a:r>
              <a:rPr lang="en-US" dirty="0" err="1"/>
              <a:t>Membuat</a:t>
            </a:r>
            <a:r>
              <a:rPr lang="en-US" dirty="0"/>
              <a:t> media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ppt</a:t>
            </a:r>
            <a:endParaRPr lang="en-US" dirty="0"/>
          </a:p>
          <a:p>
            <a:pPr lvl="1" indent="-342900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kuis</a:t>
            </a:r>
            <a:r>
              <a:rPr lang="en-US" dirty="0"/>
              <a:t> (20 </a:t>
            </a:r>
            <a:r>
              <a:rPr lang="en-US" dirty="0" err="1"/>
              <a:t>soal</a:t>
            </a:r>
            <a:r>
              <a:rPr lang="en-US" dirty="0"/>
              <a:t>)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(C1: 3, C2: 4, C3: 4, C4: 3, C5: 3, C6: 3)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>
                <a:solidFill>
                  <a:srgbClr val="0070C0"/>
                </a:solidFill>
              </a:rPr>
              <a:t>Mandiri</a:t>
            </a:r>
            <a:r>
              <a:rPr lang="en-US" dirty="0">
                <a:solidFill>
                  <a:srgbClr val="0070C0"/>
                </a:solidFill>
              </a:rPr>
              <a:t>: </a:t>
            </a:r>
          </a:p>
          <a:p>
            <a:pPr lvl="1" indent="-342900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i="1" dirty="0"/>
              <a:t>peta </a:t>
            </a:r>
            <a:r>
              <a:rPr lang="en-US" i="1" dirty="0" err="1"/>
              <a:t>konsep</a:t>
            </a:r>
            <a:r>
              <a:rPr lang="en-US" i="1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16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944919"/>
              </p:ext>
            </p:extLst>
          </p:nvPr>
        </p:nvGraphicFramePr>
        <p:xfrm>
          <a:off x="609600" y="253662"/>
          <a:ext cx="8001000" cy="6738366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Kelompok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Materi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0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 marL="0" lvl="1" inden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Multimedia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1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Pengertian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multimedia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1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 multimedia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1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Penggunaan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multimedia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1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Kerucut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Pengalaman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Edgar Dale</a:t>
                      </a:r>
                    </a:p>
                    <a:p>
                      <a:pPr marL="285750" lvl="1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Manfaat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multimedia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1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Prinsip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multimedia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1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Jenis-jenis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multimedia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0" marR="60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2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multimedia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Pengertian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video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penting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video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daring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Struktur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video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Kelebihan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video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multimedia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0" marR="60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442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29442"/>
              </p:ext>
            </p:extLst>
          </p:nvPr>
        </p:nvGraphicFramePr>
        <p:xfrm>
          <a:off x="609600" y="533401"/>
          <a:ext cx="7244898" cy="625089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Kelompok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Materi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Videografi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Pengantar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videografi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id-ID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Ragam alat pengambilan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 </a:t>
                      </a: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Jenis-jenis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format video</a:t>
                      </a:r>
                      <a:endParaRPr lang="en-ID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Jenis-jenis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video converter</a:t>
                      </a: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Praktik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mengkonversi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video</a:t>
                      </a: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Pembuatan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intro video (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menggunakan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intromaker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D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4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Videografi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2</a:t>
                      </a: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Jenis-jenis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software video editor (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filmora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Canva,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kinemaster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D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Jenis-jenis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software video player</a:t>
                      </a:r>
                      <a:endParaRPr lang="en-ID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Jenis-jenis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 player </a:t>
                      </a:r>
                      <a:r>
                        <a:rPr lang="en-US" sz="18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kelebihan</a:t>
                      </a:r>
                      <a:r>
                        <a:rPr lang="en-US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kelemahnnya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Praktik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editing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menggunakan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software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Videografi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3</a:t>
                      </a: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id-ID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Teknik-teknik pengambilan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</a:t>
                      </a:r>
                      <a:endParaRPr lang="en-ID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Seting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endParaRPr lang="en-ID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Seting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latar</a:t>
                      </a:r>
                      <a:endParaRPr lang="en-ID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Lighting</a:t>
                      </a:r>
                      <a:endParaRPr lang="en-ID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0" marR="6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" marR="60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58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</TotalTime>
  <Words>441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Pengembangan Video Pembelajaran*</vt:lpstr>
      <vt:lpstr>KONTRAK KULIAH</vt:lpstr>
      <vt:lpstr>Kehadiran</vt:lpstr>
      <vt:lpstr>Kriteria Penilaian</vt:lpstr>
      <vt:lpstr>Pembagian Kelompok</vt:lpstr>
      <vt:lpstr>Prosedur Perkuliahan </vt:lpstr>
      <vt:lpstr>Tugas-Tugas</vt:lpstr>
      <vt:lpstr>PowerPoint Presentation</vt:lpstr>
      <vt:lpstr>PowerPoint Presentation</vt:lpstr>
      <vt:lpstr>PowerPoint Presentation</vt:lpstr>
      <vt:lpstr>PowerPoint Presentation</vt:lpstr>
      <vt:lpstr>Tugas Mandiri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Filsafat Sains</dc:title>
  <dc:creator>HP PROBOOK 5320</dc:creator>
  <cp:lastModifiedBy>Setiyo  Prajoko</cp:lastModifiedBy>
  <cp:revision>104</cp:revision>
  <dcterms:created xsi:type="dcterms:W3CDTF">2006-08-16T00:00:00Z</dcterms:created>
  <dcterms:modified xsi:type="dcterms:W3CDTF">2021-09-01T08:33:07Z</dcterms:modified>
</cp:coreProperties>
</file>