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9" r:id="rId1"/>
  </p:sldMasterIdLst>
  <p:notesMasterIdLst>
    <p:notesMasterId r:id="rId10"/>
  </p:notesMasterIdLst>
  <p:sldIdLst>
    <p:sldId id="256" r:id="rId2"/>
    <p:sldId id="258" r:id="rId3"/>
    <p:sldId id="268" r:id="rId4"/>
    <p:sldId id="294" r:id="rId5"/>
    <p:sldId id="292" r:id="rId6"/>
    <p:sldId id="260" r:id="rId7"/>
    <p:sldId id="261" r:id="rId8"/>
    <p:sldId id="295" r:id="rId9"/>
  </p:sldIdLst>
  <p:sldSz cx="9144000" cy="5143500" type="screen16x9"/>
  <p:notesSz cx="6858000" cy="9144000"/>
  <p:embeddedFontLst>
    <p:embeddedFont>
      <p:font typeface="Handlee" panose="020B0604020202020204" charset="0"/>
      <p:regular r:id="rId11"/>
    </p:embeddedFont>
    <p:embeddedFont>
      <p:font typeface="Nunito" pitchFamily="2" charset="0"/>
      <p:regular r:id="rId12"/>
      <p:bold r:id="rId13"/>
      <p:italic r:id="rId14"/>
      <p:boldItalic r:id="rId1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AD845AD4-5979-4F90-B396-9FD43200BCCD}">
  <a:tblStyle styleId="{AD845AD4-5979-4F90-B396-9FD43200BCCD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206" autoAdjust="0"/>
  </p:normalViewPr>
  <p:slideViewPr>
    <p:cSldViewPr snapToGrid="0">
      <p:cViewPr>
        <p:scale>
          <a:sx n="80" d="100"/>
          <a:sy n="80" d="100"/>
        </p:scale>
        <p:origin x="1116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10" Type="http://schemas.openxmlformats.org/officeDocument/2006/relationships/notesMaster" Target="notesMasters/notesMaster1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" name="Google Shape;436;g4dfce81f19_0_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7" name="Google Shape;437;g4dfce81f19_0_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" name="Google Shape;502;g54dda1946d_6_3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3" name="Google Shape;503;g54dda1946d_6_3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5" name="Google Shape;1435;g255dfdc6dac_0_4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6" name="Google Shape;1436;g255dfdc6dac_0_47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5" name="Google Shape;1435;g255dfdc6dac_0_4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6" name="Google Shape;1436;g255dfdc6dac_0_47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952224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5" name="Google Shape;1435;g255dfdc6dac_0_4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6" name="Google Shape;1436;g255dfdc6dac_0_47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578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" name="Google Shape;626;g255df6eac29_0_8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7" name="Google Shape;627;g255df6eac29_0_8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5" name="Google Shape;745;g255df6eac29_0_30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6" name="Google Shape;746;g255df6eac29_0_30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5" name="Google Shape;745;g255df6eac29_0_30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6" name="Google Shape;746;g255df6eac29_0_30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853132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893100" y="765263"/>
            <a:ext cx="7357800" cy="164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000"/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  <p:grpSp>
        <p:nvGrpSpPr>
          <p:cNvPr id="10" name="Google Shape;10;p2"/>
          <p:cNvGrpSpPr/>
          <p:nvPr/>
        </p:nvGrpSpPr>
        <p:grpSpPr>
          <a:xfrm>
            <a:off x="-523964" y="6822"/>
            <a:ext cx="9933600" cy="5343291"/>
            <a:chOff x="-523964" y="6822"/>
            <a:chExt cx="9933600" cy="5343291"/>
          </a:xfrm>
        </p:grpSpPr>
        <p:sp>
          <p:nvSpPr>
            <p:cNvPr id="11" name="Google Shape;11;p2"/>
            <p:cNvSpPr/>
            <p:nvPr/>
          </p:nvSpPr>
          <p:spPr>
            <a:xfrm>
              <a:off x="8829880" y="4238797"/>
              <a:ext cx="579756" cy="738050"/>
            </a:xfrm>
            <a:custGeom>
              <a:avLst/>
              <a:gdLst/>
              <a:ahLst/>
              <a:cxnLst/>
              <a:rect l="l" t="t" r="r" b="b"/>
              <a:pathLst>
                <a:path w="10929" h="13913" extrusionOk="0">
                  <a:moveTo>
                    <a:pt x="3245" y="265"/>
                  </a:moveTo>
                  <a:cubicBezTo>
                    <a:pt x="3263" y="265"/>
                    <a:pt x="3283" y="267"/>
                    <a:pt x="3303" y="271"/>
                  </a:cubicBezTo>
                  <a:cubicBezTo>
                    <a:pt x="3990" y="535"/>
                    <a:pt x="4427" y="1257"/>
                    <a:pt x="4612" y="1940"/>
                  </a:cubicBezTo>
                  <a:cubicBezTo>
                    <a:pt x="4745" y="2533"/>
                    <a:pt x="4707" y="3264"/>
                    <a:pt x="4261" y="3722"/>
                  </a:cubicBezTo>
                  <a:cubicBezTo>
                    <a:pt x="4191" y="3744"/>
                    <a:pt x="4176" y="3799"/>
                    <a:pt x="4197" y="3843"/>
                  </a:cubicBezTo>
                  <a:cubicBezTo>
                    <a:pt x="4184" y="3850"/>
                    <a:pt x="4172" y="3856"/>
                    <a:pt x="4162" y="3867"/>
                  </a:cubicBezTo>
                  <a:cubicBezTo>
                    <a:pt x="4140" y="3902"/>
                    <a:pt x="4169" y="3952"/>
                    <a:pt x="4207" y="3958"/>
                  </a:cubicBezTo>
                  <a:cubicBezTo>
                    <a:pt x="4395" y="3983"/>
                    <a:pt x="4867" y="4393"/>
                    <a:pt x="4713" y="4592"/>
                  </a:cubicBezTo>
                  <a:lnTo>
                    <a:pt x="4713" y="4592"/>
                  </a:lnTo>
                  <a:cubicBezTo>
                    <a:pt x="4707" y="4595"/>
                    <a:pt x="4700" y="4596"/>
                    <a:pt x="4693" y="4598"/>
                  </a:cubicBezTo>
                  <a:cubicBezTo>
                    <a:pt x="4680" y="4600"/>
                    <a:pt x="4667" y="4601"/>
                    <a:pt x="4654" y="4601"/>
                  </a:cubicBezTo>
                  <a:cubicBezTo>
                    <a:pt x="4529" y="4601"/>
                    <a:pt x="4421" y="4525"/>
                    <a:pt x="4299" y="4477"/>
                  </a:cubicBezTo>
                  <a:cubicBezTo>
                    <a:pt x="4199" y="4430"/>
                    <a:pt x="4103" y="4385"/>
                    <a:pt x="4009" y="4324"/>
                  </a:cubicBezTo>
                  <a:cubicBezTo>
                    <a:pt x="3993" y="4316"/>
                    <a:pt x="3975" y="4312"/>
                    <a:pt x="3957" y="4312"/>
                  </a:cubicBezTo>
                  <a:cubicBezTo>
                    <a:pt x="3939" y="4312"/>
                    <a:pt x="3922" y="4316"/>
                    <a:pt x="3907" y="4322"/>
                  </a:cubicBezTo>
                  <a:cubicBezTo>
                    <a:pt x="3875" y="4336"/>
                    <a:pt x="3851" y="4365"/>
                    <a:pt x="3848" y="4403"/>
                  </a:cubicBezTo>
                  <a:cubicBezTo>
                    <a:pt x="3845" y="4530"/>
                    <a:pt x="3936" y="4637"/>
                    <a:pt x="3979" y="4754"/>
                  </a:cubicBezTo>
                  <a:cubicBezTo>
                    <a:pt x="3984" y="4767"/>
                    <a:pt x="3989" y="4780"/>
                    <a:pt x="3992" y="4792"/>
                  </a:cubicBezTo>
                  <a:cubicBezTo>
                    <a:pt x="3992" y="4795"/>
                    <a:pt x="3993" y="4797"/>
                    <a:pt x="3993" y="4799"/>
                  </a:cubicBezTo>
                  <a:cubicBezTo>
                    <a:pt x="4003" y="4827"/>
                    <a:pt x="4009" y="4857"/>
                    <a:pt x="4016" y="4887"/>
                  </a:cubicBezTo>
                  <a:cubicBezTo>
                    <a:pt x="4019" y="4898"/>
                    <a:pt x="4020" y="4908"/>
                    <a:pt x="4022" y="4919"/>
                  </a:cubicBezTo>
                  <a:cubicBezTo>
                    <a:pt x="4026" y="4941"/>
                    <a:pt x="4030" y="4965"/>
                    <a:pt x="4033" y="4988"/>
                  </a:cubicBezTo>
                  <a:cubicBezTo>
                    <a:pt x="4053" y="5169"/>
                    <a:pt x="4027" y="5361"/>
                    <a:pt x="3919" y="5503"/>
                  </a:cubicBezTo>
                  <a:cubicBezTo>
                    <a:pt x="3900" y="5517"/>
                    <a:pt x="3880" y="5523"/>
                    <a:pt x="3860" y="5523"/>
                  </a:cubicBezTo>
                  <a:cubicBezTo>
                    <a:pt x="3846" y="5523"/>
                    <a:pt x="3833" y="5520"/>
                    <a:pt x="3819" y="5515"/>
                  </a:cubicBezTo>
                  <a:cubicBezTo>
                    <a:pt x="3803" y="5508"/>
                    <a:pt x="3785" y="5498"/>
                    <a:pt x="3768" y="5485"/>
                  </a:cubicBezTo>
                  <a:cubicBezTo>
                    <a:pt x="3765" y="5483"/>
                    <a:pt x="3761" y="5481"/>
                    <a:pt x="3758" y="5478"/>
                  </a:cubicBezTo>
                  <a:cubicBezTo>
                    <a:pt x="3742" y="5465"/>
                    <a:pt x="3725" y="5450"/>
                    <a:pt x="3709" y="5431"/>
                  </a:cubicBezTo>
                  <a:cubicBezTo>
                    <a:pt x="3707" y="5429"/>
                    <a:pt x="3703" y="5425"/>
                    <a:pt x="3701" y="5423"/>
                  </a:cubicBezTo>
                  <a:cubicBezTo>
                    <a:pt x="3686" y="5406"/>
                    <a:pt x="3671" y="5386"/>
                    <a:pt x="3656" y="5366"/>
                  </a:cubicBezTo>
                  <a:cubicBezTo>
                    <a:pt x="3654" y="5364"/>
                    <a:pt x="3653" y="5362"/>
                    <a:pt x="3650" y="5359"/>
                  </a:cubicBezTo>
                  <a:cubicBezTo>
                    <a:pt x="3634" y="5338"/>
                    <a:pt x="3619" y="5314"/>
                    <a:pt x="3604" y="5291"/>
                  </a:cubicBezTo>
                  <a:cubicBezTo>
                    <a:pt x="3602" y="5287"/>
                    <a:pt x="3598" y="5282"/>
                    <a:pt x="3596" y="5279"/>
                  </a:cubicBezTo>
                  <a:cubicBezTo>
                    <a:pt x="3581" y="5256"/>
                    <a:pt x="3567" y="5231"/>
                    <a:pt x="3553" y="5209"/>
                  </a:cubicBezTo>
                  <a:cubicBezTo>
                    <a:pt x="3553" y="5207"/>
                    <a:pt x="3552" y="5207"/>
                    <a:pt x="3552" y="5205"/>
                  </a:cubicBezTo>
                  <a:cubicBezTo>
                    <a:pt x="3538" y="5182"/>
                    <a:pt x="3526" y="5160"/>
                    <a:pt x="3514" y="5138"/>
                  </a:cubicBezTo>
                  <a:cubicBezTo>
                    <a:pt x="3513" y="5135"/>
                    <a:pt x="3511" y="5133"/>
                    <a:pt x="3509" y="5131"/>
                  </a:cubicBezTo>
                  <a:cubicBezTo>
                    <a:pt x="3497" y="5108"/>
                    <a:pt x="3486" y="5087"/>
                    <a:pt x="3476" y="5067"/>
                  </a:cubicBezTo>
                  <a:cubicBezTo>
                    <a:pt x="3467" y="5051"/>
                    <a:pt x="3459" y="5035"/>
                    <a:pt x="3452" y="5025"/>
                  </a:cubicBezTo>
                  <a:cubicBezTo>
                    <a:pt x="3452" y="5023"/>
                    <a:pt x="3452" y="5023"/>
                    <a:pt x="3452" y="5023"/>
                  </a:cubicBezTo>
                  <a:cubicBezTo>
                    <a:pt x="3447" y="5015"/>
                    <a:pt x="3445" y="5007"/>
                    <a:pt x="3441" y="5000"/>
                  </a:cubicBezTo>
                  <a:cubicBezTo>
                    <a:pt x="3400" y="4915"/>
                    <a:pt x="3384" y="4818"/>
                    <a:pt x="3337" y="4736"/>
                  </a:cubicBezTo>
                  <a:cubicBezTo>
                    <a:pt x="3330" y="4725"/>
                    <a:pt x="3322" y="4717"/>
                    <a:pt x="3312" y="4710"/>
                  </a:cubicBezTo>
                  <a:lnTo>
                    <a:pt x="3312" y="4710"/>
                  </a:lnTo>
                  <a:cubicBezTo>
                    <a:pt x="3313" y="4713"/>
                    <a:pt x="3313" y="4714"/>
                    <a:pt x="3314" y="4715"/>
                  </a:cubicBezTo>
                  <a:cubicBezTo>
                    <a:pt x="3296" y="4702"/>
                    <a:pt x="3274" y="4695"/>
                    <a:pt x="3252" y="4695"/>
                  </a:cubicBezTo>
                  <a:cubicBezTo>
                    <a:pt x="3220" y="4695"/>
                    <a:pt x="3188" y="4710"/>
                    <a:pt x="3171" y="4740"/>
                  </a:cubicBezTo>
                  <a:cubicBezTo>
                    <a:pt x="3132" y="4858"/>
                    <a:pt x="3132" y="4990"/>
                    <a:pt x="3090" y="5109"/>
                  </a:cubicBezTo>
                  <a:cubicBezTo>
                    <a:pt x="3037" y="5247"/>
                    <a:pt x="2951" y="5410"/>
                    <a:pt x="2802" y="5459"/>
                  </a:cubicBezTo>
                  <a:cubicBezTo>
                    <a:pt x="2624" y="5428"/>
                    <a:pt x="2780" y="4777"/>
                    <a:pt x="2835" y="4647"/>
                  </a:cubicBezTo>
                  <a:cubicBezTo>
                    <a:pt x="2857" y="4592"/>
                    <a:pt x="2840" y="4541"/>
                    <a:pt x="2808" y="4505"/>
                  </a:cubicBezTo>
                  <a:cubicBezTo>
                    <a:pt x="2797" y="4452"/>
                    <a:pt x="2757" y="4403"/>
                    <a:pt x="2687" y="4401"/>
                  </a:cubicBezTo>
                  <a:cubicBezTo>
                    <a:pt x="2412" y="4381"/>
                    <a:pt x="2163" y="4246"/>
                    <a:pt x="1915" y="4131"/>
                  </a:cubicBezTo>
                  <a:cubicBezTo>
                    <a:pt x="1623" y="3985"/>
                    <a:pt x="1375" y="3769"/>
                    <a:pt x="1165" y="3521"/>
                  </a:cubicBezTo>
                  <a:cubicBezTo>
                    <a:pt x="730" y="2982"/>
                    <a:pt x="0" y="1894"/>
                    <a:pt x="714" y="1317"/>
                  </a:cubicBezTo>
                  <a:cubicBezTo>
                    <a:pt x="778" y="1276"/>
                    <a:pt x="842" y="1259"/>
                    <a:pt x="903" y="1259"/>
                  </a:cubicBezTo>
                  <a:cubicBezTo>
                    <a:pt x="1139" y="1259"/>
                    <a:pt x="1350" y="1507"/>
                    <a:pt x="1528" y="1650"/>
                  </a:cubicBezTo>
                  <a:cubicBezTo>
                    <a:pt x="1575" y="1688"/>
                    <a:pt x="1620" y="1705"/>
                    <a:pt x="1658" y="1705"/>
                  </a:cubicBezTo>
                  <a:cubicBezTo>
                    <a:pt x="1757" y="1705"/>
                    <a:pt x="1808" y="1594"/>
                    <a:pt x="1736" y="1461"/>
                  </a:cubicBezTo>
                  <a:cubicBezTo>
                    <a:pt x="1669" y="1218"/>
                    <a:pt x="1576" y="960"/>
                    <a:pt x="1644" y="707"/>
                  </a:cubicBezTo>
                  <a:cubicBezTo>
                    <a:pt x="1708" y="505"/>
                    <a:pt x="1929" y="289"/>
                    <a:pt x="2145" y="289"/>
                  </a:cubicBezTo>
                  <a:cubicBezTo>
                    <a:pt x="2217" y="289"/>
                    <a:pt x="2289" y="313"/>
                    <a:pt x="2353" y="368"/>
                  </a:cubicBezTo>
                  <a:cubicBezTo>
                    <a:pt x="2470" y="474"/>
                    <a:pt x="2514" y="629"/>
                    <a:pt x="2574" y="769"/>
                  </a:cubicBezTo>
                  <a:cubicBezTo>
                    <a:pt x="2598" y="829"/>
                    <a:pt x="2634" y="893"/>
                    <a:pt x="2703" y="907"/>
                  </a:cubicBezTo>
                  <a:cubicBezTo>
                    <a:pt x="2719" y="910"/>
                    <a:pt x="2732" y="912"/>
                    <a:pt x="2745" y="912"/>
                  </a:cubicBezTo>
                  <a:cubicBezTo>
                    <a:pt x="2854" y="912"/>
                    <a:pt x="2863" y="787"/>
                    <a:pt x="2882" y="692"/>
                  </a:cubicBezTo>
                  <a:cubicBezTo>
                    <a:pt x="2943" y="522"/>
                    <a:pt x="3039" y="265"/>
                    <a:pt x="3245" y="265"/>
                  </a:cubicBezTo>
                  <a:close/>
                  <a:moveTo>
                    <a:pt x="6964" y="6211"/>
                  </a:moveTo>
                  <a:cubicBezTo>
                    <a:pt x="6966" y="6211"/>
                    <a:pt x="6968" y="6211"/>
                    <a:pt x="6969" y="6211"/>
                  </a:cubicBezTo>
                  <a:cubicBezTo>
                    <a:pt x="7056" y="6213"/>
                    <a:pt x="7135" y="6232"/>
                    <a:pt x="7208" y="6265"/>
                  </a:cubicBezTo>
                  <a:cubicBezTo>
                    <a:pt x="7184" y="6432"/>
                    <a:pt x="7162" y="6600"/>
                    <a:pt x="7137" y="6766"/>
                  </a:cubicBezTo>
                  <a:cubicBezTo>
                    <a:pt x="7088" y="7171"/>
                    <a:pt x="7022" y="7572"/>
                    <a:pt x="6931" y="7970"/>
                  </a:cubicBezTo>
                  <a:cubicBezTo>
                    <a:pt x="6846" y="8384"/>
                    <a:pt x="6787" y="8802"/>
                    <a:pt x="6735" y="9221"/>
                  </a:cubicBezTo>
                  <a:cubicBezTo>
                    <a:pt x="6617" y="8969"/>
                    <a:pt x="6495" y="8715"/>
                    <a:pt x="6400" y="8453"/>
                  </a:cubicBezTo>
                  <a:cubicBezTo>
                    <a:pt x="6219" y="7864"/>
                    <a:pt x="6059" y="7167"/>
                    <a:pt x="6373" y="6597"/>
                  </a:cubicBezTo>
                  <a:cubicBezTo>
                    <a:pt x="6506" y="6391"/>
                    <a:pt x="6706" y="6211"/>
                    <a:pt x="6964" y="6211"/>
                  </a:cubicBezTo>
                  <a:close/>
                  <a:moveTo>
                    <a:pt x="7354" y="6353"/>
                  </a:moveTo>
                  <a:cubicBezTo>
                    <a:pt x="7589" y="6530"/>
                    <a:pt x="7745" y="6842"/>
                    <a:pt x="7883" y="7087"/>
                  </a:cubicBezTo>
                  <a:cubicBezTo>
                    <a:pt x="8273" y="7894"/>
                    <a:pt x="8085" y="8690"/>
                    <a:pt x="7593" y="9406"/>
                  </a:cubicBezTo>
                  <a:cubicBezTo>
                    <a:pt x="7484" y="9547"/>
                    <a:pt x="7385" y="9718"/>
                    <a:pt x="7228" y="9807"/>
                  </a:cubicBezTo>
                  <a:cubicBezTo>
                    <a:pt x="7217" y="9807"/>
                    <a:pt x="7207" y="9810"/>
                    <a:pt x="7198" y="9815"/>
                  </a:cubicBezTo>
                  <a:cubicBezTo>
                    <a:pt x="7100" y="9700"/>
                    <a:pt x="7003" y="9585"/>
                    <a:pt x="6907" y="9468"/>
                  </a:cubicBezTo>
                  <a:cubicBezTo>
                    <a:pt x="6995" y="8664"/>
                    <a:pt x="7111" y="7863"/>
                    <a:pt x="7244" y="7065"/>
                  </a:cubicBezTo>
                  <a:cubicBezTo>
                    <a:pt x="7287" y="6828"/>
                    <a:pt x="7318" y="6590"/>
                    <a:pt x="7354" y="6353"/>
                  </a:cubicBezTo>
                  <a:close/>
                  <a:moveTo>
                    <a:pt x="4511" y="9498"/>
                  </a:moveTo>
                  <a:cubicBezTo>
                    <a:pt x="4938" y="9498"/>
                    <a:pt x="5339" y="9663"/>
                    <a:pt x="5714" y="9863"/>
                  </a:cubicBezTo>
                  <a:cubicBezTo>
                    <a:pt x="5941" y="9984"/>
                    <a:pt x="6185" y="10081"/>
                    <a:pt x="6393" y="10235"/>
                  </a:cubicBezTo>
                  <a:cubicBezTo>
                    <a:pt x="6400" y="10240"/>
                    <a:pt x="6407" y="10242"/>
                    <a:pt x="6414" y="10245"/>
                  </a:cubicBezTo>
                  <a:cubicBezTo>
                    <a:pt x="6496" y="10349"/>
                    <a:pt x="6579" y="10453"/>
                    <a:pt x="6663" y="10555"/>
                  </a:cubicBezTo>
                  <a:cubicBezTo>
                    <a:pt x="6648" y="10554"/>
                    <a:pt x="6634" y="10551"/>
                    <a:pt x="6622" y="10548"/>
                  </a:cubicBezTo>
                  <a:cubicBezTo>
                    <a:pt x="6402" y="10520"/>
                    <a:pt x="6184" y="10489"/>
                    <a:pt x="5966" y="10456"/>
                  </a:cubicBezTo>
                  <a:cubicBezTo>
                    <a:pt x="5221" y="10329"/>
                    <a:pt x="4486" y="10156"/>
                    <a:pt x="3791" y="9847"/>
                  </a:cubicBezTo>
                  <a:cubicBezTo>
                    <a:pt x="3778" y="9841"/>
                    <a:pt x="3765" y="9839"/>
                    <a:pt x="3751" y="9839"/>
                  </a:cubicBezTo>
                  <a:cubicBezTo>
                    <a:pt x="3740" y="9839"/>
                    <a:pt x="3729" y="9840"/>
                    <a:pt x="3718" y="9844"/>
                  </a:cubicBezTo>
                  <a:cubicBezTo>
                    <a:pt x="3791" y="9601"/>
                    <a:pt x="4073" y="9500"/>
                    <a:pt x="4387" y="9500"/>
                  </a:cubicBezTo>
                  <a:cubicBezTo>
                    <a:pt x="4396" y="9500"/>
                    <a:pt x="4405" y="9500"/>
                    <a:pt x="4414" y="9501"/>
                  </a:cubicBezTo>
                  <a:cubicBezTo>
                    <a:pt x="4446" y="9499"/>
                    <a:pt x="4479" y="9498"/>
                    <a:pt x="4511" y="9498"/>
                  </a:cubicBezTo>
                  <a:close/>
                  <a:moveTo>
                    <a:pt x="3701" y="10024"/>
                  </a:moveTo>
                  <a:lnTo>
                    <a:pt x="3701" y="10024"/>
                  </a:lnTo>
                  <a:cubicBezTo>
                    <a:pt x="3716" y="10034"/>
                    <a:pt x="3732" y="10043"/>
                    <a:pt x="3751" y="10049"/>
                  </a:cubicBezTo>
                  <a:cubicBezTo>
                    <a:pt x="4194" y="10242"/>
                    <a:pt x="4668" y="10342"/>
                    <a:pt x="5139" y="10443"/>
                  </a:cubicBezTo>
                  <a:cubicBezTo>
                    <a:pt x="5564" y="10540"/>
                    <a:pt x="5986" y="10647"/>
                    <a:pt x="6421" y="10696"/>
                  </a:cubicBezTo>
                  <a:cubicBezTo>
                    <a:pt x="6525" y="10710"/>
                    <a:pt x="6630" y="10725"/>
                    <a:pt x="6734" y="10737"/>
                  </a:cubicBezTo>
                  <a:cubicBezTo>
                    <a:pt x="6748" y="10740"/>
                    <a:pt x="6764" y="10742"/>
                    <a:pt x="6779" y="10742"/>
                  </a:cubicBezTo>
                  <a:cubicBezTo>
                    <a:pt x="6792" y="10742"/>
                    <a:pt x="6804" y="10741"/>
                    <a:pt x="6816" y="10738"/>
                  </a:cubicBezTo>
                  <a:cubicBezTo>
                    <a:pt x="6919" y="10860"/>
                    <a:pt x="7025" y="10980"/>
                    <a:pt x="7133" y="11096"/>
                  </a:cubicBezTo>
                  <a:cubicBezTo>
                    <a:pt x="6884" y="11211"/>
                    <a:pt x="6611" y="11279"/>
                    <a:pt x="6339" y="11334"/>
                  </a:cubicBezTo>
                  <a:cubicBezTo>
                    <a:pt x="6232" y="11350"/>
                    <a:pt x="6126" y="11358"/>
                    <a:pt x="6020" y="11358"/>
                  </a:cubicBezTo>
                  <a:cubicBezTo>
                    <a:pt x="5766" y="11358"/>
                    <a:pt x="5514" y="11313"/>
                    <a:pt x="5266" y="11228"/>
                  </a:cubicBezTo>
                  <a:cubicBezTo>
                    <a:pt x="4894" y="11108"/>
                    <a:pt x="4527" y="10958"/>
                    <a:pt x="4203" y="10735"/>
                  </a:cubicBezTo>
                  <a:cubicBezTo>
                    <a:pt x="4016" y="10588"/>
                    <a:pt x="3818" y="10426"/>
                    <a:pt x="3738" y="10193"/>
                  </a:cubicBezTo>
                  <a:cubicBezTo>
                    <a:pt x="3717" y="10132"/>
                    <a:pt x="3706" y="10076"/>
                    <a:pt x="3701" y="10024"/>
                  </a:cubicBezTo>
                  <a:close/>
                  <a:moveTo>
                    <a:pt x="4201" y="5384"/>
                  </a:moveTo>
                  <a:cubicBezTo>
                    <a:pt x="4363" y="5732"/>
                    <a:pt x="4539" y="6075"/>
                    <a:pt x="4708" y="6421"/>
                  </a:cubicBezTo>
                  <a:cubicBezTo>
                    <a:pt x="5203" y="7430"/>
                    <a:pt x="5855" y="8349"/>
                    <a:pt x="6525" y="9249"/>
                  </a:cubicBezTo>
                  <a:lnTo>
                    <a:pt x="6613" y="9374"/>
                  </a:lnTo>
                  <a:cubicBezTo>
                    <a:pt x="6620" y="9387"/>
                    <a:pt x="6627" y="9402"/>
                    <a:pt x="6634" y="9416"/>
                  </a:cubicBezTo>
                  <a:cubicBezTo>
                    <a:pt x="6641" y="9431"/>
                    <a:pt x="6654" y="9442"/>
                    <a:pt x="6668" y="9450"/>
                  </a:cubicBezTo>
                  <a:cubicBezTo>
                    <a:pt x="7075" y="10018"/>
                    <a:pt x="7492" y="10580"/>
                    <a:pt x="7988" y="11077"/>
                  </a:cubicBezTo>
                  <a:cubicBezTo>
                    <a:pt x="8518" y="11651"/>
                    <a:pt x="9066" y="12209"/>
                    <a:pt x="9703" y="12666"/>
                  </a:cubicBezTo>
                  <a:cubicBezTo>
                    <a:pt x="10029" y="12919"/>
                    <a:pt x="10362" y="13168"/>
                    <a:pt x="10721" y="13373"/>
                  </a:cubicBezTo>
                  <a:cubicBezTo>
                    <a:pt x="10683" y="13470"/>
                    <a:pt x="10645" y="13567"/>
                    <a:pt x="10607" y="13664"/>
                  </a:cubicBezTo>
                  <a:cubicBezTo>
                    <a:pt x="10085" y="13444"/>
                    <a:pt x="9606" y="13133"/>
                    <a:pt x="9187" y="12751"/>
                  </a:cubicBezTo>
                  <a:cubicBezTo>
                    <a:pt x="8729" y="12319"/>
                    <a:pt x="8247" y="11901"/>
                    <a:pt x="7787" y="11449"/>
                  </a:cubicBezTo>
                  <a:cubicBezTo>
                    <a:pt x="7287" y="10905"/>
                    <a:pt x="6799" y="10349"/>
                    <a:pt x="6304" y="9801"/>
                  </a:cubicBezTo>
                  <a:cubicBezTo>
                    <a:pt x="5765" y="9193"/>
                    <a:pt x="5374" y="8475"/>
                    <a:pt x="4955" y="7783"/>
                  </a:cubicBezTo>
                  <a:cubicBezTo>
                    <a:pt x="4641" y="7249"/>
                    <a:pt x="4287" y="6733"/>
                    <a:pt x="4048" y="6157"/>
                  </a:cubicBezTo>
                  <a:cubicBezTo>
                    <a:pt x="3994" y="6023"/>
                    <a:pt x="3945" y="5887"/>
                    <a:pt x="3899" y="5751"/>
                  </a:cubicBezTo>
                  <a:cubicBezTo>
                    <a:pt x="3902" y="5750"/>
                    <a:pt x="3905" y="5750"/>
                    <a:pt x="3908" y="5750"/>
                  </a:cubicBezTo>
                  <a:cubicBezTo>
                    <a:pt x="3912" y="5750"/>
                    <a:pt x="3915" y="5750"/>
                    <a:pt x="3918" y="5750"/>
                  </a:cubicBezTo>
                  <a:cubicBezTo>
                    <a:pt x="4076" y="5711"/>
                    <a:pt x="4162" y="5564"/>
                    <a:pt x="4201" y="5384"/>
                  </a:cubicBezTo>
                  <a:close/>
                  <a:moveTo>
                    <a:pt x="3259" y="1"/>
                  </a:moveTo>
                  <a:cubicBezTo>
                    <a:pt x="3043" y="1"/>
                    <a:pt x="2850" y="129"/>
                    <a:pt x="2720" y="463"/>
                  </a:cubicBezTo>
                  <a:cubicBezTo>
                    <a:pt x="2595" y="192"/>
                    <a:pt x="2394" y="76"/>
                    <a:pt x="2185" y="76"/>
                  </a:cubicBezTo>
                  <a:cubicBezTo>
                    <a:pt x="1925" y="76"/>
                    <a:pt x="1654" y="256"/>
                    <a:pt x="1506" y="544"/>
                  </a:cubicBezTo>
                  <a:cubicBezTo>
                    <a:pt x="1381" y="768"/>
                    <a:pt x="1397" y="1037"/>
                    <a:pt x="1465" y="1277"/>
                  </a:cubicBezTo>
                  <a:cubicBezTo>
                    <a:pt x="1273" y="1100"/>
                    <a:pt x="1088" y="1025"/>
                    <a:pt x="923" y="1025"/>
                  </a:cubicBezTo>
                  <a:cubicBezTo>
                    <a:pt x="478" y="1025"/>
                    <a:pt x="172" y="1570"/>
                    <a:pt x="208" y="2125"/>
                  </a:cubicBezTo>
                  <a:cubicBezTo>
                    <a:pt x="277" y="2844"/>
                    <a:pt x="716" y="3481"/>
                    <a:pt x="1241" y="3953"/>
                  </a:cubicBezTo>
                  <a:cubicBezTo>
                    <a:pt x="1583" y="4242"/>
                    <a:pt x="2087" y="4535"/>
                    <a:pt x="2546" y="4628"/>
                  </a:cubicBezTo>
                  <a:cubicBezTo>
                    <a:pt x="2470" y="4898"/>
                    <a:pt x="2416" y="5192"/>
                    <a:pt x="2501" y="5461"/>
                  </a:cubicBezTo>
                  <a:cubicBezTo>
                    <a:pt x="2567" y="5620"/>
                    <a:pt x="2670" y="5686"/>
                    <a:pt x="2779" y="5686"/>
                  </a:cubicBezTo>
                  <a:cubicBezTo>
                    <a:pt x="2921" y="5686"/>
                    <a:pt x="3072" y="5574"/>
                    <a:pt x="3157" y="5410"/>
                  </a:cubicBezTo>
                  <a:cubicBezTo>
                    <a:pt x="3210" y="5317"/>
                    <a:pt x="3244" y="5216"/>
                    <a:pt x="3268" y="5112"/>
                  </a:cubicBezTo>
                  <a:cubicBezTo>
                    <a:pt x="3364" y="5276"/>
                    <a:pt x="3477" y="5540"/>
                    <a:pt x="3648" y="5672"/>
                  </a:cubicBezTo>
                  <a:cubicBezTo>
                    <a:pt x="3678" y="5745"/>
                    <a:pt x="3709" y="5818"/>
                    <a:pt x="3742" y="5890"/>
                  </a:cubicBezTo>
                  <a:cubicBezTo>
                    <a:pt x="4347" y="7303"/>
                    <a:pt x="5132" y="8637"/>
                    <a:pt x="6096" y="9835"/>
                  </a:cubicBezTo>
                  <a:cubicBezTo>
                    <a:pt x="6103" y="9844"/>
                    <a:pt x="6109" y="9853"/>
                    <a:pt x="6116" y="9861"/>
                  </a:cubicBezTo>
                  <a:cubicBezTo>
                    <a:pt x="5811" y="9699"/>
                    <a:pt x="5491" y="9564"/>
                    <a:pt x="5170" y="9442"/>
                  </a:cubicBezTo>
                  <a:cubicBezTo>
                    <a:pt x="4917" y="9356"/>
                    <a:pt x="4586" y="9289"/>
                    <a:pt x="4276" y="9289"/>
                  </a:cubicBezTo>
                  <a:cubicBezTo>
                    <a:pt x="4103" y="9289"/>
                    <a:pt x="3937" y="9310"/>
                    <a:pt x="3794" y="9360"/>
                  </a:cubicBezTo>
                  <a:cubicBezTo>
                    <a:pt x="3502" y="9459"/>
                    <a:pt x="3379" y="9801"/>
                    <a:pt x="3448" y="10085"/>
                  </a:cubicBezTo>
                  <a:cubicBezTo>
                    <a:pt x="3573" y="10614"/>
                    <a:pt x="4089" y="10964"/>
                    <a:pt x="4546" y="11198"/>
                  </a:cubicBezTo>
                  <a:cubicBezTo>
                    <a:pt x="4970" y="11413"/>
                    <a:pt x="5439" y="11523"/>
                    <a:pt x="5910" y="11523"/>
                  </a:cubicBezTo>
                  <a:cubicBezTo>
                    <a:pt x="6194" y="11523"/>
                    <a:pt x="6478" y="11483"/>
                    <a:pt x="6753" y="11402"/>
                  </a:cubicBezTo>
                  <a:cubicBezTo>
                    <a:pt x="6827" y="11369"/>
                    <a:pt x="7131" y="11299"/>
                    <a:pt x="7229" y="11203"/>
                  </a:cubicBezTo>
                  <a:cubicBezTo>
                    <a:pt x="7369" y="11349"/>
                    <a:pt x="7513" y="11493"/>
                    <a:pt x="7663" y="11631"/>
                  </a:cubicBezTo>
                  <a:cubicBezTo>
                    <a:pt x="8336" y="12327"/>
                    <a:pt x="9067" y="12967"/>
                    <a:pt x="9877" y="13502"/>
                  </a:cubicBezTo>
                  <a:cubicBezTo>
                    <a:pt x="10082" y="13642"/>
                    <a:pt x="10304" y="13755"/>
                    <a:pt x="10534" y="13849"/>
                  </a:cubicBezTo>
                  <a:cubicBezTo>
                    <a:pt x="10534" y="13849"/>
                    <a:pt x="10533" y="13849"/>
                    <a:pt x="10533" y="13851"/>
                  </a:cubicBezTo>
                  <a:cubicBezTo>
                    <a:pt x="10586" y="13873"/>
                    <a:pt x="10639" y="13892"/>
                    <a:pt x="10693" y="13913"/>
                  </a:cubicBezTo>
                  <a:cubicBezTo>
                    <a:pt x="10694" y="13911"/>
                    <a:pt x="10696" y="13908"/>
                    <a:pt x="10696" y="13906"/>
                  </a:cubicBezTo>
                  <a:cubicBezTo>
                    <a:pt x="10774" y="13695"/>
                    <a:pt x="10849" y="13482"/>
                    <a:pt x="10928" y="13272"/>
                  </a:cubicBezTo>
                  <a:cubicBezTo>
                    <a:pt x="10928" y="13272"/>
                    <a:pt x="10928" y="13271"/>
                    <a:pt x="10929" y="13271"/>
                  </a:cubicBezTo>
                  <a:cubicBezTo>
                    <a:pt x="10626" y="13102"/>
                    <a:pt x="10330" y="12919"/>
                    <a:pt x="10055" y="12706"/>
                  </a:cubicBezTo>
                  <a:cubicBezTo>
                    <a:pt x="9595" y="12349"/>
                    <a:pt x="9187" y="11929"/>
                    <a:pt x="8757" y="11538"/>
                  </a:cubicBezTo>
                  <a:cubicBezTo>
                    <a:pt x="8272" y="11101"/>
                    <a:pt x="7873" y="10584"/>
                    <a:pt x="7443" y="10095"/>
                  </a:cubicBezTo>
                  <a:cubicBezTo>
                    <a:pt x="7408" y="10056"/>
                    <a:pt x="7374" y="10017"/>
                    <a:pt x="7340" y="9977"/>
                  </a:cubicBezTo>
                  <a:cubicBezTo>
                    <a:pt x="7363" y="9968"/>
                    <a:pt x="7385" y="9956"/>
                    <a:pt x="7402" y="9939"/>
                  </a:cubicBezTo>
                  <a:cubicBezTo>
                    <a:pt x="7917" y="9487"/>
                    <a:pt x="8222" y="8810"/>
                    <a:pt x="8303" y="8134"/>
                  </a:cubicBezTo>
                  <a:cubicBezTo>
                    <a:pt x="8387" y="7437"/>
                    <a:pt x="8131" y="6717"/>
                    <a:pt x="7617" y="6236"/>
                  </a:cubicBezTo>
                  <a:cubicBezTo>
                    <a:pt x="7396" y="6040"/>
                    <a:pt x="7159" y="5955"/>
                    <a:pt x="6937" y="5955"/>
                  </a:cubicBezTo>
                  <a:cubicBezTo>
                    <a:pt x="6399" y="5955"/>
                    <a:pt x="5944" y="6460"/>
                    <a:pt x="5985" y="7132"/>
                  </a:cubicBezTo>
                  <a:cubicBezTo>
                    <a:pt x="5985" y="7474"/>
                    <a:pt x="6068" y="7810"/>
                    <a:pt x="6152" y="8140"/>
                  </a:cubicBezTo>
                  <a:cubicBezTo>
                    <a:pt x="6191" y="8294"/>
                    <a:pt x="6232" y="8447"/>
                    <a:pt x="6281" y="8599"/>
                  </a:cubicBezTo>
                  <a:cubicBezTo>
                    <a:pt x="5734" y="7748"/>
                    <a:pt x="5149" y="6899"/>
                    <a:pt x="4682" y="5998"/>
                  </a:cubicBezTo>
                  <a:cubicBezTo>
                    <a:pt x="4469" y="5550"/>
                    <a:pt x="4296" y="5088"/>
                    <a:pt x="4149" y="4616"/>
                  </a:cubicBezTo>
                  <a:lnTo>
                    <a:pt x="4149" y="4616"/>
                  </a:lnTo>
                  <a:cubicBezTo>
                    <a:pt x="4299" y="4679"/>
                    <a:pt x="4471" y="4773"/>
                    <a:pt x="4638" y="4773"/>
                  </a:cubicBezTo>
                  <a:cubicBezTo>
                    <a:pt x="4698" y="4773"/>
                    <a:pt x="4758" y="4761"/>
                    <a:pt x="4815" y="4730"/>
                  </a:cubicBezTo>
                  <a:cubicBezTo>
                    <a:pt x="5061" y="4530"/>
                    <a:pt x="4826" y="4168"/>
                    <a:pt x="4628" y="4022"/>
                  </a:cubicBezTo>
                  <a:cubicBezTo>
                    <a:pt x="4581" y="3990"/>
                    <a:pt x="4493" y="3923"/>
                    <a:pt x="4404" y="3877"/>
                  </a:cubicBezTo>
                  <a:cubicBezTo>
                    <a:pt x="4468" y="3842"/>
                    <a:pt x="4543" y="3772"/>
                    <a:pt x="4620" y="3647"/>
                  </a:cubicBezTo>
                  <a:cubicBezTo>
                    <a:pt x="5238" y="2718"/>
                    <a:pt x="4777" y="1044"/>
                    <a:pt x="3979" y="345"/>
                  </a:cubicBezTo>
                  <a:cubicBezTo>
                    <a:pt x="3744" y="146"/>
                    <a:pt x="3488" y="1"/>
                    <a:pt x="325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7688924" y="4591692"/>
              <a:ext cx="1292608" cy="758420"/>
            </a:xfrm>
            <a:custGeom>
              <a:avLst/>
              <a:gdLst/>
              <a:ahLst/>
              <a:cxnLst/>
              <a:rect l="l" t="t" r="r" b="b"/>
              <a:pathLst>
                <a:path w="24367" h="14297" extrusionOk="0">
                  <a:moveTo>
                    <a:pt x="6609" y="289"/>
                  </a:moveTo>
                  <a:cubicBezTo>
                    <a:pt x="7146" y="289"/>
                    <a:pt x="7672" y="867"/>
                    <a:pt x="7895" y="1309"/>
                  </a:cubicBezTo>
                  <a:cubicBezTo>
                    <a:pt x="8029" y="1602"/>
                    <a:pt x="8092" y="1923"/>
                    <a:pt x="8125" y="2242"/>
                  </a:cubicBezTo>
                  <a:cubicBezTo>
                    <a:pt x="8143" y="2557"/>
                    <a:pt x="8085" y="2891"/>
                    <a:pt x="8012" y="3187"/>
                  </a:cubicBezTo>
                  <a:lnTo>
                    <a:pt x="8012" y="3189"/>
                  </a:lnTo>
                  <a:cubicBezTo>
                    <a:pt x="7975" y="3323"/>
                    <a:pt x="7942" y="3463"/>
                    <a:pt x="7868" y="3580"/>
                  </a:cubicBezTo>
                  <a:cubicBezTo>
                    <a:pt x="7730" y="3308"/>
                    <a:pt x="7577" y="3045"/>
                    <a:pt x="7444" y="2771"/>
                  </a:cubicBezTo>
                  <a:cubicBezTo>
                    <a:pt x="7242" y="2335"/>
                    <a:pt x="7052" y="1893"/>
                    <a:pt x="6869" y="1450"/>
                  </a:cubicBezTo>
                  <a:cubicBezTo>
                    <a:pt x="6758" y="1175"/>
                    <a:pt x="6662" y="893"/>
                    <a:pt x="6562" y="613"/>
                  </a:cubicBezTo>
                  <a:cubicBezTo>
                    <a:pt x="6524" y="511"/>
                    <a:pt x="6482" y="410"/>
                    <a:pt x="6438" y="310"/>
                  </a:cubicBezTo>
                  <a:cubicBezTo>
                    <a:pt x="6473" y="304"/>
                    <a:pt x="6507" y="298"/>
                    <a:pt x="6540" y="292"/>
                  </a:cubicBezTo>
                  <a:cubicBezTo>
                    <a:pt x="6563" y="290"/>
                    <a:pt x="6586" y="289"/>
                    <a:pt x="6609" y="289"/>
                  </a:cubicBezTo>
                  <a:close/>
                  <a:moveTo>
                    <a:pt x="6283" y="347"/>
                  </a:moveTo>
                  <a:cubicBezTo>
                    <a:pt x="6567" y="977"/>
                    <a:pt x="6729" y="1654"/>
                    <a:pt x="7004" y="2287"/>
                  </a:cubicBezTo>
                  <a:cubicBezTo>
                    <a:pt x="7196" y="2742"/>
                    <a:pt x="7461" y="3181"/>
                    <a:pt x="7681" y="3618"/>
                  </a:cubicBezTo>
                  <a:cubicBezTo>
                    <a:pt x="7701" y="3661"/>
                    <a:pt x="7721" y="3705"/>
                    <a:pt x="7742" y="3748"/>
                  </a:cubicBezTo>
                  <a:cubicBezTo>
                    <a:pt x="7741" y="3749"/>
                    <a:pt x="7740" y="3750"/>
                    <a:pt x="7740" y="3752"/>
                  </a:cubicBezTo>
                  <a:cubicBezTo>
                    <a:pt x="6883" y="3273"/>
                    <a:pt x="6051" y="2515"/>
                    <a:pt x="5921" y="1495"/>
                  </a:cubicBezTo>
                  <a:cubicBezTo>
                    <a:pt x="5886" y="1163"/>
                    <a:pt x="5932" y="814"/>
                    <a:pt x="6069" y="508"/>
                  </a:cubicBezTo>
                  <a:cubicBezTo>
                    <a:pt x="6116" y="423"/>
                    <a:pt x="6194" y="376"/>
                    <a:pt x="6283" y="347"/>
                  </a:cubicBezTo>
                  <a:close/>
                  <a:moveTo>
                    <a:pt x="2772" y="2776"/>
                  </a:moveTo>
                  <a:cubicBezTo>
                    <a:pt x="2887" y="2776"/>
                    <a:pt x="3001" y="2780"/>
                    <a:pt x="3116" y="2786"/>
                  </a:cubicBezTo>
                  <a:cubicBezTo>
                    <a:pt x="3489" y="2802"/>
                    <a:pt x="3866" y="2842"/>
                    <a:pt x="4219" y="2976"/>
                  </a:cubicBezTo>
                  <a:cubicBezTo>
                    <a:pt x="4570" y="3114"/>
                    <a:pt x="4902" y="3316"/>
                    <a:pt x="5169" y="3584"/>
                  </a:cubicBezTo>
                  <a:cubicBezTo>
                    <a:pt x="4788" y="3586"/>
                    <a:pt x="4407" y="3599"/>
                    <a:pt x="4027" y="3619"/>
                  </a:cubicBezTo>
                  <a:cubicBezTo>
                    <a:pt x="3924" y="3629"/>
                    <a:pt x="3769" y="3612"/>
                    <a:pt x="3684" y="3661"/>
                  </a:cubicBezTo>
                  <a:cubicBezTo>
                    <a:pt x="3591" y="3659"/>
                    <a:pt x="3498" y="3658"/>
                    <a:pt x="3405" y="3658"/>
                  </a:cubicBezTo>
                  <a:cubicBezTo>
                    <a:pt x="3053" y="3658"/>
                    <a:pt x="2702" y="3671"/>
                    <a:pt x="2350" y="3685"/>
                  </a:cubicBezTo>
                  <a:cubicBezTo>
                    <a:pt x="1716" y="3728"/>
                    <a:pt x="1075" y="3711"/>
                    <a:pt x="447" y="3823"/>
                  </a:cubicBezTo>
                  <a:cubicBezTo>
                    <a:pt x="418" y="3826"/>
                    <a:pt x="388" y="3831"/>
                    <a:pt x="359" y="3838"/>
                  </a:cubicBezTo>
                  <a:cubicBezTo>
                    <a:pt x="402" y="3703"/>
                    <a:pt x="488" y="3571"/>
                    <a:pt x="618" y="3454"/>
                  </a:cubicBezTo>
                  <a:cubicBezTo>
                    <a:pt x="1003" y="3125"/>
                    <a:pt x="1515" y="2968"/>
                    <a:pt x="1997" y="2850"/>
                  </a:cubicBezTo>
                  <a:cubicBezTo>
                    <a:pt x="2253" y="2795"/>
                    <a:pt x="2512" y="2776"/>
                    <a:pt x="2772" y="2776"/>
                  </a:cubicBezTo>
                  <a:close/>
                  <a:moveTo>
                    <a:pt x="11289" y="744"/>
                  </a:moveTo>
                  <a:lnTo>
                    <a:pt x="11289" y="744"/>
                  </a:lnTo>
                  <a:cubicBezTo>
                    <a:pt x="11607" y="779"/>
                    <a:pt x="11906" y="977"/>
                    <a:pt x="12085" y="1235"/>
                  </a:cubicBezTo>
                  <a:cubicBezTo>
                    <a:pt x="12344" y="1638"/>
                    <a:pt x="12344" y="2157"/>
                    <a:pt x="12310" y="2615"/>
                  </a:cubicBezTo>
                  <a:cubicBezTo>
                    <a:pt x="12199" y="3144"/>
                    <a:pt x="11929" y="3758"/>
                    <a:pt x="11479" y="4079"/>
                  </a:cubicBezTo>
                  <a:cubicBezTo>
                    <a:pt x="11478" y="4080"/>
                    <a:pt x="11476" y="4081"/>
                    <a:pt x="11475" y="4081"/>
                  </a:cubicBezTo>
                  <a:cubicBezTo>
                    <a:pt x="11463" y="4021"/>
                    <a:pt x="11449" y="3962"/>
                    <a:pt x="11431" y="3903"/>
                  </a:cubicBezTo>
                  <a:cubicBezTo>
                    <a:pt x="11358" y="3621"/>
                    <a:pt x="11271" y="3340"/>
                    <a:pt x="11220" y="3051"/>
                  </a:cubicBezTo>
                  <a:cubicBezTo>
                    <a:pt x="11143" y="2684"/>
                    <a:pt x="11167" y="2310"/>
                    <a:pt x="11174" y="1938"/>
                  </a:cubicBezTo>
                  <a:cubicBezTo>
                    <a:pt x="11179" y="1723"/>
                    <a:pt x="11187" y="1507"/>
                    <a:pt x="11204" y="1294"/>
                  </a:cubicBezTo>
                  <a:cubicBezTo>
                    <a:pt x="11222" y="1111"/>
                    <a:pt x="11255" y="930"/>
                    <a:pt x="11289" y="750"/>
                  </a:cubicBezTo>
                  <a:cubicBezTo>
                    <a:pt x="11291" y="747"/>
                    <a:pt x="11289" y="746"/>
                    <a:pt x="11289" y="744"/>
                  </a:cubicBezTo>
                  <a:close/>
                  <a:moveTo>
                    <a:pt x="11025" y="766"/>
                  </a:moveTo>
                  <a:lnTo>
                    <a:pt x="11025" y="766"/>
                  </a:lnTo>
                  <a:cubicBezTo>
                    <a:pt x="11009" y="846"/>
                    <a:pt x="10998" y="928"/>
                    <a:pt x="10985" y="1008"/>
                  </a:cubicBezTo>
                  <a:cubicBezTo>
                    <a:pt x="10967" y="1130"/>
                    <a:pt x="10948" y="1252"/>
                    <a:pt x="10939" y="1374"/>
                  </a:cubicBezTo>
                  <a:cubicBezTo>
                    <a:pt x="10914" y="1905"/>
                    <a:pt x="10926" y="2409"/>
                    <a:pt x="11006" y="2926"/>
                  </a:cubicBezTo>
                  <a:cubicBezTo>
                    <a:pt x="11069" y="3342"/>
                    <a:pt x="11174" y="3748"/>
                    <a:pt x="11273" y="4156"/>
                  </a:cubicBezTo>
                  <a:cubicBezTo>
                    <a:pt x="10968" y="4104"/>
                    <a:pt x="10735" y="3882"/>
                    <a:pt x="10540" y="3653"/>
                  </a:cubicBezTo>
                  <a:cubicBezTo>
                    <a:pt x="10327" y="3422"/>
                    <a:pt x="10161" y="3153"/>
                    <a:pt x="10061" y="2855"/>
                  </a:cubicBezTo>
                  <a:cubicBezTo>
                    <a:pt x="9846" y="2207"/>
                    <a:pt x="10208" y="1525"/>
                    <a:pt x="10617" y="1035"/>
                  </a:cubicBezTo>
                  <a:cubicBezTo>
                    <a:pt x="10734" y="928"/>
                    <a:pt x="10871" y="817"/>
                    <a:pt x="11025" y="766"/>
                  </a:cubicBezTo>
                  <a:close/>
                  <a:moveTo>
                    <a:pt x="7945" y="4616"/>
                  </a:moveTo>
                  <a:lnTo>
                    <a:pt x="7945" y="4616"/>
                  </a:lnTo>
                  <a:cubicBezTo>
                    <a:pt x="7972" y="4621"/>
                    <a:pt x="7997" y="4624"/>
                    <a:pt x="8022" y="4628"/>
                  </a:cubicBezTo>
                  <a:cubicBezTo>
                    <a:pt x="8020" y="4629"/>
                    <a:pt x="8017" y="4630"/>
                    <a:pt x="8013" y="4631"/>
                  </a:cubicBezTo>
                  <a:cubicBezTo>
                    <a:pt x="7998" y="4627"/>
                    <a:pt x="7983" y="4624"/>
                    <a:pt x="7966" y="4624"/>
                  </a:cubicBezTo>
                  <a:cubicBezTo>
                    <a:pt x="7959" y="4624"/>
                    <a:pt x="7953" y="4624"/>
                    <a:pt x="7946" y="4625"/>
                  </a:cubicBezTo>
                  <a:cubicBezTo>
                    <a:pt x="7946" y="4622"/>
                    <a:pt x="7945" y="4619"/>
                    <a:pt x="7945" y="4616"/>
                  </a:cubicBezTo>
                  <a:close/>
                  <a:moveTo>
                    <a:pt x="14703" y="2081"/>
                  </a:moveTo>
                  <a:cubicBezTo>
                    <a:pt x="15648" y="2081"/>
                    <a:pt x="15872" y="2882"/>
                    <a:pt x="15701" y="3693"/>
                  </a:cubicBezTo>
                  <a:cubicBezTo>
                    <a:pt x="15664" y="3842"/>
                    <a:pt x="15584" y="3982"/>
                    <a:pt x="15487" y="4099"/>
                  </a:cubicBezTo>
                  <a:cubicBezTo>
                    <a:pt x="15336" y="4280"/>
                    <a:pt x="15182" y="4464"/>
                    <a:pt x="14974" y="4582"/>
                  </a:cubicBezTo>
                  <a:cubicBezTo>
                    <a:pt x="14861" y="4649"/>
                    <a:pt x="14743" y="4708"/>
                    <a:pt x="14617" y="4745"/>
                  </a:cubicBezTo>
                  <a:cubicBezTo>
                    <a:pt x="14545" y="4772"/>
                    <a:pt x="14472" y="4782"/>
                    <a:pt x="14403" y="4804"/>
                  </a:cubicBezTo>
                  <a:lnTo>
                    <a:pt x="14403" y="4804"/>
                  </a:lnTo>
                  <a:cubicBezTo>
                    <a:pt x="14403" y="4802"/>
                    <a:pt x="14402" y="4799"/>
                    <a:pt x="14402" y="4797"/>
                  </a:cubicBezTo>
                  <a:cubicBezTo>
                    <a:pt x="14408" y="4196"/>
                    <a:pt x="14524" y="3588"/>
                    <a:pt x="14654" y="3004"/>
                  </a:cubicBezTo>
                  <a:cubicBezTo>
                    <a:pt x="14686" y="2881"/>
                    <a:pt x="14721" y="2759"/>
                    <a:pt x="14761" y="2638"/>
                  </a:cubicBezTo>
                  <a:cubicBezTo>
                    <a:pt x="14778" y="2586"/>
                    <a:pt x="14744" y="2532"/>
                    <a:pt x="14694" y="2517"/>
                  </a:cubicBezTo>
                  <a:cubicBezTo>
                    <a:pt x="14684" y="2513"/>
                    <a:pt x="14673" y="2512"/>
                    <a:pt x="14663" y="2512"/>
                  </a:cubicBezTo>
                  <a:cubicBezTo>
                    <a:pt x="14620" y="2512"/>
                    <a:pt x="14578" y="2537"/>
                    <a:pt x="14564" y="2579"/>
                  </a:cubicBezTo>
                  <a:cubicBezTo>
                    <a:pt x="14324" y="3290"/>
                    <a:pt x="14191" y="4056"/>
                    <a:pt x="14233" y="4809"/>
                  </a:cubicBezTo>
                  <a:cubicBezTo>
                    <a:pt x="13768" y="4557"/>
                    <a:pt x="13559" y="4201"/>
                    <a:pt x="13449" y="3672"/>
                  </a:cubicBezTo>
                  <a:cubicBezTo>
                    <a:pt x="13271" y="2849"/>
                    <a:pt x="13791" y="2081"/>
                    <a:pt x="14659" y="2081"/>
                  </a:cubicBezTo>
                  <a:cubicBezTo>
                    <a:pt x="14674" y="2081"/>
                    <a:pt x="14689" y="2081"/>
                    <a:pt x="14703" y="2081"/>
                  </a:cubicBezTo>
                  <a:close/>
                  <a:moveTo>
                    <a:pt x="2067" y="3900"/>
                  </a:moveTo>
                  <a:cubicBezTo>
                    <a:pt x="2371" y="3900"/>
                    <a:pt x="2675" y="3907"/>
                    <a:pt x="2980" y="3914"/>
                  </a:cubicBezTo>
                  <a:cubicBezTo>
                    <a:pt x="3222" y="3918"/>
                    <a:pt x="3465" y="3918"/>
                    <a:pt x="3708" y="3922"/>
                  </a:cubicBezTo>
                  <a:cubicBezTo>
                    <a:pt x="3929" y="4069"/>
                    <a:pt x="4493" y="4006"/>
                    <a:pt x="4713" y="4049"/>
                  </a:cubicBezTo>
                  <a:cubicBezTo>
                    <a:pt x="4791" y="4058"/>
                    <a:pt x="4870" y="4070"/>
                    <a:pt x="4947" y="4081"/>
                  </a:cubicBezTo>
                  <a:cubicBezTo>
                    <a:pt x="4943" y="4093"/>
                    <a:pt x="4939" y="4107"/>
                    <a:pt x="4938" y="4122"/>
                  </a:cubicBezTo>
                  <a:cubicBezTo>
                    <a:pt x="4921" y="4317"/>
                    <a:pt x="4735" y="4488"/>
                    <a:pt x="4615" y="4618"/>
                  </a:cubicBezTo>
                  <a:cubicBezTo>
                    <a:pt x="4391" y="4843"/>
                    <a:pt x="4078" y="4995"/>
                    <a:pt x="3788" y="5100"/>
                  </a:cubicBezTo>
                  <a:cubicBezTo>
                    <a:pt x="3455" y="5222"/>
                    <a:pt x="3104" y="5277"/>
                    <a:pt x="2753" y="5277"/>
                  </a:cubicBezTo>
                  <a:cubicBezTo>
                    <a:pt x="2462" y="5277"/>
                    <a:pt x="2170" y="5240"/>
                    <a:pt x="1887" y="5174"/>
                  </a:cubicBezTo>
                  <a:cubicBezTo>
                    <a:pt x="1459" y="5073"/>
                    <a:pt x="1001" y="4967"/>
                    <a:pt x="660" y="4677"/>
                  </a:cubicBezTo>
                  <a:cubicBezTo>
                    <a:pt x="425" y="4481"/>
                    <a:pt x="311" y="4235"/>
                    <a:pt x="329" y="3991"/>
                  </a:cubicBezTo>
                  <a:cubicBezTo>
                    <a:pt x="744" y="3972"/>
                    <a:pt x="1167" y="3917"/>
                    <a:pt x="1585" y="3907"/>
                  </a:cubicBezTo>
                  <a:cubicBezTo>
                    <a:pt x="1746" y="3902"/>
                    <a:pt x="1906" y="3900"/>
                    <a:pt x="2067" y="3900"/>
                  </a:cubicBezTo>
                  <a:close/>
                  <a:moveTo>
                    <a:pt x="18107" y="3715"/>
                  </a:moveTo>
                  <a:cubicBezTo>
                    <a:pt x="18265" y="3715"/>
                    <a:pt x="18422" y="3739"/>
                    <a:pt x="18569" y="3789"/>
                  </a:cubicBezTo>
                  <a:cubicBezTo>
                    <a:pt x="19092" y="3980"/>
                    <a:pt x="19312" y="4607"/>
                    <a:pt x="19245" y="5124"/>
                  </a:cubicBezTo>
                  <a:cubicBezTo>
                    <a:pt x="19210" y="5430"/>
                    <a:pt x="18978" y="5656"/>
                    <a:pt x="18776" y="5869"/>
                  </a:cubicBezTo>
                  <a:cubicBezTo>
                    <a:pt x="18573" y="6073"/>
                    <a:pt x="18304" y="6192"/>
                    <a:pt x="18032" y="6268"/>
                  </a:cubicBezTo>
                  <a:cubicBezTo>
                    <a:pt x="17845" y="6316"/>
                    <a:pt x="17672" y="6352"/>
                    <a:pt x="17487" y="6365"/>
                  </a:cubicBezTo>
                  <a:cubicBezTo>
                    <a:pt x="17472" y="6365"/>
                    <a:pt x="17455" y="6364"/>
                    <a:pt x="17436" y="6364"/>
                  </a:cubicBezTo>
                  <a:cubicBezTo>
                    <a:pt x="17439" y="6356"/>
                    <a:pt x="17440" y="6347"/>
                    <a:pt x="17441" y="6339"/>
                  </a:cubicBezTo>
                  <a:cubicBezTo>
                    <a:pt x="17567" y="5616"/>
                    <a:pt x="17798" y="4893"/>
                    <a:pt x="18252" y="4308"/>
                  </a:cubicBezTo>
                  <a:cubicBezTo>
                    <a:pt x="18275" y="4267"/>
                    <a:pt x="18323" y="4248"/>
                    <a:pt x="18336" y="4204"/>
                  </a:cubicBezTo>
                  <a:cubicBezTo>
                    <a:pt x="18344" y="4156"/>
                    <a:pt x="18303" y="4124"/>
                    <a:pt x="18260" y="4124"/>
                  </a:cubicBezTo>
                  <a:cubicBezTo>
                    <a:pt x="18242" y="4124"/>
                    <a:pt x="18225" y="4129"/>
                    <a:pt x="18210" y="4141"/>
                  </a:cubicBezTo>
                  <a:cubicBezTo>
                    <a:pt x="18188" y="4156"/>
                    <a:pt x="18170" y="4178"/>
                    <a:pt x="18152" y="4198"/>
                  </a:cubicBezTo>
                  <a:cubicBezTo>
                    <a:pt x="17687" y="4737"/>
                    <a:pt x="17491" y="5435"/>
                    <a:pt x="17300" y="6107"/>
                  </a:cubicBezTo>
                  <a:cubicBezTo>
                    <a:pt x="17284" y="6169"/>
                    <a:pt x="17269" y="6232"/>
                    <a:pt x="17256" y="6294"/>
                  </a:cubicBezTo>
                  <a:cubicBezTo>
                    <a:pt x="17243" y="6281"/>
                    <a:pt x="17230" y="6270"/>
                    <a:pt x="17218" y="6260"/>
                  </a:cubicBezTo>
                  <a:cubicBezTo>
                    <a:pt x="17133" y="6185"/>
                    <a:pt x="17042" y="6116"/>
                    <a:pt x="16967" y="6029"/>
                  </a:cubicBezTo>
                  <a:cubicBezTo>
                    <a:pt x="16504" y="5462"/>
                    <a:pt x="16671" y="4586"/>
                    <a:pt x="17148" y="4081"/>
                  </a:cubicBezTo>
                  <a:cubicBezTo>
                    <a:pt x="17400" y="3838"/>
                    <a:pt x="17755" y="3715"/>
                    <a:pt x="18107" y="3715"/>
                  </a:cubicBezTo>
                  <a:close/>
                  <a:moveTo>
                    <a:pt x="13233" y="7099"/>
                  </a:moveTo>
                  <a:cubicBezTo>
                    <a:pt x="13246" y="7101"/>
                    <a:pt x="13255" y="7108"/>
                    <a:pt x="13264" y="7116"/>
                  </a:cubicBezTo>
                  <a:cubicBezTo>
                    <a:pt x="13259" y="7118"/>
                    <a:pt x="13255" y="7121"/>
                    <a:pt x="13250" y="7123"/>
                  </a:cubicBezTo>
                  <a:cubicBezTo>
                    <a:pt x="13244" y="7115"/>
                    <a:pt x="13239" y="7107"/>
                    <a:pt x="13233" y="7099"/>
                  </a:cubicBezTo>
                  <a:close/>
                  <a:moveTo>
                    <a:pt x="7801" y="4670"/>
                  </a:moveTo>
                  <a:cubicBezTo>
                    <a:pt x="7824" y="4670"/>
                    <a:pt x="7848" y="4670"/>
                    <a:pt x="7871" y="4670"/>
                  </a:cubicBezTo>
                  <a:cubicBezTo>
                    <a:pt x="7868" y="4675"/>
                    <a:pt x="7867" y="4679"/>
                    <a:pt x="7863" y="4684"/>
                  </a:cubicBezTo>
                  <a:cubicBezTo>
                    <a:pt x="7476" y="4848"/>
                    <a:pt x="7158" y="5166"/>
                    <a:pt x="6820" y="5412"/>
                  </a:cubicBezTo>
                  <a:cubicBezTo>
                    <a:pt x="6283" y="5785"/>
                    <a:pt x="5808" y="6230"/>
                    <a:pt x="5356" y="6700"/>
                  </a:cubicBezTo>
                  <a:cubicBezTo>
                    <a:pt x="5149" y="6902"/>
                    <a:pt x="4942" y="7101"/>
                    <a:pt x="4734" y="7300"/>
                  </a:cubicBezTo>
                  <a:cubicBezTo>
                    <a:pt x="4619" y="7144"/>
                    <a:pt x="4573" y="6942"/>
                    <a:pt x="4641" y="6729"/>
                  </a:cubicBezTo>
                  <a:cubicBezTo>
                    <a:pt x="4839" y="6071"/>
                    <a:pt x="5398" y="5618"/>
                    <a:pt x="5944" y="5244"/>
                  </a:cubicBezTo>
                  <a:cubicBezTo>
                    <a:pt x="6485" y="4830"/>
                    <a:pt x="7131" y="4670"/>
                    <a:pt x="7801" y="4670"/>
                  </a:cubicBezTo>
                  <a:close/>
                  <a:moveTo>
                    <a:pt x="7874" y="4871"/>
                  </a:moveTo>
                  <a:lnTo>
                    <a:pt x="7874" y="4871"/>
                  </a:lnTo>
                  <a:cubicBezTo>
                    <a:pt x="7956" y="5213"/>
                    <a:pt x="7861" y="5669"/>
                    <a:pt x="7745" y="5988"/>
                  </a:cubicBezTo>
                  <a:cubicBezTo>
                    <a:pt x="7579" y="6392"/>
                    <a:pt x="7235" y="6691"/>
                    <a:pt x="6895" y="6951"/>
                  </a:cubicBezTo>
                  <a:cubicBezTo>
                    <a:pt x="6445" y="7264"/>
                    <a:pt x="5929" y="7556"/>
                    <a:pt x="5373" y="7601"/>
                  </a:cubicBezTo>
                  <a:cubicBezTo>
                    <a:pt x="5360" y="7602"/>
                    <a:pt x="5347" y="7602"/>
                    <a:pt x="5334" y="7602"/>
                  </a:cubicBezTo>
                  <a:cubicBezTo>
                    <a:pt x="5156" y="7602"/>
                    <a:pt x="4987" y="7537"/>
                    <a:pt x="4857" y="7430"/>
                  </a:cubicBezTo>
                  <a:cubicBezTo>
                    <a:pt x="5430" y="6883"/>
                    <a:pt x="6013" y="6345"/>
                    <a:pt x="6602" y="5816"/>
                  </a:cubicBezTo>
                  <a:cubicBezTo>
                    <a:pt x="7005" y="5477"/>
                    <a:pt x="7408" y="5122"/>
                    <a:pt x="7874" y="4871"/>
                  </a:cubicBezTo>
                  <a:close/>
                  <a:moveTo>
                    <a:pt x="9916" y="5828"/>
                  </a:moveTo>
                  <a:cubicBezTo>
                    <a:pt x="10153" y="5828"/>
                    <a:pt x="10388" y="5867"/>
                    <a:pt x="10598" y="5950"/>
                  </a:cubicBezTo>
                  <a:cubicBezTo>
                    <a:pt x="10218" y="6206"/>
                    <a:pt x="9851" y="6479"/>
                    <a:pt x="9505" y="6780"/>
                  </a:cubicBezTo>
                  <a:cubicBezTo>
                    <a:pt x="9121" y="7116"/>
                    <a:pt x="8748" y="7466"/>
                    <a:pt x="8383" y="7823"/>
                  </a:cubicBezTo>
                  <a:cubicBezTo>
                    <a:pt x="8365" y="7841"/>
                    <a:pt x="8360" y="7862"/>
                    <a:pt x="8359" y="7882"/>
                  </a:cubicBezTo>
                  <a:cubicBezTo>
                    <a:pt x="8222" y="7730"/>
                    <a:pt x="8158" y="7533"/>
                    <a:pt x="8201" y="7299"/>
                  </a:cubicBezTo>
                  <a:cubicBezTo>
                    <a:pt x="8294" y="6838"/>
                    <a:pt x="8482" y="6323"/>
                    <a:pt x="8902" y="6066"/>
                  </a:cubicBezTo>
                  <a:cubicBezTo>
                    <a:pt x="9197" y="5915"/>
                    <a:pt x="9560" y="5828"/>
                    <a:pt x="9916" y="5828"/>
                  </a:cubicBezTo>
                  <a:close/>
                  <a:moveTo>
                    <a:pt x="20959" y="5254"/>
                  </a:moveTo>
                  <a:cubicBezTo>
                    <a:pt x="21194" y="5254"/>
                    <a:pt x="21427" y="5298"/>
                    <a:pt x="21641" y="5400"/>
                  </a:cubicBezTo>
                  <a:cubicBezTo>
                    <a:pt x="22037" y="5619"/>
                    <a:pt x="22281" y="6054"/>
                    <a:pt x="22359" y="6490"/>
                  </a:cubicBezTo>
                  <a:cubicBezTo>
                    <a:pt x="22554" y="7509"/>
                    <a:pt x="21688" y="7926"/>
                    <a:pt x="20822" y="7926"/>
                  </a:cubicBezTo>
                  <a:cubicBezTo>
                    <a:pt x="20495" y="7926"/>
                    <a:pt x="20168" y="7867"/>
                    <a:pt x="19897" y="7758"/>
                  </a:cubicBezTo>
                  <a:lnTo>
                    <a:pt x="19898" y="7758"/>
                  </a:lnTo>
                  <a:cubicBezTo>
                    <a:pt x="19972" y="7628"/>
                    <a:pt x="20052" y="7503"/>
                    <a:pt x="20137" y="7384"/>
                  </a:cubicBezTo>
                  <a:cubicBezTo>
                    <a:pt x="20401" y="7036"/>
                    <a:pt x="20754" y="6774"/>
                    <a:pt x="21108" y="6531"/>
                  </a:cubicBezTo>
                  <a:cubicBezTo>
                    <a:pt x="21209" y="6458"/>
                    <a:pt x="21135" y="6332"/>
                    <a:pt x="21039" y="6332"/>
                  </a:cubicBezTo>
                  <a:cubicBezTo>
                    <a:pt x="21018" y="6332"/>
                    <a:pt x="20995" y="6338"/>
                    <a:pt x="20973" y="6353"/>
                  </a:cubicBezTo>
                  <a:cubicBezTo>
                    <a:pt x="20484" y="6681"/>
                    <a:pt x="20044" y="7113"/>
                    <a:pt x="19740" y="7620"/>
                  </a:cubicBezTo>
                  <a:cubicBezTo>
                    <a:pt x="19617" y="7427"/>
                    <a:pt x="19524" y="7215"/>
                    <a:pt x="19480" y="6990"/>
                  </a:cubicBezTo>
                  <a:cubicBezTo>
                    <a:pt x="19421" y="6632"/>
                    <a:pt x="19465" y="6259"/>
                    <a:pt x="19592" y="5921"/>
                  </a:cubicBezTo>
                  <a:cubicBezTo>
                    <a:pt x="19692" y="5683"/>
                    <a:pt x="19903" y="5507"/>
                    <a:pt x="20137" y="5412"/>
                  </a:cubicBezTo>
                  <a:cubicBezTo>
                    <a:pt x="20395" y="5316"/>
                    <a:pt x="20678" y="5254"/>
                    <a:pt x="20959" y="5254"/>
                  </a:cubicBezTo>
                  <a:close/>
                  <a:moveTo>
                    <a:pt x="10677" y="6087"/>
                  </a:moveTo>
                  <a:cubicBezTo>
                    <a:pt x="10690" y="6111"/>
                    <a:pt x="10706" y="6134"/>
                    <a:pt x="10724" y="6155"/>
                  </a:cubicBezTo>
                  <a:cubicBezTo>
                    <a:pt x="10781" y="6243"/>
                    <a:pt x="10807" y="6346"/>
                    <a:pt x="10809" y="6450"/>
                  </a:cubicBezTo>
                  <a:cubicBezTo>
                    <a:pt x="10789" y="7093"/>
                    <a:pt x="10502" y="7811"/>
                    <a:pt x="9948" y="8173"/>
                  </a:cubicBezTo>
                  <a:cubicBezTo>
                    <a:pt x="9791" y="8262"/>
                    <a:pt x="9620" y="8299"/>
                    <a:pt x="9445" y="8299"/>
                  </a:cubicBezTo>
                  <a:cubicBezTo>
                    <a:pt x="9172" y="8299"/>
                    <a:pt x="8892" y="8209"/>
                    <a:pt x="8653" y="8092"/>
                  </a:cubicBezTo>
                  <a:cubicBezTo>
                    <a:pt x="8588" y="8063"/>
                    <a:pt x="8531" y="8027"/>
                    <a:pt x="8479" y="7988"/>
                  </a:cubicBezTo>
                  <a:cubicBezTo>
                    <a:pt x="8499" y="7986"/>
                    <a:pt x="8520" y="7980"/>
                    <a:pt x="8539" y="7963"/>
                  </a:cubicBezTo>
                  <a:cubicBezTo>
                    <a:pt x="9031" y="7466"/>
                    <a:pt x="9584" y="7035"/>
                    <a:pt x="10098" y="6563"/>
                  </a:cubicBezTo>
                  <a:cubicBezTo>
                    <a:pt x="10279" y="6387"/>
                    <a:pt x="10475" y="6233"/>
                    <a:pt x="10677" y="6087"/>
                  </a:cubicBezTo>
                  <a:close/>
                  <a:moveTo>
                    <a:pt x="12428" y="6981"/>
                  </a:moveTo>
                  <a:cubicBezTo>
                    <a:pt x="12660" y="6981"/>
                    <a:pt x="12899" y="7045"/>
                    <a:pt x="13123" y="7181"/>
                  </a:cubicBezTo>
                  <a:lnTo>
                    <a:pt x="13122" y="7181"/>
                  </a:lnTo>
                  <a:cubicBezTo>
                    <a:pt x="13115" y="7185"/>
                    <a:pt x="13110" y="7191"/>
                    <a:pt x="13105" y="7197"/>
                  </a:cubicBezTo>
                  <a:cubicBezTo>
                    <a:pt x="13085" y="7207"/>
                    <a:pt x="13064" y="7219"/>
                    <a:pt x="13045" y="7228"/>
                  </a:cubicBezTo>
                  <a:cubicBezTo>
                    <a:pt x="12442" y="7532"/>
                    <a:pt x="11957" y="8018"/>
                    <a:pt x="11578" y="8570"/>
                  </a:cubicBezTo>
                  <a:cubicBezTo>
                    <a:pt x="11526" y="8660"/>
                    <a:pt x="11252" y="8952"/>
                    <a:pt x="11405" y="9016"/>
                  </a:cubicBezTo>
                  <a:cubicBezTo>
                    <a:pt x="11416" y="9020"/>
                    <a:pt x="11428" y="9023"/>
                    <a:pt x="11440" y="9023"/>
                  </a:cubicBezTo>
                  <a:cubicBezTo>
                    <a:pt x="11473" y="9023"/>
                    <a:pt x="11506" y="9007"/>
                    <a:pt x="11520" y="8976"/>
                  </a:cubicBezTo>
                  <a:cubicBezTo>
                    <a:pt x="11854" y="8404"/>
                    <a:pt x="12339" y="7941"/>
                    <a:pt x="12858" y="7540"/>
                  </a:cubicBezTo>
                  <a:cubicBezTo>
                    <a:pt x="12937" y="7482"/>
                    <a:pt x="13020" y="7429"/>
                    <a:pt x="13105" y="7378"/>
                  </a:cubicBezTo>
                  <a:cubicBezTo>
                    <a:pt x="13112" y="7396"/>
                    <a:pt x="13116" y="7413"/>
                    <a:pt x="13119" y="7431"/>
                  </a:cubicBezTo>
                  <a:cubicBezTo>
                    <a:pt x="13212" y="8136"/>
                    <a:pt x="13241" y="9050"/>
                    <a:pt x="12545" y="9461"/>
                  </a:cubicBezTo>
                  <a:cubicBezTo>
                    <a:pt x="12383" y="9559"/>
                    <a:pt x="12199" y="9602"/>
                    <a:pt x="12014" y="9602"/>
                  </a:cubicBezTo>
                  <a:cubicBezTo>
                    <a:pt x="11800" y="9602"/>
                    <a:pt x="11584" y="9545"/>
                    <a:pt x="11397" y="9446"/>
                  </a:cubicBezTo>
                  <a:cubicBezTo>
                    <a:pt x="11117" y="9317"/>
                    <a:pt x="10973" y="9055"/>
                    <a:pt x="10978" y="8751"/>
                  </a:cubicBezTo>
                  <a:cubicBezTo>
                    <a:pt x="10973" y="8390"/>
                    <a:pt x="11064" y="8024"/>
                    <a:pt x="11243" y="7710"/>
                  </a:cubicBezTo>
                  <a:cubicBezTo>
                    <a:pt x="11502" y="7248"/>
                    <a:pt x="11953" y="6981"/>
                    <a:pt x="12428" y="6981"/>
                  </a:cubicBezTo>
                  <a:close/>
                  <a:moveTo>
                    <a:pt x="23164" y="7656"/>
                  </a:moveTo>
                  <a:cubicBezTo>
                    <a:pt x="23248" y="7656"/>
                    <a:pt x="23331" y="7663"/>
                    <a:pt x="23412" y="7676"/>
                  </a:cubicBezTo>
                  <a:cubicBezTo>
                    <a:pt x="23689" y="7726"/>
                    <a:pt x="23883" y="7934"/>
                    <a:pt x="23957" y="8200"/>
                  </a:cubicBezTo>
                  <a:cubicBezTo>
                    <a:pt x="24036" y="8506"/>
                    <a:pt x="23920" y="8819"/>
                    <a:pt x="23820" y="9107"/>
                  </a:cubicBezTo>
                  <a:cubicBezTo>
                    <a:pt x="23656" y="9555"/>
                    <a:pt x="23345" y="9973"/>
                    <a:pt x="22909" y="10180"/>
                  </a:cubicBezTo>
                  <a:cubicBezTo>
                    <a:pt x="22783" y="10234"/>
                    <a:pt x="22652" y="10289"/>
                    <a:pt x="22514" y="10299"/>
                  </a:cubicBezTo>
                  <a:cubicBezTo>
                    <a:pt x="22503" y="10300"/>
                    <a:pt x="22492" y="10300"/>
                    <a:pt x="22481" y="10300"/>
                  </a:cubicBezTo>
                  <a:cubicBezTo>
                    <a:pt x="22448" y="10300"/>
                    <a:pt x="22411" y="10297"/>
                    <a:pt x="22375" y="10297"/>
                  </a:cubicBezTo>
                  <a:cubicBezTo>
                    <a:pt x="22362" y="10297"/>
                    <a:pt x="22348" y="10297"/>
                    <a:pt x="22335" y="10299"/>
                  </a:cubicBezTo>
                  <a:cubicBezTo>
                    <a:pt x="22349" y="10237"/>
                    <a:pt x="22363" y="10175"/>
                    <a:pt x="22375" y="10114"/>
                  </a:cubicBezTo>
                  <a:cubicBezTo>
                    <a:pt x="22463" y="9777"/>
                    <a:pt x="22548" y="9437"/>
                    <a:pt x="22700" y="9121"/>
                  </a:cubicBezTo>
                  <a:cubicBezTo>
                    <a:pt x="22887" y="8730"/>
                    <a:pt x="23128" y="8369"/>
                    <a:pt x="23352" y="7999"/>
                  </a:cubicBezTo>
                  <a:cubicBezTo>
                    <a:pt x="23385" y="7942"/>
                    <a:pt x="23465" y="7849"/>
                    <a:pt x="23381" y="7801"/>
                  </a:cubicBezTo>
                  <a:cubicBezTo>
                    <a:pt x="23373" y="7797"/>
                    <a:pt x="23364" y="7795"/>
                    <a:pt x="23355" y="7795"/>
                  </a:cubicBezTo>
                  <a:cubicBezTo>
                    <a:pt x="23326" y="7795"/>
                    <a:pt x="23297" y="7816"/>
                    <a:pt x="23288" y="7846"/>
                  </a:cubicBezTo>
                  <a:cubicBezTo>
                    <a:pt x="22786" y="8575"/>
                    <a:pt x="22365" y="9366"/>
                    <a:pt x="22152" y="10229"/>
                  </a:cubicBezTo>
                  <a:cubicBezTo>
                    <a:pt x="21979" y="9911"/>
                    <a:pt x="21800" y="9579"/>
                    <a:pt x="21798" y="9210"/>
                  </a:cubicBezTo>
                  <a:cubicBezTo>
                    <a:pt x="21803" y="8717"/>
                    <a:pt x="22008" y="8150"/>
                    <a:pt x="22420" y="7856"/>
                  </a:cubicBezTo>
                  <a:cubicBezTo>
                    <a:pt x="22639" y="7722"/>
                    <a:pt x="22904" y="7656"/>
                    <a:pt x="23164" y="7656"/>
                  </a:cubicBezTo>
                  <a:close/>
                  <a:moveTo>
                    <a:pt x="15266" y="8264"/>
                  </a:moveTo>
                  <a:cubicBezTo>
                    <a:pt x="15490" y="8264"/>
                    <a:pt x="15724" y="8284"/>
                    <a:pt x="15930" y="8376"/>
                  </a:cubicBezTo>
                  <a:lnTo>
                    <a:pt x="15929" y="8376"/>
                  </a:lnTo>
                  <a:cubicBezTo>
                    <a:pt x="15785" y="8461"/>
                    <a:pt x="15643" y="8550"/>
                    <a:pt x="15502" y="8643"/>
                  </a:cubicBezTo>
                  <a:cubicBezTo>
                    <a:pt x="14957" y="8986"/>
                    <a:pt x="14527" y="9488"/>
                    <a:pt x="14246" y="10064"/>
                  </a:cubicBezTo>
                  <a:cubicBezTo>
                    <a:pt x="14213" y="10144"/>
                    <a:pt x="14098" y="10269"/>
                    <a:pt x="14209" y="10329"/>
                  </a:cubicBezTo>
                  <a:cubicBezTo>
                    <a:pt x="14220" y="10334"/>
                    <a:pt x="14233" y="10336"/>
                    <a:pt x="14246" y="10336"/>
                  </a:cubicBezTo>
                  <a:cubicBezTo>
                    <a:pt x="14277" y="10336"/>
                    <a:pt x="14310" y="10321"/>
                    <a:pt x="14322" y="10291"/>
                  </a:cubicBezTo>
                  <a:cubicBezTo>
                    <a:pt x="14529" y="9806"/>
                    <a:pt x="14877" y="9403"/>
                    <a:pt x="15268" y="9054"/>
                  </a:cubicBezTo>
                  <a:cubicBezTo>
                    <a:pt x="15479" y="8855"/>
                    <a:pt x="15710" y="8683"/>
                    <a:pt x="15954" y="8530"/>
                  </a:cubicBezTo>
                  <a:cubicBezTo>
                    <a:pt x="15958" y="8535"/>
                    <a:pt x="15962" y="8541"/>
                    <a:pt x="15969" y="8546"/>
                  </a:cubicBezTo>
                  <a:cubicBezTo>
                    <a:pt x="16167" y="8721"/>
                    <a:pt x="16213" y="9220"/>
                    <a:pt x="16176" y="9474"/>
                  </a:cubicBezTo>
                  <a:cubicBezTo>
                    <a:pt x="16141" y="9920"/>
                    <a:pt x="15921" y="10360"/>
                    <a:pt x="15525" y="10586"/>
                  </a:cubicBezTo>
                  <a:cubicBezTo>
                    <a:pt x="15349" y="10688"/>
                    <a:pt x="15149" y="10736"/>
                    <a:pt x="14948" y="10736"/>
                  </a:cubicBezTo>
                  <a:cubicBezTo>
                    <a:pt x="14628" y="10736"/>
                    <a:pt x="14305" y="10614"/>
                    <a:pt x="14074" y="10392"/>
                  </a:cubicBezTo>
                  <a:cubicBezTo>
                    <a:pt x="13865" y="10214"/>
                    <a:pt x="13764" y="9943"/>
                    <a:pt x="13806" y="9673"/>
                  </a:cubicBezTo>
                  <a:cubicBezTo>
                    <a:pt x="13848" y="9346"/>
                    <a:pt x="13950" y="9018"/>
                    <a:pt x="14152" y="8754"/>
                  </a:cubicBezTo>
                  <a:cubicBezTo>
                    <a:pt x="14411" y="8424"/>
                    <a:pt x="14815" y="8264"/>
                    <a:pt x="15223" y="8264"/>
                  </a:cubicBezTo>
                  <a:cubicBezTo>
                    <a:pt x="15224" y="8264"/>
                    <a:pt x="15226" y="8264"/>
                    <a:pt x="15227" y="8264"/>
                  </a:cubicBezTo>
                  <a:cubicBezTo>
                    <a:pt x="15240" y="8264"/>
                    <a:pt x="15253" y="8264"/>
                    <a:pt x="15266" y="8264"/>
                  </a:cubicBezTo>
                  <a:close/>
                  <a:moveTo>
                    <a:pt x="17483" y="9597"/>
                  </a:moveTo>
                  <a:cubicBezTo>
                    <a:pt x="17744" y="9597"/>
                    <a:pt x="18008" y="9671"/>
                    <a:pt x="18223" y="9817"/>
                  </a:cubicBezTo>
                  <a:cubicBezTo>
                    <a:pt x="18181" y="9832"/>
                    <a:pt x="18157" y="9867"/>
                    <a:pt x="18149" y="9906"/>
                  </a:cubicBezTo>
                  <a:cubicBezTo>
                    <a:pt x="17907" y="10035"/>
                    <a:pt x="17673" y="10180"/>
                    <a:pt x="17462" y="10355"/>
                  </a:cubicBezTo>
                  <a:cubicBezTo>
                    <a:pt x="17048" y="10676"/>
                    <a:pt x="16750" y="11110"/>
                    <a:pt x="16485" y="11555"/>
                  </a:cubicBezTo>
                  <a:cubicBezTo>
                    <a:pt x="16441" y="11626"/>
                    <a:pt x="16504" y="11688"/>
                    <a:pt x="16567" y="11688"/>
                  </a:cubicBezTo>
                  <a:cubicBezTo>
                    <a:pt x="16597" y="11688"/>
                    <a:pt x="16627" y="11673"/>
                    <a:pt x="16645" y="11638"/>
                  </a:cubicBezTo>
                  <a:cubicBezTo>
                    <a:pt x="16999" y="11007"/>
                    <a:pt x="17514" y="10466"/>
                    <a:pt x="18121" y="10072"/>
                  </a:cubicBezTo>
                  <a:cubicBezTo>
                    <a:pt x="18143" y="10061"/>
                    <a:pt x="18167" y="10049"/>
                    <a:pt x="18189" y="10037"/>
                  </a:cubicBezTo>
                  <a:cubicBezTo>
                    <a:pt x="18250" y="10149"/>
                    <a:pt x="18313" y="10258"/>
                    <a:pt x="18369" y="10371"/>
                  </a:cubicBezTo>
                  <a:cubicBezTo>
                    <a:pt x="18459" y="10568"/>
                    <a:pt x="18539" y="10770"/>
                    <a:pt x="18578" y="10982"/>
                  </a:cubicBezTo>
                  <a:cubicBezTo>
                    <a:pt x="18626" y="11192"/>
                    <a:pt x="18524" y="11386"/>
                    <a:pt x="18428" y="11567"/>
                  </a:cubicBezTo>
                  <a:cubicBezTo>
                    <a:pt x="18284" y="11832"/>
                    <a:pt x="18056" y="12035"/>
                    <a:pt x="17813" y="12209"/>
                  </a:cubicBezTo>
                  <a:cubicBezTo>
                    <a:pt x="17624" y="12355"/>
                    <a:pt x="17409" y="12425"/>
                    <a:pt x="17193" y="12425"/>
                  </a:cubicBezTo>
                  <a:cubicBezTo>
                    <a:pt x="16981" y="12425"/>
                    <a:pt x="16768" y="12358"/>
                    <a:pt x="16577" y="12227"/>
                  </a:cubicBezTo>
                  <a:cubicBezTo>
                    <a:pt x="16329" y="12042"/>
                    <a:pt x="16085" y="11798"/>
                    <a:pt x="16032" y="11482"/>
                  </a:cubicBezTo>
                  <a:cubicBezTo>
                    <a:pt x="15962" y="10906"/>
                    <a:pt x="16331" y="10371"/>
                    <a:pt x="16710" y="9973"/>
                  </a:cubicBezTo>
                  <a:cubicBezTo>
                    <a:pt x="16889" y="9802"/>
                    <a:pt x="17099" y="9642"/>
                    <a:pt x="17350" y="9603"/>
                  </a:cubicBezTo>
                  <a:cubicBezTo>
                    <a:pt x="17394" y="9599"/>
                    <a:pt x="17439" y="9597"/>
                    <a:pt x="17483" y="9597"/>
                  </a:cubicBezTo>
                  <a:close/>
                  <a:moveTo>
                    <a:pt x="5536" y="3737"/>
                  </a:moveTo>
                  <a:cubicBezTo>
                    <a:pt x="6178" y="3749"/>
                    <a:pt x="6815" y="3846"/>
                    <a:pt x="7449" y="3940"/>
                  </a:cubicBezTo>
                  <a:cubicBezTo>
                    <a:pt x="8480" y="4067"/>
                    <a:pt x="9497" y="4290"/>
                    <a:pt x="10489" y="4596"/>
                  </a:cubicBezTo>
                  <a:cubicBezTo>
                    <a:pt x="11185" y="4775"/>
                    <a:pt x="11847" y="5040"/>
                    <a:pt x="12516" y="5297"/>
                  </a:cubicBezTo>
                  <a:cubicBezTo>
                    <a:pt x="13269" y="5576"/>
                    <a:pt x="14023" y="5857"/>
                    <a:pt x="14753" y="6191"/>
                  </a:cubicBezTo>
                  <a:cubicBezTo>
                    <a:pt x="15331" y="6468"/>
                    <a:pt x="15896" y="6757"/>
                    <a:pt x="16456" y="7068"/>
                  </a:cubicBezTo>
                  <a:cubicBezTo>
                    <a:pt x="17146" y="7460"/>
                    <a:pt x="17829" y="7870"/>
                    <a:pt x="18491" y="8309"/>
                  </a:cubicBezTo>
                  <a:cubicBezTo>
                    <a:pt x="18880" y="8597"/>
                    <a:pt x="19269" y="8884"/>
                    <a:pt x="19653" y="9177"/>
                  </a:cubicBezTo>
                  <a:cubicBezTo>
                    <a:pt x="19969" y="9416"/>
                    <a:pt x="20283" y="9657"/>
                    <a:pt x="20602" y="9890"/>
                  </a:cubicBezTo>
                  <a:cubicBezTo>
                    <a:pt x="20822" y="10076"/>
                    <a:pt x="21024" y="10284"/>
                    <a:pt x="21241" y="10474"/>
                  </a:cubicBezTo>
                  <a:cubicBezTo>
                    <a:pt x="21532" y="10734"/>
                    <a:pt x="21821" y="10997"/>
                    <a:pt x="22099" y="11271"/>
                  </a:cubicBezTo>
                  <a:cubicBezTo>
                    <a:pt x="22111" y="11293"/>
                    <a:pt x="22126" y="11307"/>
                    <a:pt x="22143" y="11314"/>
                  </a:cubicBezTo>
                  <a:cubicBezTo>
                    <a:pt x="22453" y="11619"/>
                    <a:pt x="22749" y="11937"/>
                    <a:pt x="23023" y="12275"/>
                  </a:cubicBezTo>
                  <a:cubicBezTo>
                    <a:pt x="22982" y="12393"/>
                    <a:pt x="23172" y="12493"/>
                    <a:pt x="23107" y="12611"/>
                  </a:cubicBezTo>
                  <a:cubicBezTo>
                    <a:pt x="23106" y="12611"/>
                    <a:pt x="23105" y="12611"/>
                    <a:pt x="23105" y="12612"/>
                  </a:cubicBezTo>
                  <a:cubicBezTo>
                    <a:pt x="22903" y="12429"/>
                    <a:pt x="22761" y="12218"/>
                    <a:pt x="22562" y="12037"/>
                  </a:cubicBezTo>
                  <a:cubicBezTo>
                    <a:pt x="22104" y="11611"/>
                    <a:pt x="21575" y="11236"/>
                    <a:pt x="21118" y="10814"/>
                  </a:cubicBezTo>
                  <a:cubicBezTo>
                    <a:pt x="20339" y="10108"/>
                    <a:pt x="19567" y="9398"/>
                    <a:pt x="18663" y="8856"/>
                  </a:cubicBezTo>
                  <a:cubicBezTo>
                    <a:pt x="18232" y="8593"/>
                    <a:pt x="17822" y="8300"/>
                    <a:pt x="17403" y="8020"/>
                  </a:cubicBezTo>
                  <a:cubicBezTo>
                    <a:pt x="16725" y="7583"/>
                    <a:pt x="16008" y="7202"/>
                    <a:pt x="15273" y="6868"/>
                  </a:cubicBezTo>
                  <a:cubicBezTo>
                    <a:pt x="14781" y="6661"/>
                    <a:pt x="14305" y="6420"/>
                    <a:pt x="13816" y="6205"/>
                  </a:cubicBezTo>
                  <a:cubicBezTo>
                    <a:pt x="12802" y="5760"/>
                    <a:pt x="11771" y="5354"/>
                    <a:pt x="10719" y="5010"/>
                  </a:cubicBezTo>
                  <a:cubicBezTo>
                    <a:pt x="10357" y="4897"/>
                    <a:pt x="10003" y="4753"/>
                    <a:pt x="9626" y="4697"/>
                  </a:cubicBezTo>
                  <a:cubicBezTo>
                    <a:pt x="9196" y="4630"/>
                    <a:pt x="8757" y="4621"/>
                    <a:pt x="8329" y="4528"/>
                  </a:cubicBezTo>
                  <a:cubicBezTo>
                    <a:pt x="7864" y="4423"/>
                    <a:pt x="7382" y="4346"/>
                    <a:pt x="6917" y="4255"/>
                  </a:cubicBezTo>
                  <a:cubicBezTo>
                    <a:pt x="6074" y="4045"/>
                    <a:pt x="5216" y="3908"/>
                    <a:pt x="4354" y="3810"/>
                  </a:cubicBezTo>
                  <a:cubicBezTo>
                    <a:pt x="4748" y="3779"/>
                    <a:pt x="5141" y="3738"/>
                    <a:pt x="5536" y="3737"/>
                  </a:cubicBezTo>
                  <a:close/>
                  <a:moveTo>
                    <a:pt x="19700" y="11653"/>
                  </a:moveTo>
                  <a:cubicBezTo>
                    <a:pt x="19756" y="11653"/>
                    <a:pt x="19811" y="11657"/>
                    <a:pt x="19867" y="11665"/>
                  </a:cubicBezTo>
                  <a:cubicBezTo>
                    <a:pt x="20061" y="11691"/>
                    <a:pt x="20279" y="11750"/>
                    <a:pt x="20411" y="11904"/>
                  </a:cubicBezTo>
                  <a:cubicBezTo>
                    <a:pt x="20406" y="11915"/>
                    <a:pt x="20406" y="11928"/>
                    <a:pt x="20409" y="11940"/>
                  </a:cubicBezTo>
                  <a:cubicBezTo>
                    <a:pt x="19836" y="12144"/>
                    <a:pt x="19294" y="12435"/>
                    <a:pt x="18820" y="12818"/>
                  </a:cubicBezTo>
                  <a:cubicBezTo>
                    <a:pt x="18738" y="12883"/>
                    <a:pt x="18804" y="12973"/>
                    <a:pt x="18877" y="12973"/>
                  </a:cubicBezTo>
                  <a:cubicBezTo>
                    <a:pt x="18902" y="12973"/>
                    <a:pt x="18929" y="12962"/>
                    <a:pt x="18950" y="12935"/>
                  </a:cubicBezTo>
                  <a:cubicBezTo>
                    <a:pt x="19409" y="12597"/>
                    <a:pt x="19905" y="12299"/>
                    <a:pt x="20441" y="12098"/>
                  </a:cubicBezTo>
                  <a:cubicBezTo>
                    <a:pt x="20448" y="12113"/>
                    <a:pt x="20455" y="12129"/>
                    <a:pt x="20461" y="12144"/>
                  </a:cubicBezTo>
                  <a:cubicBezTo>
                    <a:pt x="20543" y="12318"/>
                    <a:pt x="20599" y="12508"/>
                    <a:pt x="20605" y="12701"/>
                  </a:cubicBezTo>
                  <a:cubicBezTo>
                    <a:pt x="20608" y="13143"/>
                    <a:pt x="20283" y="13708"/>
                    <a:pt x="19903" y="13933"/>
                  </a:cubicBezTo>
                  <a:cubicBezTo>
                    <a:pt x="19713" y="14053"/>
                    <a:pt x="19473" y="14111"/>
                    <a:pt x="19231" y="14111"/>
                  </a:cubicBezTo>
                  <a:cubicBezTo>
                    <a:pt x="18638" y="14111"/>
                    <a:pt x="18029" y="13763"/>
                    <a:pt x="18093" y="13115"/>
                  </a:cubicBezTo>
                  <a:cubicBezTo>
                    <a:pt x="18133" y="12846"/>
                    <a:pt x="18243" y="12596"/>
                    <a:pt x="18397" y="12377"/>
                  </a:cubicBezTo>
                  <a:cubicBezTo>
                    <a:pt x="18537" y="12208"/>
                    <a:pt x="18710" y="12069"/>
                    <a:pt x="18884" y="11937"/>
                  </a:cubicBezTo>
                  <a:cubicBezTo>
                    <a:pt x="19121" y="11763"/>
                    <a:pt x="19407" y="11653"/>
                    <a:pt x="19700" y="11653"/>
                  </a:cubicBezTo>
                  <a:close/>
                  <a:moveTo>
                    <a:pt x="6643" y="0"/>
                  </a:moveTo>
                  <a:cubicBezTo>
                    <a:pt x="6435" y="0"/>
                    <a:pt x="6218" y="60"/>
                    <a:pt x="6000" y="195"/>
                  </a:cubicBezTo>
                  <a:cubicBezTo>
                    <a:pt x="5706" y="400"/>
                    <a:pt x="5624" y="951"/>
                    <a:pt x="5608" y="1289"/>
                  </a:cubicBezTo>
                  <a:cubicBezTo>
                    <a:pt x="5615" y="2194"/>
                    <a:pt x="6281" y="2917"/>
                    <a:pt x="6938" y="3463"/>
                  </a:cubicBezTo>
                  <a:cubicBezTo>
                    <a:pt x="6990" y="3511"/>
                    <a:pt x="7130" y="3611"/>
                    <a:pt x="7288" y="3708"/>
                  </a:cubicBezTo>
                  <a:cubicBezTo>
                    <a:pt x="6893" y="3653"/>
                    <a:pt x="6491" y="3637"/>
                    <a:pt x="6094" y="3604"/>
                  </a:cubicBezTo>
                  <a:cubicBezTo>
                    <a:pt x="5845" y="3591"/>
                    <a:pt x="5596" y="3585"/>
                    <a:pt x="5347" y="3584"/>
                  </a:cubicBezTo>
                  <a:cubicBezTo>
                    <a:pt x="5347" y="3519"/>
                    <a:pt x="5263" y="3448"/>
                    <a:pt x="5219" y="3406"/>
                  </a:cubicBezTo>
                  <a:cubicBezTo>
                    <a:pt x="5096" y="3296"/>
                    <a:pt x="4969" y="3189"/>
                    <a:pt x="4832" y="3097"/>
                  </a:cubicBezTo>
                  <a:cubicBezTo>
                    <a:pt x="4507" y="2880"/>
                    <a:pt x="4130" y="2763"/>
                    <a:pt x="3754" y="2669"/>
                  </a:cubicBezTo>
                  <a:cubicBezTo>
                    <a:pt x="3483" y="2600"/>
                    <a:pt x="3205" y="2569"/>
                    <a:pt x="2927" y="2569"/>
                  </a:cubicBezTo>
                  <a:cubicBezTo>
                    <a:pt x="2650" y="2569"/>
                    <a:pt x="2372" y="2599"/>
                    <a:pt x="2100" y="2651"/>
                  </a:cubicBezTo>
                  <a:cubicBezTo>
                    <a:pt x="1542" y="2746"/>
                    <a:pt x="959" y="2905"/>
                    <a:pt x="540" y="3305"/>
                  </a:cubicBezTo>
                  <a:cubicBezTo>
                    <a:pt x="0" y="3833"/>
                    <a:pt x="76" y="4521"/>
                    <a:pt x="665" y="4974"/>
                  </a:cubicBezTo>
                  <a:cubicBezTo>
                    <a:pt x="1157" y="5328"/>
                    <a:pt x="1917" y="5503"/>
                    <a:pt x="2675" y="5503"/>
                  </a:cubicBezTo>
                  <a:cubicBezTo>
                    <a:pt x="3408" y="5503"/>
                    <a:pt x="4139" y="5340"/>
                    <a:pt x="4626" y="5018"/>
                  </a:cubicBezTo>
                  <a:cubicBezTo>
                    <a:pt x="4899" y="4806"/>
                    <a:pt x="5203" y="4530"/>
                    <a:pt x="5243" y="4168"/>
                  </a:cubicBezTo>
                  <a:cubicBezTo>
                    <a:pt x="5244" y="4153"/>
                    <a:pt x="5243" y="4140"/>
                    <a:pt x="5241" y="4126"/>
                  </a:cubicBezTo>
                  <a:lnTo>
                    <a:pt x="5241" y="4126"/>
                  </a:lnTo>
                  <a:cubicBezTo>
                    <a:pt x="5535" y="4178"/>
                    <a:pt x="5827" y="4237"/>
                    <a:pt x="6122" y="4283"/>
                  </a:cubicBezTo>
                  <a:cubicBezTo>
                    <a:pt x="6511" y="4346"/>
                    <a:pt x="6891" y="4457"/>
                    <a:pt x="7279" y="4520"/>
                  </a:cubicBezTo>
                  <a:cubicBezTo>
                    <a:pt x="7313" y="4525"/>
                    <a:pt x="7348" y="4530"/>
                    <a:pt x="7383" y="4535"/>
                  </a:cubicBezTo>
                  <a:cubicBezTo>
                    <a:pt x="7280" y="4543"/>
                    <a:pt x="7178" y="4558"/>
                    <a:pt x="7078" y="4579"/>
                  </a:cubicBezTo>
                  <a:cubicBezTo>
                    <a:pt x="5977" y="4783"/>
                    <a:pt x="4989" y="5511"/>
                    <a:pt x="4462" y="6497"/>
                  </a:cubicBezTo>
                  <a:cubicBezTo>
                    <a:pt x="4168" y="7051"/>
                    <a:pt x="4439" y="7615"/>
                    <a:pt x="5040" y="7767"/>
                  </a:cubicBezTo>
                  <a:cubicBezTo>
                    <a:pt x="5126" y="7785"/>
                    <a:pt x="5216" y="7792"/>
                    <a:pt x="5309" y="7792"/>
                  </a:cubicBezTo>
                  <a:cubicBezTo>
                    <a:pt x="5879" y="7792"/>
                    <a:pt x="6547" y="7495"/>
                    <a:pt x="6990" y="7214"/>
                  </a:cubicBezTo>
                  <a:cubicBezTo>
                    <a:pt x="7653" y="6793"/>
                    <a:pt x="8103" y="6266"/>
                    <a:pt x="8168" y="5458"/>
                  </a:cubicBezTo>
                  <a:cubicBezTo>
                    <a:pt x="8180" y="5323"/>
                    <a:pt x="8216" y="4952"/>
                    <a:pt x="8133" y="4753"/>
                  </a:cubicBezTo>
                  <a:cubicBezTo>
                    <a:pt x="8166" y="4741"/>
                    <a:pt x="8195" y="4723"/>
                    <a:pt x="8205" y="4688"/>
                  </a:cubicBezTo>
                  <a:cubicBezTo>
                    <a:pt x="8207" y="4677"/>
                    <a:pt x="8205" y="4668"/>
                    <a:pt x="8204" y="4659"/>
                  </a:cubicBezTo>
                  <a:lnTo>
                    <a:pt x="8204" y="4659"/>
                  </a:lnTo>
                  <a:cubicBezTo>
                    <a:pt x="8401" y="4693"/>
                    <a:pt x="8599" y="4731"/>
                    <a:pt x="8795" y="4776"/>
                  </a:cubicBezTo>
                  <a:cubicBezTo>
                    <a:pt x="9592" y="4914"/>
                    <a:pt x="10352" y="5106"/>
                    <a:pt x="11123" y="5327"/>
                  </a:cubicBezTo>
                  <a:cubicBezTo>
                    <a:pt x="11221" y="5357"/>
                    <a:pt x="11317" y="5392"/>
                    <a:pt x="11412" y="5429"/>
                  </a:cubicBezTo>
                  <a:cubicBezTo>
                    <a:pt x="11199" y="5559"/>
                    <a:pt x="10989" y="5691"/>
                    <a:pt x="10781" y="5828"/>
                  </a:cubicBezTo>
                  <a:cubicBezTo>
                    <a:pt x="10613" y="5692"/>
                    <a:pt x="10201" y="5640"/>
                    <a:pt x="9924" y="5640"/>
                  </a:cubicBezTo>
                  <a:cubicBezTo>
                    <a:pt x="9839" y="5640"/>
                    <a:pt x="9767" y="5645"/>
                    <a:pt x="9718" y="5654"/>
                  </a:cubicBezTo>
                  <a:cubicBezTo>
                    <a:pt x="8875" y="5768"/>
                    <a:pt x="8286" y="6102"/>
                    <a:pt x="8039" y="6956"/>
                  </a:cubicBezTo>
                  <a:cubicBezTo>
                    <a:pt x="7905" y="7364"/>
                    <a:pt x="7930" y="7829"/>
                    <a:pt x="8273" y="8128"/>
                  </a:cubicBezTo>
                  <a:cubicBezTo>
                    <a:pt x="8567" y="8391"/>
                    <a:pt x="8980" y="8557"/>
                    <a:pt x="9382" y="8557"/>
                  </a:cubicBezTo>
                  <a:cubicBezTo>
                    <a:pt x="9633" y="8557"/>
                    <a:pt x="9880" y="8492"/>
                    <a:pt x="10092" y="8346"/>
                  </a:cubicBezTo>
                  <a:cubicBezTo>
                    <a:pt x="10508" y="8034"/>
                    <a:pt x="10797" y="7570"/>
                    <a:pt x="10965" y="7083"/>
                  </a:cubicBezTo>
                  <a:cubicBezTo>
                    <a:pt x="11088" y="6733"/>
                    <a:pt x="11191" y="6219"/>
                    <a:pt x="10882" y="5944"/>
                  </a:cubicBezTo>
                  <a:cubicBezTo>
                    <a:pt x="11105" y="5792"/>
                    <a:pt x="11331" y="5646"/>
                    <a:pt x="11554" y="5496"/>
                  </a:cubicBezTo>
                  <a:cubicBezTo>
                    <a:pt x="11556" y="5494"/>
                    <a:pt x="11560" y="5491"/>
                    <a:pt x="11562" y="5490"/>
                  </a:cubicBezTo>
                  <a:cubicBezTo>
                    <a:pt x="11819" y="5596"/>
                    <a:pt x="12073" y="5712"/>
                    <a:pt x="12334" y="5810"/>
                  </a:cubicBezTo>
                  <a:cubicBezTo>
                    <a:pt x="12828" y="5982"/>
                    <a:pt x="13304" y="6190"/>
                    <a:pt x="13776" y="6414"/>
                  </a:cubicBezTo>
                  <a:cubicBezTo>
                    <a:pt x="13952" y="6499"/>
                    <a:pt x="14132" y="6580"/>
                    <a:pt x="14311" y="6661"/>
                  </a:cubicBezTo>
                  <a:cubicBezTo>
                    <a:pt x="13943" y="6758"/>
                    <a:pt x="13605" y="6938"/>
                    <a:pt x="13268" y="7115"/>
                  </a:cubicBezTo>
                  <a:cubicBezTo>
                    <a:pt x="13151" y="6939"/>
                    <a:pt x="12796" y="6849"/>
                    <a:pt x="12613" y="6810"/>
                  </a:cubicBezTo>
                  <a:cubicBezTo>
                    <a:pt x="12541" y="6797"/>
                    <a:pt x="12469" y="6790"/>
                    <a:pt x="12399" y="6790"/>
                  </a:cubicBezTo>
                  <a:cubicBezTo>
                    <a:pt x="11530" y="6790"/>
                    <a:pt x="10765" y="7748"/>
                    <a:pt x="10766" y="8580"/>
                  </a:cubicBezTo>
                  <a:cubicBezTo>
                    <a:pt x="10744" y="8990"/>
                    <a:pt x="10896" y="9413"/>
                    <a:pt x="11276" y="9614"/>
                  </a:cubicBezTo>
                  <a:cubicBezTo>
                    <a:pt x="11482" y="9741"/>
                    <a:pt x="11716" y="9802"/>
                    <a:pt x="11950" y="9802"/>
                  </a:cubicBezTo>
                  <a:cubicBezTo>
                    <a:pt x="12313" y="9802"/>
                    <a:pt x="12675" y="9653"/>
                    <a:pt x="12926" y="9371"/>
                  </a:cubicBezTo>
                  <a:cubicBezTo>
                    <a:pt x="13283" y="9019"/>
                    <a:pt x="13426" y="8506"/>
                    <a:pt x="13413" y="8016"/>
                  </a:cubicBezTo>
                  <a:cubicBezTo>
                    <a:pt x="13411" y="7848"/>
                    <a:pt x="13406" y="7681"/>
                    <a:pt x="13388" y="7514"/>
                  </a:cubicBezTo>
                  <a:cubicBezTo>
                    <a:pt x="13375" y="7428"/>
                    <a:pt x="13367" y="7332"/>
                    <a:pt x="13330" y="7251"/>
                  </a:cubicBezTo>
                  <a:cubicBezTo>
                    <a:pt x="13584" y="7117"/>
                    <a:pt x="13848" y="7002"/>
                    <a:pt x="14108" y="6884"/>
                  </a:cubicBezTo>
                  <a:cubicBezTo>
                    <a:pt x="14205" y="6842"/>
                    <a:pt x="14303" y="6807"/>
                    <a:pt x="14402" y="6770"/>
                  </a:cubicBezTo>
                  <a:cubicBezTo>
                    <a:pt x="14425" y="6762"/>
                    <a:pt x="14451" y="6751"/>
                    <a:pt x="14467" y="6732"/>
                  </a:cubicBezTo>
                  <a:cubicBezTo>
                    <a:pt x="14646" y="6811"/>
                    <a:pt x="14825" y="6890"/>
                    <a:pt x="15004" y="6969"/>
                  </a:cubicBezTo>
                  <a:cubicBezTo>
                    <a:pt x="15415" y="7165"/>
                    <a:pt x="15828" y="7396"/>
                    <a:pt x="16224" y="7593"/>
                  </a:cubicBezTo>
                  <a:cubicBezTo>
                    <a:pt x="16436" y="7698"/>
                    <a:pt x="16645" y="7810"/>
                    <a:pt x="16852" y="7927"/>
                  </a:cubicBezTo>
                  <a:cubicBezTo>
                    <a:pt x="16585" y="8025"/>
                    <a:pt x="16331" y="8148"/>
                    <a:pt x="16084" y="8287"/>
                  </a:cubicBezTo>
                  <a:cubicBezTo>
                    <a:pt x="15989" y="8150"/>
                    <a:pt x="15605" y="8106"/>
                    <a:pt x="15484" y="8093"/>
                  </a:cubicBezTo>
                  <a:cubicBezTo>
                    <a:pt x="15417" y="8085"/>
                    <a:pt x="15351" y="8080"/>
                    <a:pt x="15284" y="8080"/>
                  </a:cubicBezTo>
                  <a:cubicBezTo>
                    <a:pt x="14526" y="8080"/>
                    <a:pt x="13819" y="8627"/>
                    <a:pt x="13660" y="9383"/>
                  </a:cubicBezTo>
                  <a:cubicBezTo>
                    <a:pt x="13412" y="10290"/>
                    <a:pt x="14112" y="10979"/>
                    <a:pt x="14883" y="10979"/>
                  </a:cubicBezTo>
                  <a:cubicBezTo>
                    <a:pt x="15176" y="10979"/>
                    <a:pt x="15479" y="10880"/>
                    <a:pt x="15743" y="10654"/>
                  </a:cubicBezTo>
                  <a:cubicBezTo>
                    <a:pt x="16255" y="10259"/>
                    <a:pt x="16508" y="9568"/>
                    <a:pt x="16376" y="8936"/>
                  </a:cubicBezTo>
                  <a:cubicBezTo>
                    <a:pt x="16329" y="8752"/>
                    <a:pt x="16286" y="8547"/>
                    <a:pt x="16145" y="8415"/>
                  </a:cubicBezTo>
                  <a:cubicBezTo>
                    <a:pt x="16340" y="8303"/>
                    <a:pt x="16542" y="8202"/>
                    <a:pt x="16749" y="8110"/>
                  </a:cubicBezTo>
                  <a:cubicBezTo>
                    <a:pt x="16827" y="8072"/>
                    <a:pt x="16906" y="8041"/>
                    <a:pt x="16985" y="8004"/>
                  </a:cubicBezTo>
                  <a:cubicBezTo>
                    <a:pt x="17516" y="8316"/>
                    <a:pt x="18025" y="8663"/>
                    <a:pt x="18515" y="9038"/>
                  </a:cubicBezTo>
                  <a:cubicBezTo>
                    <a:pt x="18715" y="9188"/>
                    <a:pt x="18921" y="9330"/>
                    <a:pt x="19127" y="9472"/>
                  </a:cubicBezTo>
                  <a:cubicBezTo>
                    <a:pt x="18884" y="9543"/>
                    <a:pt x="18653" y="9653"/>
                    <a:pt x="18426" y="9765"/>
                  </a:cubicBezTo>
                  <a:cubicBezTo>
                    <a:pt x="18324" y="9622"/>
                    <a:pt x="17933" y="9467"/>
                    <a:pt x="17842" y="9460"/>
                  </a:cubicBezTo>
                  <a:cubicBezTo>
                    <a:pt x="17728" y="9427"/>
                    <a:pt x="17620" y="9411"/>
                    <a:pt x="17516" y="9411"/>
                  </a:cubicBezTo>
                  <a:cubicBezTo>
                    <a:pt x="17210" y="9411"/>
                    <a:pt x="16942" y="9547"/>
                    <a:pt x="16688" y="9767"/>
                  </a:cubicBezTo>
                  <a:cubicBezTo>
                    <a:pt x="16413" y="9994"/>
                    <a:pt x="16174" y="10269"/>
                    <a:pt x="16015" y="10589"/>
                  </a:cubicBezTo>
                  <a:cubicBezTo>
                    <a:pt x="15796" y="11028"/>
                    <a:pt x="15769" y="11604"/>
                    <a:pt x="16069" y="12012"/>
                  </a:cubicBezTo>
                  <a:cubicBezTo>
                    <a:pt x="16329" y="12352"/>
                    <a:pt x="16728" y="12585"/>
                    <a:pt x="17161" y="12591"/>
                  </a:cubicBezTo>
                  <a:cubicBezTo>
                    <a:pt x="17184" y="12593"/>
                    <a:pt x="17206" y="12593"/>
                    <a:pt x="17228" y="12593"/>
                  </a:cubicBezTo>
                  <a:cubicBezTo>
                    <a:pt x="17559" y="12593"/>
                    <a:pt x="17866" y="12414"/>
                    <a:pt x="18136" y="12236"/>
                  </a:cubicBezTo>
                  <a:cubicBezTo>
                    <a:pt x="18429" y="12046"/>
                    <a:pt x="18662" y="11772"/>
                    <a:pt x="18801" y="11452"/>
                  </a:cubicBezTo>
                  <a:cubicBezTo>
                    <a:pt x="19062" y="10923"/>
                    <a:pt x="18674" y="10374"/>
                    <a:pt x="18407" y="9926"/>
                  </a:cubicBezTo>
                  <a:cubicBezTo>
                    <a:pt x="18652" y="9806"/>
                    <a:pt x="18906" y="9697"/>
                    <a:pt x="19159" y="9606"/>
                  </a:cubicBezTo>
                  <a:cubicBezTo>
                    <a:pt x="19197" y="9593"/>
                    <a:pt x="19237" y="9584"/>
                    <a:pt x="19276" y="9575"/>
                  </a:cubicBezTo>
                  <a:cubicBezTo>
                    <a:pt x="19525" y="9747"/>
                    <a:pt x="19775" y="9921"/>
                    <a:pt x="20011" y="10109"/>
                  </a:cubicBezTo>
                  <a:cubicBezTo>
                    <a:pt x="20576" y="10563"/>
                    <a:pt x="21099" y="11056"/>
                    <a:pt x="21622" y="11554"/>
                  </a:cubicBezTo>
                  <a:cubicBezTo>
                    <a:pt x="21650" y="11579"/>
                    <a:pt x="21678" y="11605"/>
                    <a:pt x="21706" y="11630"/>
                  </a:cubicBezTo>
                  <a:cubicBezTo>
                    <a:pt x="21647" y="11641"/>
                    <a:pt x="21591" y="11652"/>
                    <a:pt x="21560" y="11653"/>
                  </a:cubicBezTo>
                  <a:cubicBezTo>
                    <a:pt x="21441" y="11671"/>
                    <a:pt x="21322" y="11689"/>
                    <a:pt x="21204" y="11714"/>
                  </a:cubicBezTo>
                  <a:cubicBezTo>
                    <a:pt x="20994" y="11758"/>
                    <a:pt x="20786" y="11814"/>
                    <a:pt x="20582" y="11880"/>
                  </a:cubicBezTo>
                  <a:cubicBezTo>
                    <a:pt x="20573" y="11878"/>
                    <a:pt x="20565" y="11875"/>
                    <a:pt x="20555" y="11875"/>
                  </a:cubicBezTo>
                  <a:cubicBezTo>
                    <a:pt x="20554" y="11875"/>
                    <a:pt x="20552" y="11875"/>
                    <a:pt x="20551" y="11875"/>
                  </a:cubicBezTo>
                  <a:cubicBezTo>
                    <a:pt x="20428" y="11564"/>
                    <a:pt x="19980" y="11476"/>
                    <a:pt x="19670" y="11476"/>
                  </a:cubicBezTo>
                  <a:cubicBezTo>
                    <a:pt x="19656" y="11476"/>
                    <a:pt x="19642" y="11476"/>
                    <a:pt x="19628" y="11477"/>
                  </a:cubicBezTo>
                  <a:cubicBezTo>
                    <a:pt x="19156" y="11505"/>
                    <a:pt x="18339" y="12018"/>
                    <a:pt x="18128" y="12442"/>
                  </a:cubicBezTo>
                  <a:cubicBezTo>
                    <a:pt x="17527" y="13570"/>
                    <a:pt x="18227" y="14296"/>
                    <a:pt x="19136" y="14296"/>
                  </a:cubicBezTo>
                  <a:cubicBezTo>
                    <a:pt x="19462" y="14296"/>
                    <a:pt x="19813" y="14203"/>
                    <a:pt x="20142" y="14002"/>
                  </a:cubicBezTo>
                  <a:cubicBezTo>
                    <a:pt x="20658" y="13650"/>
                    <a:pt x="21055" y="12936"/>
                    <a:pt x="20838" y="12311"/>
                  </a:cubicBezTo>
                  <a:cubicBezTo>
                    <a:pt x="20809" y="12209"/>
                    <a:pt x="20762" y="12113"/>
                    <a:pt x="20716" y="12019"/>
                  </a:cubicBezTo>
                  <a:cubicBezTo>
                    <a:pt x="20715" y="12015"/>
                    <a:pt x="20712" y="12010"/>
                    <a:pt x="20710" y="12005"/>
                  </a:cubicBezTo>
                  <a:cubicBezTo>
                    <a:pt x="20715" y="12004"/>
                    <a:pt x="20719" y="12002"/>
                    <a:pt x="20724" y="12001"/>
                  </a:cubicBezTo>
                  <a:cubicBezTo>
                    <a:pt x="21091" y="11907"/>
                    <a:pt x="21468" y="11844"/>
                    <a:pt x="21843" y="11800"/>
                  </a:cubicBezTo>
                  <a:cubicBezTo>
                    <a:pt x="21850" y="11801"/>
                    <a:pt x="21858" y="11802"/>
                    <a:pt x="21866" y="11802"/>
                  </a:cubicBezTo>
                  <a:cubicBezTo>
                    <a:pt x="21874" y="11802"/>
                    <a:pt x="21882" y="11801"/>
                    <a:pt x="21890" y="11800"/>
                  </a:cubicBezTo>
                  <a:cubicBezTo>
                    <a:pt x="22084" y="11978"/>
                    <a:pt x="22279" y="12154"/>
                    <a:pt x="22469" y="12336"/>
                  </a:cubicBezTo>
                  <a:cubicBezTo>
                    <a:pt x="22592" y="12455"/>
                    <a:pt x="22708" y="12582"/>
                    <a:pt x="22824" y="12708"/>
                  </a:cubicBezTo>
                  <a:cubicBezTo>
                    <a:pt x="22898" y="12793"/>
                    <a:pt x="23009" y="12872"/>
                    <a:pt x="23121" y="12872"/>
                  </a:cubicBezTo>
                  <a:cubicBezTo>
                    <a:pt x="23161" y="12872"/>
                    <a:pt x="23201" y="12862"/>
                    <a:pt x="23239" y="12839"/>
                  </a:cubicBezTo>
                  <a:cubicBezTo>
                    <a:pt x="23368" y="12727"/>
                    <a:pt x="23381" y="12535"/>
                    <a:pt x="23294" y="12392"/>
                  </a:cubicBezTo>
                  <a:cubicBezTo>
                    <a:pt x="23248" y="12324"/>
                    <a:pt x="23216" y="12209"/>
                    <a:pt x="23118" y="12206"/>
                  </a:cubicBezTo>
                  <a:cubicBezTo>
                    <a:pt x="22866" y="11906"/>
                    <a:pt x="22617" y="11602"/>
                    <a:pt x="22359" y="11307"/>
                  </a:cubicBezTo>
                  <a:cubicBezTo>
                    <a:pt x="22329" y="11277"/>
                    <a:pt x="22299" y="11247"/>
                    <a:pt x="22269" y="11217"/>
                  </a:cubicBezTo>
                  <a:cubicBezTo>
                    <a:pt x="22269" y="11212"/>
                    <a:pt x="22270" y="11207"/>
                    <a:pt x="22269" y="11202"/>
                  </a:cubicBezTo>
                  <a:cubicBezTo>
                    <a:pt x="22210" y="10974"/>
                    <a:pt x="22239" y="10743"/>
                    <a:pt x="22286" y="10515"/>
                  </a:cubicBezTo>
                  <a:cubicBezTo>
                    <a:pt x="22309" y="10523"/>
                    <a:pt x="22335" y="10526"/>
                    <a:pt x="22362" y="10526"/>
                  </a:cubicBezTo>
                  <a:cubicBezTo>
                    <a:pt x="22380" y="10526"/>
                    <a:pt x="22398" y="10525"/>
                    <a:pt x="22416" y="10523"/>
                  </a:cubicBezTo>
                  <a:cubicBezTo>
                    <a:pt x="22710" y="10519"/>
                    <a:pt x="22979" y="10368"/>
                    <a:pt x="23207" y="10194"/>
                  </a:cubicBezTo>
                  <a:cubicBezTo>
                    <a:pt x="23760" y="9756"/>
                    <a:pt x="24366" y="8860"/>
                    <a:pt x="24148" y="8130"/>
                  </a:cubicBezTo>
                  <a:cubicBezTo>
                    <a:pt x="23996" y="7622"/>
                    <a:pt x="23585" y="7402"/>
                    <a:pt x="23127" y="7402"/>
                  </a:cubicBezTo>
                  <a:cubicBezTo>
                    <a:pt x="22974" y="7402"/>
                    <a:pt x="22817" y="7427"/>
                    <a:pt x="22662" y="7473"/>
                  </a:cubicBezTo>
                  <a:cubicBezTo>
                    <a:pt x="22119" y="7632"/>
                    <a:pt x="21828" y="8183"/>
                    <a:pt x="21663" y="8685"/>
                  </a:cubicBezTo>
                  <a:cubicBezTo>
                    <a:pt x="21491" y="9188"/>
                    <a:pt x="21592" y="9669"/>
                    <a:pt x="21859" y="10116"/>
                  </a:cubicBezTo>
                  <a:cubicBezTo>
                    <a:pt x="21898" y="10175"/>
                    <a:pt x="22005" y="10385"/>
                    <a:pt x="22103" y="10450"/>
                  </a:cubicBezTo>
                  <a:cubicBezTo>
                    <a:pt x="22067" y="10628"/>
                    <a:pt x="22035" y="10811"/>
                    <a:pt x="22043" y="10990"/>
                  </a:cubicBezTo>
                  <a:cubicBezTo>
                    <a:pt x="21714" y="10661"/>
                    <a:pt x="21380" y="10334"/>
                    <a:pt x="21014" y="10047"/>
                  </a:cubicBezTo>
                  <a:cubicBezTo>
                    <a:pt x="20778" y="9866"/>
                    <a:pt x="20554" y="9673"/>
                    <a:pt x="20336" y="9471"/>
                  </a:cubicBezTo>
                  <a:cubicBezTo>
                    <a:pt x="20066" y="9256"/>
                    <a:pt x="19786" y="9050"/>
                    <a:pt x="19504" y="8849"/>
                  </a:cubicBezTo>
                  <a:cubicBezTo>
                    <a:pt x="19552" y="8524"/>
                    <a:pt x="19665" y="8204"/>
                    <a:pt x="19819" y="7905"/>
                  </a:cubicBezTo>
                  <a:cubicBezTo>
                    <a:pt x="19819" y="7906"/>
                    <a:pt x="19819" y="7906"/>
                    <a:pt x="19820" y="7906"/>
                  </a:cubicBezTo>
                  <a:cubicBezTo>
                    <a:pt x="20147" y="8032"/>
                    <a:pt x="20508" y="8107"/>
                    <a:pt x="20866" y="8107"/>
                  </a:cubicBezTo>
                  <a:cubicBezTo>
                    <a:pt x="21234" y="8107"/>
                    <a:pt x="21598" y="8027"/>
                    <a:pt x="21917" y="7840"/>
                  </a:cubicBezTo>
                  <a:cubicBezTo>
                    <a:pt x="22807" y="7316"/>
                    <a:pt x="22785" y="5895"/>
                    <a:pt x="21951" y="5327"/>
                  </a:cubicBezTo>
                  <a:cubicBezTo>
                    <a:pt x="21649" y="5129"/>
                    <a:pt x="21261" y="5025"/>
                    <a:pt x="20877" y="5025"/>
                  </a:cubicBezTo>
                  <a:cubicBezTo>
                    <a:pt x="20176" y="5025"/>
                    <a:pt x="19485" y="5367"/>
                    <a:pt x="19335" y="6100"/>
                  </a:cubicBezTo>
                  <a:cubicBezTo>
                    <a:pt x="19255" y="6390"/>
                    <a:pt x="19217" y="6696"/>
                    <a:pt x="19278" y="6993"/>
                  </a:cubicBezTo>
                  <a:cubicBezTo>
                    <a:pt x="19295" y="7118"/>
                    <a:pt x="19485" y="7648"/>
                    <a:pt x="19651" y="7778"/>
                  </a:cubicBezTo>
                  <a:cubicBezTo>
                    <a:pt x="19511" y="8043"/>
                    <a:pt x="19409" y="8327"/>
                    <a:pt x="19353" y="8627"/>
                  </a:cubicBezTo>
                  <a:cubicBezTo>
                    <a:pt x="19349" y="8661"/>
                    <a:pt x="19343" y="8696"/>
                    <a:pt x="19338" y="8730"/>
                  </a:cubicBezTo>
                  <a:cubicBezTo>
                    <a:pt x="19271" y="8683"/>
                    <a:pt x="19204" y="8635"/>
                    <a:pt x="19136" y="8587"/>
                  </a:cubicBezTo>
                  <a:cubicBezTo>
                    <a:pt x="18537" y="8199"/>
                    <a:pt x="17976" y="7771"/>
                    <a:pt x="17367" y="7404"/>
                  </a:cubicBezTo>
                  <a:cubicBezTo>
                    <a:pt x="17320" y="7248"/>
                    <a:pt x="17347" y="7086"/>
                    <a:pt x="17360" y="6927"/>
                  </a:cubicBezTo>
                  <a:cubicBezTo>
                    <a:pt x="17377" y="6793"/>
                    <a:pt x="17395" y="6659"/>
                    <a:pt x="17413" y="6525"/>
                  </a:cubicBezTo>
                  <a:cubicBezTo>
                    <a:pt x="17618" y="6525"/>
                    <a:pt x="17820" y="6483"/>
                    <a:pt x="18018" y="6442"/>
                  </a:cubicBezTo>
                  <a:cubicBezTo>
                    <a:pt x="18271" y="6382"/>
                    <a:pt x="18510" y="6264"/>
                    <a:pt x="18719" y="6110"/>
                  </a:cubicBezTo>
                  <a:cubicBezTo>
                    <a:pt x="19007" y="5856"/>
                    <a:pt x="19336" y="5595"/>
                    <a:pt x="19465" y="5222"/>
                  </a:cubicBezTo>
                  <a:cubicBezTo>
                    <a:pt x="19643" y="4617"/>
                    <a:pt x="19374" y="3893"/>
                    <a:pt x="18791" y="3618"/>
                  </a:cubicBezTo>
                  <a:cubicBezTo>
                    <a:pt x="18573" y="3508"/>
                    <a:pt x="18329" y="3454"/>
                    <a:pt x="18087" y="3454"/>
                  </a:cubicBezTo>
                  <a:cubicBezTo>
                    <a:pt x="17549" y="3454"/>
                    <a:pt x="17015" y="3720"/>
                    <a:pt x="16773" y="4228"/>
                  </a:cubicBezTo>
                  <a:cubicBezTo>
                    <a:pt x="16357" y="4979"/>
                    <a:pt x="16297" y="5964"/>
                    <a:pt x="17166" y="6406"/>
                  </a:cubicBezTo>
                  <a:cubicBezTo>
                    <a:pt x="17172" y="6435"/>
                    <a:pt x="17198" y="6454"/>
                    <a:pt x="17226" y="6458"/>
                  </a:cubicBezTo>
                  <a:cubicBezTo>
                    <a:pt x="17205" y="6588"/>
                    <a:pt x="17190" y="6719"/>
                    <a:pt x="17179" y="6849"/>
                  </a:cubicBezTo>
                  <a:cubicBezTo>
                    <a:pt x="17174" y="6993"/>
                    <a:pt x="17155" y="7144"/>
                    <a:pt x="17171" y="7288"/>
                  </a:cubicBezTo>
                  <a:cubicBezTo>
                    <a:pt x="17165" y="7285"/>
                    <a:pt x="17160" y="7281"/>
                    <a:pt x="17155" y="7278"/>
                  </a:cubicBezTo>
                  <a:cubicBezTo>
                    <a:pt x="16700" y="7020"/>
                    <a:pt x="16242" y="6766"/>
                    <a:pt x="15780" y="6523"/>
                  </a:cubicBezTo>
                  <a:cubicBezTo>
                    <a:pt x="15399" y="6348"/>
                    <a:pt x="15016" y="6178"/>
                    <a:pt x="14635" y="6005"/>
                  </a:cubicBezTo>
                  <a:cubicBezTo>
                    <a:pt x="14527" y="5667"/>
                    <a:pt x="14437" y="5320"/>
                    <a:pt x="14410" y="4966"/>
                  </a:cubicBezTo>
                  <a:cubicBezTo>
                    <a:pt x="14753" y="4872"/>
                    <a:pt x="15079" y="4718"/>
                    <a:pt x="15345" y="4477"/>
                  </a:cubicBezTo>
                  <a:cubicBezTo>
                    <a:pt x="15555" y="4272"/>
                    <a:pt x="15790" y="4073"/>
                    <a:pt x="15905" y="3795"/>
                  </a:cubicBezTo>
                  <a:cubicBezTo>
                    <a:pt x="16133" y="3219"/>
                    <a:pt x="16022" y="2467"/>
                    <a:pt x="15520" y="2068"/>
                  </a:cubicBezTo>
                  <a:cubicBezTo>
                    <a:pt x="15278" y="1890"/>
                    <a:pt x="14974" y="1811"/>
                    <a:pt x="14672" y="1811"/>
                  </a:cubicBezTo>
                  <a:cubicBezTo>
                    <a:pt x="14565" y="1811"/>
                    <a:pt x="14459" y="1821"/>
                    <a:pt x="14355" y="1840"/>
                  </a:cubicBezTo>
                  <a:cubicBezTo>
                    <a:pt x="13795" y="1938"/>
                    <a:pt x="13378" y="2447"/>
                    <a:pt x="13242" y="2978"/>
                  </a:cubicBezTo>
                  <a:cubicBezTo>
                    <a:pt x="13107" y="3614"/>
                    <a:pt x="13296" y="4353"/>
                    <a:pt x="13801" y="4780"/>
                  </a:cubicBezTo>
                  <a:cubicBezTo>
                    <a:pt x="13877" y="4834"/>
                    <a:pt x="14095" y="5008"/>
                    <a:pt x="14228" y="5008"/>
                  </a:cubicBezTo>
                  <a:cubicBezTo>
                    <a:pt x="14235" y="5008"/>
                    <a:pt x="14242" y="5007"/>
                    <a:pt x="14248" y="5006"/>
                  </a:cubicBezTo>
                  <a:cubicBezTo>
                    <a:pt x="14271" y="5253"/>
                    <a:pt x="14315" y="5498"/>
                    <a:pt x="14381" y="5740"/>
                  </a:cubicBezTo>
                  <a:cubicBezTo>
                    <a:pt x="14392" y="5766"/>
                    <a:pt x="14414" y="5838"/>
                    <a:pt x="14442" y="5917"/>
                  </a:cubicBezTo>
                  <a:cubicBezTo>
                    <a:pt x="14335" y="5869"/>
                    <a:pt x="14227" y="5822"/>
                    <a:pt x="14122" y="5771"/>
                  </a:cubicBezTo>
                  <a:cubicBezTo>
                    <a:pt x="13322" y="5410"/>
                    <a:pt x="12492" y="5117"/>
                    <a:pt x="11662" y="4834"/>
                  </a:cubicBezTo>
                  <a:cubicBezTo>
                    <a:pt x="11665" y="4819"/>
                    <a:pt x="11665" y="4802"/>
                    <a:pt x="11658" y="4781"/>
                  </a:cubicBezTo>
                  <a:cubicBezTo>
                    <a:pt x="11584" y="4612"/>
                    <a:pt x="11547" y="4430"/>
                    <a:pt x="11510" y="4248"/>
                  </a:cubicBezTo>
                  <a:lnTo>
                    <a:pt x="11510" y="4248"/>
                  </a:lnTo>
                  <a:cubicBezTo>
                    <a:pt x="11517" y="4249"/>
                    <a:pt x="11524" y="4250"/>
                    <a:pt x="11531" y="4250"/>
                  </a:cubicBezTo>
                  <a:cubicBezTo>
                    <a:pt x="11672" y="4250"/>
                    <a:pt x="11884" y="3982"/>
                    <a:pt x="11951" y="3905"/>
                  </a:cubicBezTo>
                  <a:cubicBezTo>
                    <a:pt x="12140" y="3691"/>
                    <a:pt x="12251" y="3431"/>
                    <a:pt x="12348" y="3166"/>
                  </a:cubicBezTo>
                  <a:cubicBezTo>
                    <a:pt x="12442" y="2920"/>
                    <a:pt x="12505" y="2663"/>
                    <a:pt x="12527" y="2401"/>
                  </a:cubicBezTo>
                  <a:cubicBezTo>
                    <a:pt x="12582" y="1974"/>
                    <a:pt x="12604" y="1507"/>
                    <a:pt x="12385" y="1122"/>
                  </a:cubicBezTo>
                  <a:cubicBezTo>
                    <a:pt x="12182" y="759"/>
                    <a:pt x="11776" y="549"/>
                    <a:pt x="11375" y="492"/>
                  </a:cubicBezTo>
                  <a:cubicBezTo>
                    <a:pt x="11333" y="486"/>
                    <a:pt x="11292" y="484"/>
                    <a:pt x="11251" y="484"/>
                  </a:cubicBezTo>
                  <a:cubicBezTo>
                    <a:pt x="10953" y="484"/>
                    <a:pt x="10674" y="629"/>
                    <a:pt x="10453" y="822"/>
                  </a:cubicBezTo>
                  <a:cubicBezTo>
                    <a:pt x="10237" y="1014"/>
                    <a:pt x="10096" y="1273"/>
                    <a:pt x="9966" y="1525"/>
                  </a:cubicBezTo>
                  <a:cubicBezTo>
                    <a:pt x="9620" y="2237"/>
                    <a:pt x="9802" y="3070"/>
                    <a:pt x="10277" y="3678"/>
                  </a:cubicBezTo>
                  <a:cubicBezTo>
                    <a:pt x="10538" y="3993"/>
                    <a:pt x="10873" y="4343"/>
                    <a:pt x="11310" y="4343"/>
                  </a:cubicBezTo>
                  <a:cubicBezTo>
                    <a:pt x="11313" y="4343"/>
                    <a:pt x="11315" y="4343"/>
                    <a:pt x="11318" y="4343"/>
                  </a:cubicBezTo>
                  <a:cubicBezTo>
                    <a:pt x="11318" y="4346"/>
                    <a:pt x="11319" y="4348"/>
                    <a:pt x="11319" y="4350"/>
                  </a:cubicBezTo>
                  <a:cubicBezTo>
                    <a:pt x="11355" y="4488"/>
                    <a:pt x="11384" y="4631"/>
                    <a:pt x="11446" y="4759"/>
                  </a:cubicBezTo>
                  <a:cubicBezTo>
                    <a:pt x="10595" y="4458"/>
                    <a:pt x="9733" y="4185"/>
                    <a:pt x="8842" y="4021"/>
                  </a:cubicBezTo>
                  <a:cubicBezTo>
                    <a:pt x="8544" y="3968"/>
                    <a:pt x="8249" y="3899"/>
                    <a:pt x="7952" y="3834"/>
                  </a:cubicBezTo>
                  <a:cubicBezTo>
                    <a:pt x="8148" y="3649"/>
                    <a:pt x="8207" y="3369"/>
                    <a:pt x="8256" y="3112"/>
                  </a:cubicBezTo>
                  <a:cubicBezTo>
                    <a:pt x="8344" y="2730"/>
                    <a:pt x="8360" y="2338"/>
                    <a:pt x="8274" y="1953"/>
                  </a:cubicBezTo>
                  <a:cubicBezTo>
                    <a:pt x="8199" y="1552"/>
                    <a:pt x="8093" y="1144"/>
                    <a:pt x="7862" y="803"/>
                  </a:cubicBezTo>
                  <a:cubicBezTo>
                    <a:pt x="7573" y="333"/>
                    <a:pt x="7133" y="0"/>
                    <a:pt x="664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3" name="Google Shape;13;p2"/>
            <p:cNvGrpSpPr/>
            <p:nvPr/>
          </p:nvGrpSpPr>
          <p:grpSpPr>
            <a:xfrm>
              <a:off x="8541401" y="3896334"/>
              <a:ext cx="281788" cy="286457"/>
              <a:chOff x="1734050" y="266200"/>
              <a:chExt cx="132800" cy="135000"/>
            </a:xfrm>
          </p:grpSpPr>
          <p:sp>
            <p:nvSpPr>
              <p:cNvPr id="14" name="Google Shape;14;p2"/>
              <p:cNvSpPr/>
              <p:nvPr/>
            </p:nvSpPr>
            <p:spPr>
              <a:xfrm>
                <a:off x="1771450" y="313225"/>
                <a:ext cx="56175" cy="42725"/>
              </a:xfrm>
              <a:custGeom>
                <a:avLst/>
                <a:gdLst/>
                <a:ahLst/>
                <a:cxnLst/>
                <a:rect l="l" t="t" r="r" b="b"/>
                <a:pathLst>
                  <a:path w="2247" h="1709" extrusionOk="0">
                    <a:moveTo>
                      <a:pt x="1185" y="217"/>
                    </a:moveTo>
                    <a:cubicBezTo>
                      <a:pt x="1217" y="258"/>
                      <a:pt x="1276" y="263"/>
                      <a:pt x="1323" y="276"/>
                    </a:cubicBezTo>
                    <a:cubicBezTo>
                      <a:pt x="1494" y="317"/>
                      <a:pt x="1654" y="407"/>
                      <a:pt x="1758" y="550"/>
                    </a:cubicBezTo>
                    <a:cubicBezTo>
                      <a:pt x="1963" y="784"/>
                      <a:pt x="1968" y="1135"/>
                      <a:pt x="1731" y="1347"/>
                    </a:cubicBezTo>
                    <a:cubicBezTo>
                      <a:pt x="1604" y="1452"/>
                      <a:pt x="1430" y="1470"/>
                      <a:pt x="1270" y="1480"/>
                    </a:cubicBezTo>
                    <a:cubicBezTo>
                      <a:pt x="1259" y="1481"/>
                      <a:pt x="1248" y="1481"/>
                      <a:pt x="1236" y="1481"/>
                    </a:cubicBezTo>
                    <a:cubicBezTo>
                      <a:pt x="870" y="1481"/>
                      <a:pt x="479" y="1179"/>
                      <a:pt x="501" y="793"/>
                    </a:cubicBezTo>
                    <a:cubicBezTo>
                      <a:pt x="538" y="473"/>
                      <a:pt x="875" y="226"/>
                      <a:pt x="1185" y="217"/>
                    </a:cubicBezTo>
                    <a:close/>
                    <a:moveTo>
                      <a:pt x="1277" y="0"/>
                    </a:moveTo>
                    <a:cubicBezTo>
                      <a:pt x="1263" y="0"/>
                      <a:pt x="1248" y="2"/>
                      <a:pt x="1233" y="7"/>
                    </a:cubicBezTo>
                    <a:cubicBezTo>
                      <a:pt x="1205" y="3"/>
                      <a:pt x="1177" y="1"/>
                      <a:pt x="1149" y="1"/>
                    </a:cubicBezTo>
                    <a:cubicBezTo>
                      <a:pt x="857" y="1"/>
                      <a:pt x="576" y="186"/>
                      <a:pt x="400" y="410"/>
                    </a:cubicBezTo>
                    <a:cubicBezTo>
                      <a:pt x="0" y="949"/>
                      <a:pt x="569" y="1650"/>
                      <a:pt x="1152" y="1701"/>
                    </a:cubicBezTo>
                    <a:cubicBezTo>
                      <a:pt x="1203" y="1706"/>
                      <a:pt x="1255" y="1708"/>
                      <a:pt x="1308" y="1708"/>
                    </a:cubicBezTo>
                    <a:cubicBezTo>
                      <a:pt x="1487" y="1708"/>
                      <a:pt x="1669" y="1675"/>
                      <a:pt x="1825" y="1585"/>
                    </a:cubicBezTo>
                    <a:cubicBezTo>
                      <a:pt x="2148" y="1375"/>
                      <a:pt x="2246" y="904"/>
                      <a:pt x="2046" y="576"/>
                    </a:cubicBezTo>
                    <a:cubicBezTo>
                      <a:pt x="1917" y="339"/>
                      <a:pt x="1715" y="138"/>
                      <a:pt x="1459" y="47"/>
                    </a:cubicBezTo>
                    <a:cubicBezTo>
                      <a:pt x="1401" y="32"/>
                      <a:pt x="1338" y="0"/>
                      <a:pt x="127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" name="Google Shape;15;p2"/>
              <p:cNvSpPr/>
              <p:nvPr/>
            </p:nvSpPr>
            <p:spPr>
              <a:xfrm>
                <a:off x="1734050" y="266200"/>
                <a:ext cx="132800" cy="135000"/>
              </a:xfrm>
              <a:custGeom>
                <a:avLst/>
                <a:gdLst/>
                <a:ahLst/>
                <a:cxnLst/>
                <a:rect l="l" t="t" r="r" b="b"/>
                <a:pathLst>
                  <a:path w="5312" h="5400" extrusionOk="0">
                    <a:moveTo>
                      <a:pt x="3116" y="191"/>
                    </a:moveTo>
                    <a:cubicBezTo>
                      <a:pt x="3240" y="191"/>
                      <a:pt x="3362" y="239"/>
                      <a:pt x="3440" y="341"/>
                    </a:cubicBezTo>
                    <a:cubicBezTo>
                      <a:pt x="3552" y="490"/>
                      <a:pt x="3543" y="670"/>
                      <a:pt x="3532" y="852"/>
                    </a:cubicBezTo>
                    <a:cubicBezTo>
                      <a:pt x="3519" y="964"/>
                      <a:pt x="3508" y="1076"/>
                      <a:pt x="3487" y="1187"/>
                    </a:cubicBezTo>
                    <a:cubicBezTo>
                      <a:pt x="3454" y="1274"/>
                      <a:pt x="3472" y="1418"/>
                      <a:pt x="3588" y="1418"/>
                    </a:cubicBezTo>
                    <a:cubicBezTo>
                      <a:pt x="3591" y="1418"/>
                      <a:pt x="3594" y="1418"/>
                      <a:pt x="3598" y="1418"/>
                    </a:cubicBezTo>
                    <a:cubicBezTo>
                      <a:pt x="3687" y="1414"/>
                      <a:pt x="3726" y="1323"/>
                      <a:pt x="3786" y="1271"/>
                    </a:cubicBezTo>
                    <a:cubicBezTo>
                      <a:pt x="3950" y="1146"/>
                      <a:pt x="4156" y="957"/>
                      <a:pt x="4371" y="957"/>
                    </a:cubicBezTo>
                    <a:cubicBezTo>
                      <a:pt x="4428" y="957"/>
                      <a:pt x="4485" y="970"/>
                      <a:pt x="4542" y="1001"/>
                    </a:cubicBezTo>
                    <a:cubicBezTo>
                      <a:pt x="5306" y="1569"/>
                      <a:pt x="4015" y="2784"/>
                      <a:pt x="4233" y="3069"/>
                    </a:cubicBezTo>
                    <a:cubicBezTo>
                      <a:pt x="4288" y="3137"/>
                      <a:pt x="4384" y="3150"/>
                      <a:pt x="4460" y="3183"/>
                    </a:cubicBezTo>
                    <a:cubicBezTo>
                      <a:pt x="4546" y="3222"/>
                      <a:pt x="4624" y="3272"/>
                      <a:pt x="4701" y="3329"/>
                    </a:cubicBezTo>
                    <a:cubicBezTo>
                      <a:pt x="4862" y="3451"/>
                      <a:pt x="4977" y="3636"/>
                      <a:pt x="4900" y="3841"/>
                    </a:cubicBezTo>
                    <a:cubicBezTo>
                      <a:pt x="4789" y="4093"/>
                      <a:pt x="4502" y="4188"/>
                      <a:pt x="4263" y="4281"/>
                    </a:cubicBezTo>
                    <a:cubicBezTo>
                      <a:pt x="4133" y="4327"/>
                      <a:pt x="3988" y="4359"/>
                      <a:pt x="3847" y="4359"/>
                    </a:cubicBezTo>
                    <a:cubicBezTo>
                      <a:pt x="3682" y="4359"/>
                      <a:pt x="3522" y="4315"/>
                      <a:pt x="3398" y="4194"/>
                    </a:cubicBezTo>
                    <a:cubicBezTo>
                      <a:pt x="3382" y="4185"/>
                      <a:pt x="3367" y="4181"/>
                      <a:pt x="3354" y="4181"/>
                    </a:cubicBezTo>
                    <a:cubicBezTo>
                      <a:pt x="3292" y="4181"/>
                      <a:pt x="3261" y="4264"/>
                      <a:pt x="3285" y="4326"/>
                    </a:cubicBezTo>
                    <a:cubicBezTo>
                      <a:pt x="3316" y="4451"/>
                      <a:pt x="3308" y="4582"/>
                      <a:pt x="3301" y="4709"/>
                    </a:cubicBezTo>
                    <a:cubicBezTo>
                      <a:pt x="3272" y="4950"/>
                      <a:pt x="3190" y="5212"/>
                      <a:pt x="2902" y="5212"/>
                    </a:cubicBezTo>
                    <a:cubicBezTo>
                      <a:pt x="2900" y="5212"/>
                      <a:pt x="2897" y="5212"/>
                      <a:pt x="2894" y="5212"/>
                    </a:cubicBezTo>
                    <a:cubicBezTo>
                      <a:pt x="2586" y="5209"/>
                      <a:pt x="2349" y="4933"/>
                      <a:pt x="2220" y="4675"/>
                    </a:cubicBezTo>
                    <a:cubicBezTo>
                      <a:pt x="2170" y="4563"/>
                      <a:pt x="2160" y="4440"/>
                      <a:pt x="2152" y="4318"/>
                    </a:cubicBezTo>
                    <a:cubicBezTo>
                      <a:pt x="2151" y="4291"/>
                      <a:pt x="2152" y="4263"/>
                      <a:pt x="2148" y="4236"/>
                    </a:cubicBezTo>
                    <a:cubicBezTo>
                      <a:pt x="2140" y="4201"/>
                      <a:pt x="2105" y="4175"/>
                      <a:pt x="2071" y="4175"/>
                    </a:cubicBezTo>
                    <a:cubicBezTo>
                      <a:pt x="2059" y="4175"/>
                      <a:pt x="2047" y="4178"/>
                      <a:pt x="2036" y="4184"/>
                    </a:cubicBezTo>
                    <a:cubicBezTo>
                      <a:pt x="1851" y="4377"/>
                      <a:pt x="1648" y="4565"/>
                      <a:pt x="1404" y="4683"/>
                    </a:cubicBezTo>
                    <a:cubicBezTo>
                      <a:pt x="1263" y="4755"/>
                      <a:pt x="1130" y="4789"/>
                      <a:pt x="1012" y="4789"/>
                    </a:cubicBezTo>
                    <a:cubicBezTo>
                      <a:pt x="686" y="4789"/>
                      <a:pt x="472" y="4530"/>
                      <a:pt x="496" y="4093"/>
                    </a:cubicBezTo>
                    <a:cubicBezTo>
                      <a:pt x="531" y="3824"/>
                      <a:pt x="628" y="3567"/>
                      <a:pt x="810" y="3359"/>
                    </a:cubicBezTo>
                    <a:cubicBezTo>
                      <a:pt x="909" y="3232"/>
                      <a:pt x="1175" y="3098"/>
                      <a:pt x="1047" y="2911"/>
                    </a:cubicBezTo>
                    <a:cubicBezTo>
                      <a:pt x="913" y="2806"/>
                      <a:pt x="774" y="2704"/>
                      <a:pt x="658" y="2578"/>
                    </a:cubicBezTo>
                    <a:cubicBezTo>
                      <a:pt x="512" y="2430"/>
                      <a:pt x="337" y="2255"/>
                      <a:pt x="279" y="2042"/>
                    </a:cubicBezTo>
                    <a:cubicBezTo>
                      <a:pt x="183" y="1638"/>
                      <a:pt x="416" y="1177"/>
                      <a:pt x="775" y="980"/>
                    </a:cubicBezTo>
                    <a:cubicBezTo>
                      <a:pt x="834" y="948"/>
                      <a:pt x="897" y="935"/>
                      <a:pt x="962" y="935"/>
                    </a:cubicBezTo>
                    <a:cubicBezTo>
                      <a:pt x="1022" y="935"/>
                      <a:pt x="1084" y="946"/>
                      <a:pt x="1143" y="963"/>
                    </a:cubicBezTo>
                    <a:cubicBezTo>
                      <a:pt x="1466" y="1034"/>
                      <a:pt x="1721" y="1257"/>
                      <a:pt x="1953" y="1485"/>
                    </a:cubicBezTo>
                    <a:cubicBezTo>
                      <a:pt x="1925" y="1558"/>
                      <a:pt x="1969" y="1653"/>
                      <a:pt x="2045" y="1653"/>
                    </a:cubicBezTo>
                    <a:cubicBezTo>
                      <a:pt x="2058" y="1653"/>
                      <a:pt x="2072" y="1650"/>
                      <a:pt x="2086" y="1644"/>
                    </a:cubicBezTo>
                    <a:cubicBezTo>
                      <a:pt x="2106" y="1688"/>
                      <a:pt x="2145" y="1710"/>
                      <a:pt x="2181" y="1710"/>
                    </a:cubicBezTo>
                    <a:cubicBezTo>
                      <a:pt x="2226" y="1710"/>
                      <a:pt x="2268" y="1677"/>
                      <a:pt x="2265" y="1612"/>
                    </a:cubicBezTo>
                    <a:cubicBezTo>
                      <a:pt x="2256" y="1549"/>
                      <a:pt x="2202" y="1506"/>
                      <a:pt x="2167" y="1457"/>
                    </a:cubicBezTo>
                    <a:cubicBezTo>
                      <a:pt x="2257" y="1013"/>
                      <a:pt x="2459" y="549"/>
                      <a:pt x="2839" y="277"/>
                    </a:cubicBezTo>
                    <a:cubicBezTo>
                      <a:pt x="2918" y="221"/>
                      <a:pt x="3017" y="191"/>
                      <a:pt x="3116" y="191"/>
                    </a:cubicBezTo>
                    <a:close/>
                    <a:moveTo>
                      <a:pt x="3037" y="1"/>
                    </a:moveTo>
                    <a:cubicBezTo>
                      <a:pt x="2931" y="1"/>
                      <a:pt x="2825" y="25"/>
                      <a:pt x="2729" y="77"/>
                    </a:cubicBezTo>
                    <a:cubicBezTo>
                      <a:pt x="2292" y="315"/>
                      <a:pt x="2121" y="826"/>
                      <a:pt x="2001" y="1280"/>
                    </a:cubicBezTo>
                    <a:cubicBezTo>
                      <a:pt x="1852" y="1143"/>
                      <a:pt x="1706" y="994"/>
                      <a:pt x="1525" y="899"/>
                    </a:cubicBezTo>
                    <a:cubicBezTo>
                      <a:pt x="1358" y="823"/>
                      <a:pt x="1168" y="754"/>
                      <a:pt x="981" y="754"/>
                    </a:cubicBezTo>
                    <a:cubicBezTo>
                      <a:pt x="917" y="754"/>
                      <a:pt x="854" y="762"/>
                      <a:pt x="792" y="780"/>
                    </a:cubicBezTo>
                    <a:cubicBezTo>
                      <a:pt x="323" y="926"/>
                      <a:pt x="1" y="1418"/>
                      <a:pt x="35" y="1905"/>
                    </a:cubicBezTo>
                    <a:cubicBezTo>
                      <a:pt x="98" y="2375"/>
                      <a:pt x="486" y="2716"/>
                      <a:pt x="824" y="3012"/>
                    </a:cubicBezTo>
                    <a:cubicBezTo>
                      <a:pt x="499" y="3377"/>
                      <a:pt x="292" y="3884"/>
                      <a:pt x="338" y="4377"/>
                    </a:cubicBezTo>
                    <a:cubicBezTo>
                      <a:pt x="376" y="4702"/>
                      <a:pt x="641" y="5014"/>
                      <a:pt x="981" y="5014"/>
                    </a:cubicBezTo>
                    <a:cubicBezTo>
                      <a:pt x="992" y="5014"/>
                      <a:pt x="1002" y="5014"/>
                      <a:pt x="1013" y="5014"/>
                    </a:cubicBezTo>
                    <a:cubicBezTo>
                      <a:pt x="1414" y="4990"/>
                      <a:pt x="1740" y="4712"/>
                      <a:pt x="2019" y="4448"/>
                    </a:cubicBezTo>
                    <a:lnTo>
                      <a:pt x="2019" y="4448"/>
                    </a:lnTo>
                    <a:cubicBezTo>
                      <a:pt x="2001" y="4799"/>
                      <a:pt x="2214" y="5127"/>
                      <a:pt x="2506" y="5307"/>
                    </a:cubicBezTo>
                    <a:cubicBezTo>
                      <a:pt x="2606" y="5369"/>
                      <a:pt x="2725" y="5400"/>
                      <a:pt x="2844" y="5400"/>
                    </a:cubicBezTo>
                    <a:cubicBezTo>
                      <a:pt x="2981" y="5400"/>
                      <a:pt x="3118" y="5358"/>
                      <a:pt x="3225" y="5273"/>
                    </a:cubicBezTo>
                    <a:cubicBezTo>
                      <a:pt x="3468" y="5066"/>
                      <a:pt x="3490" y="4710"/>
                      <a:pt x="3471" y="4411"/>
                    </a:cubicBezTo>
                    <a:lnTo>
                      <a:pt x="3471" y="4411"/>
                    </a:lnTo>
                    <a:cubicBezTo>
                      <a:pt x="3616" y="4478"/>
                      <a:pt x="3771" y="4511"/>
                      <a:pt x="3926" y="4511"/>
                    </a:cubicBezTo>
                    <a:cubicBezTo>
                      <a:pt x="4089" y="4511"/>
                      <a:pt x="4252" y="4475"/>
                      <a:pt x="4404" y="4407"/>
                    </a:cubicBezTo>
                    <a:cubicBezTo>
                      <a:pt x="4584" y="4331"/>
                      <a:pt x="4766" y="4239"/>
                      <a:pt x="4897" y="4087"/>
                    </a:cubicBezTo>
                    <a:cubicBezTo>
                      <a:pt x="5311" y="3597"/>
                      <a:pt x="4834" y="3107"/>
                      <a:pt x="4332" y="2985"/>
                    </a:cubicBezTo>
                    <a:lnTo>
                      <a:pt x="4333" y="2985"/>
                    </a:lnTo>
                    <a:cubicBezTo>
                      <a:pt x="4597" y="2535"/>
                      <a:pt x="4928" y="2077"/>
                      <a:pt x="4943" y="1536"/>
                    </a:cubicBezTo>
                    <a:cubicBezTo>
                      <a:pt x="4928" y="1036"/>
                      <a:pt x="4676" y="807"/>
                      <a:pt x="4353" y="807"/>
                    </a:cubicBezTo>
                    <a:cubicBezTo>
                      <a:pt x="4147" y="807"/>
                      <a:pt x="3912" y="900"/>
                      <a:pt x="3690" y="1075"/>
                    </a:cubicBezTo>
                    <a:cubicBezTo>
                      <a:pt x="3699" y="861"/>
                      <a:pt x="3717" y="637"/>
                      <a:pt x="3645" y="431"/>
                    </a:cubicBezTo>
                    <a:cubicBezTo>
                      <a:pt x="3565" y="158"/>
                      <a:pt x="3303" y="1"/>
                      <a:pt x="303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6;p2"/>
            <p:cNvSpPr/>
            <p:nvPr/>
          </p:nvSpPr>
          <p:spPr>
            <a:xfrm>
              <a:off x="4439136" y="4647763"/>
              <a:ext cx="265741" cy="289674"/>
            </a:xfrm>
            <a:custGeom>
              <a:avLst/>
              <a:gdLst/>
              <a:ahLst/>
              <a:cxnLst/>
              <a:rect l="l" t="t" r="r" b="b"/>
              <a:pathLst>
                <a:path w="3853" h="4200" extrusionOk="0">
                  <a:moveTo>
                    <a:pt x="2412" y="1"/>
                  </a:moveTo>
                  <a:cubicBezTo>
                    <a:pt x="2368" y="1"/>
                    <a:pt x="2325" y="23"/>
                    <a:pt x="2305" y="78"/>
                  </a:cubicBezTo>
                  <a:lnTo>
                    <a:pt x="2306" y="78"/>
                  </a:lnTo>
                  <a:cubicBezTo>
                    <a:pt x="2179" y="478"/>
                    <a:pt x="2037" y="874"/>
                    <a:pt x="1898" y="1269"/>
                  </a:cubicBezTo>
                  <a:cubicBezTo>
                    <a:pt x="1871" y="1351"/>
                    <a:pt x="1841" y="1432"/>
                    <a:pt x="1814" y="1512"/>
                  </a:cubicBezTo>
                  <a:cubicBezTo>
                    <a:pt x="1678" y="1317"/>
                    <a:pt x="1539" y="1124"/>
                    <a:pt x="1389" y="941"/>
                  </a:cubicBezTo>
                  <a:cubicBezTo>
                    <a:pt x="1304" y="813"/>
                    <a:pt x="1214" y="687"/>
                    <a:pt x="1097" y="586"/>
                  </a:cubicBezTo>
                  <a:cubicBezTo>
                    <a:pt x="1060" y="553"/>
                    <a:pt x="1043" y="499"/>
                    <a:pt x="998" y="478"/>
                  </a:cubicBezTo>
                  <a:cubicBezTo>
                    <a:pt x="991" y="476"/>
                    <a:pt x="985" y="474"/>
                    <a:pt x="979" y="474"/>
                  </a:cubicBezTo>
                  <a:cubicBezTo>
                    <a:pt x="946" y="474"/>
                    <a:pt x="920" y="515"/>
                    <a:pt x="941" y="546"/>
                  </a:cubicBezTo>
                  <a:cubicBezTo>
                    <a:pt x="968" y="581"/>
                    <a:pt x="1002" y="606"/>
                    <a:pt x="1026" y="643"/>
                  </a:cubicBezTo>
                  <a:cubicBezTo>
                    <a:pt x="1101" y="773"/>
                    <a:pt x="1195" y="891"/>
                    <a:pt x="1286" y="1011"/>
                  </a:cubicBezTo>
                  <a:cubicBezTo>
                    <a:pt x="1328" y="1080"/>
                    <a:pt x="1370" y="1150"/>
                    <a:pt x="1416" y="1216"/>
                  </a:cubicBezTo>
                  <a:cubicBezTo>
                    <a:pt x="1516" y="1360"/>
                    <a:pt x="1615" y="1505"/>
                    <a:pt x="1715" y="1651"/>
                  </a:cubicBezTo>
                  <a:cubicBezTo>
                    <a:pt x="1191" y="1437"/>
                    <a:pt x="670" y="1217"/>
                    <a:pt x="158" y="1010"/>
                  </a:cubicBezTo>
                  <a:lnTo>
                    <a:pt x="158" y="1010"/>
                  </a:lnTo>
                  <a:cubicBezTo>
                    <a:pt x="0" y="1067"/>
                    <a:pt x="108" y="1258"/>
                    <a:pt x="240" y="1261"/>
                  </a:cubicBezTo>
                  <a:cubicBezTo>
                    <a:pt x="519" y="1364"/>
                    <a:pt x="791" y="1482"/>
                    <a:pt x="1060" y="1609"/>
                  </a:cubicBezTo>
                  <a:cubicBezTo>
                    <a:pt x="1266" y="1693"/>
                    <a:pt x="1474" y="1788"/>
                    <a:pt x="1680" y="1883"/>
                  </a:cubicBezTo>
                  <a:cubicBezTo>
                    <a:pt x="1522" y="2309"/>
                    <a:pt x="1355" y="2732"/>
                    <a:pt x="1198" y="3157"/>
                  </a:cubicBezTo>
                  <a:cubicBezTo>
                    <a:pt x="1174" y="3340"/>
                    <a:pt x="749" y="4166"/>
                    <a:pt x="1009" y="4198"/>
                  </a:cubicBezTo>
                  <a:cubicBezTo>
                    <a:pt x="1014" y="4199"/>
                    <a:pt x="1019" y="4199"/>
                    <a:pt x="1023" y="4199"/>
                  </a:cubicBezTo>
                  <a:cubicBezTo>
                    <a:pt x="1096" y="4199"/>
                    <a:pt x="1141" y="4110"/>
                    <a:pt x="1090" y="4053"/>
                  </a:cubicBezTo>
                  <a:cubicBezTo>
                    <a:pt x="1317" y="3351"/>
                    <a:pt x="1600" y="2665"/>
                    <a:pt x="1879" y="1977"/>
                  </a:cubicBezTo>
                  <a:lnTo>
                    <a:pt x="1962" y="2015"/>
                  </a:lnTo>
                  <a:cubicBezTo>
                    <a:pt x="2338" y="2573"/>
                    <a:pt x="2712" y="3133"/>
                    <a:pt x="3094" y="3686"/>
                  </a:cubicBezTo>
                  <a:cubicBezTo>
                    <a:pt x="3115" y="3720"/>
                    <a:pt x="3152" y="3740"/>
                    <a:pt x="3190" y="3740"/>
                  </a:cubicBezTo>
                  <a:cubicBezTo>
                    <a:pt x="3207" y="3740"/>
                    <a:pt x="3224" y="3736"/>
                    <a:pt x="3240" y="3727"/>
                  </a:cubicBezTo>
                  <a:cubicBezTo>
                    <a:pt x="3288" y="3699"/>
                    <a:pt x="3304" y="3630"/>
                    <a:pt x="3272" y="3584"/>
                  </a:cubicBezTo>
                  <a:cubicBezTo>
                    <a:pt x="2942" y="3111"/>
                    <a:pt x="2607" y="2642"/>
                    <a:pt x="2274" y="2172"/>
                  </a:cubicBezTo>
                  <a:cubicBezTo>
                    <a:pt x="2269" y="2165"/>
                    <a:pt x="2264" y="2158"/>
                    <a:pt x="2259" y="2151"/>
                  </a:cubicBezTo>
                  <a:lnTo>
                    <a:pt x="2259" y="2151"/>
                  </a:lnTo>
                  <a:cubicBezTo>
                    <a:pt x="2659" y="2331"/>
                    <a:pt x="3062" y="2494"/>
                    <a:pt x="3476" y="2589"/>
                  </a:cubicBezTo>
                  <a:cubicBezTo>
                    <a:pt x="3853" y="2316"/>
                    <a:pt x="2863" y="2153"/>
                    <a:pt x="2701" y="2040"/>
                  </a:cubicBezTo>
                  <a:cubicBezTo>
                    <a:pt x="2461" y="1950"/>
                    <a:pt x="2223" y="1856"/>
                    <a:pt x="1984" y="1760"/>
                  </a:cubicBezTo>
                  <a:cubicBezTo>
                    <a:pt x="1981" y="1754"/>
                    <a:pt x="1976" y="1750"/>
                    <a:pt x="1973" y="1744"/>
                  </a:cubicBezTo>
                  <a:cubicBezTo>
                    <a:pt x="2180" y="1226"/>
                    <a:pt x="2381" y="707"/>
                    <a:pt x="2548" y="175"/>
                  </a:cubicBezTo>
                  <a:cubicBezTo>
                    <a:pt x="2583" y="77"/>
                    <a:pt x="2494" y="1"/>
                    <a:pt x="241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4745024" y="72093"/>
              <a:ext cx="161390" cy="190288"/>
            </a:xfrm>
            <a:custGeom>
              <a:avLst/>
              <a:gdLst/>
              <a:ahLst/>
              <a:cxnLst/>
              <a:rect l="l" t="t" r="r" b="b"/>
              <a:pathLst>
                <a:path w="2340" h="2759" extrusionOk="0">
                  <a:moveTo>
                    <a:pt x="1481" y="1"/>
                  </a:moveTo>
                  <a:cubicBezTo>
                    <a:pt x="1436" y="1"/>
                    <a:pt x="1417" y="66"/>
                    <a:pt x="1411" y="110"/>
                  </a:cubicBezTo>
                  <a:cubicBezTo>
                    <a:pt x="1396" y="170"/>
                    <a:pt x="1381" y="231"/>
                    <a:pt x="1372" y="293"/>
                  </a:cubicBezTo>
                  <a:cubicBezTo>
                    <a:pt x="1350" y="421"/>
                    <a:pt x="1320" y="548"/>
                    <a:pt x="1287" y="674"/>
                  </a:cubicBezTo>
                  <a:cubicBezTo>
                    <a:pt x="1263" y="759"/>
                    <a:pt x="1238" y="844"/>
                    <a:pt x="1215" y="929"/>
                  </a:cubicBezTo>
                  <a:cubicBezTo>
                    <a:pt x="1053" y="659"/>
                    <a:pt x="901" y="381"/>
                    <a:pt x="781" y="87"/>
                  </a:cubicBezTo>
                  <a:cubicBezTo>
                    <a:pt x="783" y="35"/>
                    <a:pt x="746" y="9"/>
                    <a:pt x="707" y="9"/>
                  </a:cubicBezTo>
                  <a:cubicBezTo>
                    <a:pt x="668" y="9"/>
                    <a:pt x="627" y="36"/>
                    <a:pt x="629" y="88"/>
                  </a:cubicBezTo>
                  <a:cubicBezTo>
                    <a:pt x="774" y="440"/>
                    <a:pt x="950" y="781"/>
                    <a:pt x="1140" y="1115"/>
                  </a:cubicBezTo>
                  <a:cubicBezTo>
                    <a:pt x="1135" y="1118"/>
                    <a:pt x="1129" y="1122"/>
                    <a:pt x="1123" y="1125"/>
                  </a:cubicBezTo>
                  <a:cubicBezTo>
                    <a:pt x="811" y="1011"/>
                    <a:pt x="502" y="833"/>
                    <a:pt x="189" y="771"/>
                  </a:cubicBezTo>
                  <a:lnTo>
                    <a:pt x="189" y="771"/>
                  </a:lnTo>
                  <a:cubicBezTo>
                    <a:pt x="0" y="937"/>
                    <a:pt x="668" y="1035"/>
                    <a:pt x="765" y="1110"/>
                  </a:cubicBezTo>
                  <a:cubicBezTo>
                    <a:pt x="836" y="1142"/>
                    <a:pt x="906" y="1173"/>
                    <a:pt x="978" y="1204"/>
                  </a:cubicBezTo>
                  <a:cubicBezTo>
                    <a:pt x="804" y="1298"/>
                    <a:pt x="629" y="1389"/>
                    <a:pt x="457" y="1486"/>
                  </a:cubicBezTo>
                  <a:cubicBezTo>
                    <a:pt x="389" y="1537"/>
                    <a:pt x="209" y="1569"/>
                    <a:pt x="276" y="1686"/>
                  </a:cubicBezTo>
                  <a:cubicBezTo>
                    <a:pt x="288" y="1704"/>
                    <a:pt x="310" y="1714"/>
                    <a:pt x="332" y="1714"/>
                  </a:cubicBezTo>
                  <a:cubicBezTo>
                    <a:pt x="344" y="1714"/>
                    <a:pt x="357" y="1711"/>
                    <a:pt x="367" y="1704"/>
                  </a:cubicBezTo>
                  <a:cubicBezTo>
                    <a:pt x="611" y="1559"/>
                    <a:pt x="863" y="1426"/>
                    <a:pt x="1117" y="1298"/>
                  </a:cubicBezTo>
                  <a:lnTo>
                    <a:pt x="1117" y="1298"/>
                  </a:lnTo>
                  <a:cubicBezTo>
                    <a:pt x="1095" y="1385"/>
                    <a:pt x="1072" y="1471"/>
                    <a:pt x="1052" y="1558"/>
                  </a:cubicBezTo>
                  <a:cubicBezTo>
                    <a:pt x="969" y="1921"/>
                    <a:pt x="878" y="2283"/>
                    <a:pt x="814" y="2649"/>
                  </a:cubicBezTo>
                  <a:cubicBezTo>
                    <a:pt x="806" y="2699"/>
                    <a:pt x="842" y="2751"/>
                    <a:pt x="893" y="2758"/>
                  </a:cubicBezTo>
                  <a:cubicBezTo>
                    <a:pt x="897" y="2758"/>
                    <a:pt x="901" y="2759"/>
                    <a:pt x="906" y="2759"/>
                  </a:cubicBezTo>
                  <a:cubicBezTo>
                    <a:pt x="951" y="2759"/>
                    <a:pt x="988" y="2721"/>
                    <a:pt x="994" y="2676"/>
                  </a:cubicBezTo>
                  <a:cubicBezTo>
                    <a:pt x="1008" y="2589"/>
                    <a:pt x="1024" y="2504"/>
                    <a:pt x="1040" y="2419"/>
                  </a:cubicBezTo>
                  <a:cubicBezTo>
                    <a:pt x="1067" y="2280"/>
                    <a:pt x="1097" y="2131"/>
                    <a:pt x="1128" y="1981"/>
                  </a:cubicBezTo>
                  <a:cubicBezTo>
                    <a:pt x="1173" y="1766"/>
                    <a:pt x="1222" y="1552"/>
                    <a:pt x="1270" y="1337"/>
                  </a:cubicBezTo>
                  <a:cubicBezTo>
                    <a:pt x="1437" y="1622"/>
                    <a:pt x="1610" y="1903"/>
                    <a:pt x="1778" y="2184"/>
                  </a:cubicBezTo>
                  <a:cubicBezTo>
                    <a:pt x="1794" y="2209"/>
                    <a:pt x="1820" y="2221"/>
                    <a:pt x="1846" y="2221"/>
                  </a:cubicBezTo>
                  <a:cubicBezTo>
                    <a:pt x="1891" y="2221"/>
                    <a:pt x="1938" y="2187"/>
                    <a:pt x="1942" y="2136"/>
                  </a:cubicBezTo>
                  <a:cubicBezTo>
                    <a:pt x="1889" y="1943"/>
                    <a:pt x="1726" y="1782"/>
                    <a:pt x="1630" y="1596"/>
                  </a:cubicBezTo>
                  <a:cubicBezTo>
                    <a:pt x="1600" y="1547"/>
                    <a:pt x="1569" y="1499"/>
                    <a:pt x="1538" y="1450"/>
                  </a:cubicBezTo>
                  <a:lnTo>
                    <a:pt x="1538" y="1450"/>
                  </a:lnTo>
                  <a:cubicBezTo>
                    <a:pt x="1751" y="1543"/>
                    <a:pt x="1966" y="1631"/>
                    <a:pt x="2185" y="1709"/>
                  </a:cubicBezTo>
                  <a:cubicBezTo>
                    <a:pt x="2193" y="1711"/>
                    <a:pt x="2202" y="1712"/>
                    <a:pt x="2210" y="1712"/>
                  </a:cubicBezTo>
                  <a:cubicBezTo>
                    <a:pt x="2295" y="1712"/>
                    <a:pt x="2322" y="1567"/>
                    <a:pt x="2229" y="1540"/>
                  </a:cubicBezTo>
                  <a:cubicBezTo>
                    <a:pt x="1950" y="1441"/>
                    <a:pt x="1674" y="1333"/>
                    <a:pt x="1397" y="1227"/>
                  </a:cubicBezTo>
                  <a:cubicBezTo>
                    <a:pt x="1387" y="1210"/>
                    <a:pt x="1376" y="1192"/>
                    <a:pt x="1365" y="1175"/>
                  </a:cubicBezTo>
                  <a:cubicBezTo>
                    <a:pt x="1663" y="1032"/>
                    <a:pt x="1963" y="897"/>
                    <a:pt x="2268" y="768"/>
                  </a:cubicBezTo>
                  <a:cubicBezTo>
                    <a:pt x="2339" y="739"/>
                    <a:pt x="2338" y="624"/>
                    <a:pt x="2268" y="594"/>
                  </a:cubicBezTo>
                  <a:cubicBezTo>
                    <a:pt x="1944" y="655"/>
                    <a:pt x="1641" y="851"/>
                    <a:pt x="1339" y="1012"/>
                  </a:cubicBezTo>
                  <a:cubicBezTo>
                    <a:pt x="1368" y="873"/>
                    <a:pt x="1395" y="733"/>
                    <a:pt x="1418" y="592"/>
                  </a:cubicBezTo>
                  <a:cubicBezTo>
                    <a:pt x="1444" y="467"/>
                    <a:pt x="1476" y="339"/>
                    <a:pt x="1505" y="215"/>
                  </a:cubicBezTo>
                  <a:cubicBezTo>
                    <a:pt x="1513" y="178"/>
                    <a:pt x="1521" y="141"/>
                    <a:pt x="1531" y="105"/>
                  </a:cubicBezTo>
                  <a:cubicBezTo>
                    <a:pt x="1545" y="73"/>
                    <a:pt x="1551" y="34"/>
                    <a:pt x="1513" y="10"/>
                  </a:cubicBezTo>
                  <a:cubicBezTo>
                    <a:pt x="1501" y="4"/>
                    <a:pt x="1491" y="1"/>
                    <a:pt x="148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8904385" y="3251003"/>
              <a:ext cx="62487" cy="48486"/>
            </a:xfrm>
            <a:custGeom>
              <a:avLst/>
              <a:gdLst/>
              <a:ahLst/>
              <a:cxnLst/>
              <a:rect l="l" t="t" r="r" b="b"/>
              <a:pathLst>
                <a:path w="906" h="703" extrusionOk="0">
                  <a:moveTo>
                    <a:pt x="453" y="1"/>
                  </a:moveTo>
                  <a:cubicBezTo>
                    <a:pt x="2" y="1"/>
                    <a:pt x="0" y="703"/>
                    <a:pt x="453" y="703"/>
                  </a:cubicBezTo>
                  <a:cubicBezTo>
                    <a:pt x="905" y="703"/>
                    <a:pt x="905" y="1"/>
                    <a:pt x="45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8686932" y="2628420"/>
              <a:ext cx="276214" cy="272122"/>
            </a:xfrm>
            <a:custGeom>
              <a:avLst/>
              <a:gdLst/>
              <a:ahLst/>
              <a:cxnLst/>
              <a:rect l="l" t="t" r="r" b="b"/>
              <a:pathLst>
                <a:path w="5603" h="5520" extrusionOk="0">
                  <a:moveTo>
                    <a:pt x="3693" y="1"/>
                  </a:moveTo>
                  <a:cubicBezTo>
                    <a:pt x="3553" y="347"/>
                    <a:pt x="3485" y="713"/>
                    <a:pt x="3402" y="1074"/>
                  </a:cubicBezTo>
                  <a:cubicBezTo>
                    <a:pt x="3367" y="1233"/>
                    <a:pt x="3332" y="1392"/>
                    <a:pt x="3288" y="1549"/>
                  </a:cubicBezTo>
                  <a:cubicBezTo>
                    <a:pt x="3271" y="1622"/>
                    <a:pt x="3233" y="1648"/>
                    <a:pt x="3187" y="1648"/>
                  </a:cubicBezTo>
                  <a:cubicBezTo>
                    <a:pt x="3111" y="1648"/>
                    <a:pt x="3013" y="1576"/>
                    <a:pt x="2951" y="1535"/>
                  </a:cubicBezTo>
                  <a:cubicBezTo>
                    <a:pt x="2443" y="1195"/>
                    <a:pt x="1987" y="784"/>
                    <a:pt x="1468" y="460"/>
                  </a:cubicBezTo>
                  <a:cubicBezTo>
                    <a:pt x="1374" y="401"/>
                    <a:pt x="1278" y="343"/>
                    <a:pt x="1179" y="291"/>
                  </a:cubicBezTo>
                  <a:lnTo>
                    <a:pt x="1179" y="291"/>
                  </a:lnTo>
                  <a:cubicBezTo>
                    <a:pt x="1307" y="717"/>
                    <a:pt x="1548" y="1090"/>
                    <a:pt x="1756" y="1476"/>
                  </a:cubicBezTo>
                  <a:cubicBezTo>
                    <a:pt x="1872" y="1683"/>
                    <a:pt x="1989" y="1887"/>
                    <a:pt x="2108" y="2091"/>
                  </a:cubicBezTo>
                  <a:cubicBezTo>
                    <a:pt x="2138" y="2150"/>
                    <a:pt x="2186" y="2205"/>
                    <a:pt x="2196" y="2272"/>
                  </a:cubicBezTo>
                  <a:cubicBezTo>
                    <a:pt x="2197" y="2324"/>
                    <a:pt x="2149" y="2353"/>
                    <a:pt x="2101" y="2353"/>
                  </a:cubicBezTo>
                  <a:cubicBezTo>
                    <a:pt x="2092" y="2353"/>
                    <a:pt x="2084" y="2352"/>
                    <a:pt x="2076" y="2350"/>
                  </a:cubicBezTo>
                  <a:cubicBezTo>
                    <a:pt x="1797" y="2286"/>
                    <a:pt x="1534" y="2160"/>
                    <a:pt x="1255" y="2094"/>
                  </a:cubicBezTo>
                  <a:cubicBezTo>
                    <a:pt x="843" y="1993"/>
                    <a:pt x="423" y="1943"/>
                    <a:pt x="1" y="1905"/>
                  </a:cubicBezTo>
                  <a:lnTo>
                    <a:pt x="1" y="1905"/>
                  </a:lnTo>
                  <a:cubicBezTo>
                    <a:pt x="393" y="2409"/>
                    <a:pt x="958" y="2729"/>
                    <a:pt x="1457" y="3111"/>
                  </a:cubicBezTo>
                  <a:cubicBezTo>
                    <a:pt x="1748" y="3316"/>
                    <a:pt x="1694" y="3318"/>
                    <a:pt x="1506" y="3586"/>
                  </a:cubicBezTo>
                  <a:cubicBezTo>
                    <a:pt x="1255" y="3964"/>
                    <a:pt x="1009" y="4348"/>
                    <a:pt x="782" y="4740"/>
                  </a:cubicBezTo>
                  <a:cubicBezTo>
                    <a:pt x="1180" y="4545"/>
                    <a:pt x="1521" y="4261"/>
                    <a:pt x="1859" y="3979"/>
                  </a:cubicBezTo>
                  <a:cubicBezTo>
                    <a:pt x="1876" y="3963"/>
                    <a:pt x="1894" y="3956"/>
                    <a:pt x="1913" y="3956"/>
                  </a:cubicBezTo>
                  <a:cubicBezTo>
                    <a:pt x="1965" y="3956"/>
                    <a:pt x="2015" y="4011"/>
                    <a:pt x="2008" y="4069"/>
                  </a:cubicBezTo>
                  <a:cubicBezTo>
                    <a:pt x="1990" y="4243"/>
                    <a:pt x="1942" y="4411"/>
                    <a:pt x="1915" y="4584"/>
                  </a:cubicBezTo>
                  <a:cubicBezTo>
                    <a:pt x="1865" y="4893"/>
                    <a:pt x="1858" y="5210"/>
                    <a:pt x="1899" y="5520"/>
                  </a:cubicBezTo>
                  <a:cubicBezTo>
                    <a:pt x="2160" y="5210"/>
                    <a:pt x="2350" y="4844"/>
                    <a:pt x="2501" y="4471"/>
                  </a:cubicBezTo>
                  <a:cubicBezTo>
                    <a:pt x="2560" y="4327"/>
                    <a:pt x="2614" y="4182"/>
                    <a:pt x="2674" y="4039"/>
                  </a:cubicBezTo>
                  <a:cubicBezTo>
                    <a:pt x="2699" y="3985"/>
                    <a:pt x="2715" y="3921"/>
                    <a:pt x="2762" y="3882"/>
                  </a:cubicBezTo>
                  <a:cubicBezTo>
                    <a:pt x="2779" y="3870"/>
                    <a:pt x="2796" y="3865"/>
                    <a:pt x="2812" y="3865"/>
                  </a:cubicBezTo>
                  <a:cubicBezTo>
                    <a:pt x="2869" y="3865"/>
                    <a:pt x="2921" y="3921"/>
                    <a:pt x="2949" y="3967"/>
                  </a:cubicBezTo>
                  <a:cubicBezTo>
                    <a:pt x="3104" y="4204"/>
                    <a:pt x="3209" y="4468"/>
                    <a:pt x="3329" y="4723"/>
                  </a:cubicBezTo>
                  <a:cubicBezTo>
                    <a:pt x="3430" y="4947"/>
                    <a:pt x="3545" y="5166"/>
                    <a:pt x="3663" y="5383"/>
                  </a:cubicBezTo>
                  <a:cubicBezTo>
                    <a:pt x="3616" y="5069"/>
                    <a:pt x="3567" y="4756"/>
                    <a:pt x="3540" y="4439"/>
                  </a:cubicBezTo>
                  <a:cubicBezTo>
                    <a:pt x="3536" y="4314"/>
                    <a:pt x="3451" y="3889"/>
                    <a:pt x="3542" y="3820"/>
                  </a:cubicBezTo>
                  <a:cubicBezTo>
                    <a:pt x="3561" y="3805"/>
                    <a:pt x="3585" y="3799"/>
                    <a:pt x="3611" y="3799"/>
                  </a:cubicBezTo>
                  <a:cubicBezTo>
                    <a:pt x="3753" y="3799"/>
                    <a:pt x="3975" y="3990"/>
                    <a:pt x="4066" y="4054"/>
                  </a:cubicBezTo>
                  <a:cubicBezTo>
                    <a:pt x="4208" y="4162"/>
                    <a:pt x="4352" y="4269"/>
                    <a:pt x="4493" y="4378"/>
                  </a:cubicBezTo>
                  <a:cubicBezTo>
                    <a:pt x="4689" y="4533"/>
                    <a:pt x="4910" y="4647"/>
                    <a:pt x="5127" y="4767"/>
                  </a:cubicBezTo>
                  <a:cubicBezTo>
                    <a:pt x="4846" y="4238"/>
                    <a:pt x="4488" y="3754"/>
                    <a:pt x="4168" y="3249"/>
                  </a:cubicBezTo>
                  <a:cubicBezTo>
                    <a:pt x="3980" y="3009"/>
                    <a:pt x="4187" y="3007"/>
                    <a:pt x="4366" y="2907"/>
                  </a:cubicBezTo>
                  <a:cubicBezTo>
                    <a:pt x="4802" y="2686"/>
                    <a:pt x="5231" y="2443"/>
                    <a:pt x="5603" y="2123"/>
                  </a:cubicBezTo>
                  <a:cubicBezTo>
                    <a:pt x="5543" y="2119"/>
                    <a:pt x="5482" y="2117"/>
                    <a:pt x="5422" y="2117"/>
                  </a:cubicBezTo>
                  <a:cubicBezTo>
                    <a:pt x="5101" y="2117"/>
                    <a:pt x="4782" y="2174"/>
                    <a:pt x="4470" y="2245"/>
                  </a:cubicBezTo>
                  <a:cubicBezTo>
                    <a:pt x="4403" y="2252"/>
                    <a:pt x="4315" y="2291"/>
                    <a:pt x="4240" y="2291"/>
                  </a:cubicBezTo>
                  <a:cubicBezTo>
                    <a:pt x="4199" y="2291"/>
                    <a:pt x="4161" y="2279"/>
                    <a:pt x="4133" y="2244"/>
                  </a:cubicBezTo>
                  <a:cubicBezTo>
                    <a:pt x="4083" y="2163"/>
                    <a:pt x="4108" y="2060"/>
                    <a:pt x="4102" y="1970"/>
                  </a:cubicBezTo>
                  <a:cubicBezTo>
                    <a:pt x="4101" y="1854"/>
                    <a:pt x="4091" y="1759"/>
                    <a:pt x="4076" y="1648"/>
                  </a:cubicBezTo>
                  <a:cubicBezTo>
                    <a:pt x="3998" y="1089"/>
                    <a:pt x="3862" y="539"/>
                    <a:pt x="3693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8541403" y="3053312"/>
              <a:ext cx="129319" cy="147320"/>
            </a:xfrm>
            <a:custGeom>
              <a:avLst/>
              <a:gdLst/>
              <a:ahLst/>
              <a:cxnLst/>
              <a:rect l="l" t="t" r="r" b="b"/>
              <a:pathLst>
                <a:path w="1875" h="2136" extrusionOk="0">
                  <a:moveTo>
                    <a:pt x="618" y="0"/>
                  </a:moveTo>
                  <a:cubicBezTo>
                    <a:pt x="612" y="0"/>
                    <a:pt x="607" y="1"/>
                    <a:pt x="602" y="3"/>
                  </a:cubicBezTo>
                  <a:cubicBezTo>
                    <a:pt x="528" y="29"/>
                    <a:pt x="551" y="116"/>
                    <a:pt x="576" y="170"/>
                  </a:cubicBezTo>
                  <a:cubicBezTo>
                    <a:pt x="620" y="297"/>
                    <a:pt x="648" y="428"/>
                    <a:pt x="680" y="558"/>
                  </a:cubicBezTo>
                  <a:cubicBezTo>
                    <a:pt x="711" y="711"/>
                    <a:pt x="739" y="863"/>
                    <a:pt x="766" y="1016"/>
                  </a:cubicBezTo>
                  <a:cubicBezTo>
                    <a:pt x="598" y="1055"/>
                    <a:pt x="431" y="1097"/>
                    <a:pt x="260" y="1121"/>
                  </a:cubicBezTo>
                  <a:cubicBezTo>
                    <a:pt x="234" y="1124"/>
                    <a:pt x="208" y="1125"/>
                    <a:pt x="181" y="1125"/>
                  </a:cubicBezTo>
                  <a:cubicBezTo>
                    <a:pt x="141" y="1125"/>
                    <a:pt x="102" y="1122"/>
                    <a:pt x="63" y="1115"/>
                  </a:cubicBezTo>
                  <a:cubicBezTo>
                    <a:pt x="62" y="1115"/>
                    <a:pt x="61" y="1115"/>
                    <a:pt x="60" y="1115"/>
                  </a:cubicBezTo>
                  <a:cubicBezTo>
                    <a:pt x="19" y="1115"/>
                    <a:pt x="1" y="1180"/>
                    <a:pt x="40" y="1202"/>
                  </a:cubicBezTo>
                  <a:cubicBezTo>
                    <a:pt x="87" y="1205"/>
                    <a:pt x="133" y="1206"/>
                    <a:pt x="179" y="1206"/>
                  </a:cubicBezTo>
                  <a:cubicBezTo>
                    <a:pt x="359" y="1206"/>
                    <a:pt x="538" y="1185"/>
                    <a:pt x="717" y="1154"/>
                  </a:cubicBezTo>
                  <a:lnTo>
                    <a:pt x="717" y="1154"/>
                  </a:lnTo>
                  <a:cubicBezTo>
                    <a:pt x="698" y="1188"/>
                    <a:pt x="680" y="1221"/>
                    <a:pt x="662" y="1255"/>
                  </a:cubicBezTo>
                  <a:cubicBezTo>
                    <a:pt x="519" y="1520"/>
                    <a:pt x="372" y="1781"/>
                    <a:pt x="254" y="2058"/>
                  </a:cubicBezTo>
                  <a:cubicBezTo>
                    <a:pt x="242" y="2086"/>
                    <a:pt x="256" y="2120"/>
                    <a:pt x="284" y="2132"/>
                  </a:cubicBezTo>
                  <a:cubicBezTo>
                    <a:pt x="291" y="2134"/>
                    <a:pt x="298" y="2136"/>
                    <a:pt x="304" y="2136"/>
                  </a:cubicBezTo>
                  <a:cubicBezTo>
                    <a:pt x="345" y="2136"/>
                    <a:pt x="361" y="2085"/>
                    <a:pt x="375" y="2050"/>
                  </a:cubicBezTo>
                  <a:cubicBezTo>
                    <a:pt x="497" y="1783"/>
                    <a:pt x="634" y="1523"/>
                    <a:pt x="771" y="1264"/>
                  </a:cubicBezTo>
                  <a:cubicBezTo>
                    <a:pt x="780" y="1245"/>
                    <a:pt x="791" y="1227"/>
                    <a:pt x="801" y="1207"/>
                  </a:cubicBezTo>
                  <a:cubicBezTo>
                    <a:pt x="836" y="1409"/>
                    <a:pt x="870" y="1611"/>
                    <a:pt x="907" y="1813"/>
                  </a:cubicBezTo>
                  <a:cubicBezTo>
                    <a:pt x="913" y="1848"/>
                    <a:pt x="938" y="1863"/>
                    <a:pt x="963" y="1863"/>
                  </a:cubicBezTo>
                  <a:cubicBezTo>
                    <a:pt x="999" y="1863"/>
                    <a:pt x="1036" y="1834"/>
                    <a:pt x="1027" y="1788"/>
                  </a:cubicBezTo>
                  <a:cubicBezTo>
                    <a:pt x="987" y="1565"/>
                    <a:pt x="945" y="1341"/>
                    <a:pt x="905" y="1119"/>
                  </a:cubicBezTo>
                  <a:cubicBezTo>
                    <a:pt x="1203" y="1056"/>
                    <a:pt x="1501" y="979"/>
                    <a:pt x="1799" y="940"/>
                  </a:cubicBezTo>
                  <a:cubicBezTo>
                    <a:pt x="1875" y="927"/>
                    <a:pt x="1863" y="809"/>
                    <a:pt x="1792" y="809"/>
                  </a:cubicBezTo>
                  <a:cubicBezTo>
                    <a:pt x="1788" y="809"/>
                    <a:pt x="1784" y="809"/>
                    <a:pt x="1780" y="810"/>
                  </a:cubicBezTo>
                  <a:cubicBezTo>
                    <a:pt x="1546" y="848"/>
                    <a:pt x="1314" y="896"/>
                    <a:pt x="1082" y="945"/>
                  </a:cubicBezTo>
                  <a:cubicBezTo>
                    <a:pt x="1030" y="955"/>
                    <a:pt x="977" y="966"/>
                    <a:pt x="926" y="979"/>
                  </a:cubicBezTo>
                  <a:cubicBezTo>
                    <a:pt x="1024" y="805"/>
                    <a:pt x="1125" y="633"/>
                    <a:pt x="1216" y="456"/>
                  </a:cubicBezTo>
                  <a:cubicBezTo>
                    <a:pt x="1248" y="411"/>
                    <a:pt x="1278" y="364"/>
                    <a:pt x="1309" y="318"/>
                  </a:cubicBezTo>
                  <a:cubicBezTo>
                    <a:pt x="1327" y="304"/>
                    <a:pt x="1334" y="279"/>
                    <a:pt x="1322" y="260"/>
                  </a:cubicBezTo>
                  <a:cubicBezTo>
                    <a:pt x="1312" y="245"/>
                    <a:pt x="1301" y="239"/>
                    <a:pt x="1289" y="239"/>
                  </a:cubicBezTo>
                  <a:cubicBezTo>
                    <a:pt x="1267" y="239"/>
                    <a:pt x="1245" y="260"/>
                    <a:pt x="1234" y="283"/>
                  </a:cubicBezTo>
                  <a:cubicBezTo>
                    <a:pt x="1206" y="326"/>
                    <a:pt x="1180" y="371"/>
                    <a:pt x="1155" y="414"/>
                  </a:cubicBezTo>
                  <a:cubicBezTo>
                    <a:pt x="1043" y="565"/>
                    <a:pt x="950" y="727"/>
                    <a:pt x="860" y="890"/>
                  </a:cubicBezTo>
                  <a:cubicBezTo>
                    <a:pt x="815" y="683"/>
                    <a:pt x="766" y="0"/>
                    <a:pt x="61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4682535" y="369478"/>
              <a:ext cx="62487" cy="48486"/>
            </a:xfrm>
            <a:custGeom>
              <a:avLst/>
              <a:gdLst/>
              <a:ahLst/>
              <a:cxnLst/>
              <a:rect l="l" t="t" r="r" b="b"/>
              <a:pathLst>
                <a:path w="906" h="703" extrusionOk="0">
                  <a:moveTo>
                    <a:pt x="453" y="1"/>
                  </a:moveTo>
                  <a:cubicBezTo>
                    <a:pt x="2" y="1"/>
                    <a:pt x="0" y="703"/>
                    <a:pt x="453" y="703"/>
                  </a:cubicBezTo>
                  <a:cubicBezTo>
                    <a:pt x="905" y="703"/>
                    <a:pt x="905" y="1"/>
                    <a:pt x="45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-153830" y="4137300"/>
              <a:ext cx="691623" cy="769072"/>
            </a:xfrm>
            <a:custGeom>
              <a:avLst/>
              <a:gdLst/>
              <a:ahLst/>
              <a:cxnLst/>
              <a:rect l="l" t="t" r="r" b="b"/>
              <a:pathLst>
                <a:path w="12895" h="14339" extrusionOk="0">
                  <a:moveTo>
                    <a:pt x="7617" y="1110"/>
                  </a:moveTo>
                  <a:cubicBezTo>
                    <a:pt x="7618" y="1110"/>
                    <a:pt x="7619" y="1110"/>
                    <a:pt x="7619" y="1111"/>
                  </a:cubicBezTo>
                  <a:cubicBezTo>
                    <a:pt x="7621" y="1111"/>
                    <a:pt x="7622" y="1112"/>
                    <a:pt x="7623" y="1112"/>
                  </a:cubicBezTo>
                  <a:cubicBezTo>
                    <a:pt x="7621" y="1112"/>
                    <a:pt x="7618" y="1111"/>
                    <a:pt x="7617" y="1110"/>
                  </a:cubicBezTo>
                  <a:close/>
                  <a:moveTo>
                    <a:pt x="7604" y="1105"/>
                  </a:moveTo>
                  <a:cubicBezTo>
                    <a:pt x="7606" y="1106"/>
                    <a:pt x="7607" y="1106"/>
                    <a:pt x="7608" y="1106"/>
                  </a:cubicBezTo>
                  <a:cubicBezTo>
                    <a:pt x="7610" y="1107"/>
                    <a:pt x="7611" y="1107"/>
                    <a:pt x="7614" y="1108"/>
                  </a:cubicBezTo>
                  <a:cubicBezTo>
                    <a:pt x="7838" y="1255"/>
                    <a:pt x="7693" y="1739"/>
                    <a:pt x="7641" y="1958"/>
                  </a:cubicBezTo>
                  <a:cubicBezTo>
                    <a:pt x="7596" y="2095"/>
                    <a:pt x="7539" y="2227"/>
                    <a:pt x="7484" y="2360"/>
                  </a:cubicBezTo>
                  <a:cubicBezTo>
                    <a:pt x="7457" y="2421"/>
                    <a:pt x="7443" y="2518"/>
                    <a:pt x="7527" y="2537"/>
                  </a:cubicBezTo>
                  <a:cubicBezTo>
                    <a:pt x="7537" y="2539"/>
                    <a:pt x="7546" y="2540"/>
                    <a:pt x="7555" y="2540"/>
                  </a:cubicBezTo>
                  <a:cubicBezTo>
                    <a:pt x="7616" y="2540"/>
                    <a:pt x="7668" y="2492"/>
                    <a:pt x="7716" y="2458"/>
                  </a:cubicBezTo>
                  <a:cubicBezTo>
                    <a:pt x="7891" y="2337"/>
                    <a:pt x="8033" y="2164"/>
                    <a:pt x="8230" y="2081"/>
                  </a:cubicBezTo>
                  <a:cubicBezTo>
                    <a:pt x="8340" y="2120"/>
                    <a:pt x="8318" y="2262"/>
                    <a:pt x="8308" y="2354"/>
                  </a:cubicBezTo>
                  <a:cubicBezTo>
                    <a:pt x="8226" y="2723"/>
                    <a:pt x="7966" y="3023"/>
                    <a:pt x="7723" y="3301"/>
                  </a:cubicBezTo>
                  <a:cubicBezTo>
                    <a:pt x="7604" y="3424"/>
                    <a:pt x="7492" y="3557"/>
                    <a:pt x="7348" y="3651"/>
                  </a:cubicBezTo>
                  <a:cubicBezTo>
                    <a:pt x="7307" y="3671"/>
                    <a:pt x="7263" y="3694"/>
                    <a:pt x="7252" y="3741"/>
                  </a:cubicBezTo>
                  <a:cubicBezTo>
                    <a:pt x="7247" y="3740"/>
                    <a:pt x="7241" y="3740"/>
                    <a:pt x="7236" y="3740"/>
                  </a:cubicBezTo>
                  <a:cubicBezTo>
                    <a:pt x="7195" y="3740"/>
                    <a:pt x="7161" y="3773"/>
                    <a:pt x="7118" y="3773"/>
                  </a:cubicBezTo>
                  <a:cubicBezTo>
                    <a:pt x="7115" y="3773"/>
                    <a:pt x="7111" y="3773"/>
                    <a:pt x="7108" y="3773"/>
                  </a:cubicBezTo>
                  <a:cubicBezTo>
                    <a:pt x="7039" y="3768"/>
                    <a:pt x="6970" y="3752"/>
                    <a:pt x="6905" y="3729"/>
                  </a:cubicBezTo>
                  <a:cubicBezTo>
                    <a:pt x="6865" y="3716"/>
                    <a:pt x="6827" y="3700"/>
                    <a:pt x="6790" y="3681"/>
                  </a:cubicBezTo>
                  <a:cubicBezTo>
                    <a:pt x="6728" y="3649"/>
                    <a:pt x="6669" y="3611"/>
                    <a:pt x="6613" y="3568"/>
                  </a:cubicBezTo>
                  <a:cubicBezTo>
                    <a:pt x="6592" y="3552"/>
                    <a:pt x="6571" y="3535"/>
                    <a:pt x="6551" y="3517"/>
                  </a:cubicBezTo>
                  <a:cubicBezTo>
                    <a:pt x="6479" y="3453"/>
                    <a:pt x="6412" y="3382"/>
                    <a:pt x="6355" y="3307"/>
                  </a:cubicBezTo>
                  <a:lnTo>
                    <a:pt x="6355" y="3306"/>
                  </a:lnTo>
                  <a:cubicBezTo>
                    <a:pt x="6093" y="2957"/>
                    <a:pt x="5994" y="2514"/>
                    <a:pt x="6051" y="2082"/>
                  </a:cubicBezTo>
                  <a:cubicBezTo>
                    <a:pt x="6144" y="1772"/>
                    <a:pt x="6283" y="1451"/>
                    <a:pt x="6496" y="1205"/>
                  </a:cubicBezTo>
                  <a:cubicBezTo>
                    <a:pt x="6503" y="1203"/>
                    <a:pt x="6510" y="1201"/>
                    <a:pt x="6517" y="1201"/>
                  </a:cubicBezTo>
                  <a:cubicBezTo>
                    <a:pt x="6644" y="1201"/>
                    <a:pt x="6676" y="1680"/>
                    <a:pt x="6660" y="1772"/>
                  </a:cubicBezTo>
                  <a:cubicBezTo>
                    <a:pt x="6653" y="1897"/>
                    <a:pt x="6644" y="2021"/>
                    <a:pt x="6632" y="2144"/>
                  </a:cubicBezTo>
                  <a:cubicBezTo>
                    <a:pt x="6624" y="2205"/>
                    <a:pt x="6647" y="2284"/>
                    <a:pt x="6719" y="2287"/>
                  </a:cubicBezTo>
                  <a:cubicBezTo>
                    <a:pt x="6722" y="2288"/>
                    <a:pt x="6725" y="2288"/>
                    <a:pt x="6728" y="2288"/>
                  </a:cubicBezTo>
                  <a:cubicBezTo>
                    <a:pt x="6813" y="2288"/>
                    <a:pt x="6834" y="2193"/>
                    <a:pt x="6848" y="2125"/>
                  </a:cubicBezTo>
                  <a:cubicBezTo>
                    <a:pt x="6869" y="2053"/>
                    <a:pt x="6891" y="1985"/>
                    <a:pt x="6917" y="1916"/>
                  </a:cubicBezTo>
                  <a:cubicBezTo>
                    <a:pt x="7034" y="1638"/>
                    <a:pt x="7260" y="1121"/>
                    <a:pt x="7604" y="1105"/>
                  </a:cubicBezTo>
                  <a:close/>
                  <a:moveTo>
                    <a:pt x="10355" y="208"/>
                  </a:moveTo>
                  <a:cubicBezTo>
                    <a:pt x="10564" y="208"/>
                    <a:pt x="10729" y="368"/>
                    <a:pt x="10876" y="501"/>
                  </a:cubicBezTo>
                  <a:cubicBezTo>
                    <a:pt x="11217" y="813"/>
                    <a:pt x="11252" y="1339"/>
                    <a:pt x="11013" y="1724"/>
                  </a:cubicBezTo>
                  <a:cubicBezTo>
                    <a:pt x="10978" y="1768"/>
                    <a:pt x="10966" y="1836"/>
                    <a:pt x="11013" y="1876"/>
                  </a:cubicBezTo>
                  <a:cubicBezTo>
                    <a:pt x="11032" y="1892"/>
                    <a:pt x="11055" y="1900"/>
                    <a:pt x="11078" y="1900"/>
                  </a:cubicBezTo>
                  <a:cubicBezTo>
                    <a:pt x="11109" y="1900"/>
                    <a:pt x="11139" y="1887"/>
                    <a:pt x="11160" y="1864"/>
                  </a:cubicBezTo>
                  <a:cubicBezTo>
                    <a:pt x="11184" y="1832"/>
                    <a:pt x="11205" y="1801"/>
                    <a:pt x="11240" y="1779"/>
                  </a:cubicBezTo>
                  <a:cubicBezTo>
                    <a:pt x="11489" y="1591"/>
                    <a:pt x="11749" y="1439"/>
                    <a:pt x="11985" y="1439"/>
                  </a:cubicBezTo>
                  <a:cubicBezTo>
                    <a:pt x="12193" y="1439"/>
                    <a:pt x="12382" y="1557"/>
                    <a:pt x="12527" y="1872"/>
                  </a:cubicBezTo>
                  <a:cubicBezTo>
                    <a:pt x="12615" y="2115"/>
                    <a:pt x="12616" y="2421"/>
                    <a:pt x="12418" y="2611"/>
                  </a:cubicBezTo>
                  <a:cubicBezTo>
                    <a:pt x="12303" y="2715"/>
                    <a:pt x="12153" y="2771"/>
                    <a:pt x="12008" y="2818"/>
                  </a:cubicBezTo>
                  <a:cubicBezTo>
                    <a:pt x="11916" y="2835"/>
                    <a:pt x="11787" y="2859"/>
                    <a:pt x="11815" y="2983"/>
                  </a:cubicBezTo>
                  <a:cubicBezTo>
                    <a:pt x="11823" y="3016"/>
                    <a:pt x="11845" y="3040"/>
                    <a:pt x="11874" y="3058"/>
                  </a:cubicBezTo>
                  <a:cubicBezTo>
                    <a:pt x="12010" y="3139"/>
                    <a:pt x="12144" y="3227"/>
                    <a:pt x="12259" y="3337"/>
                  </a:cubicBezTo>
                  <a:cubicBezTo>
                    <a:pt x="12351" y="3434"/>
                    <a:pt x="12442" y="3543"/>
                    <a:pt x="12467" y="3677"/>
                  </a:cubicBezTo>
                  <a:cubicBezTo>
                    <a:pt x="12505" y="3867"/>
                    <a:pt x="12534" y="4102"/>
                    <a:pt x="12384" y="4253"/>
                  </a:cubicBezTo>
                  <a:cubicBezTo>
                    <a:pt x="12280" y="4305"/>
                    <a:pt x="12166" y="4328"/>
                    <a:pt x="12050" y="4328"/>
                  </a:cubicBezTo>
                  <a:cubicBezTo>
                    <a:pt x="11540" y="4328"/>
                    <a:pt x="10966" y="3883"/>
                    <a:pt x="10778" y="3460"/>
                  </a:cubicBezTo>
                  <a:cubicBezTo>
                    <a:pt x="10749" y="3386"/>
                    <a:pt x="10740" y="3307"/>
                    <a:pt x="10741" y="3227"/>
                  </a:cubicBezTo>
                  <a:cubicBezTo>
                    <a:pt x="10748" y="3192"/>
                    <a:pt x="10725" y="3152"/>
                    <a:pt x="10687" y="3152"/>
                  </a:cubicBezTo>
                  <a:cubicBezTo>
                    <a:pt x="10682" y="3152"/>
                    <a:pt x="10678" y="3152"/>
                    <a:pt x="10673" y="3154"/>
                  </a:cubicBezTo>
                  <a:cubicBezTo>
                    <a:pt x="10609" y="3167"/>
                    <a:pt x="10598" y="3241"/>
                    <a:pt x="10577" y="3293"/>
                  </a:cubicBezTo>
                  <a:cubicBezTo>
                    <a:pt x="10502" y="3492"/>
                    <a:pt x="10430" y="3681"/>
                    <a:pt x="10300" y="3855"/>
                  </a:cubicBezTo>
                  <a:cubicBezTo>
                    <a:pt x="10196" y="3998"/>
                    <a:pt x="10024" y="4059"/>
                    <a:pt x="9860" y="4106"/>
                  </a:cubicBezTo>
                  <a:cubicBezTo>
                    <a:pt x="9821" y="4118"/>
                    <a:pt x="9780" y="4125"/>
                    <a:pt x="9740" y="4128"/>
                  </a:cubicBezTo>
                  <a:cubicBezTo>
                    <a:pt x="9733" y="4128"/>
                    <a:pt x="9725" y="4129"/>
                    <a:pt x="9717" y="4129"/>
                  </a:cubicBezTo>
                  <a:cubicBezTo>
                    <a:pt x="9700" y="4130"/>
                    <a:pt x="9683" y="4131"/>
                    <a:pt x="9666" y="4131"/>
                  </a:cubicBezTo>
                  <a:cubicBezTo>
                    <a:pt x="9646" y="4131"/>
                    <a:pt x="9625" y="4130"/>
                    <a:pt x="9605" y="4128"/>
                  </a:cubicBezTo>
                  <a:cubicBezTo>
                    <a:pt x="9603" y="4128"/>
                    <a:pt x="9602" y="4128"/>
                    <a:pt x="9601" y="4127"/>
                  </a:cubicBezTo>
                  <a:cubicBezTo>
                    <a:pt x="9489" y="4115"/>
                    <a:pt x="9381" y="4076"/>
                    <a:pt x="9281" y="4020"/>
                  </a:cubicBezTo>
                  <a:cubicBezTo>
                    <a:pt x="9248" y="4001"/>
                    <a:pt x="9215" y="3980"/>
                    <a:pt x="9184" y="3957"/>
                  </a:cubicBezTo>
                  <a:cubicBezTo>
                    <a:pt x="9096" y="3894"/>
                    <a:pt x="9017" y="3816"/>
                    <a:pt x="8954" y="3730"/>
                  </a:cubicBezTo>
                  <a:cubicBezTo>
                    <a:pt x="8785" y="3482"/>
                    <a:pt x="8609" y="3103"/>
                    <a:pt x="8812" y="2829"/>
                  </a:cubicBezTo>
                  <a:cubicBezTo>
                    <a:pt x="9019" y="2561"/>
                    <a:pt x="9358" y="2337"/>
                    <a:pt x="9705" y="2337"/>
                  </a:cubicBezTo>
                  <a:cubicBezTo>
                    <a:pt x="9753" y="2337"/>
                    <a:pt x="9802" y="2342"/>
                    <a:pt x="9851" y="2351"/>
                  </a:cubicBezTo>
                  <a:cubicBezTo>
                    <a:pt x="9863" y="2361"/>
                    <a:pt x="9879" y="2366"/>
                    <a:pt x="9897" y="2366"/>
                  </a:cubicBezTo>
                  <a:cubicBezTo>
                    <a:pt x="9926" y="2366"/>
                    <a:pt x="9957" y="2352"/>
                    <a:pt x="9972" y="2326"/>
                  </a:cubicBezTo>
                  <a:cubicBezTo>
                    <a:pt x="9988" y="2336"/>
                    <a:pt x="10005" y="2340"/>
                    <a:pt x="10021" y="2340"/>
                  </a:cubicBezTo>
                  <a:cubicBezTo>
                    <a:pt x="10096" y="2340"/>
                    <a:pt x="10162" y="2247"/>
                    <a:pt x="10105" y="2178"/>
                  </a:cubicBezTo>
                  <a:cubicBezTo>
                    <a:pt x="9988" y="2013"/>
                    <a:pt x="9847" y="1842"/>
                    <a:pt x="9730" y="1671"/>
                  </a:cubicBezTo>
                  <a:cubicBezTo>
                    <a:pt x="9524" y="1352"/>
                    <a:pt x="9441" y="867"/>
                    <a:pt x="9705" y="558"/>
                  </a:cubicBezTo>
                  <a:cubicBezTo>
                    <a:pt x="9871" y="375"/>
                    <a:pt x="10102" y="223"/>
                    <a:pt x="10355" y="208"/>
                  </a:cubicBezTo>
                  <a:close/>
                  <a:moveTo>
                    <a:pt x="11002" y="4742"/>
                  </a:moveTo>
                  <a:cubicBezTo>
                    <a:pt x="11049" y="4742"/>
                    <a:pt x="11081" y="4762"/>
                    <a:pt x="11102" y="4793"/>
                  </a:cubicBezTo>
                  <a:cubicBezTo>
                    <a:pt x="11166" y="4883"/>
                    <a:pt x="11142" y="5069"/>
                    <a:pt x="11123" y="5170"/>
                  </a:cubicBezTo>
                  <a:cubicBezTo>
                    <a:pt x="11116" y="5236"/>
                    <a:pt x="11065" y="5328"/>
                    <a:pt x="11083" y="5401"/>
                  </a:cubicBezTo>
                  <a:cubicBezTo>
                    <a:pt x="11105" y="5448"/>
                    <a:pt x="11134" y="5466"/>
                    <a:pt x="11166" y="5466"/>
                  </a:cubicBezTo>
                  <a:cubicBezTo>
                    <a:pt x="11251" y="5466"/>
                    <a:pt x="11358" y="5339"/>
                    <a:pt x="11424" y="5299"/>
                  </a:cubicBezTo>
                  <a:cubicBezTo>
                    <a:pt x="11659" y="5133"/>
                    <a:pt x="11929" y="4941"/>
                    <a:pt x="12226" y="4941"/>
                  </a:cubicBezTo>
                  <a:cubicBezTo>
                    <a:pt x="12226" y="4941"/>
                    <a:pt x="12227" y="4941"/>
                    <a:pt x="12228" y="4941"/>
                  </a:cubicBezTo>
                  <a:cubicBezTo>
                    <a:pt x="12624" y="5014"/>
                    <a:pt x="12452" y="5319"/>
                    <a:pt x="12252" y="5512"/>
                  </a:cubicBezTo>
                  <a:cubicBezTo>
                    <a:pt x="12135" y="5624"/>
                    <a:pt x="11983" y="5725"/>
                    <a:pt x="11847" y="5818"/>
                  </a:cubicBezTo>
                  <a:cubicBezTo>
                    <a:pt x="11776" y="5852"/>
                    <a:pt x="11747" y="5967"/>
                    <a:pt x="11841" y="5990"/>
                  </a:cubicBezTo>
                  <a:cubicBezTo>
                    <a:pt x="11853" y="5991"/>
                    <a:pt x="11866" y="5991"/>
                    <a:pt x="11879" y="5991"/>
                  </a:cubicBezTo>
                  <a:cubicBezTo>
                    <a:pt x="11963" y="5991"/>
                    <a:pt x="12061" y="5972"/>
                    <a:pt x="12151" y="5972"/>
                  </a:cubicBezTo>
                  <a:cubicBezTo>
                    <a:pt x="12247" y="5972"/>
                    <a:pt x="12335" y="5994"/>
                    <a:pt x="12390" y="6083"/>
                  </a:cubicBezTo>
                  <a:cubicBezTo>
                    <a:pt x="12423" y="6427"/>
                    <a:pt x="11876" y="6652"/>
                    <a:pt x="11479" y="6652"/>
                  </a:cubicBezTo>
                  <a:cubicBezTo>
                    <a:pt x="11363" y="6652"/>
                    <a:pt x="11261" y="6633"/>
                    <a:pt x="11189" y="6593"/>
                  </a:cubicBezTo>
                  <a:cubicBezTo>
                    <a:pt x="11218" y="6544"/>
                    <a:pt x="11189" y="6476"/>
                    <a:pt x="11132" y="6468"/>
                  </a:cubicBezTo>
                  <a:cubicBezTo>
                    <a:pt x="11094" y="6463"/>
                    <a:pt x="11062" y="6444"/>
                    <a:pt x="11027" y="6429"/>
                  </a:cubicBezTo>
                  <a:cubicBezTo>
                    <a:pt x="11002" y="6415"/>
                    <a:pt x="10976" y="6397"/>
                    <a:pt x="10951" y="6381"/>
                  </a:cubicBezTo>
                  <a:cubicBezTo>
                    <a:pt x="10912" y="6356"/>
                    <a:pt x="10874" y="6328"/>
                    <a:pt x="10837" y="6296"/>
                  </a:cubicBezTo>
                  <a:cubicBezTo>
                    <a:pt x="10778" y="6244"/>
                    <a:pt x="10722" y="6185"/>
                    <a:pt x="10676" y="6124"/>
                  </a:cubicBezTo>
                  <a:cubicBezTo>
                    <a:pt x="10676" y="6123"/>
                    <a:pt x="10676" y="6123"/>
                    <a:pt x="10676" y="6123"/>
                  </a:cubicBezTo>
                  <a:cubicBezTo>
                    <a:pt x="10650" y="6088"/>
                    <a:pt x="10627" y="6051"/>
                    <a:pt x="10606" y="6012"/>
                  </a:cubicBezTo>
                  <a:cubicBezTo>
                    <a:pt x="10378" y="5591"/>
                    <a:pt x="10467" y="4933"/>
                    <a:pt x="10944" y="4751"/>
                  </a:cubicBezTo>
                  <a:lnTo>
                    <a:pt x="10945" y="4751"/>
                  </a:lnTo>
                  <a:cubicBezTo>
                    <a:pt x="10966" y="4745"/>
                    <a:pt x="10985" y="4742"/>
                    <a:pt x="11002" y="4742"/>
                  </a:cubicBezTo>
                  <a:close/>
                  <a:moveTo>
                    <a:pt x="11301" y="6773"/>
                  </a:moveTo>
                  <a:lnTo>
                    <a:pt x="11301" y="6773"/>
                  </a:lnTo>
                  <a:cubicBezTo>
                    <a:pt x="11301" y="6774"/>
                    <a:pt x="11302" y="6774"/>
                    <a:pt x="11302" y="6774"/>
                  </a:cubicBezTo>
                  <a:cubicBezTo>
                    <a:pt x="11302" y="6774"/>
                    <a:pt x="11301" y="6774"/>
                    <a:pt x="11301" y="6773"/>
                  </a:cubicBezTo>
                  <a:close/>
                  <a:moveTo>
                    <a:pt x="10494" y="6217"/>
                  </a:moveTo>
                  <a:cubicBezTo>
                    <a:pt x="10541" y="6281"/>
                    <a:pt x="10595" y="6340"/>
                    <a:pt x="10654" y="6394"/>
                  </a:cubicBezTo>
                  <a:cubicBezTo>
                    <a:pt x="10482" y="6484"/>
                    <a:pt x="10308" y="6571"/>
                    <a:pt x="10131" y="6650"/>
                  </a:cubicBezTo>
                  <a:cubicBezTo>
                    <a:pt x="9708" y="6829"/>
                    <a:pt x="9284" y="6934"/>
                    <a:pt x="8834" y="7045"/>
                  </a:cubicBezTo>
                  <a:cubicBezTo>
                    <a:pt x="8544" y="7120"/>
                    <a:pt x="8251" y="7178"/>
                    <a:pt x="7952" y="7191"/>
                  </a:cubicBezTo>
                  <a:cubicBezTo>
                    <a:pt x="7894" y="7202"/>
                    <a:pt x="7808" y="7192"/>
                    <a:pt x="7741" y="7207"/>
                  </a:cubicBezTo>
                  <a:cubicBezTo>
                    <a:pt x="7805" y="7129"/>
                    <a:pt x="7870" y="7051"/>
                    <a:pt x="7935" y="6972"/>
                  </a:cubicBezTo>
                  <a:cubicBezTo>
                    <a:pt x="7956" y="6981"/>
                    <a:pt x="7982" y="6984"/>
                    <a:pt x="8010" y="6984"/>
                  </a:cubicBezTo>
                  <a:cubicBezTo>
                    <a:pt x="8051" y="6984"/>
                    <a:pt x="8094" y="6978"/>
                    <a:pt x="8122" y="6975"/>
                  </a:cubicBezTo>
                  <a:cubicBezTo>
                    <a:pt x="8368" y="6954"/>
                    <a:pt x="8607" y="6890"/>
                    <a:pt x="8840" y="6813"/>
                  </a:cubicBezTo>
                  <a:cubicBezTo>
                    <a:pt x="9185" y="6695"/>
                    <a:pt x="9541" y="6610"/>
                    <a:pt x="9884" y="6485"/>
                  </a:cubicBezTo>
                  <a:cubicBezTo>
                    <a:pt x="10092" y="6407"/>
                    <a:pt x="10294" y="6313"/>
                    <a:pt x="10494" y="6217"/>
                  </a:cubicBezTo>
                  <a:close/>
                  <a:moveTo>
                    <a:pt x="6550" y="3775"/>
                  </a:moveTo>
                  <a:cubicBezTo>
                    <a:pt x="6577" y="3790"/>
                    <a:pt x="6603" y="3805"/>
                    <a:pt x="6631" y="3818"/>
                  </a:cubicBezTo>
                  <a:cubicBezTo>
                    <a:pt x="6659" y="3830"/>
                    <a:pt x="6689" y="3843"/>
                    <a:pt x="6720" y="3857"/>
                  </a:cubicBezTo>
                  <a:cubicBezTo>
                    <a:pt x="6684" y="3963"/>
                    <a:pt x="6649" y="4070"/>
                    <a:pt x="6623" y="4179"/>
                  </a:cubicBezTo>
                  <a:cubicBezTo>
                    <a:pt x="6524" y="4535"/>
                    <a:pt x="6431" y="4894"/>
                    <a:pt x="6438" y="5266"/>
                  </a:cubicBezTo>
                  <a:cubicBezTo>
                    <a:pt x="6449" y="5923"/>
                    <a:pt x="6564" y="6700"/>
                    <a:pt x="6822" y="7333"/>
                  </a:cubicBezTo>
                  <a:cubicBezTo>
                    <a:pt x="6798" y="7360"/>
                    <a:pt x="6778" y="7387"/>
                    <a:pt x="6755" y="7414"/>
                  </a:cubicBezTo>
                  <a:cubicBezTo>
                    <a:pt x="6705" y="7470"/>
                    <a:pt x="6655" y="7527"/>
                    <a:pt x="6607" y="7583"/>
                  </a:cubicBezTo>
                  <a:cubicBezTo>
                    <a:pt x="6518" y="7380"/>
                    <a:pt x="6470" y="7160"/>
                    <a:pt x="6423" y="6934"/>
                  </a:cubicBezTo>
                  <a:cubicBezTo>
                    <a:pt x="6311" y="6397"/>
                    <a:pt x="6302" y="5840"/>
                    <a:pt x="6288" y="5292"/>
                  </a:cubicBezTo>
                  <a:cubicBezTo>
                    <a:pt x="6272" y="4774"/>
                    <a:pt x="6365" y="4258"/>
                    <a:pt x="6550" y="3775"/>
                  </a:cubicBezTo>
                  <a:close/>
                  <a:moveTo>
                    <a:pt x="4434" y="5758"/>
                  </a:moveTo>
                  <a:cubicBezTo>
                    <a:pt x="4797" y="5758"/>
                    <a:pt x="5195" y="6357"/>
                    <a:pt x="5315" y="6721"/>
                  </a:cubicBezTo>
                  <a:cubicBezTo>
                    <a:pt x="5409" y="6987"/>
                    <a:pt x="5511" y="7282"/>
                    <a:pt x="5548" y="7568"/>
                  </a:cubicBezTo>
                  <a:cubicBezTo>
                    <a:pt x="5578" y="7878"/>
                    <a:pt x="5563" y="8193"/>
                    <a:pt x="5518" y="8500"/>
                  </a:cubicBezTo>
                  <a:cubicBezTo>
                    <a:pt x="5507" y="8567"/>
                    <a:pt x="5490" y="8632"/>
                    <a:pt x="5470" y="8697"/>
                  </a:cubicBezTo>
                  <a:cubicBezTo>
                    <a:pt x="5413" y="8519"/>
                    <a:pt x="5363" y="8337"/>
                    <a:pt x="5300" y="8160"/>
                  </a:cubicBezTo>
                  <a:cubicBezTo>
                    <a:pt x="5117" y="7675"/>
                    <a:pt x="4920" y="7193"/>
                    <a:pt x="4742" y="6701"/>
                  </a:cubicBezTo>
                  <a:cubicBezTo>
                    <a:pt x="4634" y="6457"/>
                    <a:pt x="4468" y="6245"/>
                    <a:pt x="4343" y="6011"/>
                  </a:cubicBezTo>
                  <a:cubicBezTo>
                    <a:pt x="4306" y="5950"/>
                    <a:pt x="4281" y="5881"/>
                    <a:pt x="4254" y="5813"/>
                  </a:cubicBezTo>
                  <a:cubicBezTo>
                    <a:pt x="4312" y="5775"/>
                    <a:pt x="4372" y="5758"/>
                    <a:pt x="4434" y="5758"/>
                  </a:cubicBezTo>
                  <a:close/>
                  <a:moveTo>
                    <a:pt x="4136" y="5926"/>
                  </a:moveTo>
                  <a:cubicBezTo>
                    <a:pt x="4284" y="6306"/>
                    <a:pt x="4566" y="6625"/>
                    <a:pt x="4708" y="7008"/>
                  </a:cubicBezTo>
                  <a:cubicBezTo>
                    <a:pt x="4965" y="7636"/>
                    <a:pt x="5155" y="8290"/>
                    <a:pt x="5397" y="8924"/>
                  </a:cubicBezTo>
                  <a:cubicBezTo>
                    <a:pt x="5393" y="8936"/>
                    <a:pt x="5388" y="8948"/>
                    <a:pt x="5385" y="8960"/>
                  </a:cubicBezTo>
                  <a:cubicBezTo>
                    <a:pt x="5355" y="8992"/>
                    <a:pt x="5326" y="9026"/>
                    <a:pt x="5297" y="9058"/>
                  </a:cubicBezTo>
                  <a:cubicBezTo>
                    <a:pt x="5170" y="8931"/>
                    <a:pt x="5052" y="8795"/>
                    <a:pt x="4933" y="8658"/>
                  </a:cubicBezTo>
                  <a:cubicBezTo>
                    <a:pt x="4712" y="8402"/>
                    <a:pt x="4484" y="8153"/>
                    <a:pt x="4325" y="7848"/>
                  </a:cubicBezTo>
                  <a:cubicBezTo>
                    <a:pt x="4037" y="7327"/>
                    <a:pt x="3775" y="6692"/>
                    <a:pt x="4029" y="6108"/>
                  </a:cubicBezTo>
                  <a:cubicBezTo>
                    <a:pt x="4063" y="6035"/>
                    <a:pt x="4099" y="5975"/>
                    <a:pt x="4136" y="5926"/>
                  </a:cubicBezTo>
                  <a:close/>
                  <a:moveTo>
                    <a:pt x="7784" y="8676"/>
                  </a:moveTo>
                  <a:cubicBezTo>
                    <a:pt x="7872" y="8676"/>
                    <a:pt x="7959" y="8680"/>
                    <a:pt x="8047" y="8685"/>
                  </a:cubicBezTo>
                  <a:cubicBezTo>
                    <a:pt x="8350" y="8700"/>
                    <a:pt x="8656" y="8744"/>
                    <a:pt x="8938" y="8858"/>
                  </a:cubicBezTo>
                  <a:cubicBezTo>
                    <a:pt x="9255" y="8985"/>
                    <a:pt x="9439" y="9192"/>
                    <a:pt x="9431" y="9429"/>
                  </a:cubicBezTo>
                  <a:cubicBezTo>
                    <a:pt x="9399" y="9408"/>
                    <a:pt x="9344" y="9407"/>
                    <a:pt x="9310" y="9400"/>
                  </a:cubicBezTo>
                  <a:cubicBezTo>
                    <a:pt x="9182" y="9379"/>
                    <a:pt x="9053" y="9358"/>
                    <a:pt x="8923" y="9349"/>
                  </a:cubicBezTo>
                  <a:cubicBezTo>
                    <a:pt x="8411" y="9292"/>
                    <a:pt x="7895" y="9244"/>
                    <a:pt x="7379" y="9232"/>
                  </a:cubicBezTo>
                  <a:cubicBezTo>
                    <a:pt x="7059" y="9198"/>
                    <a:pt x="6744" y="9156"/>
                    <a:pt x="6420" y="9134"/>
                  </a:cubicBezTo>
                  <a:cubicBezTo>
                    <a:pt x="6417" y="9134"/>
                    <a:pt x="6414" y="9134"/>
                    <a:pt x="6410" y="9134"/>
                  </a:cubicBezTo>
                  <a:cubicBezTo>
                    <a:pt x="6352" y="9134"/>
                    <a:pt x="6235" y="9107"/>
                    <a:pt x="6139" y="9104"/>
                  </a:cubicBezTo>
                  <a:cubicBezTo>
                    <a:pt x="6154" y="9086"/>
                    <a:pt x="6169" y="9067"/>
                    <a:pt x="6185" y="9049"/>
                  </a:cubicBezTo>
                  <a:cubicBezTo>
                    <a:pt x="6249" y="9037"/>
                    <a:pt x="6328" y="9004"/>
                    <a:pt x="6367" y="8997"/>
                  </a:cubicBezTo>
                  <a:cubicBezTo>
                    <a:pt x="6632" y="8922"/>
                    <a:pt x="6898" y="8846"/>
                    <a:pt x="7161" y="8765"/>
                  </a:cubicBezTo>
                  <a:cubicBezTo>
                    <a:pt x="7364" y="8697"/>
                    <a:pt x="7573" y="8676"/>
                    <a:pt x="7784" y="8676"/>
                  </a:cubicBezTo>
                  <a:close/>
                  <a:moveTo>
                    <a:pt x="6018" y="9245"/>
                  </a:moveTo>
                  <a:cubicBezTo>
                    <a:pt x="6058" y="9269"/>
                    <a:pt x="6126" y="9257"/>
                    <a:pt x="6173" y="9265"/>
                  </a:cubicBezTo>
                  <a:cubicBezTo>
                    <a:pt x="6531" y="9289"/>
                    <a:pt x="6890" y="9318"/>
                    <a:pt x="7249" y="9337"/>
                  </a:cubicBezTo>
                  <a:cubicBezTo>
                    <a:pt x="7677" y="9351"/>
                    <a:pt x="8104" y="9396"/>
                    <a:pt x="8532" y="9431"/>
                  </a:cubicBezTo>
                  <a:cubicBezTo>
                    <a:pt x="8766" y="9449"/>
                    <a:pt x="9003" y="9452"/>
                    <a:pt x="9235" y="9497"/>
                  </a:cubicBezTo>
                  <a:cubicBezTo>
                    <a:pt x="9236" y="9497"/>
                    <a:pt x="9238" y="9497"/>
                    <a:pt x="9239" y="9497"/>
                  </a:cubicBezTo>
                  <a:cubicBezTo>
                    <a:pt x="9281" y="9497"/>
                    <a:pt x="9344" y="9527"/>
                    <a:pt x="9392" y="9527"/>
                  </a:cubicBezTo>
                  <a:cubicBezTo>
                    <a:pt x="9401" y="9527"/>
                    <a:pt x="9409" y="9526"/>
                    <a:pt x="9416" y="9523"/>
                  </a:cubicBezTo>
                  <a:lnTo>
                    <a:pt x="9416" y="9523"/>
                  </a:lnTo>
                  <a:cubicBezTo>
                    <a:pt x="9389" y="9637"/>
                    <a:pt x="9318" y="9755"/>
                    <a:pt x="9196" y="9874"/>
                  </a:cubicBezTo>
                  <a:cubicBezTo>
                    <a:pt x="8969" y="10105"/>
                    <a:pt x="8702" y="10186"/>
                    <a:pt x="8421" y="10186"/>
                  </a:cubicBezTo>
                  <a:cubicBezTo>
                    <a:pt x="8217" y="10186"/>
                    <a:pt x="8006" y="10144"/>
                    <a:pt x="7797" y="10086"/>
                  </a:cubicBezTo>
                  <a:cubicBezTo>
                    <a:pt x="7275" y="9949"/>
                    <a:pt x="6795" y="9693"/>
                    <a:pt x="6312" y="9458"/>
                  </a:cubicBezTo>
                  <a:cubicBezTo>
                    <a:pt x="6235" y="9421"/>
                    <a:pt x="6154" y="9385"/>
                    <a:pt x="6078" y="9343"/>
                  </a:cubicBezTo>
                  <a:cubicBezTo>
                    <a:pt x="6048" y="9322"/>
                    <a:pt x="6013" y="9300"/>
                    <a:pt x="5980" y="9291"/>
                  </a:cubicBezTo>
                  <a:cubicBezTo>
                    <a:pt x="5992" y="9276"/>
                    <a:pt x="6005" y="9260"/>
                    <a:pt x="6018" y="9245"/>
                  </a:cubicBezTo>
                  <a:close/>
                  <a:moveTo>
                    <a:pt x="9221" y="4171"/>
                  </a:moveTo>
                  <a:cubicBezTo>
                    <a:pt x="9319" y="4219"/>
                    <a:pt x="9424" y="4254"/>
                    <a:pt x="9532" y="4273"/>
                  </a:cubicBezTo>
                  <a:cubicBezTo>
                    <a:pt x="9451" y="4446"/>
                    <a:pt x="9366" y="4617"/>
                    <a:pt x="9270" y="4782"/>
                  </a:cubicBezTo>
                  <a:cubicBezTo>
                    <a:pt x="8736" y="5616"/>
                    <a:pt x="8161" y="6422"/>
                    <a:pt x="7506" y="7166"/>
                  </a:cubicBezTo>
                  <a:cubicBezTo>
                    <a:pt x="6712" y="8216"/>
                    <a:pt x="5818" y="9187"/>
                    <a:pt x="4915" y="10145"/>
                  </a:cubicBezTo>
                  <a:cubicBezTo>
                    <a:pt x="4453" y="10652"/>
                    <a:pt x="3899" y="11062"/>
                    <a:pt x="3400" y="11530"/>
                  </a:cubicBezTo>
                  <a:cubicBezTo>
                    <a:pt x="2781" y="12134"/>
                    <a:pt x="2109" y="12681"/>
                    <a:pt x="1458" y="13249"/>
                  </a:cubicBezTo>
                  <a:cubicBezTo>
                    <a:pt x="1127" y="13541"/>
                    <a:pt x="772" y="13802"/>
                    <a:pt x="422" y="14070"/>
                  </a:cubicBezTo>
                  <a:cubicBezTo>
                    <a:pt x="374" y="14005"/>
                    <a:pt x="328" y="13940"/>
                    <a:pt x="281" y="13876"/>
                  </a:cubicBezTo>
                  <a:cubicBezTo>
                    <a:pt x="499" y="13708"/>
                    <a:pt x="714" y="13537"/>
                    <a:pt x="926" y="13363"/>
                  </a:cubicBezTo>
                  <a:cubicBezTo>
                    <a:pt x="1801" y="12618"/>
                    <a:pt x="2662" y="11858"/>
                    <a:pt x="3488" y="11060"/>
                  </a:cubicBezTo>
                  <a:cubicBezTo>
                    <a:pt x="4133" y="10496"/>
                    <a:pt x="4721" y="9867"/>
                    <a:pt x="5330" y="9262"/>
                  </a:cubicBezTo>
                  <a:cubicBezTo>
                    <a:pt x="5358" y="9234"/>
                    <a:pt x="5387" y="9203"/>
                    <a:pt x="5415" y="9175"/>
                  </a:cubicBezTo>
                  <a:cubicBezTo>
                    <a:pt x="5415" y="9173"/>
                    <a:pt x="5414" y="9173"/>
                    <a:pt x="5414" y="9172"/>
                  </a:cubicBezTo>
                  <a:cubicBezTo>
                    <a:pt x="5432" y="9153"/>
                    <a:pt x="5451" y="9133"/>
                    <a:pt x="5469" y="9113"/>
                  </a:cubicBezTo>
                  <a:cubicBezTo>
                    <a:pt x="5472" y="9111"/>
                    <a:pt x="5474" y="9109"/>
                    <a:pt x="5476" y="9106"/>
                  </a:cubicBezTo>
                  <a:lnTo>
                    <a:pt x="5497" y="9083"/>
                  </a:lnTo>
                  <a:cubicBezTo>
                    <a:pt x="5498" y="9083"/>
                    <a:pt x="5499" y="9085"/>
                    <a:pt x="5502" y="9085"/>
                  </a:cubicBezTo>
                  <a:cubicBezTo>
                    <a:pt x="5528" y="9056"/>
                    <a:pt x="5556" y="9027"/>
                    <a:pt x="5584" y="8997"/>
                  </a:cubicBezTo>
                  <a:lnTo>
                    <a:pt x="5582" y="8993"/>
                  </a:lnTo>
                  <a:cubicBezTo>
                    <a:pt x="5920" y="8632"/>
                    <a:pt x="6243" y="8257"/>
                    <a:pt x="6559" y="7875"/>
                  </a:cubicBezTo>
                  <a:cubicBezTo>
                    <a:pt x="6600" y="7828"/>
                    <a:pt x="6639" y="7780"/>
                    <a:pt x="6678" y="7732"/>
                  </a:cubicBezTo>
                  <a:cubicBezTo>
                    <a:pt x="6746" y="7649"/>
                    <a:pt x="6815" y="7566"/>
                    <a:pt x="6883" y="7483"/>
                  </a:cubicBezTo>
                  <a:lnTo>
                    <a:pt x="6883" y="7484"/>
                  </a:lnTo>
                  <a:cubicBezTo>
                    <a:pt x="6922" y="7437"/>
                    <a:pt x="6961" y="7389"/>
                    <a:pt x="6999" y="7342"/>
                  </a:cubicBezTo>
                  <a:cubicBezTo>
                    <a:pt x="7021" y="7315"/>
                    <a:pt x="7042" y="7290"/>
                    <a:pt x="7064" y="7263"/>
                  </a:cubicBezTo>
                  <a:cubicBezTo>
                    <a:pt x="7824" y="6394"/>
                    <a:pt x="8489" y="5444"/>
                    <a:pt x="9056" y="4439"/>
                  </a:cubicBezTo>
                  <a:cubicBezTo>
                    <a:pt x="9113" y="4350"/>
                    <a:pt x="9166" y="4261"/>
                    <a:pt x="9221" y="4171"/>
                  </a:cubicBezTo>
                  <a:close/>
                  <a:moveTo>
                    <a:pt x="10397" y="0"/>
                  </a:moveTo>
                  <a:cubicBezTo>
                    <a:pt x="10083" y="0"/>
                    <a:pt x="9759" y="222"/>
                    <a:pt x="9572" y="469"/>
                  </a:cubicBezTo>
                  <a:cubicBezTo>
                    <a:pt x="9329" y="770"/>
                    <a:pt x="9324" y="1194"/>
                    <a:pt x="9442" y="1548"/>
                  </a:cubicBezTo>
                  <a:cubicBezTo>
                    <a:pt x="9525" y="1790"/>
                    <a:pt x="9711" y="1973"/>
                    <a:pt x="9857" y="2177"/>
                  </a:cubicBezTo>
                  <a:cubicBezTo>
                    <a:pt x="9810" y="2168"/>
                    <a:pt x="9763" y="2164"/>
                    <a:pt x="9716" y="2164"/>
                  </a:cubicBezTo>
                  <a:cubicBezTo>
                    <a:pt x="9593" y="2164"/>
                    <a:pt x="9473" y="2192"/>
                    <a:pt x="9359" y="2240"/>
                  </a:cubicBezTo>
                  <a:cubicBezTo>
                    <a:pt x="9047" y="2337"/>
                    <a:pt x="8780" y="2568"/>
                    <a:pt x="8630" y="2856"/>
                  </a:cubicBezTo>
                  <a:cubicBezTo>
                    <a:pt x="8548" y="3098"/>
                    <a:pt x="8581" y="3367"/>
                    <a:pt x="8680" y="3599"/>
                  </a:cubicBezTo>
                  <a:cubicBezTo>
                    <a:pt x="8757" y="3803"/>
                    <a:pt x="8901" y="3970"/>
                    <a:pt x="9078" y="4090"/>
                  </a:cubicBezTo>
                  <a:cubicBezTo>
                    <a:pt x="9027" y="4182"/>
                    <a:pt x="8975" y="4275"/>
                    <a:pt x="8924" y="4368"/>
                  </a:cubicBezTo>
                  <a:cubicBezTo>
                    <a:pt x="8477" y="5062"/>
                    <a:pt x="8032" y="5759"/>
                    <a:pt x="7525" y="6410"/>
                  </a:cubicBezTo>
                  <a:cubicBezTo>
                    <a:pt x="7330" y="6670"/>
                    <a:pt x="7143" y="6935"/>
                    <a:pt x="6939" y="7190"/>
                  </a:cubicBezTo>
                  <a:cubicBezTo>
                    <a:pt x="6892" y="7058"/>
                    <a:pt x="6854" y="6922"/>
                    <a:pt x="6813" y="6785"/>
                  </a:cubicBezTo>
                  <a:cubicBezTo>
                    <a:pt x="6714" y="6481"/>
                    <a:pt x="6646" y="6170"/>
                    <a:pt x="6623" y="5849"/>
                  </a:cubicBezTo>
                  <a:cubicBezTo>
                    <a:pt x="6606" y="5501"/>
                    <a:pt x="6585" y="5150"/>
                    <a:pt x="6613" y="4803"/>
                  </a:cubicBezTo>
                  <a:cubicBezTo>
                    <a:pt x="6661" y="4498"/>
                    <a:pt x="6751" y="4200"/>
                    <a:pt x="6855" y="3906"/>
                  </a:cubicBezTo>
                  <a:cubicBezTo>
                    <a:pt x="6926" y="3929"/>
                    <a:pt x="7000" y="3945"/>
                    <a:pt x="7069" y="3945"/>
                  </a:cubicBezTo>
                  <a:cubicBezTo>
                    <a:pt x="7155" y="3945"/>
                    <a:pt x="7236" y="3921"/>
                    <a:pt x="7298" y="3853"/>
                  </a:cubicBezTo>
                  <a:cubicBezTo>
                    <a:pt x="7313" y="3857"/>
                    <a:pt x="7328" y="3859"/>
                    <a:pt x="7343" y="3859"/>
                  </a:cubicBezTo>
                  <a:cubicBezTo>
                    <a:pt x="7509" y="3859"/>
                    <a:pt x="7680" y="3634"/>
                    <a:pt x="7793" y="3533"/>
                  </a:cubicBezTo>
                  <a:cubicBezTo>
                    <a:pt x="8056" y="3261"/>
                    <a:pt x="8278" y="2945"/>
                    <a:pt x="8422" y="2593"/>
                  </a:cubicBezTo>
                  <a:cubicBezTo>
                    <a:pt x="8527" y="2360"/>
                    <a:pt x="8602" y="1917"/>
                    <a:pt x="8252" y="1873"/>
                  </a:cubicBezTo>
                  <a:cubicBezTo>
                    <a:pt x="8036" y="1898"/>
                    <a:pt x="7877" y="2084"/>
                    <a:pt x="7718" y="2217"/>
                  </a:cubicBezTo>
                  <a:cubicBezTo>
                    <a:pt x="7839" y="1920"/>
                    <a:pt x="8024" y="1351"/>
                    <a:pt x="7831" y="1063"/>
                  </a:cubicBezTo>
                  <a:cubicBezTo>
                    <a:pt x="7772" y="975"/>
                    <a:pt x="7690" y="938"/>
                    <a:pt x="7603" y="938"/>
                  </a:cubicBezTo>
                  <a:cubicBezTo>
                    <a:pt x="7529" y="938"/>
                    <a:pt x="7451" y="965"/>
                    <a:pt x="7383" y="1010"/>
                  </a:cubicBezTo>
                  <a:cubicBezTo>
                    <a:pt x="7116" y="1189"/>
                    <a:pt x="6994" y="1500"/>
                    <a:pt x="6857" y="1777"/>
                  </a:cubicBezTo>
                  <a:cubicBezTo>
                    <a:pt x="6863" y="1541"/>
                    <a:pt x="6822" y="994"/>
                    <a:pt x="6522" y="994"/>
                  </a:cubicBezTo>
                  <a:cubicBezTo>
                    <a:pt x="6489" y="994"/>
                    <a:pt x="6451" y="1001"/>
                    <a:pt x="6410" y="1016"/>
                  </a:cubicBezTo>
                  <a:cubicBezTo>
                    <a:pt x="6176" y="1140"/>
                    <a:pt x="5917" y="1730"/>
                    <a:pt x="5865" y="1988"/>
                  </a:cubicBezTo>
                  <a:cubicBezTo>
                    <a:pt x="5801" y="2430"/>
                    <a:pt x="5887" y="2886"/>
                    <a:pt x="6095" y="3279"/>
                  </a:cubicBezTo>
                  <a:cubicBezTo>
                    <a:pt x="6178" y="3440"/>
                    <a:pt x="6293" y="3585"/>
                    <a:pt x="6435" y="3696"/>
                  </a:cubicBezTo>
                  <a:cubicBezTo>
                    <a:pt x="6293" y="4025"/>
                    <a:pt x="6209" y="4381"/>
                    <a:pt x="6173" y="4739"/>
                  </a:cubicBezTo>
                  <a:cubicBezTo>
                    <a:pt x="6088" y="5277"/>
                    <a:pt x="6115" y="5813"/>
                    <a:pt x="6183" y="6353"/>
                  </a:cubicBezTo>
                  <a:cubicBezTo>
                    <a:pt x="6249" y="6817"/>
                    <a:pt x="6265" y="7306"/>
                    <a:pt x="6477" y="7731"/>
                  </a:cubicBezTo>
                  <a:cubicBezTo>
                    <a:pt x="6201" y="8046"/>
                    <a:pt x="5923" y="8359"/>
                    <a:pt x="5642" y="8671"/>
                  </a:cubicBezTo>
                  <a:cubicBezTo>
                    <a:pt x="5713" y="8397"/>
                    <a:pt x="5730" y="8111"/>
                    <a:pt x="5714" y="7827"/>
                  </a:cubicBezTo>
                  <a:cubicBezTo>
                    <a:pt x="5677" y="7230"/>
                    <a:pt x="5580" y="6593"/>
                    <a:pt x="5221" y="6098"/>
                  </a:cubicBezTo>
                  <a:cubicBezTo>
                    <a:pt x="5041" y="5842"/>
                    <a:pt x="4739" y="5553"/>
                    <a:pt x="4414" y="5553"/>
                  </a:cubicBezTo>
                  <a:cubicBezTo>
                    <a:pt x="4337" y="5553"/>
                    <a:pt x="4259" y="5569"/>
                    <a:pt x="4182" y="5605"/>
                  </a:cubicBezTo>
                  <a:cubicBezTo>
                    <a:pt x="4166" y="5614"/>
                    <a:pt x="4152" y="5625"/>
                    <a:pt x="4137" y="5635"/>
                  </a:cubicBezTo>
                  <a:cubicBezTo>
                    <a:pt x="4136" y="5635"/>
                    <a:pt x="4135" y="5635"/>
                    <a:pt x="4134" y="5635"/>
                  </a:cubicBezTo>
                  <a:cubicBezTo>
                    <a:pt x="4101" y="5635"/>
                    <a:pt x="4069" y="5661"/>
                    <a:pt x="4060" y="5693"/>
                  </a:cubicBezTo>
                  <a:cubicBezTo>
                    <a:pt x="3401" y="6254"/>
                    <a:pt x="3905" y="7506"/>
                    <a:pt x="4265" y="8131"/>
                  </a:cubicBezTo>
                  <a:cubicBezTo>
                    <a:pt x="4515" y="8524"/>
                    <a:pt x="4835" y="8873"/>
                    <a:pt x="5168" y="9201"/>
                  </a:cubicBezTo>
                  <a:cubicBezTo>
                    <a:pt x="5056" y="9326"/>
                    <a:pt x="4944" y="9451"/>
                    <a:pt x="4832" y="9576"/>
                  </a:cubicBezTo>
                  <a:cubicBezTo>
                    <a:pt x="4503" y="9915"/>
                    <a:pt x="4137" y="10215"/>
                    <a:pt x="3795" y="10541"/>
                  </a:cubicBezTo>
                  <a:cubicBezTo>
                    <a:pt x="3062" y="11227"/>
                    <a:pt x="2331" y="11916"/>
                    <a:pt x="1597" y="12602"/>
                  </a:cubicBezTo>
                  <a:cubicBezTo>
                    <a:pt x="1298" y="12872"/>
                    <a:pt x="981" y="13096"/>
                    <a:pt x="655" y="13343"/>
                  </a:cubicBezTo>
                  <a:cubicBezTo>
                    <a:pt x="438" y="13506"/>
                    <a:pt x="221" y="13670"/>
                    <a:pt x="0" y="13830"/>
                  </a:cubicBezTo>
                  <a:cubicBezTo>
                    <a:pt x="119" y="13995"/>
                    <a:pt x="232" y="14166"/>
                    <a:pt x="343" y="14339"/>
                  </a:cubicBezTo>
                  <a:cubicBezTo>
                    <a:pt x="400" y="14291"/>
                    <a:pt x="458" y="14243"/>
                    <a:pt x="514" y="14194"/>
                  </a:cubicBezTo>
                  <a:cubicBezTo>
                    <a:pt x="520" y="14189"/>
                    <a:pt x="527" y="14184"/>
                    <a:pt x="533" y="14178"/>
                  </a:cubicBezTo>
                  <a:cubicBezTo>
                    <a:pt x="1005" y="13766"/>
                    <a:pt x="1540" y="13430"/>
                    <a:pt x="2019" y="13020"/>
                  </a:cubicBezTo>
                  <a:cubicBezTo>
                    <a:pt x="2488" y="12630"/>
                    <a:pt x="2933" y="12213"/>
                    <a:pt x="3400" y="11818"/>
                  </a:cubicBezTo>
                  <a:cubicBezTo>
                    <a:pt x="3864" y="11417"/>
                    <a:pt x="4291" y="10975"/>
                    <a:pt x="4730" y="10547"/>
                  </a:cubicBezTo>
                  <a:cubicBezTo>
                    <a:pt x="5015" y="10279"/>
                    <a:pt x="5289" y="10027"/>
                    <a:pt x="5564" y="9739"/>
                  </a:cubicBezTo>
                  <a:cubicBezTo>
                    <a:pt x="5664" y="9639"/>
                    <a:pt x="5761" y="9535"/>
                    <a:pt x="5856" y="9429"/>
                  </a:cubicBezTo>
                  <a:cubicBezTo>
                    <a:pt x="5873" y="9462"/>
                    <a:pt x="5910" y="9486"/>
                    <a:pt x="5950" y="9507"/>
                  </a:cubicBezTo>
                  <a:cubicBezTo>
                    <a:pt x="6101" y="9593"/>
                    <a:pt x="6264" y="9658"/>
                    <a:pt x="6423" y="9730"/>
                  </a:cubicBezTo>
                  <a:cubicBezTo>
                    <a:pt x="6867" y="9913"/>
                    <a:pt x="7294" y="10142"/>
                    <a:pt x="7757" y="10273"/>
                  </a:cubicBezTo>
                  <a:cubicBezTo>
                    <a:pt x="7953" y="10328"/>
                    <a:pt x="8161" y="10371"/>
                    <a:pt x="8367" y="10371"/>
                  </a:cubicBezTo>
                  <a:cubicBezTo>
                    <a:pt x="8512" y="10371"/>
                    <a:pt x="8657" y="10349"/>
                    <a:pt x="8795" y="10294"/>
                  </a:cubicBezTo>
                  <a:cubicBezTo>
                    <a:pt x="9116" y="10164"/>
                    <a:pt x="9374" y="9894"/>
                    <a:pt x="9504" y="9576"/>
                  </a:cubicBezTo>
                  <a:cubicBezTo>
                    <a:pt x="9676" y="9163"/>
                    <a:pt x="9330" y="8869"/>
                    <a:pt x="8971" y="8745"/>
                  </a:cubicBezTo>
                  <a:cubicBezTo>
                    <a:pt x="8637" y="8598"/>
                    <a:pt x="8277" y="8535"/>
                    <a:pt x="7916" y="8535"/>
                  </a:cubicBezTo>
                  <a:cubicBezTo>
                    <a:pt x="7614" y="8535"/>
                    <a:pt x="7311" y="8579"/>
                    <a:pt x="7020" y="8656"/>
                  </a:cubicBezTo>
                  <a:cubicBezTo>
                    <a:pt x="6790" y="8710"/>
                    <a:pt x="6566" y="8782"/>
                    <a:pt x="6343" y="8856"/>
                  </a:cubicBezTo>
                  <a:cubicBezTo>
                    <a:pt x="6573" y="8571"/>
                    <a:pt x="6800" y="8281"/>
                    <a:pt x="7036" y="7999"/>
                  </a:cubicBezTo>
                  <a:cubicBezTo>
                    <a:pt x="7242" y="7776"/>
                    <a:pt x="7445" y="7551"/>
                    <a:pt x="7643" y="7322"/>
                  </a:cubicBezTo>
                  <a:cubicBezTo>
                    <a:pt x="7648" y="7370"/>
                    <a:pt x="7689" y="7407"/>
                    <a:pt x="7738" y="7407"/>
                  </a:cubicBezTo>
                  <a:cubicBezTo>
                    <a:pt x="7740" y="7407"/>
                    <a:pt x="7742" y="7407"/>
                    <a:pt x="7744" y="7407"/>
                  </a:cubicBezTo>
                  <a:cubicBezTo>
                    <a:pt x="8050" y="7380"/>
                    <a:pt x="8360" y="7377"/>
                    <a:pt x="8661" y="7310"/>
                  </a:cubicBezTo>
                  <a:cubicBezTo>
                    <a:pt x="9228" y="7202"/>
                    <a:pt x="9771" y="7023"/>
                    <a:pt x="10284" y="6751"/>
                  </a:cubicBezTo>
                  <a:cubicBezTo>
                    <a:pt x="10450" y="6668"/>
                    <a:pt x="10615" y="6582"/>
                    <a:pt x="10779" y="6493"/>
                  </a:cubicBezTo>
                  <a:cubicBezTo>
                    <a:pt x="10839" y="6535"/>
                    <a:pt x="10901" y="6573"/>
                    <a:pt x="10967" y="6603"/>
                  </a:cubicBezTo>
                  <a:cubicBezTo>
                    <a:pt x="10964" y="6610"/>
                    <a:pt x="10961" y="6617"/>
                    <a:pt x="10959" y="6624"/>
                  </a:cubicBezTo>
                  <a:cubicBezTo>
                    <a:pt x="10978" y="6633"/>
                    <a:pt x="10995" y="6642"/>
                    <a:pt x="11013" y="6651"/>
                  </a:cubicBezTo>
                  <a:cubicBezTo>
                    <a:pt x="11070" y="6680"/>
                    <a:pt x="11127" y="6707"/>
                    <a:pt x="11184" y="6732"/>
                  </a:cubicBezTo>
                  <a:cubicBezTo>
                    <a:pt x="11222" y="6748"/>
                    <a:pt x="11261" y="6762"/>
                    <a:pt x="11301" y="6773"/>
                  </a:cubicBezTo>
                  <a:lnTo>
                    <a:pt x="11301" y="6773"/>
                  </a:lnTo>
                  <a:cubicBezTo>
                    <a:pt x="11300" y="6773"/>
                    <a:pt x="11300" y="6773"/>
                    <a:pt x="11300" y="6773"/>
                  </a:cubicBezTo>
                  <a:lnTo>
                    <a:pt x="11300" y="6773"/>
                  </a:lnTo>
                  <a:cubicBezTo>
                    <a:pt x="11343" y="6784"/>
                    <a:pt x="11387" y="6796"/>
                    <a:pt x="11430" y="6803"/>
                  </a:cubicBezTo>
                  <a:cubicBezTo>
                    <a:pt x="11466" y="6807"/>
                    <a:pt x="11502" y="6808"/>
                    <a:pt x="11538" y="6808"/>
                  </a:cubicBezTo>
                  <a:lnTo>
                    <a:pt x="11541" y="6808"/>
                  </a:lnTo>
                  <a:cubicBezTo>
                    <a:pt x="11556" y="6809"/>
                    <a:pt x="11572" y="6809"/>
                    <a:pt x="11587" y="6809"/>
                  </a:cubicBezTo>
                  <a:cubicBezTo>
                    <a:pt x="11646" y="6809"/>
                    <a:pt x="11705" y="6807"/>
                    <a:pt x="11764" y="6800"/>
                  </a:cubicBezTo>
                  <a:lnTo>
                    <a:pt x="11765" y="6800"/>
                  </a:lnTo>
                  <a:cubicBezTo>
                    <a:pt x="11771" y="6799"/>
                    <a:pt x="11778" y="6798"/>
                    <a:pt x="11784" y="6798"/>
                  </a:cubicBezTo>
                  <a:lnTo>
                    <a:pt x="11782" y="6798"/>
                  </a:lnTo>
                  <a:cubicBezTo>
                    <a:pt x="11787" y="6798"/>
                    <a:pt x="11792" y="6797"/>
                    <a:pt x="11796" y="6797"/>
                  </a:cubicBezTo>
                  <a:lnTo>
                    <a:pt x="11791" y="6797"/>
                  </a:lnTo>
                  <a:cubicBezTo>
                    <a:pt x="11858" y="6788"/>
                    <a:pt x="11923" y="6776"/>
                    <a:pt x="11989" y="6762"/>
                  </a:cubicBezTo>
                  <a:cubicBezTo>
                    <a:pt x="12033" y="6745"/>
                    <a:pt x="12075" y="6726"/>
                    <a:pt x="12115" y="6707"/>
                  </a:cubicBezTo>
                  <a:cubicBezTo>
                    <a:pt x="12568" y="6486"/>
                    <a:pt x="12765" y="5851"/>
                    <a:pt x="12083" y="5841"/>
                  </a:cubicBezTo>
                  <a:cubicBezTo>
                    <a:pt x="12295" y="5677"/>
                    <a:pt x="12717" y="5298"/>
                    <a:pt x="12517" y="5009"/>
                  </a:cubicBezTo>
                  <a:cubicBezTo>
                    <a:pt x="12429" y="4890"/>
                    <a:pt x="12281" y="4828"/>
                    <a:pt x="12135" y="4828"/>
                  </a:cubicBezTo>
                  <a:cubicBezTo>
                    <a:pt x="12134" y="4828"/>
                    <a:pt x="12133" y="4828"/>
                    <a:pt x="12131" y="4828"/>
                  </a:cubicBezTo>
                  <a:cubicBezTo>
                    <a:pt x="11828" y="4855"/>
                    <a:pt x="11540" y="5001"/>
                    <a:pt x="11308" y="5196"/>
                  </a:cubicBezTo>
                  <a:cubicBezTo>
                    <a:pt x="11373" y="4920"/>
                    <a:pt x="11329" y="4570"/>
                    <a:pt x="11037" y="4570"/>
                  </a:cubicBezTo>
                  <a:cubicBezTo>
                    <a:pt x="10994" y="4570"/>
                    <a:pt x="10947" y="4577"/>
                    <a:pt x="10893" y="4594"/>
                  </a:cubicBezTo>
                  <a:cubicBezTo>
                    <a:pt x="10351" y="4795"/>
                    <a:pt x="10143" y="5528"/>
                    <a:pt x="10376" y="6029"/>
                  </a:cubicBezTo>
                  <a:cubicBezTo>
                    <a:pt x="10386" y="6049"/>
                    <a:pt x="10399" y="6067"/>
                    <a:pt x="10409" y="6087"/>
                  </a:cubicBezTo>
                  <a:cubicBezTo>
                    <a:pt x="9750" y="6389"/>
                    <a:pt x="9066" y="6641"/>
                    <a:pt x="8357" y="6799"/>
                  </a:cubicBezTo>
                  <a:cubicBezTo>
                    <a:pt x="8253" y="6817"/>
                    <a:pt x="8148" y="6834"/>
                    <a:pt x="8042" y="6838"/>
                  </a:cubicBezTo>
                  <a:cubicBezTo>
                    <a:pt x="8132" y="6724"/>
                    <a:pt x="8222" y="6609"/>
                    <a:pt x="8309" y="6491"/>
                  </a:cubicBezTo>
                  <a:cubicBezTo>
                    <a:pt x="8691" y="6029"/>
                    <a:pt x="9059" y="5524"/>
                    <a:pt x="9338" y="4986"/>
                  </a:cubicBezTo>
                  <a:cubicBezTo>
                    <a:pt x="9458" y="4756"/>
                    <a:pt x="9581" y="4527"/>
                    <a:pt x="9688" y="4290"/>
                  </a:cubicBezTo>
                  <a:cubicBezTo>
                    <a:pt x="9701" y="4290"/>
                    <a:pt x="9713" y="4291"/>
                    <a:pt x="9726" y="4291"/>
                  </a:cubicBezTo>
                  <a:cubicBezTo>
                    <a:pt x="9973" y="4291"/>
                    <a:pt x="10215" y="4206"/>
                    <a:pt x="10398" y="4014"/>
                  </a:cubicBezTo>
                  <a:cubicBezTo>
                    <a:pt x="10519" y="3867"/>
                    <a:pt x="10576" y="3682"/>
                    <a:pt x="10643" y="3508"/>
                  </a:cubicBezTo>
                  <a:cubicBezTo>
                    <a:pt x="10794" y="4026"/>
                    <a:pt x="11413" y="4485"/>
                    <a:pt x="11982" y="4485"/>
                  </a:cubicBezTo>
                  <a:cubicBezTo>
                    <a:pt x="12148" y="4485"/>
                    <a:pt x="12310" y="4446"/>
                    <a:pt x="12455" y="4358"/>
                  </a:cubicBezTo>
                  <a:cubicBezTo>
                    <a:pt x="12682" y="4139"/>
                    <a:pt x="12684" y="3777"/>
                    <a:pt x="12604" y="3491"/>
                  </a:cubicBezTo>
                  <a:cubicBezTo>
                    <a:pt x="12523" y="3270"/>
                    <a:pt x="12338" y="3109"/>
                    <a:pt x="12153" y="2973"/>
                  </a:cubicBezTo>
                  <a:cubicBezTo>
                    <a:pt x="12612" y="2841"/>
                    <a:pt x="12895" y="2473"/>
                    <a:pt x="12780" y="1987"/>
                  </a:cubicBezTo>
                  <a:cubicBezTo>
                    <a:pt x="12672" y="1519"/>
                    <a:pt x="12341" y="1284"/>
                    <a:pt x="11964" y="1284"/>
                  </a:cubicBezTo>
                  <a:cubicBezTo>
                    <a:pt x="11753" y="1284"/>
                    <a:pt x="11528" y="1358"/>
                    <a:pt x="11319" y="1505"/>
                  </a:cubicBezTo>
                  <a:cubicBezTo>
                    <a:pt x="11458" y="971"/>
                    <a:pt x="11235" y="440"/>
                    <a:pt x="10782" y="136"/>
                  </a:cubicBezTo>
                  <a:cubicBezTo>
                    <a:pt x="10663" y="41"/>
                    <a:pt x="10531" y="0"/>
                    <a:pt x="1039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61518" y="4637685"/>
              <a:ext cx="1327734" cy="694251"/>
            </a:xfrm>
            <a:custGeom>
              <a:avLst/>
              <a:gdLst/>
              <a:ahLst/>
              <a:cxnLst/>
              <a:rect l="l" t="t" r="r" b="b"/>
              <a:pathLst>
                <a:path w="24755" h="12944" extrusionOk="0">
                  <a:moveTo>
                    <a:pt x="18467" y="294"/>
                  </a:moveTo>
                  <a:cubicBezTo>
                    <a:pt x="18517" y="294"/>
                    <a:pt x="18566" y="299"/>
                    <a:pt x="18616" y="309"/>
                  </a:cubicBezTo>
                  <a:cubicBezTo>
                    <a:pt x="18648" y="317"/>
                    <a:pt x="18681" y="326"/>
                    <a:pt x="18715" y="335"/>
                  </a:cubicBezTo>
                  <a:cubicBezTo>
                    <a:pt x="18662" y="431"/>
                    <a:pt x="18610" y="527"/>
                    <a:pt x="18561" y="625"/>
                  </a:cubicBezTo>
                  <a:cubicBezTo>
                    <a:pt x="18432" y="892"/>
                    <a:pt x="18308" y="1162"/>
                    <a:pt x="18169" y="1424"/>
                  </a:cubicBezTo>
                  <a:cubicBezTo>
                    <a:pt x="17940" y="1847"/>
                    <a:pt x="17707" y="2266"/>
                    <a:pt x="17461" y="2678"/>
                  </a:cubicBezTo>
                  <a:cubicBezTo>
                    <a:pt x="17299" y="2938"/>
                    <a:pt x="17120" y="3184"/>
                    <a:pt x="16955" y="3440"/>
                  </a:cubicBezTo>
                  <a:cubicBezTo>
                    <a:pt x="16894" y="3317"/>
                    <a:pt x="16875" y="3174"/>
                    <a:pt x="16852" y="3036"/>
                  </a:cubicBezTo>
                  <a:cubicBezTo>
                    <a:pt x="16811" y="2734"/>
                    <a:pt x="16787" y="2395"/>
                    <a:pt x="16837" y="2084"/>
                  </a:cubicBezTo>
                  <a:cubicBezTo>
                    <a:pt x="16903" y="1769"/>
                    <a:pt x="16999" y="1457"/>
                    <a:pt x="17162" y="1178"/>
                  </a:cubicBezTo>
                  <a:cubicBezTo>
                    <a:pt x="17417" y="783"/>
                    <a:pt x="17956" y="294"/>
                    <a:pt x="18467" y="294"/>
                  </a:cubicBezTo>
                  <a:close/>
                  <a:moveTo>
                    <a:pt x="13844" y="266"/>
                  </a:moveTo>
                  <a:cubicBezTo>
                    <a:pt x="13844" y="268"/>
                    <a:pt x="13844" y="269"/>
                    <a:pt x="13844" y="272"/>
                  </a:cubicBezTo>
                  <a:cubicBezTo>
                    <a:pt x="13860" y="454"/>
                    <a:pt x="13874" y="638"/>
                    <a:pt x="13874" y="821"/>
                  </a:cubicBezTo>
                  <a:cubicBezTo>
                    <a:pt x="13868" y="1036"/>
                    <a:pt x="13854" y="1251"/>
                    <a:pt x="13836" y="1465"/>
                  </a:cubicBezTo>
                  <a:cubicBezTo>
                    <a:pt x="13805" y="1835"/>
                    <a:pt x="13790" y="2211"/>
                    <a:pt x="13675" y="2567"/>
                  </a:cubicBezTo>
                  <a:cubicBezTo>
                    <a:pt x="13596" y="2849"/>
                    <a:pt x="13480" y="3119"/>
                    <a:pt x="13377" y="3393"/>
                  </a:cubicBezTo>
                  <a:cubicBezTo>
                    <a:pt x="13354" y="3450"/>
                    <a:pt x="13334" y="3509"/>
                    <a:pt x="13315" y="3566"/>
                  </a:cubicBezTo>
                  <a:cubicBezTo>
                    <a:pt x="13314" y="3565"/>
                    <a:pt x="13313" y="3564"/>
                    <a:pt x="13312" y="3564"/>
                  </a:cubicBezTo>
                  <a:cubicBezTo>
                    <a:pt x="12897" y="3198"/>
                    <a:pt x="12691" y="2558"/>
                    <a:pt x="12636" y="2021"/>
                  </a:cubicBezTo>
                  <a:cubicBezTo>
                    <a:pt x="12650" y="1562"/>
                    <a:pt x="12703" y="1047"/>
                    <a:pt x="13002" y="671"/>
                  </a:cubicBezTo>
                  <a:cubicBezTo>
                    <a:pt x="13208" y="435"/>
                    <a:pt x="13525" y="268"/>
                    <a:pt x="13844" y="266"/>
                  </a:cubicBezTo>
                  <a:close/>
                  <a:moveTo>
                    <a:pt x="18865" y="388"/>
                  </a:moveTo>
                  <a:cubicBezTo>
                    <a:pt x="18950" y="426"/>
                    <a:pt x="19024" y="481"/>
                    <a:pt x="19062" y="572"/>
                  </a:cubicBezTo>
                  <a:cubicBezTo>
                    <a:pt x="19165" y="890"/>
                    <a:pt x="19176" y="1241"/>
                    <a:pt x="19106" y="1567"/>
                  </a:cubicBezTo>
                  <a:cubicBezTo>
                    <a:pt x="18872" y="2570"/>
                    <a:pt x="17967" y="3236"/>
                    <a:pt x="17065" y="3625"/>
                  </a:cubicBezTo>
                  <a:cubicBezTo>
                    <a:pt x="17065" y="3623"/>
                    <a:pt x="17063" y="3622"/>
                    <a:pt x="17063" y="3621"/>
                  </a:cubicBezTo>
                  <a:cubicBezTo>
                    <a:pt x="17088" y="3579"/>
                    <a:pt x="17112" y="3537"/>
                    <a:pt x="17136" y="3497"/>
                  </a:cubicBezTo>
                  <a:cubicBezTo>
                    <a:pt x="17401" y="3085"/>
                    <a:pt x="17710" y="2676"/>
                    <a:pt x="17948" y="2243"/>
                  </a:cubicBezTo>
                  <a:cubicBezTo>
                    <a:pt x="18286" y="1641"/>
                    <a:pt x="18517" y="987"/>
                    <a:pt x="18865" y="388"/>
                  </a:cubicBezTo>
                  <a:close/>
                  <a:moveTo>
                    <a:pt x="14105" y="314"/>
                  </a:moveTo>
                  <a:cubicBezTo>
                    <a:pt x="14253" y="381"/>
                    <a:pt x="14377" y="505"/>
                    <a:pt x="14483" y="625"/>
                  </a:cubicBezTo>
                  <a:cubicBezTo>
                    <a:pt x="14839" y="1154"/>
                    <a:pt x="15129" y="1870"/>
                    <a:pt x="14849" y="2492"/>
                  </a:cubicBezTo>
                  <a:cubicBezTo>
                    <a:pt x="14718" y="2778"/>
                    <a:pt x="14525" y="3028"/>
                    <a:pt x="14290" y="3237"/>
                  </a:cubicBezTo>
                  <a:cubicBezTo>
                    <a:pt x="14071" y="3444"/>
                    <a:pt x="13816" y="3641"/>
                    <a:pt x="13508" y="3661"/>
                  </a:cubicBezTo>
                  <a:cubicBezTo>
                    <a:pt x="13649" y="3266"/>
                    <a:pt x="13795" y="2872"/>
                    <a:pt x="13901" y="2466"/>
                  </a:cubicBezTo>
                  <a:cubicBezTo>
                    <a:pt x="14034" y="1960"/>
                    <a:pt x="14098" y="1459"/>
                    <a:pt x="14128" y="930"/>
                  </a:cubicBezTo>
                  <a:cubicBezTo>
                    <a:pt x="14133" y="806"/>
                    <a:pt x="14126" y="683"/>
                    <a:pt x="14120" y="560"/>
                  </a:cubicBezTo>
                  <a:cubicBezTo>
                    <a:pt x="14115" y="478"/>
                    <a:pt x="14113" y="396"/>
                    <a:pt x="14105" y="314"/>
                  </a:cubicBezTo>
                  <a:close/>
                  <a:moveTo>
                    <a:pt x="10155" y="1234"/>
                  </a:moveTo>
                  <a:cubicBezTo>
                    <a:pt x="10219" y="1234"/>
                    <a:pt x="10285" y="1238"/>
                    <a:pt x="10355" y="1248"/>
                  </a:cubicBezTo>
                  <a:cubicBezTo>
                    <a:pt x="11219" y="1336"/>
                    <a:pt x="11656" y="2155"/>
                    <a:pt x="11395" y="2955"/>
                  </a:cubicBezTo>
                  <a:cubicBezTo>
                    <a:pt x="11231" y="3470"/>
                    <a:pt x="10986" y="3802"/>
                    <a:pt x="10497" y="4005"/>
                  </a:cubicBezTo>
                  <a:cubicBezTo>
                    <a:pt x="10616" y="3260"/>
                    <a:pt x="10563" y="2485"/>
                    <a:pt x="10398" y="1752"/>
                  </a:cubicBezTo>
                  <a:cubicBezTo>
                    <a:pt x="10388" y="1706"/>
                    <a:pt x="10343" y="1675"/>
                    <a:pt x="10296" y="1675"/>
                  </a:cubicBezTo>
                  <a:cubicBezTo>
                    <a:pt x="10289" y="1675"/>
                    <a:pt x="10282" y="1676"/>
                    <a:pt x="10276" y="1677"/>
                  </a:cubicBezTo>
                  <a:cubicBezTo>
                    <a:pt x="10224" y="1688"/>
                    <a:pt x="10184" y="1737"/>
                    <a:pt x="10196" y="1791"/>
                  </a:cubicBezTo>
                  <a:cubicBezTo>
                    <a:pt x="10224" y="1915"/>
                    <a:pt x="10246" y="2041"/>
                    <a:pt x="10265" y="2167"/>
                  </a:cubicBezTo>
                  <a:cubicBezTo>
                    <a:pt x="10335" y="2761"/>
                    <a:pt x="10385" y="3377"/>
                    <a:pt x="10330" y="3976"/>
                  </a:cubicBezTo>
                  <a:cubicBezTo>
                    <a:pt x="10330" y="3979"/>
                    <a:pt x="10330" y="3981"/>
                    <a:pt x="10329" y="3983"/>
                  </a:cubicBezTo>
                  <a:cubicBezTo>
                    <a:pt x="10263" y="3953"/>
                    <a:pt x="10191" y="3935"/>
                    <a:pt x="10121" y="3901"/>
                  </a:cubicBezTo>
                  <a:cubicBezTo>
                    <a:pt x="10000" y="3852"/>
                    <a:pt x="9889" y="3781"/>
                    <a:pt x="9784" y="3704"/>
                  </a:cubicBezTo>
                  <a:cubicBezTo>
                    <a:pt x="9589" y="3564"/>
                    <a:pt x="9455" y="3364"/>
                    <a:pt x="9323" y="3168"/>
                  </a:cubicBezTo>
                  <a:cubicBezTo>
                    <a:pt x="9239" y="3042"/>
                    <a:pt x="9174" y="2895"/>
                    <a:pt x="9153" y="2743"/>
                  </a:cubicBezTo>
                  <a:cubicBezTo>
                    <a:pt x="9071" y="1967"/>
                    <a:pt x="9338" y="1234"/>
                    <a:pt x="10155" y="1234"/>
                  </a:cubicBezTo>
                  <a:close/>
                  <a:moveTo>
                    <a:pt x="16770" y="4462"/>
                  </a:moveTo>
                  <a:cubicBezTo>
                    <a:pt x="16770" y="4466"/>
                    <a:pt x="16769" y="4468"/>
                    <a:pt x="16769" y="4472"/>
                  </a:cubicBezTo>
                  <a:cubicBezTo>
                    <a:pt x="16757" y="4469"/>
                    <a:pt x="16745" y="4468"/>
                    <a:pt x="16734" y="4468"/>
                  </a:cubicBezTo>
                  <a:cubicBezTo>
                    <a:pt x="16723" y="4468"/>
                    <a:pt x="16712" y="4469"/>
                    <a:pt x="16702" y="4471"/>
                  </a:cubicBezTo>
                  <a:cubicBezTo>
                    <a:pt x="16699" y="4469"/>
                    <a:pt x="16695" y="4468"/>
                    <a:pt x="16693" y="4466"/>
                  </a:cubicBezTo>
                  <a:cubicBezTo>
                    <a:pt x="16718" y="4465"/>
                    <a:pt x="16745" y="4464"/>
                    <a:pt x="16770" y="4462"/>
                  </a:cubicBezTo>
                  <a:close/>
                  <a:moveTo>
                    <a:pt x="21408" y="3130"/>
                  </a:moveTo>
                  <a:cubicBezTo>
                    <a:pt x="21526" y="3130"/>
                    <a:pt x="21645" y="3134"/>
                    <a:pt x="21763" y="3141"/>
                  </a:cubicBezTo>
                  <a:cubicBezTo>
                    <a:pt x="22138" y="3162"/>
                    <a:pt x="22513" y="3205"/>
                    <a:pt x="22870" y="3320"/>
                  </a:cubicBezTo>
                  <a:cubicBezTo>
                    <a:pt x="23337" y="3489"/>
                    <a:pt x="23830" y="3697"/>
                    <a:pt x="24178" y="4064"/>
                  </a:cubicBezTo>
                  <a:cubicBezTo>
                    <a:pt x="24297" y="4195"/>
                    <a:pt x="24369" y="4334"/>
                    <a:pt x="24396" y="4473"/>
                  </a:cubicBezTo>
                  <a:cubicBezTo>
                    <a:pt x="24369" y="4464"/>
                    <a:pt x="24340" y="4456"/>
                    <a:pt x="24311" y="4449"/>
                  </a:cubicBezTo>
                  <a:cubicBezTo>
                    <a:pt x="23698" y="4273"/>
                    <a:pt x="23059" y="4223"/>
                    <a:pt x="22432" y="4115"/>
                  </a:cubicBezTo>
                  <a:cubicBezTo>
                    <a:pt x="21992" y="4050"/>
                    <a:pt x="21551" y="3990"/>
                    <a:pt x="21108" y="3953"/>
                  </a:cubicBezTo>
                  <a:cubicBezTo>
                    <a:pt x="21028" y="3897"/>
                    <a:pt x="20873" y="3897"/>
                    <a:pt x="20771" y="3877"/>
                  </a:cubicBezTo>
                  <a:cubicBezTo>
                    <a:pt x="20395" y="3817"/>
                    <a:pt x="20017" y="3765"/>
                    <a:pt x="19639" y="3723"/>
                  </a:cubicBezTo>
                  <a:cubicBezTo>
                    <a:pt x="19932" y="3484"/>
                    <a:pt x="20284" y="3318"/>
                    <a:pt x="20647" y="3218"/>
                  </a:cubicBezTo>
                  <a:lnTo>
                    <a:pt x="20648" y="3218"/>
                  </a:lnTo>
                  <a:cubicBezTo>
                    <a:pt x="20896" y="3151"/>
                    <a:pt x="21151" y="3130"/>
                    <a:pt x="21408" y="3130"/>
                  </a:cubicBezTo>
                  <a:close/>
                  <a:moveTo>
                    <a:pt x="6604" y="2508"/>
                  </a:moveTo>
                  <a:cubicBezTo>
                    <a:pt x="7006" y="2508"/>
                    <a:pt x="7414" y="2673"/>
                    <a:pt x="7673" y="2980"/>
                  </a:cubicBezTo>
                  <a:cubicBezTo>
                    <a:pt x="8095" y="3531"/>
                    <a:pt x="8170" y="4421"/>
                    <a:pt x="7651" y="4936"/>
                  </a:cubicBezTo>
                  <a:cubicBezTo>
                    <a:pt x="7568" y="5014"/>
                    <a:pt x="7471" y="5074"/>
                    <a:pt x="7378" y="5139"/>
                  </a:cubicBezTo>
                  <a:cubicBezTo>
                    <a:pt x="7366" y="5148"/>
                    <a:pt x="7351" y="5159"/>
                    <a:pt x="7337" y="5170"/>
                  </a:cubicBezTo>
                  <a:cubicBezTo>
                    <a:pt x="7331" y="5106"/>
                    <a:pt x="7323" y="5042"/>
                    <a:pt x="7312" y="4979"/>
                  </a:cubicBezTo>
                  <a:cubicBezTo>
                    <a:pt x="7192" y="4290"/>
                    <a:pt x="7070" y="3577"/>
                    <a:pt x="6662" y="2991"/>
                  </a:cubicBezTo>
                  <a:cubicBezTo>
                    <a:pt x="6646" y="2970"/>
                    <a:pt x="6630" y="2947"/>
                    <a:pt x="6610" y="2930"/>
                  </a:cubicBezTo>
                  <a:cubicBezTo>
                    <a:pt x="6595" y="2914"/>
                    <a:pt x="6574" y="2907"/>
                    <a:pt x="6553" y="2907"/>
                  </a:cubicBezTo>
                  <a:cubicBezTo>
                    <a:pt x="6514" y="2907"/>
                    <a:pt x="6476" y="2933"/>
                    <a:pt x="6479" y="2979"/>
                  </a:cubicBezTo>
                  <a:cubicBezTo>
                    <a:pt x="6487" y="3025"/>
                    <a:pt x="6533" y="3049"/>
                    <a:pt x="6551" y="3091"/>
                  </a:cubicBezTo>
                  <a:cubicBezTo>
                    <a:pt x="6943" y="3720"/>
                    <a:pt x="7099" y="4462"/>
                    <a:pt x="7149" y="5195"/>
                  </a:cubicBezTo>
                  <a:cubicBezTo>
                    <a:pt x="7149" y="5204"/>
                    <a:pt x="7150" y="5212"/>
                    <a:pt x="7150" y="5221"/>
                  </a:cubicBezTo>
                  <a:cubicBezTo>
                    <a:pt x="7132" y="5220"/>
                    <a:pt x="7114" y="5219"/>
                    <a:pt x="7099" y="5217"/>
                  </a:cubicBezTo>
                  <a:cubicBezTo>
                    <a:pt x="6918" y="5184"/>
                    <a:pt x="6749" y="5131"/>
                    <a:pt x="6567" y="5064"/>
                  </a:cubicBezTo>
                  <a:cubicBezTo>
                    <a:pt x="6306" y="4960"/>
                    <a:pt x="6050" y="4815"/>
                    <a:pt x="5869" y="4591"/>
                  </a:cubicBezTo>
                  <a:cubicBezTo>
                    <a:pt x="5690" y="4357"/>
                    <a:pt x="5482" y="4109"/>
                    <a:pt x="5480" y="3801"/>
                  </a:cubicBezTo>
                  <a:cubicBezTo>
                    <a:pt x="5466" y="3279"/>
                    <a:pt x="5749" y="2678"/>
                    <a:pt x="6289" y="2543"/>
                  </a:cubicBezTo>
                  <a:cubicBezTo>
                    <a:pt x="6392" y="2520"/>
                    <a:pt x="6498" y="2508"/>
                    <a:pt x="6604" y="2508"/>
                  </a:cubicBezTo>
                  <a:close/>
                  <a:moveTo>
                    <a:pt x="21058" y="4211"/>
                  </a:moveTo>
                  <a:cubicBezTo>
                    <a:pt x="21299" y="4233"/>
                    <a:pt x="21541" y="4257"/>
                    <a:pt x="21782" y="4278"/>
                  </a:cubicBezTo>
                  <a:cubicBezTo>
                    <a:pt x="22246" y="4316"/>
                    <a:pt x="22708" y="4353"/>
                    <a:pt x="23170" y="4415"/>
                  </a:cubicBezTo>
                  <a:cubicBezTo>
                    <a:pt x="23586" y="4468"/>
                    <a:pt x="24000" y="4566"/>
                    <a:pt x="24410" y="4629"/>
                  </a:cubicBezTo>
                  <a:cubicBezTo>
                    <a:pt x="24403" y="4872"/>
                    <a:pt x="24265" y="5106"/>
                    <a:pt x="24012" y="5277"/>
                  </a:cubicBezTo>
                  <a:lnTo>
                    <a:pt x="24011" y="5277"/>
                  </a:lnTo>
                  <a:cubicBezTo>
                    <a:pt x="23641" y="5529"/>
                    <a:pt x="23176" y="5588"/>
                    <a:pt x="22739" y="5644"/>
                  </a:cubicBezTo>
                  <a:cubicBezTo>
                    <a:pt x="22574" y="5664"/>
                    <a:pt x="22408" y="5675"/>
                    <a:pt x="22241" y="5675"/>
                  </a:cubicBezTo>
                  <a:cubicBezTo>
                    <a:pt x="21764" y="5675"/>
                    <a:pt x="21288" y="5585"/>
                    <a:pt x="20856" y="5374"/>
                  </a:cubicBezTo>
                  <a:cubicBezTo>
                    <a:pt x="20579" y="5240"/>
                    <a:pt x="20283" y="5056"/>
                    <a:pt x="20083" y="4809"/>
                  </a:cubicBezTo>
                  <a:cubicBezTo>
                    <a:pt x="19977" y="4667"/>
                    <a:pt x="19811" y="4477"/>
                    <a:pt x="19813" y="4282"/>
                  </a:cubicBezTo>
                  <a:cubicBezTo>
                    <a:pt x="19813" y="4267"/>
                    <a:pt x="19811" y="4253"/>
                    <a:pt x="19807" y="4241"/>
                  </a:cubicBezTo>
                  <a:cubicBezTo>
                    <a:pt x="19887" y="4237"/>
                    <a:pt x="19965" y="4234"/>
                    <a:pt x="20044" y="4234"/>
                  </a:cubicBezTo>
                  <a:cubicBezTo>
                    <a:pt x="20062" y="4232"/>
                    <a:pt x="20083" y="4231"/>
                    <a:pt x="20105" y="4231"/>
                  </a:cubicBezTo>
                  <a:cubicBezTo>
                    <a:pt x="20261" y="4231"/>
                    <a:pt x="20507" y="4267"/>
                    <a:pt x="20723" y="4267"/>
                  </a:cubicBezTo>
                  <a:cubicBezTo>
                    <a:pt x="20855" y="4267"/>
                    <a:pt x="20976" y="4254"/>
                    <a:pt x="21058" y="4211"/>
                  </a:cubicBezTo>
                  <a:close/>
                  <a:moveTo>
                    <a:pt x="11255" y="6386"/>
                  </a:moveTo>
                  <a:lnTo>
                    <a:pt x="11255" y="6386"/>
                  </a:lnTo>
                  <a:cubicBezTo>
                    <a:pt x="11248" y="6393"/>
                    <a:pt x="11241" y="6400"/>
                    <a:pt x="11235" y="6408"/>
                  </a:cubicBezTo>
                  <a:cubicBezTo>
                    <a:pt x="11231" y="6405"/>
                    <a:pt x="11226" y="6403"/>
                    <a:pt x="11221" y="6399"/>
                  </a:cubicBezTo>
                  <a:cubicBezTo>
                    <a:pt x="11232" y="6393"/>
                    <a:pt x="11241" y="6387"/>
                    <a:pt x="11255" y="6386"/>
                  </a:cubicBezTo>
                  <a:close/>
                  <a:moveTo>
                    <a:pt x="3574" y="3743"/>
                  </a:moveTo>
                  <a:cubicBezTo>
                    <a:pt x="3915" y="3743"/>
                    <a:pt x="4260" y="3845"/>
                    <a:pt x="4562" y="3994"/>
                  </a:cubicBezTo>
                  <a:cubicBezTo>
                    <a:pt x="4785" y="4114"/>
                    <a:pt x="4978" y="4310"/>
                    <a:pt x="5051" y="4557"/>
                  </a:cubicBezTo>
                  <a:cubicBezTo>
                    <a:pt x="5143" y="4907"/>
                    <a:pt x="5147" y="5282"/>
                    <a:pt x="5053" y="5632"/>
                  </a:cubicBezTo>
                  <a:cubicBezTo>
                    <a:pt x="4984" y="5852"/>
                    <a:pt x="4871" y="6053"/>
                    <a:pt x="4729" y="6232"/>
                  </a:cubicBezTo>
                  <a:cubicBezTo>
                    <a:pt x="4479" y="5695"/>
                    <a:pt x="4086" y="5220"/>
                    <a:pt x="3632" y="4844"/>
                  </a:cubicBezTo>
                  <a:cubicBezTo>
                    <a:pt x="3608" y="4824"/>
                    <a:pt x="3583" y="4816"/>
                    <a:pt x="3558" y="4816"/>
                  </a:cubicBezTo>
                  <a:cubicBezTo>
                    <a:pt x="3468" y="4816"/>
                    <a:pt x="3392" y="4928"/>
                    <a:pt x="3481" y="5008"/>
                  </a:cubicBezTo>
                  <a:cubicBezTo>
                    <a:pt x="3808" y="5287"/>
                    <a:pt x="4132" y="5583"/>
                    <a:pt x="4359" y="5956"/>
                  </a:cubicBezTo>
                  <a:cubicBezTo>
                    <a:pt x="4430" y="6083"/>
                    <a:pt x="4497" y="6215"/>
                    <a:pt x="4557" y="6353"/>
                  </a:cubicBezTo>
                  <a:cubicBezTo>
                    <a:pt x="4358" y="6410"/>
                    <a:pt x="4133" y="6439"/>
                    <a:pt x="3902" y="6439"/>
                  </a:cubicBezTo>
                  <a:cubicBezTo>
                    <a:pt x="2949" y="6439"/>
                    <a:pt x="1909" y="5940"/>
                    <a:pt x="2241" y="4838"/>
                  </a:cubicBezTo>
                  <a:cubicBezTo>
                    <a:pt x="2363" y="4412"/>
                    <a:pt x="2651" y="4005"/>
                    <a:pt x="3068" y="3827"/>
                  </a:cubicBezTo>
                  <a:cubicBezTo>
                    <a:pt x="3231" y="3769"/>
                    <a:pt x="3402" y="3743"/>
                    <a:pt x="3574" y="3743"/>
                  </a:cubicBezTo>
                  <a:close/>
                  <a:moveTo>
                    <a:pt x="16838" y="4525"/>
                  </a:moveTo>
                  <a:lnTo>
                    <a:pt x="16838" y="4525"/>
                  </a:lnTo>
                  <a:cubicBezTo>
                    <a:pt x="17531" y="4585"/>
                    <a:pt x="18184" y="4811"/>
                    <a:pt x="18696" y="5294"/>
                  </a:cubicBezTo>
                  <a:cubicBezTo>
                    <a:pt x="19201" y="5722"/>
                    <a:pt x="19710" y="6230"/>
                    <a:pt x="19838" y="6906"/>
                  </a:cubicBezTo>
                  <a:cubicBezTo>
                    <a:pt x="19885" y="7124"/>
                    <a:pt x="19818" y="7321"/>
                    <a:pt x="19688" y="7464"/>
                  </a:cubicBezTo>
                  <a:cubicBezTo>
                    <a:pt x="19501" y="7244"/>
                    <a:pt x="19314" y="7025"/>
                    <a:pt x="19131" y="6803"/>
                  </a:cubicBezTo>
                  <a:cubicBezTo>
                    <a:pt x="18730" y="6289"/>
                    <a:pt x="18303" y="5796"/>
                    <a:pt x="17807" y="5370"/>
                  </a:cubicBezTo>
                  <a:cubicBezTo>
                    <a:pt x="17498" y="5091"/>
                    <a:pt x="17214" y="4742"/>
                    <a:pt x="16845" y="4539"/>
                  </a:cubicBezTo>
                  <a:cubicBezTo>
                    <a:pt x="16843" y="4534"/>
                    <a:pt x="16842" y="4529"/>
                    <a:pt x="16838" y="4525"/>
                  </a:cubicBezTo>
                  <a:close/>
                  <a:moveTo>
                    <a:pt x="14468" y="5454"/>
                  </a:moveTo>
                  <a:cubicBezTo>
                    <a:pt x="14893" y="5454"/>
                    <a:pt x="15336" y="5588"/>
                    <a:pt x="15670" y="5807"/>
                  </a:cubicBezTo>
                  <a:cubicBezTo>
                    <a:pt x="16061" y="6105"/>
                    <a:pt x="16194" y="6637"/>
                    <a:pt x="16239" y="7105"/>
                  </a:cubicBezTo>
                  <a:cubicBezTo>
                    <a:pt x="16257" y="7343"/>
                    <a:pt x="16174" y="7532"/>
                    <a:pt x="16022" y="7669"/>
                  </a:cubicBezTo>
                  <a:cubicBezTo>
                    <a:pt x="16024" y="7649"/>
                    <a:pt x="16021" y="7628"/>
                    <a:pt x="16005" y="7607"/>
                  </a:cubicBezTo>
                  <a:cubicBezTo>
                    <a:pt x="15678" y="7214"/>
                    <a:pt x="15344" y="6829"/>
                    <a:pt x="14996" y="6454"/>
                  </a:cubicBezTo>
                  <a:cubicBezTo>
                    <a:pt x="14683" y="6118"/>
                    <a:pt x="14346" y="5810"/>
                    <a:pt x="13995" y="5516"/>
                  </a:cubicBezTo>
                  <a:cubicBezTo>
                    <a:pt x="14146" y="5473"/>
                    <a:pt x="14306" y="5454"/>
                    <a:pt x="14468" y="5454"/>
                  </a:cubicBezTo>
                  <a:close/>
                  <a:moveTo>
                    <a:pt x="16816" y="4723"/>
                  </a:moveTo>
                  <a:lnTo>
                    <a:pt x="16816" y="4723"/>
                  </a:lnTo>
                  <a:cubicBezTo>
                    <a:pt x="17253" y="5020"/>
                    <a:pt x="17617" y="5417"/>
                    <a:pt x="17983" y="5795"/>
                  </a:cubicBezTo>
                  <a:cubicBezTo>
                    <a:pt x="18514" y="6382"/>
                    <a:pt x="19038" y="6976"/>
                    <a:pt x="19551" y="7582"/>
                  </a:cubicBezTo>
                  <a:cubicBezTo>
                    <a:pt x="19431" y="7661"/>
                    <a:pt x="19286" y="7707"/>
                    <a:pt x="19135" y="7707"/>
                  </a:cubicBezTo>
                  <a:cubicBezTo>
                    <a:pt x="19097" y="7707"/>
                    <a:pt x="19059" y="7704"/>
                    <a:pt x="19021" y="7698"/>
                  </a:cubicBezTo>
                  <a:cubicBezTo>
                    <a:pt x="18473" y="7595"/>
                    <a:pt x="17990" y="7251"/>
                    <a:pt x="17574" y="6893"/>
                  </a:cubicBezTo>
                  <a:cubicBezTo>
                    <a:pt x="17263" y="6600"/>
                    <a:pt x="16951" y="6267"/>
                    <a:pt x="16829" y="5847"/>
                  </a:cubicBezTo>
                  <a:cubicBezTo>
                    <a:pt x="16746" y="5519"/>
                    <a:pt x="16699" y="5055"/>
                    <a:pt x="16816" y="4723"/>
                  </a:cubicBezTo>
                  <a:close/>
                  <a:moveTo>
                    <a:pt x="13902" y="5644"/>
                  </a:moveTo>
                  <a:cubicBezTo>
                    <a:pt x="14088" y="5810"/>
                    <a:pt x="14267" y="5984"/>
                    <a:pt x="14429" y="6177"/>
                  </a:cubicBezTo>
                  <a:cubicBezTo>
                    <a:pt x="14891" y="6700"/>
                    <a:pt x="15397" y="7185"/>
                    <a:pt x="15835" y="7729"/>
                  </a:cubicBezTo>
                  <a:cubicBezTo>
                    <a:pt x="15852" y="7749"/>
                    <a:pt x="15872" y="7758"/>
                    <a:pt x="15893" y="7762"/>
                  </a:cubicBezTo>
                  <a:cubicBezTo>
                    <a:pt x="15836" y="7795"/>
                    <a:pt x="15775" y="7825"/>
                    <a:pt x="15708" y="7847"/>
                  </a:cubicBezTo>
                  <a:cubicBezTo>
                    <a:pt x="15501" y="7924"/>
                    <a:pt x="15267" y="7978"/>
                    <a:pt x="15038" y="7978"/>
                  </a:cubicBezTo>
                  <a:cubicBezTo>
                    <a:pt x="14815" y="7978"/>
                    <a:pt x="14596" y="7926"/>
                    <a:pt x="14411" y="7793"/>
                  </a:cubicBezTo>
                  <a:cubicBezTo>
                    <a:pt x="13898" y="7377"/>
                    <a:pt x="13686" y="6632"/>
                    <a:pt x="13733" y="5991"/>
                  </a:cubicBezTo>
                  <a:cubicBezTo>
                    <a:pt x="13747" y="5889"/>
                    <a:pt x="13783" y="5788"/>
                    <a:pt x="13849" y="5707"/>
                  </a:cubicBezTo>
                  <a:cubicBezTo>
                    <a:pt x="13868" y="5688"/>
                    <a:pt x="13887" y="5667"/>
                    <a:pt x="13902" y="5644"/>
                  </a:cubicBezTo>
                  <a:close/>
                  <a:moveTo>
                    <a:pt x="1162" y="5905"/>
                  </a:moveTo>
                  <a:cubicBezTo>
                    <a:pt x="1472" y="5905"/>
                    <a:pt x="1794" y="6002"/>
                    <a:pt x="2039" y="6190"/>
                  </a:cubicBezTo>
                  <a:cubicBezTo>
                    <a:pt x="2417" y="6525"/>
                    <a:pt x="2564" y="7109"/>
                    <a:pt x="2518" y="7600"/>
                  </a:cubicBezTo>
                  <a:cubicBezTo>
                    <a:pt x="2476" y="7968"/>
                    <a:pt x="2265" y="8278"/>
                    <a:pt x="2059" y="8578"/>
                  </a:cubicBezTo>
                  <a:cubicBezTo>
                    <a:pt x="1937" y="7697"/>
                    <a:pt x="1600" y="6867"/>
                    <a:pt x="1177" y="6090"/>
                  </a:cubicBezTo>
                  <a:cubicBezTo>
                    <a:pt x="1170" y="6058"/>
                    <a:pt x="1140" y="6032"/>
                    <a:pt x="1107" y="6032"/>
                  </a:cubicBezTo>
                  <a:cubicBezTo>
                    <a:pt x="1101" y="6032"/>
                    <a:pt x="1095" y="6033"/>
                    <a:pt x="1088" y="6035"/>
                  </a:cubicBezTo>
                  <a:cubicBezTo>
                    <a:pt x="1000" y="6075"/>
                    <a:pt x="1071" y="6175"/>
                    <a:pt x="1096" y="6236"/>
                  </a:cubicBezTo>
                  <a:cubicBezTo>
                    <a:pt x="1282" y="6627"/>
                    <a:pt x="1484" y="7011"/>
                    <a:pt x="1630" y="7419"/>
                  </a:cubicBezTo>
                  <a:cubicBezTo>
                    <a:pt x="1748" y="7749"/>
                    <a:pt x="1797" y="8095"/>
                    <a:pt x="1850" y="8441"/>
                  </a:cubicBezTo>
                  <a:cubicBezTo>
                    <a:pt x="1856" y="8502"/>
                    <a:pt x="1863" y="8565"/>
                    <a:pt x="1871" y="8628"/>
                  </a:cubicBezTo>
                  <a:cubicBezTo>
                    <a:pt x="1815" y="8615"/>
                    <a:pt x="1745" y="8621"/>
                    <a:pt x="1693" y="8609"/>
                  </a:cubicBezTo>
                  <a:lnTo>
                    <a:pt x="1692" y="8609"/>
                  </a:lnTo>
                  <a:cubicBezTo>
                    <a:pt x="1556" y="8586"/>
                    <a:pt x="1432" y="8518"/>
                    <a:pt x="1313" y="8450"/>
                  </a:cubicBezTo>
                  <a:cubicBezTo>
                    <a:pt x="900" y="8199"/>
                    <a:pt x="633" y="7751"/>
                    <a:pt x="517" y="7288"/>
                  </a:cubicBezTo>
                  <a:cubicBezTo>
                    <a:pt x="447" y="6993"/>
                    <a:pt x="364" y="6669"/>
                    <a:pt x="474" y="6374"/>
                  </a:cubicBezTo>
                  <a:cubicBezTo>
                    <a:pt x="575" y="6116"/>
                    <a:pt x="790" y="5929"/>
                    <a:pt x="1071" y="5908"/>
                  </a:cubicBezTo>
                  <a:cubicBezTo>
                    <a:pt x="1101" y="5906"/>
                    <a:pt x="1131" y="5905"/>
                    <a:pt x="1162" y="5905"/>
                  </a:cubicBezTo>
                  <a:close/>
                  <a:moveTo>
                    <a:pt x="11936" y="6345"/>
                  </a:moveTo>
                  <a:cubicBezTo>
                    <a:pt x="12461" y="6345"/>
                    <a:pt x="12942" y="6667"/>
                    <a:pt x="13171" y="7198"/>
                  </a:cubicBezTo>
                  <a:lnTo>
                    <a:pt x="13171" y="7199"/>
                  </a:lnTo>
                  <a:cubicBezTo>
                    <a:pt x="13316" y="7531"/>
                    <a:pt x="13369" y="7904"/>
                    <a:pt x="13328" y="8263"/>
                  </a:cubicBezTo>
                  <a:cubicBezTo>
                    <a:pt x="13301" y="8564"/>
                    <a:pt x="13130" y="8811"/>
                    <a:pt x="12839" y="8911"/>
                  </a:cubicBezTo>
                  <a:cubicBezTo>
                    <a:pt x="12682" y="8974"/>
                    <a:pt x="12509" y="9008"/>
                    <a:pt x="12337" y="9008"/>
                  </a:cubicBezTo>
                  <a:cubicBezTo>
                    <a:pt x="12109" y="9008"/>
                    <a:pt x="11882" y="8947"/>
                    <a:pt x="11696" y="8807"/>
                  </a:cubicBezTo>
                  <a:cubicBezTo>
                    <a:pt x="11046" y="8326"/>
                    <a:pt x="11168" y="7420"/>
                    <a:pt x="11335" y="6728"/>
                  </a:cubicBezTo>
                  <a:cubicBezTo>
                    <a:pt x="11339" y="6711"/>
                    <a:pt x="11346" y="6694"/>
                    <a:pt x="11353" y="6676"/>
                  </a:cubicBezTo>
                  <a:cubicBezTo>
                    <a:pt x="11433" y="6736"/>
                    <a:pt x="11509" y="6797"/>
                    <a:pt x="11583" y="6863"/>
                  </a:cubicBezTo>
                  <a:cubicBezTo>
                    <a:pt x="12056" y="7316"/>
                    <a:pt x="12492" y="7826"/>
                    <a:pt x="12764" y="8430"/>
                  </a:cubicBezTo>
                  <a:cubicBezTo>
                    <a:pt x="12776" y="8465"/>
                    <a:pt x="12813" y="8485"/>
                    <a:pt x="12848" y="8485"/>
                  </a:cubicBezTo>
                  <a:cubicBezTo>
                    <a:pt x="12857" y="8485"/>
                    <a:pt x="12866" y="8484"/>
                    <a:pt x="12875" y="8481"/>
                  </a:cubicBezTo>
                  <a:cubicBezTo>
                    <a:pt x="13033" y="8434"/>
                    <a:pt x="12791" y="8115"/>
                    <a:pt x="12749" y="8020"/>
                  </a:cubicBezTo>
                  <a:cubicBezTo>
                    <a:pt x="12429" y="7433"/>
                    <a:pt x="11997" y="6899"/>
                    <a:pt x="11429" y="6534"/>
                  </a:cubicBezTo>
                  <a:cubicBezTo>
                    <a:pt x="11410" y="6523"/>
                    <a:pt x="11391" y="6510"/>
                    <a:pt x="11372" y="6497"/>
                  </a:cubicBezTo>
                  <a:cubicBezTo>
                    <a:pt x="11367" y="6490"/>
                    <a:pt x="11363" y="6484"/>
                    <a:pt x="11357" y="6478"/>
                  </a:cubicBezTo>
                  <a:cubicBezTo>
                    <a:pt x="11549" y="6387"/>
                    <a:pt x="11745" y="6345"/>
                    <a:pt x="11936" y="6345"/>
                  </a:cubicBezTo>
                  <a:close/>
                  <a:moveTo>
                    <a:pt x="8854" y="7320"/>
                  </a:moveTo>
                  <a:cubicBezTo>
                    <a:pt x="8954" y="7320"/>
                    <a:pt x="9055" y="7327"/>
                    <a:pt x="9152" y="7338"/>
                  </a:cubicBezTo>
                  <a:cubicBezTo>
                    <a:pt x="9559" y="7379"/>
                    <a:pt x="9945" y="7582"/>
                    <a:pt x="10171" y="7937"/>
                  </a:cubicBezTo>
                  <a:cubicBezTo>
                    <a:pt x="10344" y="8220"/>
                    <a:pt x="10411" y="8557"/>
                    <a:pt x="10419" y="8888"/>
                  </a:cubicBezTo>
                  <a:cubicBezTo>
                    <a:pt x="10433" y="9160"/>
                    <a:pt x="10305" y="9420"/>
                    <a:pt x="10079" y="9575"/>
                  </a:cubicBezTo>
                  <a:cubicBezTo>
                    <a:pt x="9861" y="9744"/>
                    <a:pt x="9582" y="9833"/>
                    <a:pt x="9305" y="9833"/>
                  </a:cubicBezTo>
                  <a:cubicBezTo>
                    <a:pt x="9060" y="9833"/>
                    <a:pt x="8815" y="9763"/>
                    <a:pt x="8615" y="9617"/>
                  </a:cubicBezTo>
                  <a:cubicBezTo>
                    <a:pt x="8243" y="9352"/>
                    <a:pt x="8071" y="8892"/>
                    <a:pt x="8082" y="8444"/>
                  </a:cubicBezTo>
                  <a:cubicBezTo>
                    <a:pt x="8071" y="8188"/>
                    <a:pt x="8168" y="7697"/>
                    <a:pt x="8384" y="7542"/>
                  </a:cubicBezTo>
                  <a:cubicBezTo>
                    <a:pt x="8391" y="7539"/>
                    <a:pt x="8396" y="7532"/>
                    <a:pt x="8401" y="7527"/>
                  </a:cubicBezTo>
                  <a:cubicBezTo>
                    <a:pt x="8628" y="7705"/>
                    <a:pt x="8840" y="7901"/>
                    <a:pt x="9030" y="8121"/>
                  </a:cubicBezTo>
                  <a:cubicBezTo>
                    <a:pt x="9381" y="8508"/>
                    <a:pt x="9686" y="8944"/>
                    <a:pt x="9841" y="9448"/>
                  </a:cubicBezTo>
                  <a:cubicBezTo>
                    <a:pt x="9853" y="9483"/>
                    <a:pt x="9889" y="9502"/>
                    <a:pt x="9924" y="9502"/>
                  </a:cubicBezTo>
                  <a:cubicBezTo>
                    <a:pt x="9933" y="9502"/>
                    <a:pt x="9942" y="9501"/>
                    <a:pt x="9950" y="9498"/>
                  </a:cubicBezTo>
                  <a:cubicBezTo>
                    <a:pt x="10068" y="9449"/>
                    <a:pt x="9965" y="9314"/>
                    <a:pt x="9942" y="9231"/>
                  </a:cubicBezTo>
                  <a:cubicBezTo>
                    <a:pt x="9720" y="8628"/>
                    <a:pt x="9345" y="8084"/>
                    <a:pt x="8838" y="7687"/>
                  </a:cubicBezTo>
                  <a:cubicBezTo>
                    <a:pt x="8707" y="7580"/>
                    <a:pt x="8576" y="7478"/>
                    <a:pt x="8441" y="7377"/>
                  </a:cubicBezTo>
                  <a:cubicBezTo>
                    <a:pt x="8573" y="7335"/>
                    <a:pt x="8713" y="7320"/>
                    <a:pt x="8854" y="7320"/>
                  </a:cubicBezTo>
                  <a:close/>
                  <a:moveTo>
                    <a:pt x="18491" y="3808"/>
                  </a:moveTo>
                  <a:cubicBezTo>
                    <a:pt x="18747" y="3808"/>
                    <a:pt x="19003" y="3816"/>
                    <a:pt x="19259" y="3838"/>
                  </a:cubicBezTo>
                  <a:cubicBezTo>
                    <a:pt x="19651" y="3879"/>
                    <a:pt x="20038" y="3961"/>
                    <a:pt x="20426" y="4033"/>
                  </a:cubicBezTo>
                  <a:cubicBezTo>
                    <a:pt x="19558" y="4041"/>
                    <a:pt x="18692" y="4088"/>
                    <a:pt x="17831" y="4211"/>
                  </a:cubicBezTo>
                  <a:lnTo>
                    <a:pt x="17831" y="4210"/>
                  </a:lnTo>
                  <a:cubicBezTo>
                    <a:pt x="17360" y="4252"/>
                    <a:pt x="16872" y="4279"/>
                    <a:pt x="16399" y="4337"/>
                  </a:cubicBezTo>
                  <a:cubicBezTo>
                    <a:pt x="16195" y="4358"/>
                    <a:pt x="15990" y="4362"/>
                    <a:pt x="15785" y="4362"/>
                  </a:cubicBezTo>
                  <a:cubicBezTo>
                    <a:pt x="15683" y="4362"/>
                    <a:pt x="15580" y="4361"/>
                    <a:pt x="15478" y="4361"/>
                  </a:cubicBezTo>
                  <a:cubicBezTo>
                    <a:pt x="15349" y="4361"/>
                    <a:pt x="15219" y="4362"/>
                    <a:pt x="15090" y="4369"/>
                  </a:cubicBezTo>
                  <a:cubicBezTo>
                    <a:pt x="14710" y="4387"/>
                    <a:pt x="14343" y="4492"/>
                    <a:pt x="13971" y="4568"/>
                  </a:cubicBezTo>
                  <a:cubicBezTo>
                    <a:pt x="12890" y="4801"/>
                    <a:pt x="11822" y="5099"/>
                    <a:pt x="10768" y="5436"/>
                  </a:cubicBezTo>
                  <a:cubicBezTo>
                    <a:pt x="10259" y="5600"/>
                    <a:pt x="9761" y="5790"/>
                    <a:pt x="9249" y="5945"/>
                  </a:cubicBezTo>
                  <a:cubicBezTo>
                    <a:pt x="8485" y="6202"/>
                    <a:pt x="7732" y="6506"/>
                    <a:pt x="7012" y="6871"/>
                  </a:cubicBezTo>
                  <a:cubicBezTo>
                    <a:pt x="6567" y="7107"/>
                    <a:pt x="6128" y="7355"/>
                    <a:pt x="5673" y="7572"/>
                  </a:cubicBezTo>
                  <a:cubicBezTo>
                    <a:pt x="4717" y="8017"/>
                    <a:pt x="3875" y="8644"/>
                    <a:pt x="3028" y="9265"/>
                  </a:cubicBezTo>
                  <a:cubicBezTo>
                    <a:pt x="2531" y="9638"/>
                    <a:pt x="1966" y="9956"/>
                    <a:pt x="1466" y="10332"/>
                  </a:cubicBezTo>
                  <a:cubicBezTo>
                    <a:pt x="1249" y="10492"/>
                    <a:pt x="1086" y="10688"/>
                    <a:pt x="866" y="10848"/>
                  </a:cubicBezTo>
                  <a:lnTo>
                    <a:pt x="864" y="10848"/>
                  </a:lnTo>
                  <a:cubicBezTo>
                    <a:pt x="811" y="10724"/>
                    <a:pt x="1012" y="10644"/>
                    <a:pt x="983" y="10522"/>
                  </a:cubicBezTo>
                  <a:cubicBezTo>
                    <a:pt x="1289" y="10214"/>
                    <a:pt x="1617" y="9929"/>
                    <a:pt x="1957" y="9658"/>
                  </a:cubicBezTo>
                  <a:cubicBezTo>
                    <a:pt x="1975" y="9653"/>
                    <a:pt x="1991" y="9639"/>
                    <a:pt x="2004" y="9620"/>
                  </a:cubicBezTo>
                  <a:cubicBezTo>
                    <a:pt x="2310" y="9376"/>
                    <a:pt x="2624" y="9144"/>
                    <a:pt x="2940" y="8916"/>
                  </a:cubicBezTo>
                  <a:cubicBezTo>
                    <a:pt x="3176" y="8748"/>
                    <a:pt x="3398" y="8563"/>
                    <a:pt x="3638" y="8400"/>
                  </a:cubicBezTo>
                  <a:cubicBezTo>
                    <a:pt x="3979" y="8201"/>
                    <a:pt x="4316" y="7995"/>
                    <a:pt x="4653" y="7789"/>
                  </a:cubicBezTo>
                  <a:cubicBezTo>
                    <a:pt x="5066" y="7539"/>
                    <a:pt x="5483" y="7292"/>
                    <a:pt x="5900" y="7046"/>
                  </a:cubicBezTo>
                  <a:cubicBezTo>
                    <a:pt x="6605" y="6677"/>
                    <a:pt x="7325" y="6341"/>
                    <a:pt x="8053" y="6023"/>
                  </a:cubicBezTo>
                  <a:cubicBezTo>
                    <a:pt x="8642" y="5771"/>
                    <a:pt x="9233" y="5542"/>
                    <a:pt x="9837" y="5326"/>
                  </a:cubicBezTo>
                  <a:cubicBezTo>
                    <a:pt x="10598" y="5069"/>
                    <a:pt x="11377" y="4868"/>
                    <a:pt x="12154" y="4668"/>
                  </a:cubicBezTo>
                  <a:cubicBezTo>
                    <a:pt x="12846" y="4481"/>
                    <a:pt x="13532" y="4287"/>
                    <a:pt x="14242" y="4181"/>
                  </a:cubicBezTo>
                  <a:cubicBezTo>
                    <a:pt x="15261" y="3980"/>
                    <a:pt x="16296" y="3863"/>
                    <a:pt x="17335" y="3843"/>
                  </a:cubicBezTo>
                  <a:cubicBezTo>
                    <a:pt x="17720" y="3826"/>
                    <a:pt x="18105" y="3808"/>
                    <a:pt x="18491" y="3808"/>
                  </a:cubicBezTo>
                  <a:close/>
                  <a:moveTo>
                    <a:pt x="6628" y="8424"/>
                  </a:moveTo>
                  <a:cubicBezTo>
                    <a:pt x="6720" y="8424"/>
                    <a:pt x="6812" y="8433"/>
                    <a:pt x="6901" y="8451"/>
                  </a:cubicBezTo>
                  <a:cubicBezTo>
                    <a:pt x="7146" y="8516"/>
                    <a:pt x="7339" y="8697"/>
                    <a:pt x="7500" y="8885"/>
                  </a:cubicBezTo>
                  <a:cubicBezTo>
                    <a:pt x="7836" y="9321"/>
                    <a:pt x="8147" y="9891"/>
                    <a:pt x="8018" y="10457"/>
                  </a:cubicBezTo>
                  <a:cubicBezTo>
                    <a:pt x="7931" y="10765"/>
                    <a:pt x="7665" y="10984"/>
                    <a:pt x="7398" y="11142"/>
                  </a:cubicBezTo>
                  <a:cubicBezTo>
                    <a:pt x="7228" y="11234"/>
                    <a:pt x="7047" y="11280"/>
                    <a:pt x="6869" y="11280"/>
                  </a:cubicBezTo>
                  <a:cubicBezTo>
                    <a:pt x="6617" y="11280"/>
                    <a:pt x="6372" y="11187"/>
                    <a:pt x="6172" y="10995"/>
                  </a:cubicBezTo>
                  <a:cubicBezTo>
                    <a:pt x="5946" y="10798"/>
                    <a:pt x="5742" y="10572"/>
                    <a:pt x="5625" y="10293"/>
                  </a:cubicBezTo>
                  <a:cubicBezTo>
                    <a:pt x="5549" y="10105"/>
                    <a:pt x="5467" y="9900"/>
                    <a:pt x="5536" y="9697"/>
                  </a:cubicBezTo>
                  <a:cubicBezTo>
                    <a:pt x="5598" y="9489"/>
                    <a:pt x="5697" y="9296"/>
                    <a:pt x="5807" y="9110"/>
                  </a:cubicBezTo>
                  <a:cubicBezTo>
                    <a:pt x="5875" y="9003"/>
                    <a:pt x="5949" y="8900"/>
                    <a:pt x="6020" y="8796"/>
                  </a:cubicBezTo>
                  <a:cubicBezTo>
                    <a:pt x="6042" y="8810"/>
                    <a:pt x="6064" y="8824"/>
                    <a:pt x="6085" y="8839"/>
                  </a:cubicBezTo>
                  <a:cubicBezTo>
                    <a:pt x="6648" y="9293"/>
                    <a:pt x="7106" y="9883"/>
                    <a:pt x="7391" y="10548"/>
                  </a:cubicBezTo>
                  <a:cubicBezTo>
                    <a:pt x="7407" y="10589"/>
                    <a:pt x="7441" y="10606"/>
                    <a:pt x="7474" y="10606"/>
                  </a:cubicBezTo>
                  <a:cubicBezTo>
                    <a:pt x="7534" y="10606"/>
                    <a:pt x="7594" y="10553"/>
                    <a:pt x="7560" y="10482"/>
                  </a:cubicBezTo>
                  <a:cubicBezTo>
                    <a:pt x="7341" y="10012"/>
                    <a:pt x="7090" y="9549"/>
                    <a:pt x="6712" y="9188"/>
                  </a:cubicBezTo>
                  <a:cubicBezTo>
                    <a:pt x="6520" y="8992"/>
                    <a:pt x="6302" y="8824"/>
                    <a:pt x="6075" y="8671"/>
                  </a:cubicBezTo>
                  <a:cubicBezTo>
                    <a:pt x="6071" y="8630"/>
                    <a:pt x="6050" y="8593"/>
                    <a:pt x="6011" y="8575"/>
                  </a:cubicBezTo>
                  <a:cubicBezTo>
                    <a:pt x="6199" y="8474"/>
                    <a:pt x="6414" y="8424"/>
                    <a:pt x="6628" y="8424"/>
                  </a:cubicBezTo>
                  <a:close/>
                  <a:moveTo>
                    <a:pt x="4235" y="10241"/>
                  </a:moveTo>
                  <a:cubicBezTo>
                    <a:pt x="4570" y="10241"/>
                    <a:pt x="4887" y="10391"/>
                    <a:pt x="5133" y="10614"/>
                  </a:cubicBezTo>
                  <a:cubicBezTo>
                    <a:pt x="5293" y="10764"/>
                    <a:pt x="5451" y="10919"/>
                    <a:pt x="5572" y="11102"/>
                  </a:cubicBezTo>
                  <a:cubicBezTo>
                    <a:pt x="5704" y="11336"/>
                    <a:pt x="5787" y="11596"/>
                    <a:pt x="5799" y="11867"/>
                  </a:cubicBezTo>
                  <a:cubicBezTo>
                    <a:pt x="5796" y="12461"/>
                    <a:pt x="5263" y="12749"/>
                    <a:pt x="4722" y="12749"/>
                  </a:cubicBezTo>
                  <a:cubicBezTo>
                    <a:pt x="4427" y="12749"/>
                    <a:pt x="4129" y="12663"/>
                    <a:pt x="3914" y="12494"/>
                  </a:cubicBezTo>
                  <a:cubicBezTo>
                    <a:pt x="3559" y="12231"/>
                    <a:pt x="3294" y="11636"/>
                    <a:pt x="3344" y="11196"/>
                  </a:cubicBezTo>
                  <a:cubicBezTo>
                    <a:pt x="3369" y="11004"/>
                    <a:pt x="3445" y="10822"/>
                    <a:pt x="3544" y="10657"/>
                  </a:cubicBezTo>
                  <a:cubicBezTo>
                    <a:pt x="3551" y="10643"/>
                    <a:pt x="3561" y="10628"/>
                    <a:pt x="3569" y="10613"/>
                  </a:cubicBezTo>
                  <a:cubicBezTo>
                    <a:pt x="4080" y="10868"/>
                    <a:pt x="4544" y="11217"/>
                    <a:pt x="4965" y="11600"/>
                  </a:cubicBezTo>
                  <a:cubicBezTo>
                    <a:pt x="4985" y="11633"/>
                    <a:pt x="5014" y="11646"/>
                    <a:pt x="5043" y="11646"/>
                  </a:cubicBezTo>
                  <a:cubicBezTo>
                    <a:pt x="5112" y="11646"/>
                    <a:pt x="5177" y="11568"/>
                    <a:pt x="5107" y="11497"/>
                  </a:cubicBezTo>
                  <a:cubicBezTo>
                    <a:pt x="4674" y="11067"/>
                    <a:pt x="4166" y="10723"/>
                    <a:pt x="3617" y="10459"/>
                  </a:cubicBezTo>
                  <a:cubicBezTo>
                    <a:pt x="3621" y="10448"/>
                    <a:pt x="3622" y="10435"/>
                    <a:pt x="3618" y="10423"/>
                  </a:cubicBezTo>
                  <a:cubicBezTo>
                    <a:pt x="3766" y="10284"/>
                    <a:pt x="3988" y="10248"/>
                    <a:pt x="4184" y="10242"/>
                  </a:cubicBezTo>
                  <a:cubicBezTo>
                    <a:pt x="4201" y="10241"/>
                    <a:pt x="4218" y="10241"/>
                    <a:pt x="4235" y="10241"/>
                  </a:cubicBezTo>
                  <a:close/>
                  <a:moveTo>
                    <a:pt x="18430" y="1"/>
                  </a:moveTo>
                  <a:cubicBezTo>
                    <a:pt x="17984" y="1"/>
                    <a:pt x="17557" y="274"/>
                    <a:pt x="17247" y="678"/>
                  </a:cubicBezTo>
                  <a:cubicBezTo>
                    <a:pt x="16983" y="995"/>
                    <a:pt x="16835" y="1390"/>
                    <a:pt x="16718" y="1781"/>
                  </a:cubicBezTo>
                  <a:cubicBezTo>
                    <a:pt x="16593" y="2154"/>
                    <a:pt x="16569" y="2547"/>
                    <a:pt x="16618" y="2936"/>
                  </a:cubicBezTo>
                  <a:cubicBezTo>
                    <a:pt x="16640" y="3196"/>
                    <a:pt x="16669" y="3481"/>
                    <a:pt x="16845" y="3685"/>
                  </a:cubicBezTo>
                  <a:cubicBezTo>
                    <a:pt x="16544" y="3719"/>
                    <a:pt x="16242" y="3757"/>
                    <a:pt x="15939" y="3779"/>
                  </a:cubicBezTo>
                  <a:cubicBezTo>
                    <a:pt x="15038" y="3850"/>
                    <a:pt x="14151" y="4032"/>
                    <a:pt x="13273" y="4243"/>
                  </a:cubicBezTo>
                  <a:cubicBezTo>
                    <a:pt x="13349" y="4123"/>
                    <a:pt x="13392" y="3983"/>
                    <a:pt x="13442" y="3850"/>
                  </a:cubicBezTo>
                  <a:cubicBezTo>
                    <a:pt x="13442" y="3848"/>
                    <a:pt x="13443" y="3846"/>
                    <a:pt x="13444" y="3843"/>
                  </a:cubicBezTo>
                  <a:cubicBezTo>
                    <a:pt x="13476" y="3847"/>
                    <a:pt x="13507" y="3849"/>
                    <a:pt x="13538" y="3849"/>
                  </a:cubicBezTo>
                  <a:cubicBezTo>
                    <a:pt x="13935" y="3849"/>
                    <a:pt x="14275" y="3557"/>
                    <a:pt x="14550" y="3289"/>
                  </a:cubicBezTo>
                  <a:cubicBezTo>
                    <a:pt x="15084" y="2734"/>
                    <a:pt x="15351" y="1924"/>
                    <a:pt x="15080" y="1179"/>
                  </a:cubicBezTo>
                  <a:cubicBezTo>
                    <a:pt x="14977" y="916"/>
                    <a:pt x="14862" y="644"/>
                    <a:pt x="14668" y="431"/>
                  </a:cubicBezTo>
                  <a:cubicBezTo>
                    <a:pt x="14447" y="192"/>
                    <a:pt x="14149" y="6"/>
                    <a:pt x="13813" y="6"/>
                  </a:cubicBezTo>
                  <a:cubicBezTo>
                    <a:pt x="13804" y="6"/>
                    <a:pt x="13795" y="6"/>
                    <a:pt x="13786" y="6"/>
                  </a:cubicBezTo>
                  <a:cubicBezTo>
                    <a:pt x="13382" y="22"/>
                    <a:pt x="12955" y="189"/>
                    <a:pt x="12716" y="528"/>
                  </a:cubicBezTo>
                  <a:cubicBezTo>
                    <a:pt x="12458" y="891"/>
                    <a:pt x="12433" y="1356"/>
                    <a:pt x="12442" y="1787"/>
                  </a:cubicBezTo>
                  <a:cubicBezTo>
                    <a:pt x="12437" y="2050"/>
                    <a:pt x="12473" y="2311"/>
                    <a:pt x="12541" y="2565"/>
                  </a:cubicBezTo>
                  <a:cubicBezTo>
                    <a:pt x="12611" y="2839"/>
                    <a:pt x="12694" y="3110"/>
                    <a:pt x="12860" y="3341"/>
                  </a:cubicBezTo>
                  <a:cubicBezTo>
                    <a:pt x="12920" y="3427"/>
                    <a:pt x="13111" y="3729"/>
                    <a:pt x="13252" y="3729"/>
                  </a:cubicBezTo>
                  <a:cubicBezTo>
                    <a:pt x="13256" y="3729"/>
                    <a:pt x="13260" y="3728"/>
                    <a:pt x="13263" y="3728"/>
                  </a:cubicBezTo>
                  <a:lnTo>
                    <a:pt x="13263" y="3728"/>
                  </a:lnTo>
                  <a:cubicBezTo>
                    <a:pt x="13208" y="3906"/>
                    <a:pt x="13152" y="4084"/>
                    <a:pt x="13061" y="4244"/>
                  </a:cubicBezTo>
                  <a:cubicBezTo>
                    <a:pt x="13052" y="4264"/>
                    <a:pt x="13051" y="4280"/>
                    <a:pt x="13052" y="4295"/>
                  </a:cubicBezTo>
                  <a:cubicBezTo>
                    <a:pt x="12196" y="4491"/>
                    <a:pt x="11340" y="4697"/>
                    <a:pt x="10508" y="4974"/>
                  </a:cubicBezTo>
                  <a:cubicBezTo>
                    <a:pt x="10397" y="5012"/>
                    <a:pt x="10286" y="5048"/>
                    <a:pt x="10174" y="5086"/>
                  </a:cubicBezTo>
                  <a:cubicBezTo>
                    <a:pt x="10211" y="5010"/>
                    <a:pt x="10240" y="4941"/>
                    <a:pt x="10254" y="4916"/>
                  </a:cubicBezTo>
                  <a:cubicBezTo>
                    <a:pt x="10344" y="4683"/>
                    <a:pt x="10412" y="4443"/>
                    <a:pt x="10462" y="4199"/>
                  </a:cubicBezTo>
                  <a:cubicBezTo>
                    <a:pt x="10473" y="4202"/>
                    <a:pt x="10486" y="4204"/>
                    <a:pt x="10500" y="4204"/>
                  </a:cubicBezTo>
                  <a:cubicBezTo>
                    <a:pt x="10635" y="4204"/>
                    <a:pt x="10853" y="4064"/>
                    <a:pt x="10929" y="4021"/>
                  </a:cubicBezTo>
                  <a:cubicBezTo>
                    <a:pt x="11475" y="3648"/>
                    <a:pt x="11740" y="2932"/>
                    <a:pt x="11672" y="2287"/>
                  </a:cubicBezTo>
                  <a:cubicBezTo>
                    <a:pt x="11591" y="1744"/>
                    <a:pt x="11230" y="1194"/>
                    <a:pt x="10682" y="1039"/>
                  </a:cubicBezTo>
                  <a:cubicBezTo>
                    <a:pt x="10526" y="994"/>
                    <a:pt x="10361" y="969"/>
                    <a:pt x="10195" y="969"/>
                  </a:cubicBezTo>
                  <a:cubicBezTo>
                    <a:pt x="9952" y="969"/>
                    <a:pt x="9709" y="1023"/>
                    <a:pt x="9498" y="1146"/>
                  </a:cubicBezTo>
                  <a:cubicBezTo>
                    <a:pt x="8959" y="1491"/>
                    <a:pt x="8772" y="2227"/>
                    <a:pt x="8938" y="2824"/>
                  </a:cubicBezTo>
                  <a:cubicBezTo>
                    <a:pt x="9025" y="3113"/>
                    <a:pt x="9238" y="3334"/>
                    <a:pt x="9425" y="3561"/>
                  </a:cubicBezTo>
                  <a:cubicBezTo>
                    <a:pt x="9664" y="3827"/>
                    <a:pt x="9973" y="4014"/>
                    <a:pt x="10305" y="4143"/>
                  </a:cubicBezTo>
                  <a:cubicBezTo>
                    <a:pt x="10240" y="4492"/>
                    <a:pt x="10115" y="4829"/>
                    <a:pt x="9974" y="5153"/>
                  </a:cubicBezTo>
                  <a:cubicBezTo>
                    <a:pt x="9576" y="5286"/>
                    <a:pt x="9177" y="5415"/>
                    <a:pt x="8781" y="5549"/>
                  </a:cubicBezTo>
                  <a:cubicBezTo>
                    <a:pt x="8296" y="5744"/>
                    <a:pt x="7815" y="5949"/>
                    <a:pt x="7336" y="6159"/>
                  </a:cubicBezTo>
                  <a:cubicBezTo>
                    <a:pt x="7330" y="6161"/>
                    <a:pt x="7324" y="6163"/>
                    <a:pt x="7318" y="6167"/>
                  </a:cubicBezTo>
                  <a:cubicBezTo>
                    <a:pt x="7349" y="6025"/>
                    <a:pt x="7346" y="5874"/>
                    <a:pt x="7356" y="5730"/>
                  </a:cubicBezTo>
                  <a:cubicBezTo>
                    <a:pt x="7359" y="5599"/>
                    <a:pt x="7356" y="5467"/>
                    <a:pt x="7349" y="5335"/>
                  </a:cubicBezTo>
                  <a:cubicBezTo>
                    <a:pt x="7377" y="5334"/>
                    <a:pt x="7405" y="5318"/>
                    <a:pt x="7414" y="5289"/>
                  </a:cubicBezTo>
                  <a:cubicBezTo>
                    <a:pt x="8325" y="4941"/>
                    <a:pt x="8367" y="3954"/>
                    <a:pt x="8031" y="3164"/>
                  </a:cubicBezTo>
                  <a:cubicBezTo>
                    <a:pt x="7823" y="2580"/>
                    <a:pt x="7232" y="2250"/>
                    <a:pt x="6637" y="2250"/>
                  </a:cubicBezTo>
                  <a:cubicBezTo>
                    <a:pt x="6450" y="2250"/>
                    <a:pt x="6262" y="2283"/>
                    <a:pt x="6086" y="2350"/>
                  </a:cubicBezTo>
                  <a:cubicBezTo>
                    <a:pt x="5479" y="2563"/>
                    <a:pt x="5136" y="3255"/>
                    <a:pt x="5250" y="3875"/>
                  </a:cubicBezTo>
                  <a:cubicBezTo>
                    <a:pt x="5340" y="4260"/>
                    <a:pt x="5640" y="4554"/>
                    <a:pt x="5900" y="4835"/>
                  </a:cubicBezTo>
                  <a:cubicBezTo>
                    <a:pt x="6092" y="5011"/>
                    <a:pt x="6318" y="5152"/>
                    <a:pt x="6563" y="5237"/>
                  </a:cubicBezTo>
                  <a:cubicBezTo>
                    <a:pt x="6757" y="5299"/>
                    <a:pt x="6953" y="5362"/>
                    <a:pt x="7157" y="5383"/>
                  </a:cubicBezTo>
                  <a:cubicBezTo>
                    <a:pt x="7161" y="5518"/>
                    <a:pt x="7165" y="5653"/>
                    <a:pt x="7168" y="5788"/>
                  </a:cubicBezTo>
                  <a:cubicBezTo>
                    <a:pt x="7165" y="5948"/>
                    <a:pt x="7174" y="6111"/>
                    <a:pt x="7112" y="6262"/>
                  </a:cubicBezTo>
                  <a:cubicBezTo>
                    <a:pt x="6470" y="6564"/>
                    <a:pt x="5867" y="6933"/>
                    <a:pt x="5229" y="7256"/>
                  </a:cubicBezTo>
                  <a:cubicBezTo>
                    <a:pt x="5158" y="7296"/>
                    <a:pt x="5086" y="7338"/>
                    <a:pt x="5014" y="7378"/>
                  </a:cubicBezTo>
                  <a:cubicBezTo>
                    <a:pt x="5013" y="7343"/>
                    <a:pt x="5011" y="7308"/>
                    <a:pt x="5010" y="7273"/>
                  </a:cubicBezTo>
                  <a:cubicBezTo>
                    <a:pt x="4986" y="6970"/>
                    <a:pt x="4913" y="6676"/>
                    <a:pt x="4801" y="6398"/>
                  </a:cubicBezTo>
                  <a:cubicBezTo>
                    <a:pt x="4981" y="6287"/>
                    <a:pt x="5223" y="5779"/>
                    <a:pt x="5254" y="5655"/>
                  </a:cubicBezTo>
                  <a:cubicBezTo>
                    <a:pt x="5345" y="5367"/>
                    <a:pt x="5338" y="5058"/>
                    <a:pt x="5289" y="4762"/>
                  </a:cubicBezTo>
                  <a:cubicBezTo>
                    <a:pt x="5208" y="3938"/>
                    <a:pt x="4418" y="3522"/>
                    <a:pt x="3645" y="3522"/>
                  </a:cubicBezTo>
                  <a:cubicBezTo>
                    <a:pt x="3334" y="3522"/>
                    <a:pt x="3026" y="3589"/>
                    <a:pt x="2767" y="3723"/>
                  </a:cubicBezTo>
                  <a:cubicBezTo>
                    <a:pt x="1878" y="4201"/>
                    <a:pt x="1711" y="5611"/>
                    <a:pt x="2541" y="6226"/>
                  </a:cubicBezTo>
                  <a:cubicBezTo>
                    <a:pt x="2914" y="6500"/>
                    <a:pt x="3374" y="6614"/>
                    <a:pt x="3837" y="6614"/>
                  </a:cubicBezTo>
                  <a:cubicBezTo>
                    <a:pt x="4103" y="6614"/>
                    <a:pt x="4370" y="6576"/>
                    <a:pt x="4621" y="6509"/>
                  </a:cubicBezTo>
                  <a:cubicBezTo>
                    <a:pt x="4621" y="6508"/>
                    <a:pt x="4622" y="6508"/>
                    <a:pt x="4622" y="6508"/>
                  </a:cubicBezTo>
                  <a:cubicBezTo>
                    <a:pt x="4743" y="6819"/>
                    <a:pt x="4823" y="7150"/>
                    <a:pt x="4835" y="7479"/>
                  </a:cubicBezTo>
                  <a:cubicBezTo>
                    <a:pt x="4535" y="7650"/>
                    <a:pt x="4236" y="7825"/>
                    <a:pt x="3945" y="8011"/>
                  </a:cubicBezTo>
                  <a:cubicBezTo>
                    <a:pt x="3707" y="8189"/>
                    <a:pt x="3464" y="8358"/>
                    <a:pt x="3212" y="8515"/>
                  </a:cubicBezTo>
                  <a:cubicBezTo>
                    <a:pt x="2817" y="8763"/>
                    <a:pt x="2452" y="9053"/>
                    <a:pt x="2091" y="9346"/>
                  </a:cubicBezTo>
                  <a:cubicBezTo>
                    <a:pt x="2117" y="9169"/>
                    <a:pt x="2103" y="8982"/>
                    <a:pt x="2086" y="8802"/>
                  </a:cubicBezTo>
                  <a:cubicBezTo>
                    <a:pt x="2191" y="8748"/>
                    <a:pt x="2318" y="8550"/>
                    <a:pt x="2364" y="8496"/>
                  </a:cubicBezTo>
                  <a:cubicBezTo>
                    <a:pt x="2675" y="8078"/>
                    <a:pt x="2826" y="7610"/>
                    <a:pt x="2707" y="7093"/>
                  </a:cubicBezTo>
                  <a:cubicBezTo>
                    <a:pt x="2595" y="6576"/>
                    <a:pt x="2362" y="5998"/>
                    <a:pt x="1839" y="5784"/>
                  </a:cubicBezTo>
                  <a:cubicBezTo>
                    <a:pt x="1642" y="5702"/>
                    <a:pt x="1438" y="5658"/>
                    <a:pt x="1242" y="5658"/>
                  </a:cubicBezTo>
                  <a:cubicBezTo>
                    <a:pt x="840" y="5658"/>
                    <a:pt x="474" y="5845"/>
                    <a:pt x="293" y="6284"/>
                  </a:cubicBezTo>
                  <a:cubicBezTo>
                    <a:pt x="0" y="6987"/>
                    <a:pt x="510" y="7941"/>
                    <a:pt x="1014" y="8434"/>
                  </a:cubicBezTo>
                  <a:cubicBezTo>
                    <a:pt x="1223" y="8630"/>
                    <a:pt x="1475" y="8808"/>
                    <a:pt x="1767" y="8843"/>
                  </a:cubicBezTo>
                  <a:cubicBezTo>
                    <a:pt x="1795" y="8848"/>
                    <a:pt x="1823" y="8853"/>
                    <a:pt x="1850" y="8853"/>
                  </a:cubicBezTo>
                  <a:cubicBezTo>
                    <a:pt x="1866" y="8853"/>
                    <a:pt x="1882" y="8851"/>
                    <a:pt x="1897" y="8847"/>
                  </a:cubicBezTo>
                  <a:lnTo>
                    <a:pt x="1897" y="8847"/>
                  </a:lnTo>
                  <a:cubicBezTo>
                    <a:pt x="1921" y="9079"/>
                    <a:pt x="1927" y="9313"/>
                    <a:pt x="1843" y="9533"/>
                  </a:cubicBezTo>
                  <a:cubicBezTo>
                    <a:pt x="1842" y="9539"/>
                    <a:pt x="1842" y="9544"/>
                    <a:pt x="1842" y="9548"/>
                  </a:cubicBezTo>
                  <a:cubicBezTo>
                    <a:pt x="1809" y="9575"/>
                    <a:pt x="1776" y="9601"/>
                    <a:pt x="1743" y="9628"/>
                  </a:cubicBezTo>
                  <a:cubicBezTo>
                    <a:pt x="1457" y="9896"/>
                    <a:pt x="1177" y="10172"/>
                    <a:pt x="895" y="10444"/>
                  </a:cubicBezTo>
                  <a:cubicBezTo>
                    <a:pt x="892" y="10444"/>
                    <a:pt x="889" y="10444"/>
                    <a:pt x="885" y="10444"/>
                  </a:cubicBezTo>
                  <a:cubicBezTo>
                    <a:pt x="794" y="10444"/>
                    <a:pt x="751" y="10549"/>
                    <a:pt x="700" y="10611"/>
                  </a:cubicBezTo>
                  <a:cubicBezTo>
                    <a:pt x="600" y="10745"/>
                    <a:pt x="592" y="10936"/>
                    <a:pt x="709" y="11061"/>
                  </a:cubicBezTo>
                  <a:cubicBezTo>
                    <a:pt x="753" y="11094"/>
                    <a:pt x="801" y="11108"/>
                    <a:pt x="850" y="11108"/>
                  </a:cubicBezTo>
                  <a:cubicBezTo>
                    <a:pt x="953" y="11108"/>
                    <a:pt x="1060" y="11045"/>
                    <a:pt x="1134" y="10973"/>
                  </a:cubicBezTo>
                  <a:cubicBezTo>
                    <a:pt x="1264" y="10860"/>
                    <a:pt x="1392" y="10746"/>
                    <a:pt x="1528" y="10641"/>
                  </a:cubicBezTo>
                  <a:cubicBezTo>
                    <a:pt x="1735" y="10479"/>
                    <a:pt x="1946" y="10323"/>
                    <a:pt x="2159" y="10167"/>
                  </a:cubicBezTo>
                  <a:cubicBezTo>
                    <a:pt x="2174" y="10171"/>
                    <a:pt x="2190" y="10172"/>
                    <a:pt x="2205" y="10172"/>
                  </a:cubicBezTo>
                  <a:cubicBezTo>
                    <a:pt x="2574" y="10254"/>
                    <a:pt x="2942" y="10356"/>
                    <a:pt x="3297" y="10487"/>
                  </a:cubicBezTo>
                  <a:cubicBezTo>
                    <a:pt x="3302" y="10489"/>
                    <a:pt x="3307" y="10492"/>
                    <a:pt x="3311" y="10493"/>
                  </a:cubicBezTo>
                  <a:cubicBezTo>
                    <a:pt x="3309" y="10497"/>
                    <a:pt x="3305" y="10501"/>
                    <a:pt x="3303" y="10505"/>
                  </a:cubicBezTo>
                  <a:cubicBezTo>
                    <a:pt x="3249" y="10594"/>
                    <a:pt x="3192" y="10684"/>
                    <a:pt x="3152" y="10785"/>
                  </a:cubicBezTo>
                  <a:cubicBezTo>
                    <a:pt x="2871" y="11384"/>
                    <a:pt x="3192" y="12135"/>
                    <a:pt x="3670" y="12538"/>
                  </a:cubicBezTo>
                  <a:cubicBezTo>
                    <a:pt x="4030" y="12814"/>
                    <a:pt x="4438" y="12944"/>
                    <a:pt x="4811" y="12944"/>
                  </a:cubicBezTo>
                  <a:cubicBezTo>
                    <a:pt x="5637" y="12944"/>
                    <a:pt x="6285" y="12303"/>
                    <a:pt x="5834" y="11194"/>
                  </a:cubicBezTo>
                  <a:cubicBezTo>
                    <a:pt x="5667" y="10750"/>
                    <a:pt x="4908" y="10157"/>
                    <a:pt x="4443" y="10079"/>
                  </a:cubicBezTo>
                  <a:cubicBezTo>
                    <a:pt x="4376" y="10071"/>
                    <a:pt x="4301" y="10065"/>
                    <a:pt x="4223" y="10065"/>
                  </a:cubicBezTo>
                  <a:cubicBezTo>
                    <a:pt x="3938" y="10065"/>
                    <a:pt x="3610" y="10137"/>
                    <a:pt x="3483" y="10380"/>
                  </a:cubicBezTo>
                  <a:cubicBezTo>
                    <a:pt x="3480" y="10379"/>
                    <a:pt x="3478" y="10379"/>
                    <a:pt x="3475" y="10379"/>
                  </a:cubicBezTo>
                  <a:cubicBezTo>
                    <a:pt x="3466" y="10379"/>
                    <a:pt x="3459" y="10381"/>
                    <a:pt x="3451" y="10381"/>
                  </a:cubicBezTo>
                  <a:cubicBezTo>
                    <a:pt x="3255" y="10294"/>
                    <a:pt x="3054" y="10218"/>
                    <a:pt x="2849" y="10153"/>
                  </a:cubicBezTo>
                  <a:cubicBezTo>
                    <a:pt x="2735" y="10115"/>
                    <a:pt x="2618" y="10085"/>
                    <a:pt x="2502" y="10055"/>
                  </a:cubicBezTo>
                  <a:cubicBezTo>
                    <a:pt x="2470" y="10050"/>
                    <a:pt x="2417" y="10033"/>
                    <a:pt x="2360" y="10017"/>
                  </a:cubicBezTo>
                  <a:cubicBezTo>
                    <a:pt x="2390" y="9994"/>
                    <a:pt x="2420" y="9972"/>
                    <a:pt x="2450" y="9950"/>
                  </a:cubicBezTo>
                  <a:cubicBezTo>
                    <a:pt x="3022" y="9509"/>
                    <a:pt x="3593" y="9072"/>
                    <a:pt x="4202" y="8680"/>
                  </a:cubicBezTo>
                  <a:cubicBezTo>
                    <a:pt x="4457" y="8517"/>
                    <a:pt x="4722" y="8369"/>
                    <a:pt x="4988" y="8224"/>
                  </a:cubicBezTo>
                  <a:cubicBezTo>
                    <a:pt x="5027" y="8236"/>
                    <a:pt x="5064" y="8250"/>
                    <a:pt x="5102" y="8266"/>
                  </a:cubicBezTo>
                  <a:cubicBezTo>
                    <a:pt x="5344" y="8384"/>
                    <a:pt x="5585" y="8518"/>
                    <a:pt x="5817" y="8662"/>
                  </a:cubicBezTo>
                  <a:cubicBezTo>
                    <a:pt x="5504" y="9080"/>
                    <a:pt x="5061" y="9587"/>
                    <a:pt x="5266" y="10139"/>
                  </a:cubicBezTo>
                  <a:cubicBezTo>
                    <a:pt x="5372" y="10473"/>
                    <a:pt x="5575" y="10769"/>
                    <a:pt x="5847" y="10989"/>
                  </a:cubicBezTo>
                  <a:cubicBezTo>
                    <a:pt x="6115" y="11208"/>
                    <a:pt x="6422" y="11432"/>
                    <a:pt x="6780" y="11442"/>
                  </a:cubicBezTo>
                  <a:cubicBezTo>
                    <a:pt x="6818" y="11445"/>
                    <a:pt x="6855" y="11447"/>
                    <a:pt x="6892" y="11447"/>
                  </a:cubicBezTo>
                  <a:cubicBezTo>
                    <a:pt x="7284" y="11447"/>
                    <a:pt x="7658" y="11263"/>
                    <a:pt x="7926" y="10979"/>
                  </a:cubicBezTo>
                  <a:cubicBezTo>
                    <a:pt x="8267" y="10604"/>
                    <a:pt x="8300" y="10030"/>
                    <a:pt x="8128" y="9569"/>
                  </a:cubicBezTo>
                  <a:cubicBezTo>
                    <a:pt x="8002" y="9234"/>
                    <a:pt x="7792" y="8937"/>
                    <a:pt x="7542" y="8682"/>
                  </a:cubicBezTo>
                  <a:cubicBezTo>
                    <a:pt x="7284" y="8408"/>
                    <a:pt x="6998" y="8237"/>
                    <a:pt x="6643" y="8237"/>
                  </a:cubicBezTo>
                  <a:cubicBezTo>
                    <a:pt x="6574" y="8237"/>
                    <a:pt x="6502" y="8243"/>
                    <a:pt x="6427" y="8257"/>
                  </a:cubicBezTo>
                  <a:cubicBezTo>
                    <a:pt x="6426" y="8257"/>
                    <a:pt x="6426" y="8257"/>
                    <a:pt x="6425" y="8257"/>
                  </a:cubicBezTo>
                  <a:cubicBezTo>
                    <a:pt x="6331" y="8257"/>
                    <a:pt x="5930" y="8369"/>
                    <a:pt x="5814" y="8501"/>
                  </a:cubicBezTo>
                  <a:cubicBezTo>
                    <a:pt x="5599" y="8366"/>
                    <a:pt x="5382" y="8233"/>
                    <a:pt x="5147" y="8136"/>
                  </a:cubicBezTo>
                  <a:cubicBezTo>
                    <a:pt x="5367" y="8017"/>
                    <a:pt x="5586" y="7897"/>
                    <a:pt x="5801" y="7767"/>
                  </a:cubicBezTo>
                  <a:cubicBezTo>
                    <a:pt x="6326" y="7446"/>
                    <a:pt x="6869" y="7153"/>
                    <a:pt x="7430" y="6899"/>
                  </a:cubicBezTo>
                  <a:cubicBezTo>
                    <a:pt x="7504" y="6943"/>
                    <a:pt x="7580" y="6982"/>
                    <a:pt x="7653" y="7028"/>
                  </a:cubicBezTo>
                  <a:cubicBezTo>
                    <a:pt x="7849" y="7140"/>
                    <a:pt x="8040" y="7262"/>
                    <a:pt x="8222" y="7393"/>
                  </a:cubicBezTo>
                  <a:cubicBezTo>
                    <a:pt x="8068" y="7511"/>
                    <a:pt x="8005" y="7711"/>
                    <a:pt x="7940" y="7888"/>
                  </a:cubicBezTo>
                  <a:cubicBezTo>
                    <a:pt x="7742" y="8503"/>
                    <a:pt x="7923" y="9217"/>
                    <a:pt x="8390" y="9662"/>
                  </a:cubicBezTo>
                  <a:cubicBezTo>
                    <a:pt x="8667" y="9952"/>
                    <a:pt x="9012" y="10082"/>
                    <a:pt x="9347" y="10082"/>
                  </a:cubicBezTo>
                  <a:cubicBezTo>
                    <a:pt x="10066" y="10082"/>
                    <a:pt x="10739" y="9487"/>
                    <a:pt x="10594" y="8613"/>
                  </a:cubicBezTo>
                  <a:cubicBezTo>
                    <a:pt x="10508" y="7790"/>
                    <a:pt x="9772" y="7141"/>
                    <a:pt x="8950" y="7141"/>
                  </a:cubicBezTo>
                  <a:cubicBezTo>
                    <a:pt x="8937" y="7141"/>
                    <a:pt x="8925" y="7141"/>
                    <a:pt x="8913" y="7142"/>
                  </a:cubicBezTo>
                  <a:cubicBezTo>
                    <a:pt x="8791" y="7142"/>
                    <a:pt x="8405" y="7146"/>
                    <a:pt x="8296" y="7273"/>
                  </a:cubicBezTo>
                  <a:cubicBezTo>
                    <a:pt x="8065" y="7109"/>
                    <a:pt x="7825" y="6960"/>
                    <a:pt x="7570" y="6836"/>
                  </a:cubicBezTo>
                  <a:cubicBezTo>
                    <a:pt x="7787" y="6740"/>
                    <a:pt x="8007" y="6651"/>
                    <a:pt x="8228" y="6568"/>
                  </a:cubicBezTo>
                  <a:cubicBezTo>
                    <a:pt x="8644" y="6413"/>
                    <a:pt x="9077" y="6225"/>
                    <a:pt x="9507" y="6075"/>
                  </a:cubicBezTo>
                  <a:cubicBezTo>
                    <a:pt x="9692" y="6013"/>
                    <a:pt x="9880" y="5953"/>
                    <a:pt x="10065" y="5892"/>
                  </a:cubicBezTo>
                  <a:cubicBezTo>
                    <a:pt x="10079" y="5913"/>
                    <a:pt x="10105" y="5927"/>
                    <a:pt x="10127" y="5937"/>
                  </a:cubicBezTo>
                  <a:cubicBezTo>
                    <a:pt x="10220" y="5984"/>
                    <a:pt x="10314" y="6031"/>
                    <a:pt x="10406" y="6081"/>
                  </a:cubicBezTo>
                  <a:cubicBezTo>
                    <a:pt x="10652" y="6226"/>
                    <a:pt x="10904" y="6368"/>
                    <a:pt x="11143" y="6527"/>
                  </a:cubicBezTo>
                  <a:cubicBezTo>
                    <a:pt x="11098" y="6603"/>
                    <a:pt x="11079" y="6698"/>
                    <a:pt x="11057" y="6782"/>
                  </a:cubicBezTo>
                  <a:cubicBezTo>
                    <a:pt x="11023" y="6946"/>
                    <a:pt x="11001" y="7113"/>
                    <a:pt x="10981" y="7278"/>
                  </a:cubicBezTo>
                  <a:cubicBezTo>
                    <a:pt x="10918" y="7766"/>
                    <a:pt x="11007" y="8291"/>
                    <a:pt x="11325" y="8677"/>
                  </a:cubicBezTo>
                  <a:cubicBezTo>
                    <a:pt x="11573" y="9023"/>
                    <a:pt x="11978" y="9214"/>
                    <a:pt x="12389" y="9214"/>
                  </a:cubicBezTo>
                  <a:cubicBezTo>
                    <a:pt x="12577" y="9214"/>
                    <a:pt x="12766" y="9174"/>
                    <a:pt x="12942" y="9090"/>
                  </a:cubicBezTo>
                  <a:cubicBezTo>
                    <a:pt x="13340" y="8929"/>
                    <a:pt x="13534" y="8525"/>
                    <a:pt x="13555" y="8114"/>
                  </a:cubicBezTo>
                  <a:cubicBezTo>
                    <a:pt x="13647" y="7247"/>
                    <a:pt x="12917" y="6159"/>
                    <a:pt x="11995" y="6159"/>
                  </a:cubicBezTo>
                  <a:cubicBezTo>
                    <a:pt x="11964" y="6159"/>
                    <a:pt x="11933" y="6160"/>
                    <a:pt x="11902" y="6162"/>
                  </a:cubicBezTo>
                  <a:cubicBezTo>
                    <a:pt x="11715" y="6182"/>
                    <a:pt x="11353" y="6235"/>
                    <a:pt x="11219" y="6398"/>
                  </a:cubicBezTo>
                  <a:cubicBezTo>
                    <a:pt x="10902" y="6188"/>
                    <a:pt x="10583" y="5973"/>
                    <a:pt x="10227" y="5839"/>
                  </a:cubicBezTo>
                  <a:cubicBezTo>
                    <a:pt x="10414" y="5778"/>
                    <a:pt x="10600" y="5715"/>
                    <a:pt x="10786" y="5648"/>
                  </a:cubicBezTo>
                  <a:cubicBezTo>
                    <a:pt x="11277" y="5474"/>
                    <a:pt x="11773" y="5317"/>
                    <a:pt x="12282" y="5197"/>
                  </a:cubicBezTo>
                  <a:cubicBezTo>
                    <a:pt x="12551" y="5126"/>
                    <a:pt x="12815" y="5036"/>
                    <a:pt x="13083" y="4958"/>
                  </a:cubicBezTo>
                  <a:cubicBezTo>
                    <a:pt x="13085" y="4960"/>
                    <a:pt x="13088" y="4962"/>
                    <a:pt x="13090" y="4965"/>
                  </a:cubicBezTo>
                  <a:cubicBezTo>
                    <a:pt x="13297" y="5138"/>
                    <a:pt x="13507" y="5305"/>
                    <a:pt x="13712" y="5480"/>
                  </a:cubicBezTo>
                  <a:cubicBezTo>
                    <a:pt x="13376" y="5721"/>
                    <a:pt x="13426" y="6243"/>
                    <a:pt x="13513" y="6605"/>
                  </a:cubicBezTo>
                  <a:cubicBezTo>
                    <a:pt x="13629" y="7107"/>
                    <a:pt x="13868" y="7598"/>
                    <a:pt x="14250" y="7951"/>
                  </a:cubicBezTo>
                  <a:cubicBezTo>
                    <a:pt x="14486" y="8154"/>
                    <a:pt x="14786" y="8243"/>
                    <a:pt x="15091" y="8243"/>
                  </a:cubicBezTo>
                  <a:cubicBezTo>
                    <a:pt x="15443" y="8243"/>
                    <a:pt x="15804" y="8123"/>
                    <a:pt x="16082" y="7922"/>
                  </a:cubicBezTo>
                  <a:cubicBezTo>
                    <a:pt x="16454" y="7660"/>
                    <a:pt x="16526" y="7202"/>
                    <a:pt x="16435" y="6780"/>
                  </a:cubicBezTo>
                  <a:cubicBezTo>
                    <a:pt x="16278" y="5906"/>
                    <a:pt x="15727" y="5512"/>
                    <a:pt x="14901" y="5312"/>
                  </a:cubicBezTo>
                  <a:cubicBezTo>
                    <a:pt x="14807" y="5285"/>
                    <a:pt x="14621" y="5264"/>
                    <a:pt x="14424" y="5264"/>
                  </a:cubicBezTo>
                  <a:cubicBezTo>
                    <a:pt x="14195" y="5264"/>
                    <a:pt x="13953" y="5293"/>
                    <a:pt x="13825" y="5375"/>
                  </a:cubicBezTo>
                  <a:cubicBezTo>
                    <a:pt x="13633" y="5218"/>
                    <a:pt x="13436" y="5064"/>
                    <a:pt x="13239" y="4913"/>
                  </a:cubicBezTo>
                  <a:cubicBezTo>
                    <a:pt x="13337" y="4886"/>
                    <a:pt x="13436" y="4862"/>
                    <a:pt x="13537" y="4841"/>
                  </a:cubicBezTo>
                  <a:cubicBezTo>
                    <a:pt x="14327" y="4700"/>
                    <a:pt x="15103" y="4589"/>
                    <a:pt x="15909" y="4534"/>
                  </a:cubicBezTo>
                  <a:cubicBezTo>
                    <a:pt x="16108" y="4510"/>
                    <a:pt x="16309" y="4492"/>
                    <a:pt x="16509" y="4479"/>
                  </a:cubicBezTo>
                  <a:lnTo>
                    <a:pt x="16509" y="4479"/>
                  </a:lnTo>
                  <a:cubicBezTo>
                    <a:pt x="16507" y="4488"/>
                    <a:pt x="16505" y="4497"/>
                    <a:pt x="16506" y="4506"/>
                  </a:cubicBezTo>
                  <a:cubicBezTo>
                    <a:pt x="16511" y="4543"/>
                    <a:pt x="16538" y="4564"/>
                    <a:pt x="16570" y="4580"/>
                  </a:cubicBezTo>
                  <a:cubicBezTo>
                    <a:pt x="16466" y="4768"/>
                    <a:pt x="16465" y="5141"/>
                    <a:pt x="16463" y="5277"/>
                  </a:cubicBezTo>
                  <a:cubicBezTo>
                    <a:pt x="16443" y="6087"/>
                    <a:pt x="16836" y="6658"/>
                    <a:pt x="17453" y="7145"/>
                  </a:cubicBezTo>
                  <a:cubicBezTo>
                    <a:pt x="17902" y="7501"/>
                    <a:pt x="18616" y="7903"/>
                    <a:pt x="19219" y="7903"/>
                  </a:cubicBezTo>
                  <a:cubicBezTo>
                    <a:pt x="19258" y="7903"/>
                    <a:pt x="19297" y="7901"/>
                    <a:pt x="19335" y="7898"/>
                  </a:cubicBezTo>
                  <a:cubicBezTo>
                    <a:pt x="19948" y="7808"/>
                    <a:pt x="20276" y="7276"/>
                    <a:pt x="20041" y="6694"/>
                  </a:cubicBezTo>
                  <a:cubicBezTo>
                    <a:pt x="19619" y="5659"/>
                    <a:pt x="18711" y="4833"/>
                    <a:pt x="17637" y="4516"/>
                  </a:cubicBezTo>
                  <a:cubicBezTo>
                    <a:pt x="17539" y="4484"/>
                    <a:pt x="17440" y="4459"/>
                    <a:pt x="17338" y="4439"/>
                  </a:cubicBezTo>
                  <a:cubicBezTo>
                    <a:pt x="17374" y="4439"/>
                    <a:pt x="17409" y="4437"/>
                    <a:pt x="17443" y="4437"/>
                  </a:cubicBezTo>
                  <a:cubicBezTo>
                    <a:pt x="17836" y="4413"/>
                    <a:pt x="18225" y="4342"/>
                    <a:pt x="18619" y="4320"/>
                  </a:cubicBezTo>
                  <a:cubicBezTo>
                    <a:pt x="18917" y="4305"/>
                    <a:pt x="19214" y="4277"/>
                    <a:pt x="19512" y="4256"/>
                  </a:cubicBezTo>
                  <a:lnTo>
                    <a:pt x="19512" y="4256"/>
                  </a:lnTo>
                  <a:cubicBezTo>
                    <a:pt x="19508" y="4268"/>
                    <a:pt x="19506" y="4282"/>
                    <a:pt x="19506" y="4296"/>
                  </a:cubicBezTo>
                  <a:cubicBezTo>
                    <a:pt x="19507" y="4661"/>
                    <a:pt x="19781" y="4967"/>
                    <a:pt x="20031" y="5206"/>
                  </a:cubicBezTo>
                  <a:cubicBezTo>
                    <a:pt x="20585" y="5661"/>
                    <a:pt x="21531" y="5915"/>
                    <a:pt x="22421" y="5915"/>
                  </a:cubicBezTo>
                  <a:cubicBezTo>
                    <a:pt x="23005" y="5915"/>
                    <a:pt x="23565" y="5806"/>
                    <a:pt x="23975" y="5571"/>
                  </a:cubicBezTo>
                  <a:cubicBezTo>
                    <a:pt x="24607" y="5182"/>
                    <a:pt x="24754" y="4505"/>
                    <a:pt x="24272" y="3924"/>
                  </a:cubicBezTo>
                  <a:cubicBezTo>
                    <a:pt x="23896" y="3482"/>
                    <a:pt x="23333" y="3265"/>
                    <a:pt x="22788" y="3113"/>
                  </a:cubicBezTo>
                  <a:cubicBezTo>
                    <a:pt x="22402" y="2998"/>
                    <a:pt x="22001" y="2926"/>
                    <a:pt x="21599" y="2926"/>
                  </a:cubicBezTo>
                  <a:cubicBezTo>
                    <a:pt x="21446" y="2926"/>
                    <a:pt x="21293" y="2936"/>
                    <a:pt x="21140" y="2959"/>
                  </a:cubicBezTo>
                  <a:cubicBezTo>
                    <a:pt x="20758" y="3014"/>
                    <a:pt x="20370" y="3092"/>
                    <a:pt x="20024" y="3274"/>
                  </a:cubicBezTo>
                  <a:cubicBezTo>
                    <a:pt x="19879" y="3350"/>
                    <a:pt x="19741" y="3444"/>
                    <a:pt x="19609" y="3541"/>
                  </a:cubicBezTo>
                  <a:cubicBezTo>
                    <a:pt x="19559" y="3579"/>
                    <a:pt x="19469" y="3640"/>
                    <a:pt x="19462" y="3705"/>
                  </a:cubicBezTo>
                  <a:cubicBezTo>
                    <a:pt x="19214" y="3681"/>
                    <a:pt x="18965" y="3660"/>
                    <a:pt x="18717" y="3648"/>
                  </a:cubicBezTo>
                  <a:cubicBezTo>
                    <a:pt x="18400" y="3641"/>
                    <a:pt x="18083" y="3624"/>
                    <a:pt x="17766" y="3624"/>
                  </a:cubicBezTo>
                  <a:cubicBezTo>
                    <a:pt x="17684" y="3624"/>
                    <a:pt x="17601" y="3625"/>
                    <a:pt x="17518" y="3628"/>
                  </a:cubicBezTo>
                  <a:cubicBezTo>
                    <a:pt x="17686" y="3548"/>
                    <a:pt x="17836" y="3462"/>
                    <a:pt x="17891" y="3421"/>
                  </a:cubicBezTo>
                  <a:cubicBezTo>
                    <a:pt x="18602" y="2945"/>
                    <a:pt x="19340" y="2295"/>
                    <a:pt x="19440" y="1397"/>
                  </a:cubicBezTo>
                  <a:cubicBezTo>
                    <a:pt x="19457" y="1057"/>
                    <a:pt x="19434" y="502"/>
                    <a:pt x="19162" y="267"/>
                  </a:cubicBezTo>
                  <a:cubicBezTo>
                    <a:pt x="18922" y="82"/>
                    <a:pt x="18673" y="1"/>
                    <a:pt x="1843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4324938" y="123330"/>
              <a:ext cx="39589" cy="30761"/>
            </a:xfrm>
            <a:custGeom>
              <a:avLst/>
              <a:gdLst/>
              <a:ahLst/>
              <a:cxnLst/>
              <a:rect l="l" t="t" r="r" b="b"/>
              <a:pathLst>
                <a:path w="574" h="446" extrusionOk="0">
                  <a:moveTo>
                    <a:pt x="287" y="1"/>
                  </a:moveTo>
                  <a:cubicBezTo>
                    <a:pt x="1" y="1"/>
                    <a:pt x="0" y="446"/>
                    <a:pt x="287" y="446"/>
                  </a:cubicBezTo>
                  <a:cubicBezTo>
                    <a:pt x="573" y="446"/>
                    <a:pt x="573" y="1"/>
                    <a:pt x="28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4235203" y="320074"/>
              <a:ext cx="129319" cy="147320"/>
            </a:xfrm>
            <a:custGeom>
              <a:avLst/>
              <a:gdLst/>
              <a:ahLst/>
              <a:cxnLst/>
              <a:rect l="l" t="t" r="r" b="b"/>
              <a:pathLst>
                <a:path w="1875" h="2136" extrusionOk="0">
                  <a:moveTo>
                    <a:pt x="618" y="0"/>
                  </a:moveTo>
                  <a:cubicBezTo>
                    <a:pt x="612" y="0"/>
                    <a:pt x="607" y="1"/>
                    <a:pt x="602" y="3"/>
                  </a:cubicBezTo>
                  <a:cubicBezTo>
                    <a:pt x="528" y="29"/>
                    <a:pt x="551" y="116"/>
                    <a:pt x="576" y="170"/>
                  </a:cubicBezTo>
                  <a:cubicBezTo>
                    <a:pt x="620" y="297"/>
                    <a:pt x="648" y="428"/>
                    <a:pt x="680" y="558"/>
                  </a:cubicBezTo>
                  <a:cubicBezTo>
                    <a:pt x="711" y="711"/>
                    <a:pt x="739" y="863"/>
                    <a:pt x="766" y="1016"/>
                  </a:cubicBezTo>
                  <a:cubicBezTo>
                    <a:pt x="598" y="1055"/>
                    <a:pt x="431" y="1097"/>
                    <a:pt x="260" y="1121"/>
                  </a:cubicBezTo>
                  <a:cubicBezTo>
                    <a:pt x="234" y="1124"/>
                    <a:pt x="208" y="1125"/>
                    <a:pt x="181" y="1125"/>
                  </a:cubicBezTo>
                  <a:cubicBezTo>
                    <a:pt x="141" y="1125"/>
                    <a:pt x="102" y="1122"/>
                    <a:pt x="63" y="1115"/>
                  </a:cubicBezTo>
                  <a:cubicBezTo>
                    <a:pt x="62" y="1115"/>
                    <a:pt x="61" y="1115"/>
                    <a:pt x="60" y="1115"/>
                  </a:cubicBezTo>
                  <a:cubicBezTo>
                    <a:pt x="19" y="1115"/>
                    <a:pt x="1" y="1180"/>
                    <a:pt x="40" y="1202"/>
                  </a:cubicBezTo>
                  <a:cubicBezTo>
                    <a:pt x="87" y="1205"/>
                    <a:pt x="133" y="1206"/>
                    <a:pt x="179" y="1206"/>
                  </a:cubicBezTo>
                  <a:cubicBezTo>
                    <a:pt x="359" y="1206"/>
                    <a:pt x="538" y="1185"/>
                    <a:pt x="717" y="1154"/>
                  </a:cubicBezTo>
                  <a:lnTo>
                    <a:pt x="717" y="1154"/>
                  </a:lnTo>
                  <a:cubicBezTo>
                    <a:pt x="698" y="1188"/>
                    <a:pt x="680" y="1221"/>
                    <a:pt x="662" y="1255"/>
                  </a:cubicBezTo>
                  <a:cubicBezTo>
                    <a:pt x="519" y="1520"/>
                    <a:pt x="372" y="1781"/>
                    <a:pt x="254" y="2058"/>
                  </a:cubicBezTo>
                  <a:cubicBezTo>
                    <a:pt x="242" y="2086"/>
                    <a:pt x="256" y="2120"/>
                    <a:pt x="284" y="2132"/>
                  </a:cubicBezTo>
                  <a:cubicBezTo>
                    <a:pt x="291" y="2134"/>
                    <a:pt x="298" y="2136"/>
                    <a:pt x="304" y="2136"/>
                  </a:cubicBezTo>
                  <a:cubicBezTo>
                    <a:pt x="345" y="2136"/>
                    <a:pt x="361" y="2085"/>
                    <a:pt x="375" y="2050"/>
                  </a:cubicBezTo>
                  <a:cubicBezTo>
                    <a:pt x="497" y="1783"/>
                    <a:pt x="634" y="1523"/>
                    <a:pt x="771" y="1264"/>
                  </a:cubicBezTo>
                  <a:cubicBezTo>
                    <a:pt x="780" y="1245"/>
                    <a:pt x="791" y="1227"/>
                    <a:pt x="801" y="1207"/>
                  </a:cubicBezTo>
                  <a:cubicBezTo>
                    <a:pt x="836" y="1409"/>
                    <a:pt x="870" y="1611"/>
                    <a:pt x="907" y="1813"/>
                  </a:cubicBezTo>
                  <a:cubicBezTo>
                    <a:pt x="913" y="1848"/>
                    <a:pt x="938" y="1863"/>
                    <a:pt x="963" y="1863"/>
                  </a:cubicBezTo>
                  <a:cubicBezTo>
                    <a:pt x="999" y="1863"/>
                    <a:pt x="1036" y="1834"/>
                    <a:pt x="1027" y="1788"/>
                  </a:cubicBezTo>
                  <a:cubicBezTo>
                    <a:pt x="987" y="1565"/>
                    <a:pt x="945" y="1341"/>
                    <a:pt x="905" y="1119"/>
                  </a:cubicBezTo>
                  <a:cubicBezTo>
                    <a:pt x="1203" y="1056"/>
                    <a:pt x="1501" y="979"/>
                    <a:pt x="1799" y="940"/>
                  </a:cubicBezTo>
                  <a:cubicBezTo>
                    <a:pt x="1875" y="927"/>
                    <a:pt x="1863" y="809"/>
                    <a:pt x="1792" y="809"/>
                  </a:cubicBezTo>
                  <a:cubicBezTo>
                    <a:pt x="1788" y="809"/>
                    <a:pt x="1784" y="809"/>
                    <a:pt x="1780" y="810"/>
                  </a:cubicBezTo>
                  <a:cubicBezTo>
                    <a:pt x="1546" y="848"/>
                    <a:pt x="1314" y="896"/>
                    <a:pt x="1082" y="945"/>
                  </a:cubicBezTo>
                  <a:cubicBezTo>
                    <a:pt x="1030" y="955"/>
                    <a:pt x="977" y="966"/>
                    <a:pt x="926" y="979"/>
                  </a:cubicBezTo>
                  <a:cubicBezTo>
                    <a:pt x="1024" y="805"/>
                    <a:pt x="1125" y="633"/>
                    <a:pt x="1216" y="456"/>
                  </a:cubicBezTo>
                  <a:cubicBezTo>
                    <a:pt x="1248" y="411"/>
                    <a:pt x="1278" y="364"/>
                    <a:pt x="1309" y="318"/>
                  </a:cubicBezTo>
                  <a:cubicBezTo>
                    <a:pt x="1327" y="304"/>
                    <a:pt x="1334" y="279"/>
                    <a:pt x="1322" y="260"/>
                  </a:cubicBezTo>
                  <a:cubicBezTo>
                    <a:pt x="1312" y="245"/>
                    <a:pt x="1301" y="239"/>
                    <a:pt x="1289" y="239"/>
                  </a:cubicBezTo>
                  <a:cubicBezTo>
                    <a:pt x="1267" y="239"/>
                    <a:pt x="1245" y="260"/>
                    <a:pt x="1234" y="283"/>
                  </a:cubicBezTo>
                  <a:cubicBezTo>
                    <a:pt x="1206" y="326"/>
                    <a:pt x="1180" y="371"/>
                    <a:pt x="1155" y="414"/>
                  </a:cubicBezTo>
                  <a:cubicBezTo>
                    <a:pt x="1043" y="565"/>
                    <a:pt x="950" y="727"/>
                    <a:pt x="860" y="890"/>
                  </a:cubicBezTo>
                  <a:cubicBezTo>
                    <a:pt x="815" y="683"/>
                    <a:pt x="766" y="0"/>
                    <a:pt x="61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8823197" y="618063"/>
              <a:ext cx="224842" cy="265052"/>
            </a:xfrm>
            <a:custGeom>
              <a:avLst/>
              <a:gdLst/>
              <a:ahLst/>
              <a:cxnLst/>
              <a:rect l="l" t="t" r="r" b="b"/>
              <a:pathLst>
                <a:path w="3260" h="3843" extrusionOk="0">
                  <a:moveTo>
                    <a:pt x="2064" y="1"/>
                  </a:moveTo>
                  <a:cubicBezTo>
                    <a:pt x="2000" y="1"/>
                    <a:pt x="1974" y="91"/>
                    <a:pt x="1965" y="152"/>
                  </a:cubicBezTo>
                  <a:cubicBezTo>
                    <a:pt x="1944" y="236"/>
                    <a:pt x="1924" y="321"/>
                    <a:pt x="1911" y="408"/>
                  </a:cubicBezTo>
                  <a:cubicBezTo>
                    <a:pt x="1881" y="585"/>
                    <a:pt x="1839" y="763"/>
                    <a:pt x="1792" y="937"/>
                  </a:cubicBezTo>
                  <a:cubicBezTo>
                    <a:pt x="1757" y="1056"/>
                    <a:pt x="1725" y="1174"/>
                    <a:pt x="1692" y="1293"/>
                  </a:cubicBezTo>
                  <a:cubicBezTo>
                    <a:pt x="1466" y="916"/>
                    <a:pt x="1254" y="530"/>
                    <a:pt x="1088" y="121"/>
                  </a:cubicBezTo>
                  <a:cubicBezTo>
                    <a:pt x="1091" y="47"/>
                    <a:pt x="1038" y="12"/>
                    <a:pt x="985" y="12"/>
                  </a:cubicBezTo>
                  <a:cubicBezTo>
                    <a:pt x="930" y="12"/>
                    <a:pt x="874" y="49"/>
                    <a:pt x="876" y="121"/>
                  </a:cubicBezTo>
                  <a:cubicBezTo>
                    <a:pt x="1077" y="612"/>
                    <a:pt x="1324" y="1087"/>
                    <a:pt x="1589" y="1553"/>
                  </a:cubicBezTo>
                  <a:cubicBezTo>
                    <a:pt x="1581" y="1557"/>
                    <a:pt x="1572" y="1562"/>
                    <a:pt x="1564" y="1566"/>
                  </a:cubicBezTo>
                  <a:cubicBezTo>
                    <a:pt x="1128" y="1407"/>
                    <a:pt x="699" y="1158"/>
                    <a:pt x="263" y="1074"/>
                  </a:cubicBezTo>
                  <a:lnTo>
                    <a:pt x="263" y="1074"/>
                  </a:lnTo>
                  <a:cubicBezTo>
                    <a:pt x="1" y="1305"/>
                    <a:pt x="930" y="1441"/>
                    <a:pt x="1065" y="1547"/>
                  </a:cubicBezTo>
                  <a:cubicBezTo>
                    <a:pt x="1164" y="1588"/>
                    <a:pt x="1263" y="1633"/>
                    <a:pt x="1361" y="1676"/>
                  </a:cubicBezTo>
                  <a:cubicBezTo>
                    <a:pt x="1119" y="1807"/>
                    <a:pt x="876" y="1934"/>
                    <a:pt x="636" y="2069"/>
                  </a:cubicBezTo>
                  <a:cubicBezTo>
                    <a:pt x="541" y="2140"/>
                    <a:pt x="291" y="2184"/>
                    <a:pt x="383" y="2347"/>
                  </a:cubicBezTo>
                  <a:cubicBezTo>
                    <a:pt x="401" y="2372"/>
                    <a:pt x="432" y="2387"/>
                    <a:pt x="462" y="2387"/>
                  </a:cubicBezTo>
                  <a:cubicBezTo>
                    <a:pt x="479" y="2387"/>
                    <a:pt x="497" y="2382"/>
                    <a:pt x="511" y="2372"/>
                  </a:cubicBezTo>
                  <a:lnTo>
                    <a:pt x="511" y="2373"/>
                  </a:lnTo>
                  <a:cubicBezTo>
                    <a:pt x="851" y="2170"/>
                    <a:pt x="1202" y="1985"/>
                    <a:pt x="1556" y="1807"/>
                  </a:cubicBezTo>
                  <a:lnTo>
                    <a:pt x="1556" y="1807"/>
                  </a:lnTo>
                  <a:cubicBezTo>
                    <a:pt x="1525" y="1927"/>
                    <a:pt x="1493" y="2047"/>
                    <a:pt x="1465" y="2169"/>
                  </a:cubicBezTo>
                  <a:cubicBezTo>
                    <a:pt x="1349" y="2674"/>
                    <a:pt x="1221" y="3178"/>
                    <a:pt x="1135" y="3690"/>
                  </a:cubicBezTo>
                  <a:cubicBezTo>
                    <a:pt x="1123" y="3759"/>
                    <a:pt x="1173" y="3831"/>
                    <a:pt x="1242" y="3841"/>
                  </a:cubicBezTo>
                  <a:cubicBezTo>
                    <a:pt x="1248" y="3842"/>
                    <a:pt x="1255" y="3842"/>
                    <a:pt x="1261" y="3842"/>
                  </a:cubicBezTo>
                  <a:cubicBezTo>
                    <a:pt x="1324" y="3842"/>
                    <a:pt x="1376" y="3790"/>
                    <a:pt x="1385" y="3727"/>
                  </a:cubicBezTo>
                  <a:cubicBezTo>
                    <a:pt x="1405" y="3607"/>
                    <a:pt x="1427" y="3487"/>
                    <a:pt x="1450" y="3368"/>
                  </a:cubicBezTo>
                  <a:cubicBezTo>
                    <a:pt x="1486" y="3176"/>
                    <a:pt x="1528" y="2967"/>
                    <a:pt x="1571" y="2758"/>
                  </a:cubicBezTo>
                  <a:cubicBezTo>
                    <a:pt x="1634" y="2459"/>
                    <a:pt x="1702" y="2161"/>
                    <a:pt x="1769" y="1863"/>
                  </a:cubicBezTo>
                  <a:cubicBezTo>
                    <a:pt x="2001" y="2259"/>
                    <a:pt x="2243" y="2650"/>
                    <a:pt x="2475" y="3041"/>
                  </a:cubicBezTo>
                  <a:cubicBezTo>
                    <a:pt x="2499" y="3077"/>
                    <a:pt x="2535" y="3092"/>
                    <a:pt x="2572" y="3092"/>
                  </a:cubicBezTo>
                  <a:cubicBezTo>
                    <a:pt x="2635" y="3092"/>
                    <a:pt x="2700" y="3046"/>
                    <a:pt x="2705" y="2976"/>
                  </a:cubicBezTo>
                  <a:cubicBezTo>
                    <a:pt x="2630" y="2705"/>
                    <a:pt x="2404" y="2482"/>
                    <a:pt x="2270" y="2222"/>
                  </a:cubicBezTo>
                  <a:cubicBezTo>
                    <a:pt x="2228" y="2155"/>
                    <a:pt x="2185" y="2087"/>
                    <a:pt x="2144" y="2019"/>
                  </a:cubicBezTo>
                  <a:lnTo>
                    <a:pt x="2144" y="2019"/>
                  </a:lnTo>
                  <a:cubicBezTo>
                    <a:pt x="2440" y="2148"/>
                    <a:pt x="2738" y="2272"/>
                    <a:pt x="3044" y="2379"/>
                  </a:cubicBezTo>
                  <a:cubicBezTo>
                    <a:pt x="3056" y="2383"/>
                    <a:pt x="3067" y="2384"/>
                    <a:pt x="3078" y="2384"/>
                  </a:cubicBezTo>
                  <a:cubicBezTo>
                    <a:pt x="3198" y="2384"/>
                    <a:pt x="3235" y="2182"/>
                    <a:pt x="3105" y="2144"/>
                  </a:cubicBezTo>
                  <a:cubicBezTo>
                    <a:pt x="2715" y="2007"/>
                    <a:pt x="2331" y="1856"/>
                    <a:pt x="1946" y="1708"/>
                  </a:cubicBezTo>
                  <a:cubicBezTo>
                    <a:pt x="1931" y="1684"/>
                    <a:pt x="1916" y="1660"/>
                    <a:pt x="1901" y="1636"/>
                  </a:cubicBezTo>
                  <a:cubicBezTo>
                    <a:pt x="2315" y="1436"/>
                    <a:pt x="2736" y="1249"/>
                    <a:pt x="3158" y="1070"/>
                  </a:cubicBezTo>
                  <a:cubicBezTo>
                    <a:pt x="3259" y="1029"/>
                    <a:pt x="3256" y="868"/>
                    <a:pt x="3158" y="826"/>
                  </a:cubicBezTo>
                  <a:cubicBezTo>
                    <a:pt x="2707" y="913"/>
                    <a:pt x="2284" y="1184"/>
                    <a:pt x="1865" y="1411"/>
                  </a:cubicBezTo>
                  <a:cubicBezTo>
                    <a:pt x="1905" y="1216"/>
                    <a:pt x="1943" y="1020"/>
                    <a:pt x="1976" y="824"/>
                  </a:cubicBezTo>
                  <a:cubicBezTo>
                    <a:pt x="2010" y="650"/>
                    <a:pt x="2055" y="472"/>
                    <a:pt x="2096" y="298"/>
                  </a:cubicBezTo>
                  <a:cubicBezTo>
                    <a:pt x="2108" y="247"/>
                    <a:pt x="2118" y="196"/>
                    <a:pt x="2133" y="146"/>
                  </a:cubicBezTo>
                  <a:cubicBezTo>
                    <a:pt x="2152" y="101"/>
                    <a:pt x="2160" y="46"/>
                    <a:pt x="2108" y="13"/>
                  </a:cubicBezTo>
                  <a:cubicBezTo>
                    <a:pt x="2092" y="4"/>
                    <a:pt x="2077" y="1"/>
                    <a:pt x="206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8700625" y="735218"/>
              <a:ext cx="39589" cy="30761"/>
            </a:xfrm>
            <a:custGeom>
              <a:avLst/>
              <a:gdLst/>
              <a:ahLst/>
              <a:cxnLst/>
              <a:rect l="l" t="t" r="r" b="b"/>
              <a:pathLst>
                <a:path w="574" h="446" extrusionOk="0">
                  <a:moveTo>
                    <a:pt x="287" y="1"/>
                  </a:moveTo>
                  <a:cubicBezTo>
                    <a:pt x="1" y="1"/>
                    <a:pt x="0" y="446"/>
                    <a:pt x="287" y="446"/>
                  </a:cubicBezTo>
                  <a:cubicBezTo>
                    <a:pt x="573" y="446"/>
                    <a:pt x="573" y="1"/>
                    <a:pt x="28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441469" y="2365474"/>
              <a:ext cx="161390" cy="190288"/>
            </a:xfrm>
            <a:custGeom>
              <a:avLst/>
              <a:gdLst/>
              <a:ahLst/>
              <a:cxnLst/>
              <a:rect l="l" t="t" r="r" b="b"/>
              <a:pathLst>
                <a:path w="2340" h="2759" extrusionOk="0">
                  <a:moveTo>
                    <a:pt x="1482" y="1"/>
                  </a:moveTo>
                  <a:cubicBezTo>
                    <a:pt x="1436" y="1"/>
                    <a:pt x="1417" y="65"/>
                    <a:pt x="1411" y="109"/>
                  </a:cubicBezTo>
                  <a:cubicBezTo>
                    <a:pt x="1396" y="170"/>
                    <a:pt x="1382" y="231"/>
                    <a:pt x="1373" y="293"/>
                  </a:cubicBezTo>
                  <a:cubicBezTo>
                    <a:pt x="1351" y="421"/>
                    <a:pt x="1321" y="548"/>
                    <a:pt x="1287" y="672"/>
                  </a:cubicBezTo>
                  <a:cubicBezTo>
                    <a:pt x="1262" y="758"/>
                    <a:pt x="1239" y="843"/>
                    <a:pt x="1215" y="928"/>
                  </a:cubicBezTo>
                  <a:cubicBezTo>
                    <a:pt x="1052" y="657"/>
                    <a:pt x="901" y="381"/>
                    <a:pt x="781" y="87"/>
                  </a:cubicBezTo>
                  <a:cubicBezTo>
                    <a:pt x="784" y="34"/>
                    <a:pt x="746" y="9"/>
                    <a:pt x="707" y="9"/>
                  </a:cubicBezTo>
                  <a:cubicBezTo>
                    <a:pt x="668" y="9"/>
                    <a:pt x="628" y="35"/>
                    <a:pt x="629" y="87"/>
                  </a:cubicBezTo>
                  <a:cubicBezTo>
                    <a:pt x="773" y="440"/>
                    <a:pt x="951" y="781"/>
                    <a:pt x="1141" y="1115"/>
                  </a:cubicBezTo>
                  <a:cubicBezTo>
                    <a:pt x="1135" y="1119"/>
                    <a:pt x="1129" y="1121"/>
                    <a:pt x="1124" y="1124"/>
                  </a:cubicBezTo>
                  <a:cubicBezTo>
                    <a:pt x="810" y="1010"/>
                    <a:pt x="502" y="831"/>
                    <a:pt x="190" y="772"/>
                  </a:cubicBezTo>
                  <a:lnTo>
                    <a:pt x="190" y="772"/>
                  </a:lnTo>
                  <a:cubicBezTo>
                    <a:pt x="1" y="938"/>
                    <a:pt x="667" y="1034"/>
                    <a:pt x="765" y="1110"/>
                  </a:cubicBezTo>
                  <a:cubicBezTo>
                    <a:pt x="835" y="1140"/>
                    <a:pt x="907" y="1173"/>
                    <a:pt x="977" y="1204"/>
                  </a:cubicBezTo>
                  <a:cubicBezTo>
                    <a:pt x="804" y="1297"/>
                    <a:pt x="629" y="1389"/>
                    <a:pt x="457" y="1485"/>
                  </a:cubicBezTo>
                  <a:cubicBezTo>
                    <a:pt x="389" y="1537"/>
                    <a:pt x="209" y="1568"/>
                    <a:pt x="275" y="1684"/>
                  </a:cubicBezTo>
                  <a:cubicBezTo>
                    <a:pt x="288" y="1703"/>
                    <a:pt x="311" y="1714"/>
                    <a:pt x="333" y="1714"/>
                  </a:cubicBezTo>
                  <a:cubicBezTo>
                    <a:pt x="345" y="1714"/>
                    <a:pt x="357" y="1710"/>
                    <a:pt x="367" y="1703"/>
                  </a:cubicBezTo>
                  <a:lnTo>
                    <a:pt x="367" y="1704"/>
                  </a:lnTo>
                  <a:cubicBezTo>
                    <a:pt x="612" y="1559"/>
                    <a:pt x="863" y="1425"/>
                    <a:pt x="1117" y="1297"/>
                  </a:cubicBezTo>
                  <a:lnTo>
                    <a:pt x="1117" y="1297"/>
                  </a:lnTo>
                  <a:cubicBezTo>
                    <a:pt x="1095" y="1384"/>
                    <a:pt x="1072" y="1470"/>
                    <a:pt x="1052" y="1558"/>
                  </a:cubicBezTo>
                  <a:cubicBezTo>
                    <a:pt x="968" y="1921"/>
                    <a:pt x="877" y="2282"/>
                    <a:pt x="815" y="2649"/>
                  </a:cubicBezTo>
                  <a:cubicBezTo>
                    <a:pt x="807" y="2699"/>
                    <a:pt x="842" y="2751"/>
                    <a:pt x="892" y="2758"/>
                  </a:cubicBezTo>
                  <a:cubicBezTo>
                    <a:pt x="896" y="2758"/>
                    <a:pt x="901" y="2759"/>
                    <a:pt x="905" y="2759"/>
                  </a:cubicBezTo>
                  <a:cubicBezTo>
                    <a:pt x="950" y="2759"/>
                    <a:pt x="987" y="2721"/>
                    <a:pt x="994" y="2676"/>
                  </a:cubicBezTo>
                  <a:cubicBezTo>
                    <a:pt x="1008" y="2589"/>
                    <a:pt x="1024" y="2504"/>
                    <a:pt x="1041" y="2418"/>
                  </a:cubicBezTo>
                  <a:cubicBezTo>
                    <a:pt x="1067" y="2280"/>
                    <a:pt x="1097" y="2131"/>
                    <a:pt x="1127" y="1981"/>
                  </a:cubicBezTo>
                  <a:cubicBezTo>
                    <a:pt x="1173" y="1765"/>
                    <a:pt x="1223" y="1552"/>
                    <a:pt x="1270" y="1338"/>
                  </a:cubicBezTo>
                  <a:cubicBezTo>
                    <a:pt x="1437" y="1622"/>
                    <a:pt x="1610" y="1902"/>
                    <a:pt x="1777" y="2184"/>
                  </a:cubicBezTo>
                  <a:cubicBezTo>
                    <a:pt x="1794" y="2209"/>
                    <a:pt x="1820" y="2221"/>
                    <a:pt x="1847" y="2221"/>
                  </a:cubicBezTo>
                  <a:cubicBezTo>
                    <a:pt x="1892" y="2221"/>
                    <a:pt x="1938" y="2187"/>
                    <a:pt x="1942" y="2136"/>
                  </a:cubicBezTo>
                  <a:cubicBezTo>
                    <a:pt x="1888" y="1943"/>
                    <a:pt x="1726" y="1782"/>
                    <a:pt x="1630" y="1596"/>
                  </a:cubicBezTo>
                  <a:cubicBezTo>
                    <a:pt x="1600" y="1547"/>
                    <a:pt x="1570" y="1499"/>
                    <a:pt x="1539" y="1450"/>
                  </a:cubicBezTo>
                  <a:lnTo>
                    <a:pt x="1539" y="1450"/>
                  </a:lnTo>
                  <a:cubicBezTo>
                    <a:pt x="1752" y="1543"/>
                    <a:pt x="1966" y="1631"/>
                    <a:pt x="2185" y="1709"/>
                  </a:cubicBezTo>
                  <a:cubicBezTo>
                    <a:pt x="2194" y="1711"/>
                    <a:pt x="2202" y="1712"/>
                    <a:pt x="2209" y="1712"/>
                  </a:cubicBezTo>
                  <a:cubicBezTo>
                    <a:pt x="2296" y="1712"/>
                    <a:pt x="2322" y="1567"/>
                    <a:pt x="2229" y="1539"/>
                  </a:cubicBezTo>
                  <a:cubicBezTo>
                    <a:pt x="1950" y="1441"/>
                    <a:pt x="1673" y="1333"/>
                    <a:pt x="1398" y="1227"/>
                  </a:cubicBezTo>
                  <a:cubicBezTo>
                    <a:pt x="1386" y="1210"/>
                    <a:pt x="1376" y="1192"/>
                    <a:pt x="1366" y="1174"/>
                  </a:cubicBezTo>
                  <a:cubicBezTo>
                    <a:pt x="1663" y="1032"/>
                    <a:pt x="1964" y="897"/>
                    <a:pt x="2267" y="768"/>
                  </a:cubicBezTo>
                  <a:cubicBezTo>
                    <a:pt x="2340" y="739"/>
                    <a:pt x="2337" y="624"/>
                    <a:pt x="2267" y="594"/>
                  </a:cubicBezTo>
                  <a:cubicBezTo>
                    <a:pt x="1943" y="655"/>
                    <a:pt x="1640" y="850"/>
                    <a:pt x="1339" y="1012"/>
                  </a:cubicBezTo>
                  <a:cubicBezTo>
                    <a:pt x="1368" y="873"/>
                    <a:pt x="1396" y="732"/>
                    <a:pt x="1419" y="592"/>
                  </a:cubicBezTo>
                  <a:cubicBezTo>
                    <a:pt x="1443" y="467"/>
                    <a:pt x="1475" y="339"/>
                    <a:pt x="1505" y="215"/>
                  </a:cubicBezTo>
                  <a:cubicBezTo>
                    <a:pt x="1513" y="178"/>
                    <a:pt x="1521" y="141"/>
                    <a:pt x="1532" y="105"/>
                  </a:cubicBezTo>
                  <a:cubicBezTo>
                    <a:pt x="1545" y="73"/>
                    <a:pt x="1550" y="33"/>
                    <a:pt x="1513" y="10"/>
                  </a:cubicBezTo>
                  <a:cubicBezTo>
                    <a:pt x="1501" y="4"/>
                    <a:pt x="1491" y="1"/>
                    <a:pt x="148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236441" y="2022212"/>
              <a:ext cx="129319" cy="147320"/>
            </a:xfrm>
            <a:custGeom>
              <a:avLst/>
              <a:gdLst/>
              <a:ahLst/>
              <a:cxnLst/>
              <a:rect l="l" t="t" r="r" b="b"/>
              <a:pathLst>
                <a:path w="1875" h="2136" extrusionOk="0">
                  <a:moveTo>
                    <a:pt x="618" y="0"/>
                  </a:moveTo>
                  <a:cubicBezTo>
                    <a:pt x="612" y="0"/>
                    <a:pt x="607" y="1"/>
                    <a:pt x="602" y="3"/>
                  </a:cubicBezTo>
                  <a:cubicBezTo>
                    <a:pt x="528" y="29"/>
                    <a:pt x="551" y="116"/>
                    <a:pt x="576" y="170"/>
                  </a:cubicBezTo>
                  <a:cubicBezTo>
                    <a:pt x="620" y="297"/>
                    <a:pt x="648" y="428"/>
                    <a:pt x="680" y="558"/>
                  </a:cubicBezTo>
                  <a:cubicBezTo>
                    <a:pt x="711" y="711"/>
                    <a:pt x="739" y="863"/>
                    <a:pt x="766" y="1016"/>
                  </a:cubicBezTo>
                  <a:cubicBezTo>
                    <a:pt x="598" y="1055"/>
                    <a:pt x="431" y="1097"/>
                    <a:pt x="260" y="1121"/>
                  </a:cubicBezTo>
                  <a:cubicBezTo>
                    <a:pt x="234" y="1124"/>
                    <a:pt x="208" y="1125"/>
                    <a:pt x="181" y="1125"/>
                  </a:cubicBezTo>
                  <a:cubicBezTo>
                    <a:pt x="141" y="1125"/>
                    <a:pt x="102" y="1122"/>
                    <a:pt x="63" y="1115"/>
                  </a:cubicBezTo>
                  <a:cubicBezTo>
                    <a:pt x="62" y="1115"/>
                    <a:pt x="61" y="1115"/>
                    <a:pt x="60" y="1115"/>
                  </a:cubicBezTo>
                  <a:cubicBezTo>
                    <a:pt x="19" y="1115"/>
                    <a:pt x="1" y="1180"/>
                    <a:pt x="40" y="1202"/>
                  </a:cubicBezTo>
                  <a:cubicBezTo>
                    <a:pt x="87" y="1205"/>
                    <a:pt x="133" y="1206"/>
                    <a:pt x="179" y="1206"/>
                  </a:cubicBezTo>
                  <a:cubicBezTo>
                    <a:pt x="359" y="1206"/>
                    <a:pt x="538" y="1185"/>
                    <a:pt x="717" y="1154"/>
                  </a:cubicBezTo>
                  <a:lnTo>
                    <a:pt x="717" y="1154"/>
                  </a:lnTo>
                  <a:cubicBezTo>
                    <a:pt x="698" y="1188"/>
                    <a:pt x="680" y="1221"/>
                    <a:pt x="662" y="1255"/>
                  </a:cubicBezTo>
                  <a:cubicBezTo>
                    <a:pt x="519" y="1520"/>
                    <a:pt x="372" y="1781"/>
                    <a:pt x="254" y="2058"/>
                  </a:cubicBezTo>
                  <a:cubicBezTo>
                    <a:pt x="242" y="2086"/>
                    <a:pt x="256" y="2120"/>
                    <a:pt x="284" y="2132"/>
                  </a:cubicBezTo>
                  <a:cubicBezTo>
                    <a:pt x="291" y="2134"/>
                    <a:pt x="298" y="2136"/>
                    <a:pt x="304" y="2136"/>
                  </a:cubicBezTo>
                  <a:cubicBezTo>
                    <a:pt x="345" y="2136"/>
                    <a:pt x="361" y="2085"/>
                    <a:pt x="375" y="2050"/>
                  </a:cubicBezTo>
                  <a:cubicBezTo>
                    <a:pt x="497" y="1783"/>
                    <a:pt x="634" y="1523"/>
                    <a:pt x="771" y="1264"/>
                  </a:cubicBezTo>
                  <a:cubicBezTo>
                    <a:pt x="780" y="1245"/>
                    <a:pt x="791" y="1227"/>
                    <a:pt x="801" y="1207"/>
                  </a:cubicBezTo>
                  <a:cubicBezTo>
                    <a:pt x="836" y="1409"/>
                    <a:pt x="870" y="1611"/>
                    <a:pt x="907" y="1813"/>
                  </a:cubicBezTo>
                  <a:cubicBezTo>
                    <a:pt x="913" y="1848"/>
                    <a:pt x="938" y="1863"/>
                    <a:pt x="963" y="1863"/>
                  </a:cubicBezTo>
                  <a:cubicBezTo>
                    <a:pt x="999" y="1863"/>
                    <a:pt x="1036" y="1834"/>
                    <a:pt x="1027" y="1788"/>
                  </a:cubicBezTo>
                  <a:cubicBezTo>
                    <a:pt x="987" y="1565"/>
                    <a:pt x="945" y="1341"/>
                    <a:pt x="905" y="1119"/>
                  </a:cubicBezTo>
                  <a:cubicBezTo>
                    <a:pt x="1203" y="1056"/>
                    <a:pt x="1501" y="979"/>
                    <a:pt x="1799" y="940"/>
                  </a:cubicBezTo>
                  <a:cubicBezTo>
                    <a:pt x="1875" y="927"/>
                    <a:pt x="1863" y="809"/>
                    <a:pt x="1792" y="809"/>
                  </a:cubicBezTo>
                  <a:cubicBezTo>
                    <a:pt x="1788" y="809"/>
                    <a:pt x="1784" y="809"/>
                    <a:pt x="1780" y="810"/>
                  </a:cubicBezTo>
                  <a:cubicBezTo>
                    <a:pt x="1546" y="848"/>
                    <a:pt x="1314" y="896"/>
                    <a:pt x="1082" y="945"/>
                  </a:cubicBezTo>
                  <a:cubicBezTo>
                    <a:pt x="1030" y="955"/>
                    <a:pt x="977" y="966"/>
                    <a:pt x="926" y="979"/>
                  </a:cubicBezTo>
                  <a:cubicBezTo>
                    <a:pt x="1024" y="805"/>
                    <a:pt x="1125" y="633"/>
                    <a:pt x="1216" y="456"/>
                  </a:cubicBezTo>
                  <a:cubicBezTo>
                    <a:pt x="1248" y="411"/>
                    <a:pt x="1278" y="364"/>
                    <a:pt x="1309" y="318"/>
                  </a:cubicBezTo>
                  <a:cubicBezTo>
                    <a:pt x="1327" y="304"/>
                    <a:pt x="1334" y="279"/>
                    <a:pt x="1322" y="260"/>
                  </a:cubicBezTo>
                  <a:cubicBezTo>
                    <a:pt x="1312" y="245"/>
                    <a:pt x="1301" y="239"/>
                    <a:pt x="1289" y="239"/>
                  </a:cubicBezTo>
                  <a:cubicBezTo>
                    <a:pt x="1267" y="239"/>
                    <a:pt x="1245" y="260"/>
                    <a:pt x="1234" y="283"/>
                  </a:cubicBezTo>
                  <a:cubicBezTo>
                    <a:pt x="1206" y="326"/>
                    <a:pt x="1180" y="371"/>
                    <a:pt x="1155" y="414"/>
                  </a:cubicBezTo>
                  <a:cubicBezTo>
                    <a:pt x="1043" y="565"/>
                    <a:pt x="950" y="727"/>
                    <a:pt x="860" y="890"/>
                  </a:cubicBezTo>
                  <a:cubicBezTo>
                    <a:pt x="815" y="683"/>
                    <a:pt x="766" y="0"/>
                    <a:pt x="61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441485" y="1536921"/>
              <a:ext cx="264629" cy="321765"/>
            </a:xfrm>
            <a:custGeom>
              <a:avLst/>
              <a:gdLst/>
              <a:ahLst/>
              <a:cxnLst/>
              <a:rect l="l" t="t" r="r" b="b"/>
              <a:pathLst>
                <a:path w="5368" h="6527" extrusionOk="0">
                  <a:moveTo>
                    <a:pt x="2343" y="1"/>
                  </a:moveTo>
                  <a:cubicBezTo>
                    <a:pt x="2262" y="1"/>
                    <a:pt x="2232" y="152"/>
                    <a:pt x="2213" y="220"/>
                  </a:cubicBezTo>
                  <a:lnTo>
                    <a:pt x="2212" y="220"/>
                  </a:lnTo>
                  <a:cubicBezTo>
                    <a:pt x="2151" y="461"/>
                    <a:pt x="2121" y="707"/>
                    <a:pt x="2097" y="954"/>
                  </a:cubicBezTo>
                  <a:cubicBezTo>
                    <a:pt x="2060" y="1332"/>
                    <a:pt x="2030" y="1711"/>
                    <a:pt x="1976" y="2087"/>
                  </a:cubicBezTo>
                  <a:cubicBezTo>
                    <a:pt x="1786" y="1874"/>
                    <a:pt x="1526" y="1743"/>
                    <a:pt x="1303" y="1572"/>
                  </a:cubicBezTo>
                  <a:cubicBezTo>
                    <a:pt x="1068" y="1398"/>
                    <a:pt x="837" y="1214"/>
                    <a:pt x="602" y="1039"/>
                  </a:cubicBezTo>
                  <a:cubicBezTo>
                    <a:pt x="592" y="1033"/>
                    <a:pt x="583" y="1030"/>
                    <a:pt x="573" y="1030"/>
                  </a:cubicBezTo>
                  <a:cubicBezTo>
                    <a:pt x="539" y="1030"/>
                    <a:pt x="510" y="1068"/>
                    <a:pt x="526" y="1105"/>
                  </a:cubicBezTo>
                  <a:cubicBezTo>
                    <a:pt x="555" y="1161"/>
                    <a:pt x="598" y="1210"/>
                    <a:pt x="632" y="1265"/>
                  </a:cubicBezTo>
                  <a:cubicBezTo>
                    <a:pt x="802" y="1542"/>
                    <a:pt x="892" y="1856"/>
                    <a:pt x="1030" y="2149"/>
                  </a:cubicBezTo>
                  <a:cubicBezTo>
                    <a:pt x="1088" y="2279"/>
                    <a:pt x="1156" y="2405"/>
                    <a:pt x="1222" y="2532"/>
                  </a:cubicBezTo>
                  <a:cubicBezTo>
                    <a:pt x="1288" y="2664"/>
                    <a:pt x="1337" y="2806"/>
                    <a:pt x="1393" y="2943"/>
                  </a:cubicBezTo>
                  <a:cubicBezTo>
                    <a:pt x="1147" y="3153"/>
                    <a:pt x="880" y="3334"/>
                    <a:pt x="630" y="3538"/>
                  </a:cubicBezTo>
                  <a:cubicBezTo>
                    <a:pt x="518" y="3632"/>
                    <a:pt x="416" y="3734"/>
                    <a:pt x="311" y="3834"/>
                  </a:cubicBezTo>
                  <a:cubicBezTo>
                    <a:pt x="224" y="3917"/>
                    <a:pt x="122" y="3982"/>
                    <a:pt x="26" y="4053"/>
                  </a:cubicBezTo>
                  <a:cubicBezTo>
                    <a:pt x="1" y="4074"/>
                    <a:pt x="0" y="4109"/>
                    <a:pt x="20" y="4133"/>
                  </a:cubicBezTo>
                  <a:cubicBezTo>
                    <a:pt x="34" y="4147"/>
                    <a:pt x="55" y="4152"/>
                    <a:pt x="79" y="4152"/>
                  </a:cubicBezTo>
                  <a:cubicBezTo>
                    <a:pt x="138" y="4152"/>
                    <a:pt x="216" y="4121"/>
                    <a:pt x="257" y="4109"/>
                  </a:cubicBezTo>
                  <a:cubicBezTo>
                    <a:pt x="413" y="4052"/>
                    <a:pt x="568" y="3993"/>
                    <a:pt x="730" y="3953"/>
                  </a:cubicBezTo>
                  <a:cubicBezTo>
                    <a:pt x="1092" y="3862"/>
                    <a:pt x="1454" y="3766"/>
                    <a:pt x="1816" y="3673"/>
                  </a:cubicBezTo>
                  <a:lnTo>
                    <a:pt x="1816" y="3673"/>
                  </a:lnTo>
                  <a:cubicBezTo>
                    <a:pt x="1677" y="3844"/>
                    <a:pt x="1560" y="4032"/>
                    <a:pt x="1461" y="4227"/>
                  </a:cubicBezTo>
                  <a:cubicBezTo>
                    <a:pt x="1343" y="4461"/>
                    <a:pt x="1253" y="4707"/>
                    <a:pt x="1126" y="4935"/>
                  </a:cubicBezTo>
                  <a:cubicBezTo>
                    <a:pt x="1009" y="5142"/>
                    <a:pt x="885" y="5347"/>
                    <a:pt x="808" y="5573"/>
                  </a:cubicBezTo>
                  <a:cubicBezTo>
                    <a:pt x="792" y="5618"/>
                    <a:pt x="778" y="5665"/>
                    <a:pt x="766" y="5711"/>
                  </a:cubicBezTo>
                  <a:cubicBezTo>
                    <a:pt x="756" y="5743"/>
                    <a:pt x="746" y="5780"/>
                    <a:pt x="763" y="5812"/>
                  </a:cubicBezTo>
                  <a:cubicBezTo>
                    <a:pt x="776" y="5834"/>
                    <a:pt x="797" y="5843"/>
                    <a:pt x="819" y="5843"/>
                  </a:cubicBezTo>
                  <a:cubicBezTo>
                    <a:pt x="846" y="5843"/>
                    <a:pt x="875" y="5830"/>
                    <a:pt x="897" y="5816"/>
                  </a:cubicBezTo>
                  <a:cubicBezTo>
                    <a:pt x="998" y="5749"/>
                    <a:pt x="1079" y="5658"/>
                    <a:pt x="1164" y="5574"/>
                  </a:cubicBezTo>
                  <a:cubicBezTo>
                    <a:pt x="1306" y="5425"/>
                    <a:pt x="1441" y="5268"/>
                    <a:pt x="1575" y="5113"/>
                  </a:cubicBezTo>
                  <a:cubicBezTo>
                    <a:pt x="1793" y="4855"/>
                    <a:pt x="2010" y="4594"/>
                    <a:pt x="2191" y="4308"/>
                  </a:cubicBezTo>
                  <a:lnTo>
                    <a:pt x="2191" y="4308"/>
                  </a:lnTo>
                  <a:cubicBezTo>
                    <a:pt x="2152" y="4578"/>
                    <a:pt x="2136" y="4850"/>
                    <a:pt x="2110" y="5121"/>
                  </a:cubicBezTo>
                  <a:cubicBezTo>
                    <a:pt x="2090" y="5363"/>
                    <a:pt x="2052" y="5603"/>
                    <a:pt x="2037" y="5846"/>
                  </a:cubicBezTo>
                  <a:cubicBezTo>
                    <a:pt x="2031" y="6054"/>
                    <a:pt x="1999" y="6262"/>
                    <a:pt x="2001" y="6472"/>
                  </a:cubicBezTo>
                  <a:cubicBezTo>
                    <a:pt x="2002" y="6508"/>
                    <a:pt x="2028" y="6526"/>
                    <a:pt x="2053" y="6526"/>
                  </a:cubicBezTo>
                  <a:cubicBezTo>
                    <a:pt x="2077" y="6526"/>
                    <a:pt x="2102" y="6510"/>
                    <a:pt x="2104" y="6475"/>
                  </a:cubicBezTo>
                  <a:cubicBezTo>
                    <a:pt x="2129" y="6465"/>
                    <a:pt x="2146" y="6433"/>
                    <a:pt x="2159" y="6410"/>
                  </a:cubicBezTo>
                  <a:cubicBezTo>
                    <a:pt x="2188" y="6358"/>
                    <a:pt x="2213" y="6305"/>
                    <a:pt x="2239" y="6250"/>
                  </a:cubicBezTo>
                  <a:cubicBezTo>
                    <a:pt x="2342" y="6025"/>
                    <a:pt x="2424" y="5791"/>
                    <a:pt x="2502" y="5555"/>
                  </a:cubicBezTo>
                  <a:cubicBezTo>
                    <a:pt x="2583" y="5299"/>
                    <a:pt x="2672" y="5047"/>
                    <a:pt x="2744" y="4790"/>
                  </a:cubicBezTo>
                  <a:cubicBezTo>
                    <a:pt x="2816" y="4524"/>
                    <a:pt x="2860" y="4249"/>
                    <a:pt x="2958" y="3991"/>
                  </a:cubicBezTo>
                  <a:cubicBezTo>
                    <a:pt x="3171" y="4459"/>
                    <a:pt x="3431" y="4910"/>
                    <a:pt x="3756" y="5310"/>
                  </a:cubicBezTo>
                  <a:cubicBezTo>
                    <a:pt x="3798" y="5361"/>
                    <a:pt x="3844" y="5410"/>
                    <a:pt x="3889" y="5461"/>
                  </a:cubicBezTo>
                  <a:cubicBezTo>
                    <a:pt x="3922" y="5490"/>
                    <a:pt x="3971" y="5572"/>
                    <a:pt x="4019" y="5572"/>
                  </a:cubicBezTo>
                  <a:cubicBezTo>
                    <a:pt x="4033" y="5572"/>
                    <a:pt x="4046" y="5566"/>
                    <a:pt x="4059" y="5551"/>
                  </a:cubicBezTo>
                  <a:cubicBezTo>
                    <a:pt x="4084" y="5512"/>
                    <a:pt x="4062" y="5470"/>
                    <a:pt x="4058" y="5425"/>
                  </a:cubicBezTo>
                  <a:cubicBezTo>
                    <a:pt x="4027" y="5265"/>
                    <a:pt x="3992" y="5099"/>
                    <a:pt x="3957" y="4938"/>
                  </a:cubicBezTo>
                  <a:cubicBezTo>
                    <a:pt x="3833" y="4370"/>
                    <a:pt x="3676" y="3814"/>
                    <a:pt x="3584" y="3240"/>
                  </a:cubicBezTo>
                  <a:cubicBezTo>
                    <a:pt x="4058" y="3160"/>
                    <a:pt x="4514" y="2983"/>
                    <a:pt x="4936" y="2753"/>
                  </a:cubicBezTo>
                  <a:cubicBezTo>
                    <a:pt x="5007" y="2717"/>
                    <a:pt x="5085" y="2678"/>
                    <a:pt x="5162" y="2639"/>
                  </a:cubicBezTo>
                  <a:cubicBezTo>
                    <a:pt x="5217" y="2606"/>
                    <a:pt x="5286" y="2587"/>
                    <a:pt x="5331" y="2540"/>
                  </a:cubicBezTo>
                  <a:cubicBezTo>
                    <a:pt x="5367" y="2487"/>
                    <a:pt x="5312" y="2442"/>
                    <a:pt x="5264" y="2427"/>
                  </a:cubicBezTo>
                  <a:cubicBezTo>
                    <a:pt x="5199" y="2398"/>
                    <a:pt x="5130" y="2377"/>
                    <a:pt x="5059" y="2366"/>
                  </a:cubicBezTo>
                  <a:cubicBezTo>
                    <a:pt x="4933" y="2347"/>
                    <a:pt x="4804" y="2342"/>
                    <a:pt x="4676" y="2342"/>
                  </a:cubicBezTo>
                  <a:cubicBezTo>
                    <a:pt x="4663" y="2342"/>
                    <a:pt x="4650" y="2342"/>
                    <a:pt x="4637" y="2342"/>
                  </a:cubicBezTo>
                  <a:cubicBezTo>
                    <a:pt x="4452" y="2349"/>
                    <a:pt x="4267" y="2364"/>
                    <a:pt x="4084" y="2388"/>
                  </a:cubicBezTo>
                  <a:cubicBezTo>
                    <a:pt x="3854" y="2418"/>
                    <a:pt x="3625" y="2463"/>
                    <a:pt x="3393" y="2463"/>
                  </a:cubicBezTo>
                  <a:cubicBezTo>
                    <a:pt x="3466" y="2284"/>
                    <a:pt x="3569" y="2113"/>
                    <a:pt x="3637" y="1930"/>
                  </a:cubicBezTo>
                  <a:cubicBezTo>
                    <a:pt x="3765" y="1587"/>
                    <a:pt x="3882" y="1234"/>
                    <a:pt x="3942" y="871"/>
                  </a:cubicBezTo>
                  <a:cubicBezTo>
                    <a:pt x="3945" y="809"/>
                    <a:pt x="3993" y="708"/>
                    <a:pt x="3926" y="668"/>
                  </a:cubicBezTo>
                  <a:cubicBezTo>
                    <a:pt x="3919" y="662"/>
                    <a:pt x="3910" y="660"/>
                    <a:pt x="3900" y="660"/>
                  </a:cubicBezTo>
                  <a:cubicBezTo>
                    <a:pt x="3800" y="660"/>
                    <a:pt x="3597" y="943"/>
                    <a:pt x="3538" y="1002"/>
                  </a:cubicBezTo>
                  <a:cubicBezTo>
                    <a:pt x="3406" y="1160"/>
                    <a:pt x="3268" y="1312"/>
                    <a:pt x="3152" y="1481"/>
                  </a:cubicBezTo>
                  <a:cubicBezTo>
                    <a:pt x="3058" y="1612"/>
                    <a:pt x="2980" y="1754"/>
                    <a:pt x="2884" y="1884"/>
                  </a:cubicBezTo>
                  <a:cubicBezTo>
                    <a:pt x="2837" y="1556"/>
                    <a:pt x="2759" y="1233"/>
                    <a:pt x="2678" y="911"/>
                  </a:cubicBezTo>
                  <a:cubicBezTo>
                    <a:pt x="2616" y="674"/>
                    <a:pt x="2553" y="434"/>
                    <a:pt x="2473" y="201"/>
                  </a:cubicBezTo>
                  <a:cubicBezTo>
                    <a:pt x="2446" y="141"/>
                    <a:pt x="2436" y="70"/>
                    <a:pt x="2393" y="18"/>
                  </a:cubicBezTo>
                  <a:cubicBezTo>
                    <a:pt x="2374" y="6"/>
                    <a:pt x="2358" y="1"/>
                    <a:pt x="2343" y="1"/>
                  </a:cubicBezTo>
                  <a:close/>
                </a:path>
              </a:pathLst>
            </a:custGeom>
            <a:solidFill>
              <a:schemeClr val="dk2"/>
            </a:solidFill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7967039" y="134299"/>
              <a:ext cx="270477" cy="275485"/>
            </a:xfrm>
            <a:custGeom>
              <a:avLst/>
              <a:gdLst/>
              <a:ahLst/>
              <a:cxnLst/>
              <a:rect l="l" t="t" r="r" b="b"/>
              <a:pathLst>
                <a:path w="4365" h="4446" extrusionOk="0">
                  <a:moveTo>
                    <a:pt x="2002" y="0"/>
                  </a:moveTo>
                  <a:cubicBezTo>
                    <a:pt x="1771" y="366"/>
                    <a:pt x="1562" y="746"/>
                    <a:pt x="1394" y="1146"/>
                  </a:cubicBezTo>
                  <a:cubicBezTo>
                    <a:pt x="1362" y="1225"/>
                    <a:pt x="1335" y="1294"/>
                    <a:pt x="1311" y="1379"/>
                  </a:cubicBezTo>
                  <a:cubicBezTo>
                    <a:pt x="1289" y="1445"/>
                    <a:pt x="1288" y="1527"/>
                    <a:pt x="1234" y="1576"/>
                  </a:cubicBezTo>
                  <a:cubicBezTo>
                    <a:pt x="1216" y="1590"/>
                    <a:pt x="1197" y="1595"/>
                    <a:pt x="1178" y="1595"/>
                  </a:cubicBezTo>
                  <a:cubicBezTo>
                    <a:pt x="1113" y="1595"/>
                    <a:pt x="1042" y="1533"/>
                    <a:pt x="985" y="1512"/>
                  </a:cubicBezTo>
                  <a:cubicBezTo>
                    <a:pt x="725" y="1376"/>
                    <a:pt x="457" y="1252"/>
                    <a:pt x="168" y="1197"/>
                  </a:cubicBezTo>
                  <a:lnTo>
                    <a:pt x="168" y="1197"/>
                  </a:lnTo>
                  <a:cubicBezTo>
                    <a:pt x="381" y="1508"/>
                    <a:pt x="650" y="1772"/>
                    <a:pt x="930" y="2022"/>
                  </a:cubicBezTo>
                  <a:cubicBezTo>
                    <a:pt x="1043" y="2132"/>
                    <a:pt x="1197" y="2174"/>
                    <a:pt x="1010" y="2315"/>
                  </a:cubicBezTo>
                  <a:cubicBezTo>
                    <a:pt x="672" y="2626"/>
                    <a:pt x="313" y="2916"/>
                    <a:pt x="0" y="3252"/>
                  </a:cubicBezTo>
                  <a:cubicBezTo>
                    <a:pt x="185" y="3206"/>
                    <a:pt x="371" y="3165"/>
                    <a:pt x="547" y="3089"/>
                  </a:cubicBezTo>
                  <a:cubicBezTo>
                    <a:pt x="673" y="3036"/>
                    <a:pt x="800" y="2985"/>
                    <a:pt x="927" y="2932"/>
                  </a:cubicBezTo>
                  <a:cubicBezTo>
                    <a:pt x="998" y="2907"/>
                    <a:pt x="1162" y="2828"/>
                    <a:pt x="1272" y="2828"/>
                  </a:cubicBezTo>
                  <a:cubicBezTo>
                    <a:pt x="1311" y="2828"/>
                    <a:pt x="1343" y="2838"/>
                    <a:pt x="1363" y="2863"/>
                  </a:cubicBezTo>
                  <a:cubicBezTo>
                    <a:pt x="1416" y="2931"/>
                    <a:pt x="1269" y="3229"/>
                    <a:pt x="1242" y="3321"/>
                  </a:cubicBezTo>
                  <a:cubicBezTo>
                    <a:pt x="1160" y="3551"/>
                    <a:pt x="1062" y="3773"/>
                    <a:pt x="965" y="3997"/>
                  </a:cubicBezTo>
                  <a:cubicBezTo>
                    <a:pt x="1095" y="3860"/>
                    <a:pt x="1222" y="3720"/>
                    <a:pt x="1343" y="3574"/>
                  </a:cubicBezTo>
                  <a:cubicBezTo>
                    <a:pt x="1481" y="3408"/>
                    <a:pt x="1611" y="3233"/>
                    <a:pt x="1773" y="3089"/>
                  </a:cubicBezTo>
                  <a:cubicBezTo>
                    <a:pt x="1799" y="3063"/>
                    <a:pt x="1839" y="3037"/>
                    <a:pt x="1876" y="3037"/>
                  </a:cubicBezTo>
                  <a:cubicBezTo>
                    <a:pt x="1895" y="3037"/>
                    <a:pt x="1914" y="3043"/>
                    <a:pt x="1929" y="3061"/>
                  </a:cubicBezTo>
                  <a:cubicBezTo>
                    <a:pt x="1955" y="3100"/>
                    <a:pt x="1955" y="3151"/>
                    <a:pt x="1962" y="3196"/>
                  </a:cubicBezTo>
                  <a:cubicBezTo>
                    <a:pt x="1978" y="3313"/>
                    <a:pt x="1991" y="3432"/>
                    <a:pt x="2006" y="3550"/>
                  </a:cubicBezTo>
                  <a:cubicBezTo>
                    <a:pt x="2044" y="3857"/>
                    <a:pt x="2113" y="4163"/>
                    <a:pt x="2245" y="4444"/>
                  </a:cubicBezTo>
                  <a:lnTo>
                    <a:pt x="2245" y="4444"/>
                  </a:lnTo>
                  <a:cubicBezTo>
                    <a:pt x="2337" y="4223"/>
                    <a:pt x="2394" y="3987"/>
                    <a:pt x="2417" y="3748"/>
                  </a:cubicBezTo>
                  <a:cubicBezTo>
                    <a:pt x="2432" y="3615"/>
                    <a:pt x="2429" y="3480"/>
                    <a:pt x="2451" y="3348"/>
                  </a:cubicBezTo>
                  <a:cubicBezTo>
                    <a:pt x="2455" y="3309"/>
                    <a:pt x="2492" y="3281"/>
                    <a:pt x="2528" y="3281"/>
                  </a:cubicBezTo>
                  <a:cubicBezTo>
                    <a:pt x="2547" y="3281"/>
                    <a:pt x="2566" y="3289"/>
                    <a:pt x="2579" y="3310"/>
                  </a:cubicBezTo>
                  <a:cubicBezTo>
                    <a:pt x="2774" y="3586"/>
                    <a:pt x="2971" y="3864"/>
                    <a:pt x="3228" y="4087"/>
                  </a:cubicBezTo>
                  <a:cubicBezTo>
                    <a:pt x="3135" y="3751"/>
                    <a:pt x="3029" y="3418"/>
                    <a:pt x="2918" y="3089"/>
                  </a:cubicBezTo>
                  <a:cubicBezTo>
                    <a:pt x="2831" y="2853"/>
                    <a:pt x="2791" y="2841"/>
                    <a:pt x="3048" y="2746"/>
                  </a:cubicBezTo>
                  <a:cubicBezTo>
                    <a:pt x="3493" y="2562"/>
                    <a:pt x="3976" y="2435"/>
                    <a:pt x="4364" y="2139"/>
                  </a:cubicBezTo>
                  <a:cubicBezTo>
                    <a:pt x="4045" y="2083"/>
                    <a:pt x="3722" y="2038"/>
                    <a:pt x="3398" y="2032"/>
                  </a:cubicBezTo>
                  <a:cubicBezTo>
                    <a:pt x="3384" y="2031"/>
                    <a:pt x="3369" y="2031"/>
                    <a:pt x="3355" y="2031"/>
                  </a:cubicBezTo>
                  <a:cubicBezTo>
                    <a:pt x="3165" y="2031"/>
                    <a:pt x="2978" y="2061"/>
                    <a:pt x="2789" y="2061"/>
                  </a:cubicBezTo>
                  <a:cubicBezTo>
                    <a:pt x="2772" y="2061"/>
                    <a:pt x="2755" y="2061"/>
                    <a:pt x="2738" y="2060"/>
                  </a:cubicBezTo>
                  <a:cubicBezTo>
                    <a:pt x="2696" y="2059"/>
                    <a:pt x="2653" y="2023"/>
                    <a:pt x="2665" y="1978"/>
                  </a:cubicBezTo>
                  <a:cubicBezTo>
                    <a:pt x="2685" y="1930"/>
                    <a:pt x="2732" y="1899"/>
                    <a:pt x="2765" y="1861"/>
                  </a:cubicBezTo>
                  <a:cubicBezTo>
                    <a:pt x="2893" y="1733"/>
                    <a:pt x="3021" y="1605"/>
                    <a:pt x="3147" y="1476"/>
                  </a:cubicBezTo>
                  <a:cubicBezTo>
                    <a:pt x="3378" y="1229"/>
                    <a:pt x="3630" y="1001"/>
                    <a:pt x="3809" y="711"/>
                  </a:cubicBezTo>
                  <a:lnTo>
                    <a:pt x="3809" y="711"/>
                  </a:lnTo>
                  <a:cubicBezTo>
                    <a:pt x="3726" y="729"/>
                    <a:pt x="3644" y="753"/>
                    <a:pt x="3562" y="779"/>
                  </a:cubicBezTo>
                  <a:cubicBezTo>
                    <a:pt x="3112" y="916"/>
                    <a:pt x="2694" y="1131"/>
                    <a:pt x="2250" y="1283"/>
                  </a:cubicBezTo>
                  <a:cubicBezTo>
                    <a:pt x="2205" y="1299"/>
                    <a:pt x="2138" y="1325"/>
                    <a:pt x="2084" y="1325"/>
                  </a:cubicBezTo>
                  <a:cubicBezTo>
                    <a:pt x="2034" y="1325"/>
                    <a:pt x="1996" y="1302"/>
                    <a:pt x="1998" y="1228"/>
                  </a:cubicBezTo>
                  <a:cubicBezTo>
                    <a:pt x="1995" y="1102"/>
                    <a:pt x="2001" y="978"/>
                    <a:pt x="2006" y="853"/>
                  </a:cubicBezTo>
                  <a:cubicBezTo>
                    <a:pt x="2016" y="569"/>
                    <a:pt x="2037" y="284"/>
                    <a:pt x="2002" y="0"/>
                  </a:cubicBezTo>
                  <a:close/>
                  <a:moveTo>
                    <a:pt x="2245" y="4444"/>
                  </a:moveTo>
                  <a:cubicBezTo>
                    <a:pt x="2245" y="4444"/>
                    <a:pt x="2245" y="4445"/>
                    <a:pt x="2244" y="4445"/>
                  </a:cubicBezTo>
                  <a:lnTo>
                    <a:pt x="2246" y="4445"/>
                  </a:lnTo>
                  <a:cubicBezTo>
                    <a:pt x="2245" y="4445"/>
                    <a:pt x="2245" y="4444"/>
                    <a:pt x="2245" y="4444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623188" y="2169518"/>
              <a:ext cx="39589" cy="30761"/>
            </a:xfrm>
            <a:custGeom>
              <a:avLst/>
              <a:gdLst/>
              <a:ahLst/>
              <a:cxnLst/>
              <a:rect l="l" t="t" r="r" b="b"/>
              <a:pathLst>
                <a:path w="574" h="446" extrusionOk="0">
                  <a:moveTo>
                    <a:pt x="287" y="1"/>
                  </a:moveTo>
                  <a:cubicBezTo>
                    <a:pt x="1" y="1"/>
                    <a:pt x="0" y="446"/>
                    <a:pt x="287" y="446"/>
                  </a:cubicBezTo>
                  <a:cubicBezTo>
                    <a:pt x="573" y="446"/>
                    <a:pt x="573" y="1"/>
                    <a:pt x="28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-523964" y="2478679"/>
              <a:ext cx="1134486" cy="533588"/>
            </a:xfrm>
            <a:custGeom>
              <a:avLst/>
              <a:gdLst/>
              <a:ahLst/>
              <a:cxnLst/>
              <a:rect l="l" t="t" r="r" b="b"/>
              <a:pathLst>
                <a:path w="28265" h="13294" extrusionOk="0">
                  <a:moveTo>
                    <a:pt x="19470" y="0"/>
                  </a:moveTo>
                  <a:cubicBezTo>
                    <a:pt x="18598" y="0"/>
                    <a:pt x="17648" y="347"/>
                    <a:pt x="17062" y="840"/>
                  </a:cubicBezTo>
                  <a:cubicBezTo>
                    <a:pt x="16827" y="1060"/>
                    <a:pt x="16599" y="1301"/>
                    <a:pt x="16438" y="1581"/>
                  </a:cubicBezTo>
                  <a:cubicBezTo>
                    <a:pt x="16193" y="2079"/>
                    <a:pt x="16146" y="2663"/>
                    <a:pt x="16123" y="3212"/>
                  </a:cubicBezTo>
                  <a:cubicBezTo>
                    <a:pt x="16132" y="3307"/>
                    <a:pt x="16076" y="3392"/>
                    <a:pt x="16000" y="3392"/>
                  </a:cubicBezTo>
                  <a:cubicBezTo>
                    <a:pt x="15972" y="3392"/>
                    <a:pt x="15942" y="3381"/>
                    <a:pt x="15912" y="3356"/>
                  </a:cubicBezTo>
                  <a:cubicBezTo>
                    <a:pt x="15849" y="3266"/>
                    <a:pt x="15839" y="3147"/>
                    <a:pt x="15800" y="3045"/>
                  </a:cubicBezTo>
                  <a:cubicBezTo>
                    <a:pt x="15745" y="2879"/>
                    <a:pt x="15677" y="2718"/>
                    <a:pt x="15603" y="2559"/>
                  </a:cubicBezTo>
                  <a:cubicBezTo>
                    <a:pt x="15289" y="1933"/>
                    <a:pt x="14871" y="1335"/>
                    <a:pt x="14306" y="913"/>
                  </a:cubicBezTo>
                  <a:cubicBezTo>
                    <a:pt x="13856" y="610"/>
                    <a:pt x="13312" y="402"/>
                    <a:pt x="12766" y="402"/>
                  </a:cubicBezTo>
                  <a:cubicBezTo>
                    <a:pt x="12607" y="402"/>
                    <a:pt x="12448" y="420"/>
                    <a:pt x="12291" y="458"/>
                  </a:cubicBezTo>
                  <a:cubicBezTo>
                    <a:pt x="11683" y="599"/>
                    <a:pt x="11105" y="885"/>
                    <a:pt x="10623" y="1282"/>
                  </a:cubicBezTo>
                  <a:cubicBezTo>
                    <a:pt x="10312" y="1548"/>
                    <a:pt x="10083" y="1897"/>
                    <a:pt x="9918" y="2269"/>
                  </a:cubicBezTo>
                  <a:cubicBezTo>
                    <a:pt x="9804" y="2531"/>
                    <a:pt x="9724" y="2807"/>
                    <a:pt x="9672" y="3087"/>
                  </a:cubicBezTo>
                  <a:cubicBezTo>
                    <a:pt x="9634" y="3221"/>
                    <a:pt x="9655" y="3372"/>
                    <a:pt x="9595" y="3498"/>
                  </a:cubicBezTo>
                  <a:cubicBezTo>
                    <a:pt x="9573" y="3535"/>
                    <a:pt x="9531" y="3552"/>
                    <a:pt x="9489" y="3552"/>
                  </a:cubicBezTo>
                  <a:cubicBezTo>
                    <a:pt x="9455" y="3552"/>
                    <a:pt x="9421" y="3541"/>
                    <a:pt x="9397" y="3517"/>
                  </a:cubicBezTo>
                  <a:cubicBezTo>
                    <a:pt x="9301" y="3433"/>
                    <a:pt x="9227" y="3327"/>
                    <a:pt x="9140" y="3235"/>
                  </a:cubicBezTo>
                  <a:cubicBezTo>
                    <a:pt x="9024" y="3106"/>
                    <a:pt x="8899" y="2986"/>
                    <a:pt x="8770" y="2872"/>
                  </a:cubicBezTo>
                  <a:cubicBezTo>
                    <a:pt x="8446" y="2588"/>
                    <a:pt x="8026" y="2367"/>
                    <a:pt x="7588" y="2367"/>
                  </a:cubicBezTo>
                  <a:cubicBezTo>
                    <a:pt x="7563" y="2367"/>
                    <a:pt x="7538" y="2368"/>
                    <a:pt x="7512" y="2369"/>
                  </a:cubicBezTo>
                  <a:cubicBezTo>
                    <a:pt x="6774" y="2457"/>
                    <a:pt x="6185" y="3059"/>
                    <a:pt x="5912" y="3724"/>
                  </a:cubicBezTo>
                  <a:cubicBezTo>
                    <a:pt x="5782" y="4082"/>
                    <a:pt x="5795" y="4475"/>
                    <a:pt x="5811" y="4846"/>
                  </a:cubicBezTo>
                  <a:cubicBezTo>
                    <a:pt x="5806" y="4952"/>
                    <a:pt x="5853" y="5076"/>
                    <a:pt x="5791" y="5170"/>
                  </a:cubicBezTo>
                  <a:cubicBezTo>
                    <a:pt x="5755" y="5215"/>
                    <a:pt x="5712" y="5232"/>
                    <a:pt x="5666" y="5232"/>
                  </a:cubicBezTo>
                  <a:cubicBezTo>
                    <a:pt x="5557" y="5232"/>
                    <a:pt x="5431" y="5133"/>
                    <a:pt x="5345" y="5080"/>
                  </a:cubicBezTo>
                  <a:cubicBezTo>
                    <a:pt x="5086" y="4905"/>
                    <a:pt x="4822" y="4730"/>
                    <a:pt x="4530" y="4611"/>
                  </a:cubicBezTo>
                  <a:cubicBezTo>
                    <a:pt x="4130" y="4442"/>
                    <a:pt x="3722" y="4363"/>
                    <a:pt x="3321" y="4363"/>
                  </a:cubicBezTo>
                  <a:cubicBezTo>
                    <a:pt x="2417" y="4363"/>
                    <a:pt x="1548" y="4767"/>
                    <a:pt x="883" y="5458"/>
                  </a:cubicBezTo>
                  <a:cubicBezTo>
                    <a:pt x="0" y="6487"/>
                    <a:pt x="528" y="7351"/>
                    <a:pt x="1381" y="8157"/>
                  </a:cubicBezTo>
                  <a:cubicBezTo>
                    <a:pt x="1935" y="8655"/>
                    <a:pt x="2631" y="9006"/>
                    <a:pt x="3358" y="9160"/>
                  </a:cubicBezTo>
                  <a:cubicBezTo>
                    <a:pt x="3520" y="9189"/>
                    <a:pt x="3688" y="9206"/>
                    <a:pt x="3853" y="9206"/>
                  </a:cubicBezTo>
                  <a:cubicBezTo>
                    <a:pt x="3937" y="9206"/>
                    <a:pt x="4020" y="9201"/>
                    <a:pt x="4101" y="9192"/>
                  </a:cubicBezTo>
                  <a:cubicBezTo>
                    <a:pt x="4318" y="9179"/>
                    <a:pt x="4530" y="9122"/>
                    <a:pt x="4745" y="9105"/>
                  </a:cubicBezTo>
                  <a:cubicBezTo>
                    <a:pt x="4982" y="9150"/>
                    <a:pt x="4885" y="9461"/>
                    <a:pt x="4886" y="9631"/>
                  </a:cubicBezTo>
                  <a:cubicBezTo>
                    <a:pt x="4868" y="9880"/>
                    <a:pt x="4893" y="10130"/>
                    <a:pt x="4964" y="10370"/>
                  </a:cubicBezTo>
                  <a:cubicBezTo>
                    <a:pt x="5196" y="11101"/>
                    <a:pt x="5731" y="11712"/>
                    <a:pt x="6353" y="12147"/>
                  </a:cubicBezTo>
                  <a:cubicBezTo>
                    <a:pt x="6905" y="12515"/>
                    <a:pt x="7571" y="12767"/>
                    <a:pt x="8240" y="12767"/>
                  </a:cubicBezTo>
                  <a:cubicBezTo>
                    <a:pt x="8412" y="12767"/>
                    <a:pt x="8584" y="12750"/>
                    <a:pt x="8755" y="12715"/>
                  </a:cubicBezTo>
                  <a:cubicBezTo>
                    <a:pt x="9465" y="12547"/>
                    <a:pt x="10136" y="12196"/>
                    <a:pt x="10689" y="11727"/>
                  </a:cubicBezTo>
                  <a:cubicBezTo>
                    <a:pt x="11064" y="11402"/>
                    <a:pt x="11394" y="11027"/>
                    <a:pt x="11693" y="10632"/>
                  </a:cubicBezTo>
                  <a:cubicBezTo>
                    <a:pt x="11740" y="10511"/>
                    <a:pt x="11776" y="10349"/>
                    <a:pt x="11900" y="10289"/>
                  </a:cubicBezTo>
                  <a:cubicBezTo>
                    <a:pt x="11916" y="10281"/>
                    <a:pt x="11932" y="10277"/>
                    <a:pt x="11947" y="10277"/>
                  </a:cubicBezTo>
                  <a:cubicBezTo>
                    <a:pt x="11981" y="10277"/>
                    <a:pt x="12013" y="10296"/>
                    <a:pt x="12027" y="10332"/>
                  </a:cubicBezTo>
                  <a:cubicBezTo>
                    <a:pt x="12056" y="10387"/>
                    <a:pt x="12024" y="10444"/>
                    <a:pt x="11998" y="10496"/>
                  </a:cubicBezTo>
                  <a:cubicBezTo>
                    <a:pt x="11957" y="10574"/>
                    <a:pt x="11906" y="10649"/>
                    <a:pt x="11852" y="10720"/>
                  </a:cubicBezTo>
                  <a:cubicBezTo>
                    <a:pt x="11810" y="10875"/>
                    <a:pt x="11790" y="11036"/>
                    <a:pt x="11793" y="11196"/>
                  </a:cubicBezTo>
                  <a:cubicBezTo>
                    <a:pt x="11815" y="11707"/>
                    <a:pt x="12174" y="12123"/>
                    <a:pt x="12524" y="12463"/>
                  </a:cubicBezTo>
                  <a:cubicBezTo>
                    <a:pt x="13000" y="12914"/>
                    <a:pt x="13614" y="13206"/>
                    <a:pt x="14268" y="13271"/>
                  </a:cubicBezTo>
                  <a:cubicBezTo>
                    <a:pt x="14374" y="13287"/>
                    <a:pt x="14482" y="13294"/>
                    <a:pt x="14592" y="13294"/>
                  </a:cubicBezTo>
                  <a:cubicBezTo>
                    <a:pt x="15208" y="13294"/>
                    <a:pt x="15867" y="13069"/>
                    <a:pt x="16402" y="12811"/>
                  </a:cubicBezTo>
                  <a:cubicBezTo>
                    <a:pt x="16893" y="12590"/>
                    <a:pt x="17196" y="12278"/>
                    <a:pt x="17471" y="11822"/>
                  </a:cubicBezTo>
                  <a:cubicBezTo>
                    <a:pt x="17693" y="11459"/>
                    <a:pt x="17895" y="11086"/>
                    <a:pt x="18075" y="10701"/>
                  </a:cubicBezTo>
                  <a:cubicBezTo>
                    <a:pt x="18158" y="10524"/>
                    <a:pt x="18237" y="10345"/>
                    <a:pt x="18307" y="10164"/>
                  </a:cubicBezTo>
                  <a:cubicBezTo>
                    <a:pt x="18333" y="10096"/>
                    <a:pt x="18337" y="9995"/>
                    <a:pt x="18419" y="9972"/>
                  </a:cubicBezTo>
                  <a:cubicBezTo>
                    <a:pt x="18427" y="9970"/>
                    <a:pt x="18437" y="9969"/>
                    <a:pt x="18446" y="9969"/>
                  </a:cubicBezTo>
                  <a:cubicBezTo>
                    <a:pt x="18476" y="9969"/>
                    <a:pt x="18507" y="9982"/>
                    <a:pt x="18523" y="10008"/>
                  </a:cubicBezTo>
                  <a:cubicBezTo>
                    <a:pt x="18572" y="10084"/>
                    <a:pt x="18562" y="10183"/>
                    <a:pt x="18593" y="10267"/>
                  </a:cubicBezTo>
                  <a:cubicBezTo>
                    <a:pt x="18632" y="10400"/>
                    <a:pt x="18691" y="10527"/>
                    <a:pt x="18762" y="10645"/>
                  </a:cubicBezTo>
                  <a:cubicBezTo>
                    <a:pt x="19239" y="11431"/>
                    <a:pt x="20214" y="12006"/>
                    <a:pt x="21157" y="12006"/>
                  </a:cubicBezTo>
                  <a:cubicBezTo>
                    <a:pt x="21456" y="12006"/>
                    <a:pt x="21751" y="11948"/>
                    <a:pt x="22027" y="11821"/>
                  </a:cubicBezTo>
                  <a:cubicBezTo>
                    <a:pt x="22475" y="11588"/>
                    <a:pt x="22794" y="11164"/>
                    <a:pt x="23028" y="10726"/>
                  </a:cubicBezTo>
                  <a:cubicBezTo>
                    <a:pt x="23224" y="10361"/>
                    <a:pt x="23385" y="9976"/>
                    <a:pt x="23514" y="9582"/>
                  </a:cubicBezTo>
                  <a:cubicBezTo>
                    <a:pt x="23547" y="9474"/>
                    <a:pt x="23575" y="9366"/>
                    <a:pt x="23595" y="9255"/>
                  </a:cubicBezTo>
                  <a:cubicBezTo>
                    <a:pt x="23602" y="9173"/>
                    <a:pt x="23628" y="9082"/>
                    <a:pt x="23715" y="9057"/>
                  </a:cubicBezTo>
                  <a:cubicBezTo>
                    <a:pt x="23733" y="9052"/>
                    <a:pt x="23751" y="9050"/>
                    <a:pt x="23769" y="9050"/>
                  </a:cubicBezTo>
                  <a:cubicBezTo>
                    <a:pt x="23850" y="9050"/>
                    <a:pt x="23931" y="9093"/>
                    <a:pt x="24007" y="9112"/>
                  </a:cubicBezTo>
                  <a:cubicBezTo>
                    <a:pt x="24220" y="9184"/>
                    <a:pt x="24410" y="9246"/>
                    <a:pt x="24623" y="9305"/>
                  </a:cubicBezTo>
                  <a:cubicBezTo>
                    <a:pt x="24968" y="9404"/>
                    <a:pt x="25278" y="9453"/>
                    <a:pt x="25572" y="9453"/>
                  </a:cubicBezTo>
                  <a:cubicBezTo>
                    <a:pt x="26154" y="9453"/>
                    <a:pt x="26670" y="9260"/>
                    <a:pt x="27259" y="8876"/>
                  </a:cubicBezTo>
                  <a:cubicBezTo>
                    <a:pt x="27579" y="8672"/>
                    <a:pt x="27814" y="8361"/>
                    <a:pt x="27985" y="8028"/>
                  </a:cubicBezTo>
                  <a:cubicBezTo>
                    <a:pt x="28222" y="7590"/>
                    <a:pt x="28265" y="7064"/>
                    <a:pt x="28129" y="6586"/>
                  </a:cubicBezTo>
                  <a:lnTo>
                    <a:pt x="28130" y="6586"/>
                  </a:lnTo>
                  <a:cubicBezTo>
                    <a:pt x="27994" y="6105"/>
                    <a:pt x="27722" y="5675"/>
                    <a:pt x="27377" y="5317"/>
                  </a:cubicBezTo>
                  <a:cubicBezTo>
                    <a:pt x="27057" y="4974"/>
                    <a:pt x="26704" y="4650"/>
                    <a:pt x="26284" y="4436"/>
                  </a:cubicBezTo>
                  <a:cubicBezTo>
                    <a:pt x="25884" y="4234"/>
                    <a:pt x="25450" y="4109"/>
                    <a:pt x="25011" y="4020"/>
                  </a:cubicBezTo>
                  <a:cubicBezTo>
                    <a:pt x="24624" y="3929"/>
                    <a:pt x="24229" y="3885"/>
                    <a:pt x="23833" y="3885"/>
                  </a:cubicBezTo>
                  <a:cubicBezTo>
                    <a:pt x="23447" y="3885"/>
                    <a:pt x="23062" y="3926"/>
                    <a:pt x="22684" y="4005"/>
                  </a:cubicBezTo>
                  <a:cubicBezTo>
                    <a:pt x="22487" y="4050"/>
                    <a:pt x="22291" y="4102"/>
                    <a:pt x="22105" y="4182"/>
                  </a:cubicBezTo>
                  <a:cubicBezTo>
                    <a:pt x="22043" y="4215"/>
                    <a:pt x="21983" y="4252"/>
                    <a:pt x="21922" y="4287"/>
                  </a:cubicBezTo>
                  <a:cubicBezTo>
                    <a:pt x="21907" y="4296"/>
                    <a:pt x="21891" y="4300"/>
                    <a:pt x="21875" y="4300"/>
                  </a:cubicBezTo>
                  <a:cubicBezTo>
                    <a:pt x="21848" y="4300"/>
                    <a:pt x="21822" y="4288"/>
                    <a:pt x="21805" y="4265"/>
                  </a:cubicBezTo>
                  <a:cubicBezTo>
                    <a:pt x="21795" y="4270"/>
                    <a:pt x="21784" y="4272"/>
                    <a:pt x="21773" y="4272"/>
                  </a:cubicBezTo>
                  <a:cubicBezTo>
                    <a:pt x="21716" y="4272"/>
                    <a:pt x="21667" y="4217"/>
                    <a:pt x="21680" y="4159"/>
                  </a:cubicBezTo>
                  <a:cubicBezTo>
                    <a:pt x="21698" y="4094"/>
                    <a:pt x="21756" y="4046"/>
                    <a:pt x="21782" y="3984"/>
                  </a:cubicBezTo>
                  <a:cubicBezTo>
                    <a:pt x="21910" y="3714"/>
                    <a:pt x="22005" y="3429"/>
                    <a:pt x="22083" y="3141"/>
                  </a:cubicBezTo>
                  <a:cubicBezTo>
                    <a:pt x="22368" y="1981"/>
                    <a:pt x="21649" y="736"/>
                    <a:pt x="20590" y="245"/>
                  </a:cubicBezTo>
                  <a:cubicBezTo>
                    <a:pt x="20264" y="75"/>
                    <a:pt x="19875" y="0"/>
                    <a:pt x="19470" y="0"/>
                  </a:cubicBez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4" name="Google Shape;34;p2"/>
            <p:cNvGrpSpPr/>
            <p:nvPr/>
          </p:nvGrpSpPr>
          <p:grpSpPr>
            <a:xfrm>
              <a:off x="8430767" y="6822"/>
              <a:ext cx="889925" cy="418578"/>
              <a:chOff x="3949150" y="555600"/>
              <a:chExt cx="541350" cy="254625"/>
            </a:xfrm>
          </p:grpSpPr>
          <p:sp>
            <p:nvSpPr>
              <p:cNvPr id="35" name="Google Shape;35;p2"/>
              <p:cNvSpPr/>
              <p:nvPr/>
            </p:nvSpPr>
            <p:spPr>
              <a:xfrm>
                <a:off x="4192550" y="794775"/>
                <a:ext cx="62525" cy="8475"/>
              </a:xfrm>
              <a:custGeom>
                <a:avLst/>
                <a:gdLst/>
                <a:ahLst/>
                <a:cxnLst/>
                <a:rect l="l" t="t" r="r" b="b"/>
                <a:pathLst>
                  <a:path w="2501" h="339" extrusionOk="0">
                    <a:moveTo>
                      <a:pt x="47" y="132"/>
                    </a:moveTo>
                    <a:cubicBezTo>
                      <a:pt x="31" y="132"/>
                      <a:pt x="16" y="136"/>
                      <a:pt x="0" y="141"/>
                    </a:cubicBezTo>
                    <a:cubicBezTo>
                      <a:pt x="49" y="179"/>
                      <a:pt x="101" y="214"/>
                      <a:pt x="153" y="245"/>
                    </a:cubicBezTo>
                    <a:cubicBezTo>
                      <a:pt x="155" y="201"/>
                      <a:pt x="138" y="161"/>
                      <a:pt x="80" y="138"/>
                    </a:cubicBezTo>
                    <a:cubicBezTo>
                      <a:pt x="69" y="134"/>
                      <a:pt x="58" y="132"/>
                      <a:pt x="47" y="132"/>
                    </a:cubicBezTo>
                    <a:close/>
                    <a:moveTo>
                      <a:pt x="2368" y="0"/>
                    </a:moveTo>
                    <a:cubicBezTo>
                      <a:pt x="2327" y="0"/>
                      <a:pt x="2285" y="22"/>
                      <a:pt x="2259" y="72"/>
                    </a:cubicBezTo>
                    <a:cubicBezTo>
                      <a:pt x="2218" y="162"/>
                      <a:pt x="2177" y="251"/>
                      <a:pt x="2132" y="338"/>
                    </a:cubicBezTo>
                    <a:cubicBezTo>
                      <a:pt x="2253" y="285"/>
                      <a:pt x="2371" y="220"/>
                      <a:pt x="2481" y="145"/>
                    </a:cubicBezTo>
                    <a:cubicBezTo>
                      <a:pt x="2501" y="61"/>
                      <a:pt x="2436" y="0"/>
                      <a:pt x="236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" name="Google Shape;36;p2"/>
              <p:cNvSpPr/>
              <p:nvPr/>
            </p:nvSpPr>
            <p:spPr>
              <a:xfrm>
                <a:off x="3949150" y="555600"/>
                <a:ext cx="541350" cy="254625"/>
              </a:xfrm>
              <a:custGeom>
                <a:avLst/>
                <a:gdLst/>
                <a:ahLst/>
                <a:cxnLst/>
                <a:rect l="l" t="t" r="r" b="b"/>
                <a:pathLst>
                  <a:path w="21654" h="10185" extrusionOk="0">
                    <a:moveTo>
                      <a:pt x="14915" y="0"/>
                    </a:moveTo>
                    <a:cubicBezTo>
                      <a:pt x="14247" y="0"/>
                      <a:pt x="13520" y="266"/>
                      <a:pt x="13071" y="645"/>
                    </a:cubicBezTo>
                    <a:cubicBezTo>
                      <a:pt x="12891" y="813"/>
                      <a:pt x="12716" y="996"/>
                      <a:pt x="12594" y="1212"/>
                    </a:cubicBezTo>
                    <a:cubicBezTo>
                      <a:pt x="12405" y="1593"/>
                      <a:pt x="12369" y="2040"/>
                      <a:pt x="12352" y="2460"/>
                    </a:cubicBezTo>
                    <a:cubicBezTo>
                      <a:pt x="12359" y="2533"/>
                      <a:pt x="12316" y="2599"/>
                      <a:pt x="12257" y="2599"/>
                    </a:cubicBezTo>
                    <a:cubicBezTo>
                      <a:pt x="12236" y="2599"/>
                      <a:pt x="12214" y="2591"/>
                      <a:pt x="12190" y="2572"/>
                    </a:cubicBezTo>
                    <a:cubicBezTo>
                      <a:pt x="12142" y="2503"/>
                      <a:pt x="12134" y="2412"/>
                      <a:pt x="12104" y="2333"/>
                    </a:cubicBezTo>
                    <a:cubicBezTo>
                      <a:pt x="12063" y="2205"/>
                      <a:pt x="12009" y="2083"/>
                      <a:pt x="11954" y="1961"/>
                    </a:cubicBezTo>
                    <a:cubicBezTo>
                      <a:pt x="11713" y="1481"/>
                      <a:pt x="11393" y="1024"/>
                      <a:pt x="10961" y="700"/>
                    </a:cubicBezTo>
                    <a:cubicBezTo>
                      <a:pt x="10615" y="468"/>
                      <a:pt x="10199" y="309"/>
                      <a:pt x="9782" y="309"/>
                    </a:cubicBezTo>
                    <a:cubicBezTo>
                      <a:pt x="9660" y="309"/>
                      <a:pt x="9538" y="323"/>
                      <a:pt x="9417" y="352"/>
                    </a:cubicBezTo>
                    <a:cubicBezTo>
                      <a:pt x="8950" y="459"/>
                      <a:pt x="8509" y="678"/>
                      <a:pt x="8140" y="982"/>
                    </a:cubicBezTo>
                    <a:cubicBezTo>
                      <a:pt x="7901" y="1186"/>
                      <a:pt x="7725" y="1454"/>
                      <a:pt x="7599" y="1738"/>
                    </a:cubicBezTo>
                    <a:cubicBezTo>
                      <a:pt x="7511" y="1939"/>
                      <a:pt x="7451" y="2151"/>
                      <a:pt x="7410" y="2366"/>
                    </a:cubicBezTo>
                    <a:cubicBezTo>
                      <a:pt x="7381" y="2468"/>
                      <a:pt x="7398" y="2583"/>
                      <a:pt x="7352" y="2680"/>
                    </a:cubicBezTo>
                    <a:cubicBezTo>
                      <a:pt x="7334" y="2709"/>
                      <a:pt x="7303" y="2723"/>
                      <a:pt x="7271" y="2723"/>
                    </a:cubicBezTo>
                    <a:cubicBezTo>
                      <a:pt x="7245" y="2723"/>
                      <a:pt x="7219" y="2713"/>
                      <a:pt x="7199" y="2695"/>
                    </a:cubicBezTo>
                    <a:cubicBezTo>
                      <a:pt x="7127" y="2631"/>
                      <a:pt x="7070" y="2550"/>
                      <a:pt x="7003" y="2478"/>
                    </a:cubicBezTo>
                    <a:cubicBezTo>
                      <a:pt x="6915" y="2381"/>
                      <a:pt x="6819" y="2288"/>
                      <a:pt x="6720" y="2201"/>
                    </a:cubicBezTo>
                    <a:cubicBezTo>
                      <a:pt x="6472" y="1984"/>
                      <a:pt x="6151" y="1814"/>
                      <a:pt x="5816" y="1814"/>
                    </a:cubicBezTo>
                    <a:cubicBezTo>
                      <a:pt x="5796" y="1814"/>
                      <a:pt x="5776" y="1814"/>
                      <a:pt x="5756" y="1816"/>
                    </a:cubicBezTo>
                    <a:cubicBezTo>
                      <a:pt x="5190" y="1883"/>
                      <a:pt x="4740" y="2344"/>
                      <a:pt x="4530" y="2853"/>
                    </a:cubicBezTo>
                    <a:cubicBezTo>
                      <a:pt x="4431" y="3127"/>
                      <a:pt x="4440" y="3429"/>
                      <a:pt x="4453" y="3713"/>
                    </a:cubicBezTo>
                    <a:cubicBezTo>
                      <a:pt x="4449" y="3795"/>
                      <a:pt x="4485" y="3888"/>
                      <a:pt x="4438" y="3962"/>
                    </a:cubicBezTo>
                    <a:cubicBezTo>
                      <a:pt x="4410" y="3996"/>
                      <a:pt x="4377" y="4009"/>
                      <a:pt x="4343" y="4009"/>
                    </a:cubicBezTo>
                    <a:cubicBezTo>
                      <a:pt x="4259" y="4009"/>
                      <a:pt x="4162" y="3932"/>
                      <a:pt x="4096" y="3892"/>
                    </a:cubicBezTo>
                    <a:cubicBezTo>
                      <a:pt x="3897" y="3758"/>
                      <a:pt x="3695" y="3624"/>
                      <a:pt x="3472" y="3533"/>
                    </a:cubicBezTo>
                    <a:cubicBezTo>
                      <a:pt x="3165" y="3404"/>
                      <a:pt x="2853" y="3343"/>
                      <a:pt x="2546" y="3343"/>
                    </a:cubicBezTo>
                    <a:cubicBezTo>
                      <a:pt x="1854" y="3343"/>
                      <a:pt x="1188" y="3653"/>
                      <a:pt x="677" y="4182"/>
                    </a:cubicBezTo>
                    <a:cubicBezTo>
                      <a:pt x="1" y="4969"/>
                      <a:pt x="405" y="5632"/>
                      <a:pt x="1059" y="6249"/>
                    </a:cubicBezTo>
                    <a:cubicBezTo>
                      <a:pt x="1484" y="6630"/>
                      <a:pt x="2017" y="6900"/>
                      <a:pt x="2574" y="7017"/>
                    </a:cubicBezTo>
                    <a:cubicBezTo>
                      <a:pt x="2698" y="7040"/>
                      <a:pt x="2826" y="7053"/>
                      <a:pt x="2953" y="7053"/>
                    </a:cubicBezTo>
                    <a:cubicBezTo>
                      <a:pt x="3017" y="7053"/>
                      <a:pt x="3081" y="7049"/>
                      <a:pt x="3144" y="7042"/>
                    </a:cubicBezTo>
                    <a:cubicBezTo>
                      <a:pt x="3310" y="7033"/>
                      <a:pt x="3472" y="6988"/>
                      <a:pt x="3636" y="6976"/>
                    </a:cubicBezTo>
                    <a:cubicBezTo>
                      <a:pt x="3819" y="7011"/>
                      <a:pt x="3744" y="7248"/>
                      <a:pt x="3745" y="7379"/>
                    </a:cubicBezTo>
                    <a:cubicBezTo>
                      <a:pt x="3731" y="7569"/>
                      <a:pt x="3751" y="7761"/>
                      <a:pt x="3804" y="7945"/>
                    </a:cubicBezTo>
                    <a:cubicBezTo>
                      <a:pt x="3982" y="8505"/>
                      <a:pt x="4393" y="8972"/>
                      <a:pt x="4867" y="9306"/>
                    </a:cubicBezTo>
                    <a:cubicBezTo>
                      <a:pt x="5291" y="9588"/>
                      <a:pt x="5802" y="9781"/>
                      <a:pt x="6315" y="9781"/>
                    </a:cubicBezTo>
                    <a:cubicBezTo>
                      <a:pt x="6446" y="9781"/>
                      <a:pt x="6578" y="9769"/>
                      <a:pt x="6708" y="9742"/>
                    </a:cubicBezTo>
                    <a:cubicBezTo>
                      <a:pt x="7252" y="9612"/>
                      <a:pt x="7765" y="9343"/>
                      <a:pt x="8190" y="8984"/>
                    </a:cubicBezTo>
                    <a:cubicBezTo>
                      <a:pt x="8477" y="8735"/>
                      <a:pt x="8730" y="8448"/>
                      <a:pt x="8958" y="8145"/>
                    </a:cubicBezTo>
                    <a:cubicBezTo>
                      <a:pt x="8995" y="8053"/>
                      <a:pt x="9022" y="7930"/>
                      <a:pt x="9119" y="7882"/>
                    </a:cubicBezTo>
                    <a:cubicBezTo>
                      <a:pt x="9130" y="7876"/>
                      <a:pt x="9142" y="7873"/>
                      <a:pt x="9153" y="7873"/>
                    </a:cubicBezTo>
                    <a:cubicBezTo>
                      <a:pt x="9179" y="7873"/>
                      <a:pt x="9203" y="7888"/>
                      <a:pt x="9214" y="7916"/>
                    </a:cubicBezTo>
                    <a:cubicBezTo>
                      <a:pt x="9236" y="7958"/>
                      <a:pt x="9212" y="8001"/>
                      <a:pt x="9192" y="8041"/>
                    </a:cubicBezTo>
                    <a:cubicBezTo>
                      <a:pt x="9160" y="8101"/>
                      <a:pt x="9122" y="8159"/>
                      <a:pt x="9081" y="8213"/>
                    </a:cubicBezTo>
                    <a:cubicBezTo>
                      <a:pt x="9048" y="8332"/>
                      <a:pt x="9032" y="8455"/>
                      <a:pt x="9036" y="8577"/>
                    </a:cubicBezTo>
                    <a:cubicBezTo>
                      <a:pt x="9053" y="8968"/>
                      <a:pt x="9327" y="9287"/>
                      <a:pt x="9596" y="9548"/>
                    </a:cubicBezTo>
                    <a:cubicBezTo>
                      <a:pt x="9960" y="9893"/>
                      <a:pt x="10430" y="10117"/>
                      <a:pt x="10931" y="10167"/>
                    </a:cubicBezTo>
                    <a:cubicBezTo>
                      <a:pt x="11012" y="10179"/>
                      <a:pt x="11096" y="10184"/>
                      <a:pt x="11180" y="10184"/>
                    </a:cubicBezTo>
                    <a:cubicBezTo>
                      <a:pt x="11652" y="10184"/>
                      <a:pt x="12157" y="10012"/>
                      <a:pt x="12566" y="9815"/>
                    </a:cubicBezTo>
                    <a:cubicBezTo>
                      <a:pt x="12942" y="9645"/>
                      <a:pt x="13174" y="9406"/>
                      <a:pt x="13386" y="9057"/>
                    </a:cubicBezTo>
                    <a:cubicBezTo>
                      <a:pt x="13555" y="8780"/>
                      <a:pt x="13710" y="8493"/>
                      <a:pt x="13848" y="8198"/>
                    </a:cubicBezTo>
                    <a:cubicBezTo>
                      <a:pt x="13911" y="8063"/>
                      <a:pt x="13971" y="7926"/>
                      <a:pt x="14026" y="7787"/>
                    </a:cubicBezTo>
                    <a:cubicBezTo>
                      <a:pt x="14045" y="7735"/>
                      <a:pt x="14049" y="7658"/>
                      <a:pt x="14111" y="7640"/>
                    </a:cubicBezTo>
                    <a:cubicBezTo>
                      <a:pt x="14118" y="7638"/>
                      <a:pt x="14125" y="7637"/>
                      <a:pt x="14132" y="7637"/>
                    </a:cubicBezTo>
                    <a:cubicBezTo>
                      <a:pt x="14155" y="7637"/>
                      <a:pt x="14178" y="7648"/>
                      <a:pt x="14190" y="7668"/>
                    </a:cubicBezTo>
                    <a:cubicBezTo>
                      <a:pt x="14228" y="7726"/>
                      <a:pt x="14220" y="7802"/>
                      <a:pt x="14245" y="7866"/>
                    </a:cubicBezTo>
                    <a:cubicBezTo>
                      <a:pt x="14275" y="7968"/>
                      <a:pt x="14319" y="8064"/>
                      <a:pt x="14374" y="8155"/>
                    </a:cubicBezTo>
                    <a:cubicBezTo>
                      <a:pt x="14739" y="8758"/>
                      <a:pt x="15485" y="9197"/>
                      <a:pt x="16207" y="9197"/>
                    </a:cubicBezTo>
                    <a:cubicBezTo>
                      <a:pt x="16437" y="9197"/>
                      <a:pt x="16663" y="9153"/>
                      <a:pt x="16875" y="9056"/>
                    </a:cubicBezTo>
                    <a:cubicBezTo>
                      <a:pt x="17218" y="8878"/>
                      <a:pt x="17463" y="8553"/>
                      <a:pt x="17643" y="8218"/>
                    </a:cubicBezTo>
                    <a:cubicBezTo>
                      <a:pt x="17791" y="7938"/>
                      <a:pt x="17915" y="7643"/>
                      <a:pt x="18014" y="7341"/>
                    </a:cubicBezTo>
                    <a:cubicBezTo>
                      <a:pt x="18039" y="7259"/>
                      <a:pt x="18061" y="7176"/>
                      <a:pt x="18076" y="7090"/>
                    </a:cubicBezTo>
                    <a:cubicBezTo>
                      <a:pt x="18082" y="7028"/>
                      <a:pt x="18100" y="6958"/>
                      <a:pt x="18168" y="6939"/>
                    </a:cubicBezTo>
                    <a:cubicBezTo>
                      <a:pt x="18182" y="6935"/>
                      <a:pt x="18196" y="6934"/>
                      <a:pt x="18210" y="6934"/>
                    </a:cubicBezTo>
                    <a:cubicBezTo>
                      <a:pt x="18272" y="6934"/>
                      <a:pt x="18334" y="6967"/>
                      <a:pt x="18392" y="6982"/>
                    </a:cubicBezTo>
                    <a:cubicBezTo>
                      <a:pt x="18556" y="7036"/>
                      <a:pt x="18701" y="7083"/>
                      <a:pt x="18863" y="7128"/>
                    </a:cubicBezTo>
                    <a:cubicBezTo>
                      <a:pt x="19128" y="7205"/>
                      <a:pt x="19366" y="7243"/>
                      <a:pt x="19592" y="7243"/>
                    </a:cubicBezTo>
                    <a:cubicBezTo>
                      <a:pt x="20037" y="7243"/>
                      <a:pt x="20432" y="7095"/>
                      <a:pt x="20883" y="6800"/>
                    </a:cubicBezTo>
                    <a:cubicBezTo>
                      <a:pt x="21128" y="6644"/>
                      <a:pt x="21308" y="6406"/>
                      <a:pt x="21438" y="6151"/>
                    </a:cubicBezTo>
                    <a:cubicBezTo>
                      <a:pt x="21621" y="5816"/>
                      <a:pt x="21654" y="5412"/>
                      <a:pt x="21550" y="5047"/>
                    </a:cubicBezTo>
                    <a:lnTo>
                      <a:pt x="21549" y="5046"/>
                    </a:lnTo>
                    <a:cubicBezTo>
                      <a:pt x="21445" y="4678"/>
                      <a:pt x="21237" y="4348"/>
                      <a:pt x="20973" y="4074"/>
                    </a:cubicBezTo>
                    <a:cubicBezTo>
                      <a:pt x="20727" y="3811"/>
                      <a:pt x="20457" y="3563"/>
                      <a:pt x="20135" y="3398"/>
                    </a:cubicBezTo>
                    <a:cubicBezTo>
                      <a:pt x="19828" y="3244"/>
                      <a:pt x="19496" y="3148"/>
                      <a:pt x="19161" y="3080"/>
                    </a:cubicBezTo>
                    <a:cubicBezTo>
                      <a:pt x="18864" y="3010"/>
                      <a:pt x="18561" y="2977"/>
                      <a:pt x="18258" y="2977"/>
                    </a:cubicBezTo>
                    <a:cubicBezTo>
                      <a:pt x="17962" y="2977"/>
                      <a:pt x="17667" y="3008"/>
                      <a:pt x="17378" y="3069"/>
                    </a:cubicBezTo>
                    <a:cubicBezTo>
                      <a:pt x="17227" y="3102"/>
                      <a:pt x="17077" y="3142"/>
                      <a:pt x="16934" y="3205"/>
                    </a:cubicBezTo>
                    <a:cubicBezTo>
                      <a:pt x="16886" y="3229"/>
                      <a:pt x="16840" y="3258"/>
                      <a:pt x="16793" y="3284"/>
                    </a:cubicBezTo>
                    <a:cubicBezTo>
                      <a:pt x="16782" y="3291"/>
                      <a:pt x="16770" y="3294"/>
                      <a:pt x="16758" y="3294"/>
                    </a:cubicBezTo>
                    <a:cubicBezTo>
                      <a:pt x="16738" y="3294"/>
                      <a:pt x="16717" y="3285"/>
                      <a:pt x="16704" y="3268"/>
                    </a:cubicBezTo>
                    <a:cubicBezTo>
                      <a:pt x="16696" y="3271"/>
                      <a:pt x="16687" y="3273"/>
                      <a:pt x="16679" y="3273"/>
                    </a:cubicBezTo>
                    <a:cubicBezTo>
                      <a:pt x="16636" y="3273"/>
                      <a:pt x="16599" y="3232"/>
                      <a:pt x="16608" y="3186"/>
                    </a:cubicBezTo>
                    <a:cubicBezTo>
                      <a:pt x="16623" y="3137"/>
                      <a:pt x="16666" y="3101"/>
                      <a:pt x="16687" y="3053"/>
                    </a:cubicBezTo>
                    <a:cubicBezTo>
                      <a:pt x="16785" y="2846"/>
                      <a:pt x="16857" y="2627"/>
                      <a:pt x="16916" y="2407"/>
                    </a:cubicBezTo>
                    <a:cubicBezTo>
                      <a:pt x="17135" y="1518"/>
                      <a:pt x="16584" y="564"/>
                      <a:pt x="15774" y="188"/>
                    </a:cubicBezTo>
                    <a:cubicBezTo>
                      <a:pt x="15524" y="58"/>
                      <a:pt x="15226" y="0"/>
                      <a:pt x="14915" y="0"/>
                    </a:cubicBez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>
  <p:cSld name="CUSTOM_4">
    <p:spTree>
      <p:nvGrpSpPr>
        <p:cNvPr id="1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p16"/>
          <p:cNvSpPr txBox="1">
            <a:spLocks noGrp="1"/>
          </p:cNvSpPr>
          <p:nvPr>
            <p:ph type="title"/>
          </p:nvPr>
        </p:nvSpPr>
        <p:spPr>
          <a:xfrm>
            <a:off x="713225" y="539500"/>
            <a:ext cx="7717500" cy="1067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318" name="Google Shape;318;p16"/>
          <p:cNvSpPr txBox="1">
            <a:spLocks noGrp="1"/>
          </p:cNvSpPr>
          <p:nvPr>
            <p:ph type="subTitle" idx="1"/>
          </p:nvPr>
        </p:nvSpPr>
        <p:spPr>
          <a:xfrm>
            <a:off x="713225" y="1835100"/>
            <a:ext cx="7717500" cy="226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AutoNum type="alphaLcPeriod"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AutoNum type="romanLcPeriod"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AutoNum type="alphaLcPeriod"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AutoNum type="romanLcPeriod"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AutoNum type="alphaLcPeriod"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AutoNum type="romanLcPeriod"/>
              <a:defRPr/>
            </a:lvl9pPr>
          </a:lstStyle>
          <a:p>
            <a:endParaRPr/>
          </a:p>
        </p:txBody>
      </p:sp>
      <p:grpSp>
        <p:nvGrpSpPr>
          <p:cNvPr id="319" name="Google Shape;319;p16"/>
          <p:cNvGrpSpPr/>
          <p:nvPr/>
        </p:nvGrpSpPr>
        <p:grpSpPr>
          <a:xfrm>
            <a:off x="157374" y="248293"/>
            <a:ext cx="8986636" cy="4910152"/>
            <a:chOff x="157374" y="248293"/>
            <a:chExt cx="8986636" cy="4910152"/>
          </a:xfrm>
        </p:grpSpPr>
        <p:sp>
          <p:nvSpPr>
            <p:cNvPr id="320" name="Google Shape;320;p16"/>
            <p:cNvSpPr/>
            <p:nvPr/>
          </p:nvSpPr>
          <p:spPr>
            <a:xfrm>
              <a:off x="8352368" y="4406050"/>
              <a:ext cx="429417" cy="752395"/>
            </a:xfrm>
            <a:custGeom>
              <a:avLst/>
              <a:gdLst/>
              <a:ahLst/>
              <a:cxnLst/>
              <a:rect l="l" t="t" r="r" b="b"/>
              <a:pathLst>
                <a:path w="46436" h="81362" extrusionOk="0">
                  <a:moveTo>
                    <a:pt x="31591" y="1287"/>
                  </a:moveTo>
                  <a:cubicBezTo>
                    <a:pt x="32137" y="1287"/>
                    <a:pt x="32668" y="1465"/>
                    <a:pt x="33080" y="1868"/>
                  </a:cubicBezTo>
                  <a:cubicBezTo>
                    <a:pt x="34052" y="3050"/>
                    <a:pt x="34366" y="4671"/>
                    <a:pt x="34499" y="6159"/>
                  </a:cubicBezTo>
                  <a:cubicBezTo>
                    <a:pt x="34530" y="6758"/>
                    <a:pt x="34553" y="7357"/>
                    <a:pt x="34561" y="7959"/>
                  </a:cubicBezTo>
                  <a:cubicBezTo>
                    <a:pt x="34565" y="8239"/>
                    <a:pt x="34495" y="8554"/>
                    <a:pt x="34627" y="8818"/>
                  </a:cubicBezTo>
                  <a:cubicBezTo>
                    <a:pt x="34729" y="9046"/>
                    <a:pt x="34941" y="9154"/>
                    <a:pt x="35163" y="9154"/>
                  </a:cubicBezTo>
                  <a:cubicBezTo>
                    <a:pt x="35303" y="9154"/>
                    <a:pt x="35448" y="9111"/>
                    <a:pt x="35571" y="9028"/>
                  </a:cubicBezTo>
                  <a:cubicBezTo>
                    <a:pt x="36469" y="8457"/>
                    <a:pt x="37095" y="7551"/>
                    <a:pt x="37919" y="6886"/>
                  </a:cubicBezTo>
                  <a:cubicBezTo>
                    <a:pt x="38922" y="6074"/>
                    <a:pt x="39956" y="5137"/>
                    <a:pt x="41215" y="4776"/>
                  </a:cubicBezTo>
                  <a:cubicBezTo>
                    <a:pt x="41425" y="4787"/>
                    <a:pt x="41697" y="4779"/>
                    <a:pt x="41853" y="4935"/>
                  </a:cubicBezTo>
                  <a:cubicBezTo>
                    <a:pt x="42028" y="5382"/>
                    <a:pt x="41923" y="5887"/>
                    <a:pt x="41845" y="6346"/>
                  </a:cubicBezTo>
                  <a:cubicBezTo>
                    <a:pt x="41246" y="8803"/>
                    <a:pt x="39999" y="10960"/>
                    <a:pt x="38751" y="13125"/>
                  </a:cubicBezTo>
                  <a:cubicBezTo>
                    <a:pt x="38342" y="13665"/>
                    <a:pt x="38492" y="14358"/>
                    <a:pt x="39027" y="14358"/>
                  </a:cubicBezTo>
                  <a:cubicBezTo>
                    <a:pt x="39157" y="14358"/>
                    <a:pt x="39311" y="14317"/>
                    <a:pt x="39486" y="14221"/>
                  </a:cubicBezTo>
                  <a:cubicBezTo>
                    <a:pt x="40768" y="13638"/>
                    <a:pt x="41985" y="13105"/>
                    <a:pt x="43377" y="13008"/>
                  </a:cubicBezTo>
                  <a:cubicBezTo>
                    <a:pt x="43395" y="13008"/>
                    <a:pt x="43414" y="13008"/>
                    <a:pt x="43432" y="13008"/>
                  </a:cubicBezTo>
                  <a:cubicBezTo>
                    <a:pt x="45640" y="13008"/>
                    <a:pt x="45021" y="14399"/>
                    <a:pt x="44076" y="15698"/>
                  </a:cubicBezTo>
                  <a:cubicBezTo>
                    <a:pt x="41418" y="19336"/>
                    <a:pt x="36104" y="24600"/>
                    <a:pt x="31579" y="25420"/>
                  </a:cubicBezTo>
                  <a:cubicBezTo>
                    <a:pt x="31203" y="25489"/>
                    <a:pt x="30820" y="25522"/>
                    <a:pt x="30437" y="25522"/>
                  </a:cubicBezTo>
                  <a:cubicBezTo>
                    <a:pt x="30172" y="25522"/>
                    <a:pt x="29906" y="25506"/>
                    <a:pt x="29644" y="25474"/>
                  </a:cubicBezTo>
                  <a:cubicBezTo>
                    <a:pt x="29484" y="25455"/>
                    <a:pt x="29325" y="25431"/>
                    <a:pt x="29165" y="25400"/>
                  </a:cubicBezTo>
                  <a:cubicBezTo>
                    <a:pt x="29096" y="25385"/>
                    <a:pt x="29026" y="25365"/>
                    <a:pt x="28952" y="25346"/>
                  </a:cubicBezTo>
                  <a:cubicBezTo>
                    <a:pt x="28823" y="25315"/>
                    <a:pt x="28691" y="25284"/>
                    <a:pt x="28563" y="25241"/>
                  </a:cubicBezTo>
                  <a:cubicBezTo>
                    <a:pt x="28015" y="25062"/>
                    <a:pt x="27494" y="24802"/>
                    <a:pt x="27028" y="24444"/>
                  </a:cubicBezTo>
                  <a:cubicBezTo>
                    <a:pt x="26584" y="24102"/>
                    <a:pt x="26161" y="23740"/>
                    <a:pt x="25757" y="23356"/>
                  </a:cubicBezTo>
                  <a:cubicBezTo>
                    <a:pt x="25753" y="23352"/>
                    <a:pt x="25749" y="23348"/>
                    <a:pt x="25749" y="23348"/>
                  </a:cubicBezTo>
                  <a:cubicBezTo>
                    <a:pt x="25702" y="23305"/>
                    <a:pt x="25652" y="23274"/>
                    <a:pt x="25601" y="23255"/>
                  </a:cubicBezTo>
                  <a:lnTo>
                    <a:pt x="25593" y="23266"/>
                  </a:lnTo>
                  <a:cubicBezTo>
                    <a:pt x="25536" y="23246"/>
                    <a:pt x="25478" y="23233"/>
                    <a:pt x="25419" y="23233"/>
                  </a:cubicBezTo>
                  <a:cubicBezTo>
                    <a:pt x="25390" y="23233"/>
                    <a:pt x="25361" y="23236"/>
                    <a:pt x="25333" y="23243"/>
                  </a:cubicBezTo>
                  <a:cubicBezTo>
                    <a:pt x="25189" y="22897"/>
                    <a:pt x="25111" y="22501"/>
                    <a:pt x="24859" y="22221"/>
                  </a:cubicBezTo>
                  <a:cubicBezTo>
                    <a:pt x="24206" y="19865"/>
                    <a:pt x="24116" y="17412"/>
                    <a:pt x="24147" y="14983"/>
                  </a:cubicBezTo>
                  <a:cubicBezTo>
                    <a:pt x="24112" y="11621"/>
                    <a:pt x="24695" y="8153"/>
                    <a:pt x="26542" y="5289"/>
                  </a:cubicBezTo>
                  <a:cubicBezTo>
                    <a:pt x="27646" y="3738"/>
                    <a:pt x="28866" y="1899"/>
                    <a:pt x="30814" y="1402"/>
                  </a:cubicBezTo>
                  <a:cubicBezTo>
                    <a:pt x="31069" y="1327"/>
                    <a:pt x="31331" y="1287"/>
                    <a:pt x="31591" y="1287"/>
                  </a:cubicBezTo>
                  <a:close/>
                  <a:moveTo>
                    <a:pt x="4524" y="31171"/>
                  </a:moveTo>
                  <a:cubicBezTo>
                    <a:pt x="4750" y="31171"/>
                    <a:pt x="4988" y="31200"/>
                    <a:pt x="5237" y="31262"/>
                  </a:cubicBezTo>
                  <a:cubicBezTo>
                    <a:pt x="6481" y="31639"/>
                    <a:pt x="7421" y="32638"/>
                    <a:pt x="8304" y="33544"/>
                  </a:cubicBezTo>
                  <a:cubicBezTo>
                    <a:pt x="9645" y="35060"/>
                    <a:pt x="10624" y="36844"/>
                    <a:pt x="11584" y="38608"/>
                  </a:cubicBezTo>
                  <a:cubicBezTo>
                    <a:pt x="12750" y="40789"/>
                    <a:pt x="13909" y="42997"/>
                    <a:pt x="14472" y="45419"/>
                  </a:cubicBezTo>
                  <a:cubicBezTo>
                    <a:pt x="14756" y="46550"/>
                    <a:pt x="15001" y="47689"/>
                    <a:pt x="15324" y="48808"/>
                  </a:cubicBezTo>
                  <a:cubicBezTo>
                    <a:pt x="15343" y="48874"/>
                    <a:pt x="15374" y="48924"/>
                    <a:pt x="15413" y="48971"/>
                  </a:cubicBezTo>
                  <a:lnTo>
                    <a:pt x="15413" y="48971"/>
                  </a:lnTo>
                  <a:cubicBezTo>
                    <a:pt x="15370" y="49292"/>
                    <a:pt x="15331" y="49610"/>
                    <a:pt x="15293" y="49932"/>
                  </a:cubicBezTo>
                  <a:cubicBezTo>
                    <a:pt x="14838" y="48987"/>
                    <a:pt x="13699" y="47623"/>
                    <a:pt x="13454" y="47191"/>
                  </a:cubicBezTo>
                  <a:cubicBezTo>
                    <a:pt x="11954" y="44793"/>
                    <a:pt x="10438" y="42278"/>
                    <a:pt x="8879" y="39950"/>
                  </a:cubicBezTo>
                  <a:cubicBezTo>
                    <a:pt x="7114" y="37073"/>
                    <a:pt x="5458" y="34115"/>
                    <a:pt x="3402" y="31433"/>
                  </a:cubicBezTo>
                  <a:cubicBezTo>
                    <a:pt x="3736" y="31267"/>
                    <a:pt x="4111" y="31171"/>
                    <a:pt x="4524" y="31171"/>
                  </a:cubicBezTo>
                  <a:close/>
                  <a:moveTo>
                    <a:pt x="34508" y="40286"/>
                  </a:moveTo>
                  <a:cubicBezTo>
                    <a:pt x="34880" y="40286"/>
                    <a:pt x="35251" y="40333"/>
                    <a:pt x="35618" y="40447"/>
                  </a:cubicBezTo>
                  <a:cubicBezTo>
                    <a:pt x="35867" y="40548"/>
                    <a:pt x="36065" y="40708"/>
                    <a:pt x="36224" y="40906"/>
                  </a:cubicBezTo>
                  <a:cubicBezTo>
                    <a:pt x="36038" y="40929"/>
                    <a:pt x="35859" y="40980"/>
                    <a:pt x="35731" y="41015"/>
                  </a:cubicBezTo>
                  <a:cubicBezTo>
                    <a:pt x="33686" y="41617"/>
                    <a:pt x="31855" y="42756"/>
                    <a:pt x="29978" y="43736"/>
                  </a:cubicBezTo>
                  <a:cubicBezTo>
                    <a:pt x="27424" y="45049"/>
                    <a:pt x="25251" y="46923"/>
                    <a:pt x="22966" y="48629"/>
                  </a:cubicBezTo>
                  <a:cubicBezTo>
                    <a:pt x="21885" y="49407"/>
                    <a:pt x="20801" y="50165"/>
                    <a:pt x="19642" y="50814"/>
                  </a:cubicBezTo>
                  <a:cubicBezTo>
                    <a:pt x="19732" y="50414"/>
                    <a:pt x="19825" y="50009"/>
                    <a:pt x="19930" y="49609"/>
                  </a:cubicBezTo>
                  <a:cubicBezTo>
                    <a:pt x="20039" y="49551"/>
                    <a:pt x="20116" y="49430"/>
                    <a:pt x="20101" y="49259"/>
                  </a:cubicBezTo>
                  <a:cubicBezTo>
                    <a:pt x="20151" y="48256"/>
                    <a:pt x="20894" y="47471"/>
                    <a:pt x="21469" y="46713"/>
                  </a:cubicBezTo>
                  <a:cubicBezTo>
                    <a:pt x="23871" y="43763"/>
                    <a:pt x="27510" y="42274"/>
                    <a:pt x="31020" y="41077"/>
                  </a:cubicBezTo>
                  <a:cubicBezTo>
                    <a:pt x="32136" y="40758"/>
                    <a:pt x="33329" y="40286"/>
                    <a:pt x="34508" y="40286"/>
                  </a:cubicBezTo>
                  <a:close/>
                  <a:moveTo>
                    <a:pt x="2543" y="32117"/>
                  </a:moveTo>
                  <a:cubicBezTo>
                    <a:pt x="5629" y="36377"/>
                    <a:pt x="8327" y="40882"/>
                    <a:pt x="11227" y="45248"/>
                  </a:cubicBezTo>
                  <a:cubicBezTo>
                    <a:pt x="12432" y="46973"/>
                    <a:pt x="13827" y="48579"/>
                    <a:pt x="14849" y="50429"/>
                  </a:cubicBezTo>
                  <a:cubicBezTo>
                    <a:pt x="14869" y="50483"/>
                    <a:pt x="14896" y="50538"/>
                    <a:pt x="14912" y="50592"/>
                  </a:cubicBezTo>
                  <a:cubicBezTo>
                    <a:pt x="14900" y="50748"/>
                    <a:pt x="15036" y="50861"/>
                    <a:pt x="15172" y="50880"/>
                  </a:cubicBezTo>
                  <a:cubicBezTo>
                    <a:pt x="15114" y="51370"/>
                    <a:pt x="15052" y="51859"/>
                    <a:pt x="14989" y="52353"/>
                  </a:cubicBezTo>
                  <a:cubicBezTo>
                    <a:pt x="14982" y="52349"/>
                    <a:pt x="14974" y="52341"/>
                    <a:pt x="14970" y="52338"/>
                  </a:cubicBezTo>
                  <a:cubicBezTo>
                    <a:pt x="14410" y="51922"/>
                    <a:pt x="13889" y="51455"/>
                    <a:pt x="13431" y="51024"/>
                  </a:cubicBezTo>
                  <a:cubicBezTo>
                    <a:pt x="11833" y="49477"/>
                    <a:pt x="10465" y="47716"/>
                    <a:pt x="8894" y="46138"/>
                  </a:cubicBezTo>
                  <a:cubicBezTo>
                    <a:pt x="7666" y="44871"/>
                    <a:pt x="6356" y="43677"/>
                    <a:pt x="5159" y="42379"/>
                  </a:cubicBezTo>
                  <a:cubicBezTo>
                    <a:pt x="3371" y="40404"/>
                    <a:pt x="1758" y="38142"/>
                    <a:pt x="1567" y="35433"/>
                  </a:cubicBezTo>
                  <a:cubicBezTo>
                    <a:pt x="1451" y="34267"/>
                    <a:pt x="1804" y="32972"/>
                    <a:pt x="2543" y="32117"/>
                  </a:cubicBezTo>
                  <a:close/>
                  <a:moveTo>
                    <a:pt x="36609" y="41722"/>
                  </a:moveTo>
                  <a:cubicBezTo>
                    <a:pt x="36668" y="41990"/>
                    <a:pt x="36691" y="42266"/>
                    <a:pt x="36664" y="42531"/>
                  </a:cubicBezTo>
                  <a:cubicBezTo>
                    <a:pt x="36489" y="44284"/>
                    <a:pt x="35183" y="45675"/>
                    <a:pt x="33853" y="46705"/>
                  </a:cubicBezTo>
                  <a:cubicBezTo>
                    <a:pt x="31844" y="48229"/>
                    <a:pt x="29511" y="49251"/>
                    <a:pt x="27245" y="50320"/>
                  </a:cubicBezTo>
                  <a:cubicBezTo>
                    <a:pt x="25107" y="51300"/>
                    <a:pt x="22795" y="52217"/>
                    <a:pt x="20606" y="52917"/>
                  </a:cubicBezTo>
                  <a:cubicBezTo>
                    <a:pt x="20140" y="53068"/>
                    <a:pt x="19665" y="53201"/>
                    <a:pt x="19195" y="53337"/>
                  </a:cubicBezTo>
                  <a:cubicBezTo>
                    <a:pt x="19226" y="53092"/>
                    <a:pt x="19250" y="52847"/>
                    <a:pt x="19285" y="52606"/>
                  </a:cubicBezTo>
                  <a:cubicBezTo>
                    <a:pt x="19323" y="52380"/>
                    <a:pt x="19374" y="52159"/>
                    <a:pt x="19413" y="51933"/>
                  </a:cubicBezTo>
                  <a:cubicBezTo>
                    <a:pt x="19468" y="51956"/>
                    <a:pt x="19526" y="51970"/>
                    <a:pt x="19587" y="51970"/>
                  </a:cubicBezTo>
                  <a:cubicBezTo>
                    <a:pt x="19660" y="51970"/>
                    <a:pt x="19737" y="51951"/>
                    <a:pt x="19817" y="51906"/>
                  </a:cubicBezTo>
                  <a:cubicBezTo>
                    <a:pt x="23926" y="49593"/>
                    <a:pt x="27327" y="46219"/>
                    <a:pt x="31393" y="43840"/>
                  </a:cubicBezTo>
                  <a:cubicBezTo>
                    <a:pt x="32318" y="43300"/>
                    <a:pt x="33282" y="42834"/>
                    <a:pt x="34277" y="42433"/>
                  </a:cubicBezTo>
                  <a:cubicBezTo>
                    <a:pt x="35031" y="42161"/>
                    <a:pt x="35793" y="41726"/>
                    <a:pt x="36609" y="41722"/>
                  </a:cubicBezTo>
                  <a:close/>
                  <a:moveTo>
                    <a:pt x="31522" y="1"/>
                  </a:moveTo>
                  <a:cubicBezTo>
                    <a:pt x="28892" y="1"/>
                    <a:pt x="26439" y="3302"/>
                    <a:pt x="25383" y="5553"/>
                  </a:cubicBezTo>
                  <a:cubicBezTo>
                    <a:pt x="24186" y="8068"/>
                    <a:pt x="23420" y="10800"/>
                    <a:pt x="23117" y="13572"/>
                  </a:cubicBezTo>
                  <a:cubicBezTo>
                    <a:pt x="22977" y="15201"/>
                    <a:pt x="23172" y="16837"/>
                    <a:pt x="23382" y="18454"/>
                  </a:cubicBezTo>
                  <a:cubicBezTo>
                    <a:pt x="23720" y="20188"/>
                    <a:pt x="23692" y="22217"/>
                    <a:pt x="24971" y="23573"/>
                  </a:cubicBezTo>
                  <a:cubicBezTo>
                    <a:pt x="24917" y="23733"/>
                    <a:pt x="24952" y="23908"/>
                    <a:pt x="25041" y="24044"/>
                  </a:cubicBezTo>
                  <a:cubicBezTo>
                    <a:pt x="23782" y="25832"/>
                    <a:pt x="22561" y="27647"/>
                    <a:pt x="21527" y="29575"/>
                  </a:cubicBezTo>
                  <a:cubicBezTo>
                    <a:pt x="19456" y="33621"/>
                    <a:pt x="17858" y="37917"/>
                    <a:pt x="16657" y="42297"/>
                  </a:cubicBezTo>
                  <a:cubicBezTo>
                    <a:pt x="16218" y="43860"/>
                    <a:pt x="15922" y="45442"/>
                    <a:pt x="15681" y="47036"/>
                  </a:cubicBezTo>
                  <a:cubicBezTo>
                    <a:pt x="14290" y="40875"/>
                    <a:pt x="11701" y="34632"/>
                    <a:pt x="6624" y="30679"/>
                  </a:cubicBezTo>
                  <a:cubicBezTo>
                    <a:pt x="6016" y="30213"/>
                    <a:pt x="5260" y="29973"/>
                    <a:pt x="4508" y="29973"/>
                  </a:cubicBezTo>
                  <a:cubicBezTo>
                    <a:pt x="3705" y="29973"/>
                    <a:pt x="2906" y="30247"/>
                    <a:pt x="2298" y="30811"/>
                  </a:cubicBezTo>
                  <a:cubicBezTo>
                    <a:pt x="1" y="33015"/>
                    <a:pt x="456" y="37357"/>
                    <a:pt x="1836" y="39953"/>
                  </a:cubicBezTo>
                  <a:cubicBezTo>
                    <a:pt x="3608" y="43572"/>
                    <a:pt x="6947" y="45998"/>
                    <a:pt x="9695" y="48828"/>
                  </a:cubicBezTo>
                  <a:cubicBezTo>
                    <a:pt x="10888" y="49990"/>
                    <a:pt x="12043" y="51187"/>
                    <a:pt x="13310" y="52268"/>
                  </a:cubicBezTo>
                  <a:cubicBezTo>
                    <a:pt x="13769" y="52668"/>
                    <a:pt x="14243" y="53053"/>
                    <a:pt x="14741" y="53403"/>
                  </a:cubicBezTo>
                  <a:cubicBezTo>
                    <a:pt x="14772" y="53426"/>
                    <a:pt x="14811" y="53430"/>
                    <a:pt x="14846" y="53445"/>
                  </a:cubicBezTo>
                  <a:cubicBezTo>
                    <a:pt x="14593" y="55198"/>
                    <a:pt x="14220" y="56936"/>
                    <a:pt x="14080" y="58705"/>
                  </a:cubicBezTo>
                  <a:cubicBezTo>
                    <a:pt x="13920" y="61266"/>
                    <a:pt x="13726" y="63952"/>
                    <a:pt x="13870" y="66498"/>
                  </a:cubicBezTo>
                  <a:cubicBezTo>
                    <a:pt x="14053" y="70323"/>
                    <a:pt x="14632" y="74117"/>
                    <a:pt x="15098" y="77911"/>
                  </a:cubicBezTo>
                  <a:cubicBezTo>
                    <a:pt x="15234" y="78894"/>
                    <a:pt x="15355" y="79881"/>
                    <a:pt x="15499" y="80861"/>
                  </a:cubicBezTo>
                  <a:cubicBezTo>
                    <a:pt x="15539" y="81128"/>
                    <a:pt x="15752" y="81361"/>
                    <a:pt x="16027" y="81361"/>
                  </a:cubicBezTo>
                  <a:cubicBezTo>
                    <a:pt x="16043" y="81361"/>
                    <a:pt x="16060" y="81360"/>
                    <a:pt x="16078" y="81358"/>
                  </a:cubicBezTo>
                  <a:cubicBezTo>
                    <a:pt x="16365" y="81331"/>
                    <a:pt x="16579" y="81047"/>
                    <a:pt x="16536" y="80760"/>
                  </a:cubicBezTo>
                  <a:cubicBezTo>
                    <a:pt x="15631" y="76014"/>
                    <a:pt x="15242" y="71244"/>
                    <a:pt x="15149" y="66440"/>
                  </a:cubicBezTo>
                  <a:cubicBezTo>
                    <a:pt x="14962" y="59369"/>
                    <a:pt x="15646" y="52373"/>
                    <a:pt x="17419" y="45543"/>
                  </a:cubicBezTo>
                  <a:cubicBezTo>
                    <a:pt x="18126" y="42223"/>
                    <a:pt x="18725" y="38869"/>
                    <a:pt x="20163" y="35767"/>
                  </a:cubicBezTo>
                  <a:cubicBezTo>
                    <a:pt x="21586" y="32704"/>
                    <a:pt x="22732" y="29493"/>
                    <a:pt x="24497" y="26605"/>
                  </a:cubicBezTo>
                  <a:cubicBezTo>
                    <a:pt x="24897" y="25960"/>
                    <a:pt x="25337" y="25342"/>
                    <a:pt x="25784" y="24736"/>
                  </a:cubicBezTo>
                  <a:cubicBezTo>
                    <a:pt x="25928" y="24856"/>
                    <a:pt x="26067" y="24977"/>
                    <a:pt x="26219" y="25089"/>
                  </a:cubicBezTo>
                  <a:cubicBezTo>
                    <a:pt x="26775" y="25509"/>
                    <a:pt x="27381" y="25820"/>
                    <a:pt x="28019" y="26038"/>
                  </a:cubicBezTo>
                  <a:cubicBezTo>
                    <a:pt x="26604" y="28339"/>
                    <a:pt x="25177" y="30640"/>
                    <a:pt x="24097" y="33124"/>
                  </a:cubicBezTo>
                  <a:cubicBezTo>
                    <a:pt x="22581" y="36688"/>
                    <a:pt x="21399" y="40393"/>
                    <a:pt x="20319" y="44109"/>
                  </a:cubicBezTo>
                  <a:cubicBezTo>
                    <a:pt x="19047" y="48676"/>
                    <a:pt x="18002" y="53317"/>
                    <a:pt x="17419" y="58024"/>
                  </a:cubicBezTo>
                  <a:cubicBezTo>
                    <a:pt x="17018" y="61476"/>
                    <a:pt x="16999" y="64955"/>
                    <a:pt x="16828" y="68418"/>
                  </a:cubicBezTo>
                  <a:cubicBezTo>
                    <a:pt x="16684" y="71470"/>
                    <a:pt x="17139" y="74498"/>
                    <a:pt x="17539" y="77514"/>
                  </a:cubicBezTo>
                  <a:cubicBezTo>
                    <a:pt x="17656" y="78323"/>
                    <a:pt x="17792" y="79127"/>
                    <a:pt x="17959" y="79928"/>
                  </a:cubicBezTo>
                  <a:cubicBezTo>
                    <a:pt x="17998" y="80095"/>
                    <a:pt x="18060" y="80254"/>
                    <a:pt x="18188" y="80367"/>
                  </a:cubicBezTo>
                  <a:cubicBezTo>
                    <a:pt x="18254" y="80425"/>
                    <a:pt x="18333" y="80451"/>
                    <a:pt x="18411" y="80451"/>
                  </a:cubicBezTo>
                  <a:cubicBezTo>
                    <a:pt x="18580" y="80451"/>
                    <a:pt x="18745" y="80330"/>
                    <a:pt x="18764" y="80142"/>
                  </a:cubicBezTo>
                  <a:cubicBezTo>
                    <a:pt x="18554" y="78777"/>
                    <a:pt x="18254" y="77452"/>
                    <a:pt x="18130" y="76080"/>
                  </a:cubicBezTo>
                  <a:cubicBezTo>
                    <a:pt x="17905" y="73891"/>
                    <a:pt x="17975" y="71691"/>
                    <a:pt x="17979" y="69499"/>
                  </a:cubicBezTo>
                  <a:cubicBezTo>
                    <a:pt x="17947" y="66572"/>
                    <a:pt x="18122" y="63653"/>
                    <a:pt x="18476" y="60749"/>
                  </a:cubicBezTo>
                  <a:cubicBezTo>
                    <a:pt x="18686" y="58747"/>
                    <a:pt x="18814" y="56738"/>
                    <a:pt x="19024" y="54736"/>
                  </a:cubicBezTo>
                  <a:cubicBezTo>
                    <a:pt x="22861" y="53675"/>
                    <a:pt x="26538" y="52097"/>
                    <a:pt x="29997" y="50134"/>
                  </a:cubicBezTo>
                  <a:cubicBezTo>
                    <a:pt x="32135" y="48882"/>
                    <a:pt x="34343" y="47685"/>
                    <a:pt x="36205" y="46029"/>
                  </a:cubicBezTo>
                  <a:cubicBezTo>
                    <a:pt x="38351" y="44198"/>
                    <a:pt x="38926" y="40610"/>
                    <a:pt x="35987" y="39265"/>
                  </a:cubicBezTo>
                  <a:cubicBezTo>
                    <a:pt x="35476" y="39060"/>
                    <a:pt x="34943" y="38982"/>
                    <a:pt x="34403" y="38982"/>
                  </a:cubicBezTo>
                  <a:cubicBezTo>
                    <a:pt x="33572" y="38982"/>
                    <a:pt x="32726" y="39168"/>
                    <a:pt x="31929" y="39359"/>
                  </a:cubicBezTo>
                  <a:cubicBezTo>
                    <a:pt x="28831" y="40179"/>
                    <a:pt x="25896" y="41602"/>
                    <a:pt x="23405" y="43627"/>
                  </a:cubicBezTo>
                  <a:cubicBezTo>
                    <a:pt x="22763" y="44148"/>
                    <a:pt x="21862" y="44894"/>
                    <a:pt x="21077" y="45745"/>
                  </a:cubicBezTo>
                  <a:cubicBezTo>
                    <a:pt x="21582" y="44198"/>
                    <a:pt x="22122" y="42663"/>
                    <a:pt x="22639" y="41135"/>
                  </a:cubicBezTo>
                  <a:cubicBezTo>
                    <a:pt x="24011" y="37182"/>
                    <a:pt x="25092" y="33081"/>
                    <a:pt x="27191" y="29427"/>
                  </a:cubicBezTo>
                  <a:cubicBezTo>
                    <a:pt x="27813" y="28354"/>
                    <a:pt x="28497" y="27332"/>
                    <a:pt x="29200" y="26321"/>
                  </a:cubicBezTo>
                  <a:cubicBezTo>
                    <a:pt x="29661" y="26396"/>
                    <a:pt x="30130" y="26431"/>
                    <a:pt x="30600" y="26431"/>
                  </a:cubicBezTo>
                  <a:cubicBezTo>
                    <a:pt x="31749" y="26431"/>
                    <a:pt x="32908" y="26221"/>
                    <a:pt x="33978" y="25863"/>
                  </a:cubicBezTo>
                  <a:cubicBezTo>
                    <a:pt x="37495" y="24553"/>
                    <a:pt x="40411" y="21999"/>
                    <a:pt x="42844" y="19197"/>
                  </a:cubicBezTo>
                  <a:cubicBezTo>
                    <a:pt x="43730" y="18159"/>
                    <a:pt x="44585" y="17097"/>
                    <a:pt x="45386" y="15997"/>
                  </a:cubicBezTo>
                  <a:cubicBezTo>
                    <a:pt x="45771" y="15457"/>
                    <a:pt x="46136" y="14870"/>
                    <a:pt x="46237" y="14202"/>
                  </a:cubicBezTo>
                  <a:cubicBezTo>
                    <a:pt x="46436" y="12923"/>
                    <a:pt x="45297" y="11831"/>
                    <a:pt x="44053" y="11831"/>
                  </a:cubicBezTo>
                  <a:cubicBezTo>
                    <a:pt x="43950" y="11822"/>
                    <a:pt x="43847" y="11819"/>
                    <a:pt x="43746" y="11819"/>
                  </a:cubicBezTo>
                  <a:cubicBezTo>
                    <a:pt x="42481" y="11819"/>
                    <a:pt x="41294" y="12415"/>
                    <a:pt x="40150" y="12911"/>
                  </a:cubicBezTo>
                  <a:cubicBezTo>
                    <a:pt x="41305" y="10696"/>
                    <a:pt x="43649" y="7287"/>
                    <a:pt x="42961" y="4752"/>
                  </a:cubicBezTo>
                  <a:cubicBezTo>
                    <a:pt x="42754" y="3954"/>
                    <a:pt x="41941" y="3586"/>
                    <a:pt x="41169" y="3586"/>
                  </a:cubicBezTo>
                  <a:cubicBezTo>
                    <a:pt x="41058" y="3586"/>
                    <a:pt x="40947" y="3594"/>
                    <a:pt x="40838" y="3609"/>
                  </a:cubicBezTo>
                  <a:cubicBezTo>
                    <a:pt x="38681" y="4262"/>
                    <a:pt x="36881" y="5922"/>
                    <a:pt x="35466" y="7621"/>
                  </a:cubicBezTo>
                  <a:cubicBezTo>
                    <a:pt x="35365" y="5339"/>
                    <a:pt x="35292" y="2746"/>
                    <a:pt x="33783" y="904"/>
                  </a:cubicBezTo>
                  <a:cubicBezTo>
                    <a:pt x="33034" y="268"/>
                    <a:pt x="32271" y="1"/>
                    <a:pt x="3152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" name="Google Shape;321;p16"/>
            <p:cNvSpPr/>
            <p:nvPr/>
          </p:nvSpPr>
          <p:spPr>
            <a:xfrm>
              <a:off x="8753969" y="4091320"/>
              <a:ext cx="390041" cy="1067125"/>
            </a:xfrm>
            <a:custGeom>
              <a:avLst/>
              <a:gdLst/>
              <a:ahLst/>
              <a:cxnLst/>
              <a:rect l="l" t="t" r="r" b="b"/>
              <a:pathLst>
                <a:path w="42178" h="115396" extrusionOk="0">
                  <a:moveTo>
                    <a:pt x="11507" y="1087"/>
                  </a:moveTo>
                  <a:cubicBezTo>
                    <a:pt x="11843" y="1087"/>
                    <a:pt x="12182" y="1140"/>
                    <a:pt x="12512" y="1251"/>
                  </a:cubicBezTo>
                  <a:cubicBezTo>
                    <a:pt x="13204" y="1457"/>
                    <a:pt x="13880" y="1725"/>
                    <a:pt x="14510" y="2079"/>
                  </a:cubicBezTo>
                  <a:cubicBezTo>
                    <a:pt x="14774" y="2211"/>
                    <a:pt x="14949" y="2491"/>
                    <a:pt x="15089" y="2701"/>
                  </a:cubicBezTo>
                  <a:cubicBezTo>
                    <a:pt x="15800" y="3922"/>
                    <a:pt x="16146" y="5302"/>
                    <a:pt x="16313" y="6693"/>
                  </a:cubicBezTo>
                  <a:cubicBezTo>
                    <a:pt x="16480" y="7661"/>
                    <a:pt x="16391" y="8679"/>
                    <a:pt x="16624" y="9624"/>
                  </a:cubicBezTo>
                  <a:cubicBezTo>
                    <a:pt x="16712" y="9827"/>
                    <a:pt x="16903" y="9923"/>
                    <a:pt x="17096" y="9923"/>
                  </a:cubicBezTo>
                  <a:cubicBezTo>
                    <a:pt x="17321" y="9923"/>
                    <a:pt x="17550" y="9793"/>
                    <a:pt x="17623" y="9550"/>
                  </a:cubicBezTo>
                  <a:cubicBezTo>
                    <a:pt x="18039" y="8054"/>
                    <a:pt x="18214" y="6425"/>
                    <a:pt x="19310" y="5247"/>
                  </a:cubicBezTo>
                  <a:cubicBezTo>
                    <a:pt x="20127" y="4409"/>
                    <a:pt x="21418" y="3849"/>
                    <a:pt x="22646" y="3849"/>
                  </a:cubicBezTo>
                  <a:cubicBezTo>
                    <a:pt x="23481" y="3849"/>
                    <a:pt x="24287" y="4108"/>
                    <a:pt x="24896" y="4715"/>
                  </a:cubicBezTo>
                  <a:cubicBezTo>
                    <a:pt x="26676" y="6689"/>
                    <a:pt x="25996" y="9321"/>
                    <a:pt x="23990" y="10829"/>
                  </a:cubicBezTo>
                  <a:cubicBezTo>
                    <a:pt x="23512" y="11206"/>
                    <a:pt x="22979" y="11498"/>
                    <a:pt x="22447" y="11785"/>
                  </a:cubicBezTo>
                  <a:cubicBezTo>
                    <a:pt x="22058" y="12022"/>
                    <a:pt x="21359" y="12174"/>
                    <a:pt x="21467" y="12765"/>
                  </a:cubicBezTo>
                  <a:cubicBezTo>
                    <a:pt x="21565" y="13074"/>
                    <a:pt x="21741" y="13185"/>
                    <a:pt x="21955" y="13185"/>
                  </a:cubicBezTo>
                  <a:cubicBezTo>
                    <a:pt x="22415" y="13185"/>
                    <a:pt x="23046" y="12670"/>
                    <a:pt x="23423" y="12516"/>
                  </a:cubicBezTo>
                  <a:cubicBezTo>
                    <a:pt x="24072" y="12236"/>
                    <a:pt x="24756" y="12046"/>
                    <a:pt x="25463" y="12015"/>
                  </a:cubicBezTo>
                  <a:cubicBezTo>
                    <a:pt x="25580" y="12000"/>
                    <a:pt x="25696" y="11993"/>
                    <a:pt x="25810" y="11993"/>
                  </a:cubicBezTo>
                  <a:cubicBezTo>
                    <a:pt x="27180" y="11993"/>
                    <a:pt x="28339" y="12993"/>
                    <a:pt x="28938" y="14191"/>
                  </a:cubicBezTo>
                  <a:cubicBezTo>
                    <a:pt x="29409" y="15210"/>
                    <a:pt x="28670" y="16213"/>
                    <a:pt x="27939" y="16866"/>
                  </a:cubicBezTo>
                  <a:cubicBezTo>
                    <a:pt x="27275" y="17488"/>
                    <a:pt x="26474" y="17935"/>
                    <a:pt x="25557" y="17954"/>
                  </a:cubicBezTo>
                  <a:cubicBezTo>
                    <a:pt x="24503" y="17938"/>
                    <a:pt x="23434" y="17845"/>
                    <a:pt x="22385" y="17736"/>
                  </a:cubicBezTo>
                  <a:cubicBezTo>
                    <a:pt x="22074" y="17511"/>
                    <a:pt x="21732" y="17324"/>
                    <a:pt x="21351" y="17200"/>
                  </a:cubicBezTo>
                  <a:cubicBezTo>
                    <a:pt x="21110" y="17128"/>
                    <a:pt x="20814" y="17046"/>
                    <a:pt x="20536" y="17046"/>
                  </a:cubicBezTo>
                  <a:cubicBezTo>
                    <a:pt x="20316" y="17046"/>
                    <a:pt x="20107" y="17097"/>
                    <a:pt x="19944" y="17247"/>
                  </a:cubicBezTo>
                  <a:cubicBezTo>
                    <a:pt x="19866" y="17328"/>
                    <a:pt x="19835" y="17429"/>
                    <a:pt x="19835" y="17526"/>
                  </a:cubicBezTo>
                  <a:cubicBezTo>
                    <a:pt x="19773" y="17592"/>
                    <a:pt x="19722" y="17670"/>
                    <a:pt x="19703" y="17760"/>
                  </a:cubicBezTo>
                  <a:cubicBezTo>
                    <a:pt x="19660" y="17989"/>
                    <a:pt x="19796" y="18230"/>
                    <a:pt x="20029" y="18277"/>
                  </a:cubicBezTo>
                  <a:cubicBezTo>
                    <a:pt x="20678" y="18393"/>
                    <a:pt x="21335" y="18529"/>
                    <a:pt x="21996" y="18650"/>
                  </a:cubicBezTo>
                  <a:cubicBezTo>
                    <a:pt x="22536" y="19120"/>
                    <a:pt x="22964" y="19758"/>
                    <a:pt x="23322" y="20341"/>
                  </a:cubicBezTo>
                  <a:cubicBezTo>
                    <a:pt x="24814" y="22611"/>
                    <a:pt x="25183" y="25818"/>
                    <a:pt x="23613" y="28126"/>
                  </a:cubicBezTo>
                  <a:cubicBezTo>
                    <a:pt x="23329" y="28488"/>
                    <a:pt x="22995" y="28838"/>
                    <a:pt x="22626" y="29149"/>
                  </a:cubicBezTo>
                  <a:cubicBezTo>
                    <a:pt x="22583" y="29188"/>
                    <a:pt x="22532" y="29219"/>
                    <a:pt x="22490" y="29254"/>
                  </a:cubicBezTo>
                  <a:cubicBezTo>
                    <a:pt x="22358" y="29363"/>
                    <a:pt x="22222" y="29464"/>
                    <a:pt x="22082" y="29557"/>
                  </a:cubicBezTo>
                  <a:cubicBezTo>
                    <a:pt x="22012" y="29604"/>
                    <a:pt x="21938" y="29650"/>
                    <a:pt x="21864" y="29693"/>
                  </a:cubicBezTo>
                  <a:cubicBezTo>
                    <a:pt x="21187" y="30106"/>
                    <a:pt x="20435" y="30373"/>
                    <a:pt x="19669" y="30373"/>
                  </a:cubicBezTo>
                  <a:cubicBezTo>
                    <a:pt x="19304" y="30373"/>
                    <a:pt x="18936" y="30313"/>
                    <a:pt x="18572" y="30179"/>
                  </a:cubicBezTo>
                  <a:cubicBezTo>
                    <a:pt x="18572" y="30175"/>
                    <a:pt x="18568" y="30175"/>
                    <a:pt x="18568" y="30175"/>
                  </a:cubicBezTo>
                  <a:cubicBezTo>
                    <a:pt x="18393" y="30093"/>
                    <a:pt x="18222" y="30004"/>
                    <a:pt x="18055" y="29907"/>
                  </a:cubicBezTo>
                  <a:cubicBezTo>
                    <a:pt x="16923" y="29242"/>
                    <a:pt x="16018" y="28189"/>
                    <a:pt x="15547" y="26964"/>
                  </a:cubicBezTo>
                  <a:cubicBezTo>
                    <a:pt x="14778" y="24993"/>
                    <a:pt x="14832" y="22786"/>
                    <a:pt x="15248" y="20718"/>
                  </a:cubicBezTo>
                  <a:cubicBezTo>
                    <a:pt x="15357" y="20492"/>
                    <a:pt x="15458" y="20267"/>
                    <a:pt x="15544" y="20041"/>
                  </a:cubicBezTo>
                  <a:cubicBezTo>
                    <a:pt x="15645" y="19688"/>
                    <a:pt x="15956" y="19190"/>
                    <a:pt x="15687" y="18860"/>
                  </a:cubicBezTo>
                  <a:cubicBezTo>
                    <a:pt x="15652" y="18821"/>
                    <a:pt x="15610" y="18801"/>
                    <a:pt x="15567" y="18790"/>
                  </a:cubicBezTo>
                  <a:cubicBezTo>
                    <a:pt x="15540" y="18762"/>
                    <a:pt x="15516" y="18735"/>
                    <a:pt x="15485" y="18720"/>
                  </a:cubicBezTo>
                  <a:cubicBezTo>
                    <a:pt x="15437" y="18696"/>
                    <a:pt x="15391" y="18686"/>
                    <a:pt x="15349" y="18686"/>
                  </a:cubicBezTo>
                  <a:cubicBezTo>
                    <a:pt x="15013" y="18686"/>
                    <a:pt x="14842" y="19359"/>
                    <a:pt x="14739" y="20010"/>
                  </a:cubicBezTo>
                  <a:cubicBezTo>
                    <a:pt x="14117" y="21266"/>
                    <a:pt x="13180" y="22377"/>
                    <a:pt x="11995" y="23104"/>
                  </a:cubicBezTo>
                  <a:cubicBezTo>
                    <a:pt x="11293" y="23569"/>
                    <a:pt x="10427" y="23901"/>
                    <a:pt x="9589" y="23901"/>
                  </a:cubicBezTo>
                  <a:cubicBezTo>
                    <a:pt x="8956" y="23901"/>
                    <a:pt x="8339" y="23712"/>
                    <a:pt x="7820" y="23248"/>
                  </a:cubicBezTo>
                  <a:cubicBezTo>
                    <a:pt x="6883" y="22611"/>
                    <a:pt x="6397" y="21476"/>
                    <a:pt x="6514" y="20356"/>
                  </a:cubicBezTo>
                  <a:cubicBezTo>
                    <a:pt x="6619" y="19563"/>
                    <a:pt x="7058" y="18957"/>
                    <a:pt x="7482" y="18335"/>
                  </a:cubicBezTo>
                  <a:cubicBezTo>
                    <a:pt x="7913" y="17764"/>
                    <a:pt x="8426" y="17262"/>
                    <a:pt x="8982" y="16819"/>
                  </a:cubicBezTo>
                  <a:cubicBezTo>
                    <a:pt x="9437" y="16691"/>
                    <a:pt x="9865" y="16457"/>
                    <a:pt x="10245" y="16185"/>
                  </a:cubicBezTo>
                  <a:cubicBezTo>
                    <a:pt x="10624" y="15851"/>
                    <a:pt x="10436" y="15179"/>
                    <a:pt x="9945" y="15179"/>
                  </a:cubicBezTo>
                  <a:cubicBezTo>
                    <a:pt x="9916" y="15179"/>
                    <a:pt x="9887" y="15182"/>
                    <a:pt x="9857" y="15186"/>
                  </a:cubicBezTo>
                  <a:cubicBezTo>
                    <a:pt x="9592" y="15245"/>
                    <a:pt x="9344" y="15346"/>
                    <a:pt x="9103" y="15470"/>
                  </a:cubicBezTo>
                  <a:cubicBezTo>
                    <a:pt x="8615" y="15740"/>
                    <a:pt x="8088" y="15850"/>
                    <a:pt x="7549" y="15850"/>
                  </a:cubicBezTo>
                  <a:cubicBezTo>
                    <a:pt x="6357" y="15850"/>
                    <a:pt x="5108" y="15311"/>
                    <a:pt x="4104" y="14770"/>
                  </a:cubicBezTo>
                  <a:cubicBezTo>
                    <a:pt x="1830" y="13616"/>
                    <a:pt x="1764" y="10957"/>
                    <a:pt x="3361" y="9181"/>
                  </a:cubicBezTo>
                  <a:lnTo>
                    <a:pt x="3361" y="9177"/>
                  </a:lnTo>
                  <a:cubicBezTo>
                    <a:pt x="4016" y="8529"/>
                    <a:pt x="4741" y="8277"/>
                    <a:pt x="5481" y="8277"/>
                  </a:cubicBezTo>
                  <a:cubicBezTo>
                    <a:pt x="6663" y="8277"/>
                    <a:pt x="7884" y="8918"/>
                    <a:pt x="8924" y="9616"/>
                  </a:cubicBezTo>
                  <a:cubicBezTo>
                    <a:pt x="9118" y="9790"/>
                    <a:pt x="9329" y="9864"/>
                    <a:pt x="9523" y="9864"/>
                  </a:cubicBezTo>
                  <a:cubicBezTo>
                    <a:pt x="10056" y="9864"/>
                    <a:pt x="10467" y="9305"/>
                    <a:pt x="10082" y="8695"/>
                  </a:cubicBezTo>
                  <a:cubicBezTo>
                    <a:pt x="9052" y="7315"/>
                    <a:pt x="7987" y="5690"/>
                    <a:pt x="8228" y="3887"/>
                  </a:cubicBezTo>
                  <a:cubicBezTo>
                    <a:pt x="8417" y="2240"/>
                    <a:pt x="9931" y="1087"/>
                    <a:pt x="11507" y="1087"/>
                  </a:cubicBezTo>
                  <a:close/>
                  <a:moveTo>
                    <a:pt x="35239" y="32639"/>
                  </a:moveTo>
                  <a:cubicBezTo>
                    <a:pt x="36712" y="32639"/>
                    <a:pt x="38185" y="33337"/>
                    <a:pt x="38951" y="34649"/>
                  </a:cubicBezTo>
                  <a:cubicBezTo>
                    <a:pt x="40094" y="36752"/>
                    <a:pt x="39309" y="39368"/>
                    <a:pt x="38376" y="41409"/>
                  </a:cubicBezTo>
                  <a:cubicBezTo>
                    <a:pt x="37533" y="43142"/>
                    <a:pt x="35834" y="44246"/>
                    <a:pt x="34062" y="44876"/>
                  </a:cubicBezTo>
                  <a:cubicBezTo>
                    <a:pt x="31834" y="45649"/>
                    <a:pt x="29533" y="46186"/>
                    <a:pt x="27209" y="46586"/>
                  </a:cubicBezTo>
                  <a:cubicBezTo>
                    <a:pt x="26412" y="46714"/>
                    <a:pt x="25615" y="46839"/>
                    <a:pt x="24830" y="47006"/>
                  </a:cubicBezTo>
                  <a:cubicBezTo>
                    <a:pt x="24792" y="47010"/>
                    <a:pt x="24762" y="47028"/>
                    <a:pt x="24728" y="47040"/>
                  </a:cubicBezTo>
                  <a:lnTo>
                    <a:pt x="24728" y="47040"/>
                  </a:lnTo>
                  <a:cubicBezTo>
                    <a:pt x="24713" y="46765"/>
                    <a:pt x="24701" y="46495"/>
                    <a:pt x="24686" y="46221"/>
                  </a:cubicBezTo>
                  <a:cubicBezTo>
                    <a:pt x="25518" y="45758"/>
                    <a:pt x="26330" y="45261"/>
                    <a:pt x="27150" y="44775"/>
                  </a:cubicBezTo>
                  <a:cubicBezTo>
                    <a:pt x="29770" y="43321"/>
                    <a:pt x="32394" y="41879"/>
                    <a:pt x="34889" y="40223"/>
                  </a:cubicBezTo>
                  <a:cubicBezTo>
                    <a:pt x="35423" y="39900"/>
                    <a:pt x="35172" y="39117"/>
                    <a:pt x="34663" y="39117"/>
                  </a:cubicBezTo>
                  <a:cubicBezTo>
                    <a:pt x="34571" y="39117"/>
                    <a:pt x="34470" y="39142"/>
                    <a:pt x="34365" y="39201"/>
                  </a:cubicBezTo>
                  <a:cubicBezTo>
                    <a:pt x="32491" y="40437"/>
                    <a:pt x="30633" y="41696"/>
                    <a:pt x="28748" y="42917"/>
                  </a:cubicBezTo>
                  <a:cubicBezTo>
                    <a:pt x="27411" y="43791"/>
                    <a:pt x="26019" y="44576"/>
                    <a:pt x="24643" y="45381"/>
                  </a:cubicBezTo>
                  <a:cubicBezTo>
                    <a:pt x="24631" y="45195"/>
                    <a:pt x="24624" y="45004"/>
                    <a:pt x="24612" y="44814"/>
                  </a:cubicBezTo>
                  <a:cubicBezTo>
                    <a:pt x="25067" y="44106"/>
                    <a:pt x="25401" y="43305"/>
                    <a:pt x="25833" y="42586"/>
                  </a:cubicBezTo>
                  <a:cubicBezTo>
                    <a:pt x="26249" y="41836"/>
                    <a:pt x="26653" y="41082"/>
                    <a:pt x="27073" y="40332"/>
                  </a:cubicBezTo>
                  <a:cubicBezTo>
                    <a:pt x="28515" y="37747"/>
                    <a:pt x="30244" y="35205"/>
                    <a:pt x="32674" y="33459"/>
                  </a:cubicBezTo>
                  <a:cubicBezTo>
                    <a:pt x="33418" y="32906"/>
                    <a:pt x="34328" y="32639"/>
                    <a:pt x="35239" y="32639"/>
                  </a:cubicBezTo>
                  <a:close/>
                  <a:moveTo>
                    <a:pt x="12285" y="48685"/>
                  </a:moveTo>
                  <a:cubicBezTo>
                    <a:pt x="12512" y="48685"/>
                    <a:pt x="12738" y="48693"/>
                    <a:pt x="12963" y="48708"/>
                  </a:cubicBezTo>
                  <a:cubicBezTo>
                    <a:pt x="15034" y="48751"/>
                    <a:pt x="17534" y="50108"/>
                    <a:pt x="19508" y="51725"/>
                  </a:cubicBezTo>
                  <a:cubicBezTo>
                    <a:pt x="19602" y="52949"/>
                    <a:pt x="19679" y="54181"/>
                    <a:pt x="19738" y="55410"/>
                  </a:cubicBezTo>
                  <a:cubicBezTo>
                    <a:pt x="16714" y="54057"/>
                    <a:pt x="13701" y="52669"/>
                    <a:pt x="10533" y="51686"/>
                  </a:cubicBezTo>
                  <a:cubicBezTo>
                    <a:pt x="9589" y="51390"/>
                    <a:pt x="8652" y="51080"/>
                    <a:pt x="7703" y="50792"/>
                  </a:cubicBezTo>
                  <a:cubicBezTo>
                    <a:pt x="8619" y="49203"/>
                    <a:pt x="10471" y="48685"/>
                    <a:pt x="12285" y="48685"/>
                  </a:cubicBezTo>
                  <a:close/>
                  <a:moveTo>
                    <a:pt x="7392" y="51480"/>
                  </a:moveTo>
                  <a:cubicBezTo>
                    <a:pt x="10584" y="52448"/>
                    <a:pt x="13670" y="53657"/>
                    <a:pt x="16795" y="54799"/>
                  </a:cubicBezTo>
                  <a:cubicBezTo>
                    <a:pt x="17802" y="55200"/>
                    <a:pt x="18785" y="55658"/>
                    <a:pt x="19773" y="56117"/>
                  </a:cubicBezTo>
                  <a:cubicBezTo>
                    <a:pt x="19780" y="56393"/>
                    <a:pt x="19800" y="56669"/>
                    <a:pt x="19808" y="56945"/>
                  </a:cubicBezTo>
                  <a:cubicBezTo>
                    <a:pt x="19812" y="57338"/>
                    <a:pt x="19804" y="57726"/>
                    <a:pt x="19800" y="58119"/>
                  </a:cubicBezTo>
                  <a:cubicBezTo>
                    <a:pt x="18630" y="58173"/>
                    <a:pt x="17452" y="58201"/>
                    <a:pt x="16278" y="58247"/>
                  </a:cubicBezTo>
                  <a:cubicBezTo>
                    <a:pt x="15998" y="58262"/>
                    <a:pt x="15717" y="58270"/>
                    <a:pt x="15435" y="58270"/>
                  </a:cubicBezTo>
                  <a:cubicBezTo>
                    <a:pt x="13323" y="58270"/>
                    <a:pt x="11194" y="57825"/>
                    <a:pt x="9534" y="56440"/>
                  </a:cubicBezTo>
                  <a:cubicBezTo>
                    <a:pt x="8049" y="55309"/>
                    <a:pt x="7050" y="53416"/>
                    <a:pt x="7369" y="51534"/>
                  </a:cubicBezTo>
                  <a:cubicBezTo>
                    <a:pt x="7377" y="51515"/>
                    <a:pt x="7385" y="51499"/>
                    <a:pt x="7392" y="51480"/>
                  </a:cubicBezTo>
                  <a:close/>
                  <a:moveTo>
                    <a:pt x="32897" y="62886"/>
                  </a:moveTo>
                  <a:cubicBezTo>
                    <a:pt x="32962" y="62886"/>
                    <a:pt x="33028" y="62887"/>
                    <a:pt x="33094" y="62888"/>
                  </a:cubicBezTo>
                  <a:cubicBezTo>
                    <a:pt x="34664" y="62954"/>
                    <a:pt x="36231" y="63681"/>
                    <a:pt x="37229" y="64805"/>
                  </a:cubicBezTo>
                  <a:cubicBezTo>
                    <a:pt x="37187" y="64816"/>
                    <a:pt x="37144" y="64832"/>
                    <a:pt x="37101" y="64844"/>
                  </a:cubicBezTo>
                  <a:cubicBezTo>
                    <a:pt x="32895" y="66515"/>
                    <a:pt x="28647" y="68171"/>
                    <a:pt x="24659" y="70328"/>
                  </a:cubicBezTo>
                  <a:cubicBezTo>
                    <a:pt x="24624" y="70348"/>
                    <a:pt x="24593" y="70375"/>
                    <a:pt x="24558" y="70394"/>
                  </a:cubicBezTo>
                  <a:cubicBezTo>
                    <a:pt x="24620" y="69555"/>
                    <a:pt x="24678" y="68715"/>
                    <a:pt x="24748" y="67876"/>
                  </a:cubicBezTo>
                  <a:cubicBezTo>
                    <a:pt x="24884" y="67681"/>
                    <a:pt x="25009" y="67483"/>
                    <a:pt x="25152" y="67296"/>
                  </a:cubicBezTo>
                  <a:cubicBezTo>
                    <a:pt x="26987" y="64929"/>
                    <a:pt x="29809" y="62886"/>
                    <a:pt x="32897" y="62886"/>
                  </a:cubicBezTo>
                  <a:close/>
                  <a:moveTo>
                    <a:pt x="37711" y="65454"/>
                  </a:moveTo>
                  <a:cubicBezTo>
                    <a:pt x="38337" y="66465"/>
                    <a:pt x="38539" y="67697"/>
                    <a:pt x="38015" y="69026"/>
                  </a:cubicBezTo>
                  <a:cubicBezTo>
                    <a:pt x="36538" y="71319"/>
                    <a:pt x="31368" y="72466"/>
                    <a:pt x="28760" y="72968"/>
                  </a:cubicBezTo>
                  <a:cubicBezTo>
                    <a:pt x="27286" y="73177"/>
                    <a:pt x="25813" y="73372"/>
                    <a:pt x="24340" y="73450"/>
                  </a:cubicBezTo>
                  <a:cubicBezTo>
                    <a:pt x="24387" y="72808"/>
                    <a:pt x="24429" y="72167"/>
                    <a:pt x="24476" y="71525"/>
                  </a:cubicBezTo>
                  <a:cubicBezTo>
                    <a:pt x="24748" y="71331"/>
                    <a:pt x="25028" y="71145"/>
                    <a:pt x="25323" y="70985"/>
                  </a:cubicBezTo>
                  <a:cubicBezTo>
                    <a:pt x="26816" y="70169"/>
                    <a:pt x="28328" y="69403"/>
                    <a:pt x="29829" y="68668"/>
                  </a:cubicBezTo>
                  <a:cubicBezTo>
                    <a:pt x="32421" y="67522"/>
                    <a:pt x="35092" y="66542"/>
                    <a:pt x="37711" y="65454"/>
                  </a:cubicBezTo>
                  <a:close/>
                  <a:moveTo>
                    <a:pt x="11176" y="71063"/>
                  </a:moveTo>
                  <a:cubicBezTo>
                    <a:pt x="12003" y="71063"/>
                    <a:pt x="12896" y="71285"/>
                    <a:pt x="13818" y="71747"/>
                  </a:cubicBezTo>
                  <a:cubicBezTo>
                    <a:pt x="15956" y="72940"/>
                    <a:pt x="17526" y="74950"/>
                    <a:pt x="18801" y="76998"/>
                  </a:cubicBezTo>
                  <a:cubicBezTo>
                    <a:pt x="18824" y="77061"/>
                    <a:pt x="18859" y="77123"/>
                    <a:pt x="18894" y="77185"/>
                  </a:cubicBezTo>
                  <a:cubicBezTo>
                    <a:pt x="18855" y="78075"/>
                    <a:pt x="18805" y="78961"/>
                    <a:pt x="18750" y="79852"/>
                  </a:cubicBezTo>
                  <a:cubicBezTo>
                    <a:pt x="17934" y="79401"/>
                    <a:pt x="17153" y="78884"/>
                    <a:pt x="16371" y="78374"/>
                  </a:cubicBezTo>
                  <a:cubicBezTo>
                    <a:pt x="13445" y="76618"/>
                    <a:pt x="10700" y="74588"/>
                    <a:pt x="7816" y="72769"/>
                  </a:cubicBezTo>
                  <a:cubicBezTo>
                    <a:pt x="8647" y="71659"/>
                    <a:pt x="9822" y="71063"/>
                    <a:pt x="11176" y="71063"/>
                  </a:cubicBezTo>
                  <a:close/>
                  <a:moveTo>
                    <a:pt x="7447" y="73348"/>
                  </a:moveTo>
                  <a:cubicBezTo>
                    <a:pt x="8539" y="74052"/>
                    <a:pt x="9616" y="74779"/>
                    <a:pt x="10700" y="75498"/>
                  </a:cubicBezTo>
                  <a:cubicBezTo>
                    <a:pt x="12399" y="76586"/>
                    <a:pt x="14059" y="77733"/>
                    <a:pt x="15757" y="78814"/>
                  </a:cubicBezTo>
                  <a:cubicBezTo>
                    <a:pt x="16733" y="79381"/>
                    <a:pt x="17728" y="79914"/>
                    <a:pt x="18715" y="80454"/>
                  </a:cubicBezTo>
                  <a:cubicBezTo>
                    <a:pt x="18692" y="80792"/>
                    <a:pt x="18677" y="81134"/>
                    <a:pt x="18653" y="81472"/>
                  </a:cubicBezTo>
                  <a:cubicBezTo>
                    <a:pt x="18642" y="81577"/>
                    <a:pt x="18622" y="81678"/>
                    <a:pt x="18610" y="81783"/>
                  </a:cubicBezTo>
                  <a:cubicBezTo>
                    <a:pt x="18163" y="81702"/>
                    <a:pt x="17709" y="81659"/>
                    <a:pt x="17254" y="81640"/>
                  </a:cubicBezTo>
                  <a:cubicBezTo>
                    <a:pt x="17043" y="81643"/>
                    <a:pt x="16838" y="81644"/>
                    <a:pt x="16638" y="81644"/>
                  </a:cubicBezTo>
                  <a:cubicBezTo>
                    <a:pt x="14245" y="81644"/>
                    <a:pt x="12546" y="81398"/>
                    <a:pt x="10304" y="80131"/>
                  </a:cubicBezTo>
                  <a:cubicBezTo>
                    <a:pt x="8150" y="78926"/>
                    <a:pt x="6075" y="77850"/>
                    <a:pt x="6802" y="74985"/>
                  </a:cubicBezTo>
                  <a:cubicBezTo>
                    <a:pt x="6957" y="74371"/>
                    <a:pt x="7179" y="73827"/>
                    <a:pt x="7447" y="73348"/>
                  </a:cubicBezTo>
                  <a:close/>
                  <a:moveTo>
                    <a:pt x="28128" y="86714"/>
                  </a:moveTo>
                  <a:cubicBezTo>
                    <a:pt x="29046" y="86714"/>
                    <a:pt x="30008" y="86917"/>
                    <a:pt x="31033" y="87385"/>
                  </a:cubicBezTo>
                  <a:cubicBezTo>
                    <a:pt x="31900" y="87863"/>
                    <a:pt x="32639" y="88543"/>
                    <a:pt x="33222" y="89309"/>
                  </a:cubicBezTo>
                  <a:cubicBezTo>
                    <a:pt x="33599" y="89993"/>
                    <a:pt x="33681" y="90790"/>
                    <a:pt x="33743" y="91555"/>
                  </a:cubicBezTo>
                  <a:cubicBezTo>
                    <a:pt x="33751" y="91773"/>
                    <a:pt x="33700" y="91987"/>
                    <a:pt x="33634" y="92201"/>
                  </a:cubicBezTo>
                  <a:cubicBezTo>
                    <a:pt x="33591" y="92089"/>
                    <a:pt x="33468" y="92015"/>
                    <a:pt x="33330" y="92015"/>
                  </a:cubicBezTo>
                  <a:cubicBezTo>
                    <a:pt x="33294" y="92015"/>
                    <a:pt x="33258" y="92019"/>
                    <a:pt x="33222" y="92030"/>
                  </a:cubicBezTo>
                  <a:cubicBezTo>
                    <a:pt x="32793" y="92070"/>
                    <a:pt x="32363" y="92087"/>
                    <a:pt x="31933" y="92087"/>
                  </a:cubicBezTo>
                  <a:cubicBezTo>
                    <a:pt x="31490" y="92087"/>
                    <a:pt x="31047" y="92069"/>
                    <a:pt x="30606" y="92041"/>
                  </a:cubicBezTo>
                  <a:cubicBezTo>
                    <a:pt x="27786" y="91651"/>
                    <a:pt x="24955" y="91388"/>
                    <a:pt x="22109" y="91388"/>
                  </a:cubicBezTo>
                  <a:cubicBezTo>
                    <a:pt x="22067" y="91388"/>
                    <a:pt x="22026" y="91388"/>
                    <a:pt x="21984" y="91388"/>
                  </a:cubicBezTo>
                  <a:lnTo>
                    <a:pt x="21903" y="91388"/>
                  </a:lnTo>
                  <a:cubicBezTo>
                    <a:pt x="22043" y="90630"/>
                    <a:pt x="22183" y="89869"/>
                    <a:pt x="22330" y="89111"/>
                  </a:cubicBezTo>
                  <a:cubicBezTo>
                    <a:pt x="24191" y="87754"/>
                    <a:pt x="26048" y="86714"/>
                    <a:pt x="28128" y="86714"/>
                  </a:cubicBezTo>
                  <a:close/>
                  <a:moveTo>
                    <a:pt x="21767" y="92131"/>
                  </a:moveTo>
                  <a:cubicBezTo>
                    <a:pt x="24010" y="92232"/>
                    <a:pt x="26280" y="92286"/>
                    <a:pt x="28487" y="92426"/>
                  </a:cubicBezTo>
                  <a:cubicBezTo>
                    <a:pt x="29658" y="92474"/>
                    <a:pt x="30826" y="92643"/>
                    <a:pt x="31994" y="92643"/>
                  </a:cubicBezTo>
                  <a:cubicBezTo>
                    <a:pt x="32437" y="92643"/>
                    <a:pt x="32880" y="92619"/>
                    <a:pt x="33323" y="92554"/>
                  </a:cubicBezTo>
                  <a:cubicBezTo>
                    <a:pt x="33393" y="92554"/>
                    <a:pt x="33467" y="92535"/>
                    <a:pt x="33525" y="92500"/>
                  </a:cubicBezTo>
                  <a:lnTo>
                    <a:pt x="33525" y="92500"/>
                  </a:lnTo>
                  <a:cubicBezTo>
                    <a:pt x="33374" y="92873"/>
                    <a:pt x="33175" y="93227"/>
                    <a:pt x="33039" y="93542"/>
                  </a:cubicBezTo>
                  <a:cubicBezTo>
                    <a:pt x="32689" y="94288"/>
                    <a:pt x="31970" y="94898"/>
                    <a:pt x="31263" y="95268"/>
                  </a:cubicBezTo>
                  <a:cubicBezTo>
                    <a:pt x="30501" y="95644"/>
                    <a:pt x="29681" y="95790"/>
                    <a:pt x="28851" y="95790"/>
                  </a:cubicBezTo>
                  <a:cubicBezTo>
                    <a:pt x="27794" y="95790"/>
                    <a:pt x="26719" y="95553"/>
                    <a:pt x="25724" y="95252"/>
                  </a:cubicBezTo>
                  <a:cubicBezTo>
                    <a:pt x="24274" y="94782"/>
                    <a:pt x="22890" y="94234"/>
                    <a:pt x="21483" y="93701"/>
                  </a:cubicBezTo>
                  <a:cubicBezTo>
                    <a:pt x="21568" y="93246"/>
                    <a:pt x="21654" y="92792"/>
                    <a:pt x="21728" y="92337"/>
                  </a:cubicBezTo>
                  <a:cubicBezTo>
                    <a:pt x="21740" y="92267"/>
                    <a:pt x="21755" y="92197"/>
                    <a:pt x="21767" y="92131"/>
                  </a:cubicBezTo>
                  <a:close/>
                  <a:moveTo>
                    <a:pt x="7988" y="92026"/>
                  </a:moveTo>
                  <a:cubicBezTo>
                    <a:pt x="8250" y="92026"/>
                    <a:pt x="8511" y="92054"/>
                    <a:pt x="8764" y="92111"/>
                  </a:cubicBezTo>
                  <a:cubicBezTo>
                    <a:pt x="11287" y="92667"/>
                    <a:pt x="13421" y="94537"/>
                    <a:pt x="14719" y="96714"/>
                  </a:cubicBezTo>
                  <a:cubicBezTo>
                    <a:pt x="14972" y="97176"/>
                    <a:pt x="15186" y="97592"/>
                    <a:pt x="15376" y="98043"/>
                  </a:cubicBezTo>
                  <a:cubicBezTo>
                    <a:pt x="15260" y="98587"/>
                    <a:pt x="15135" y="99127"/>
                    <a:pt x="15015" y="99668"/>
                  </a:cubicBezTo>
                  <a:cubicBezTo>
                    <a:pt x="13546" y="98855"/>
                    <a:pt x="12135" y="97938"/>
                    <a:pt x="10762" y="96966"/>
                  </a:cubicBezTo>
                  <a:cubicBezTo>
                    <a:pt x="8881" y="95742"/>
                    <a:pt x="7019" y="94475"/>
                    <a:pt x="5095" y="93316"/>
                  </a:cubicBezTo>
                  <a:cubicBezTo>
                    <a:pt x="5773" y="92513"/>
                    <a:pt x="6890" y="92026"/>
                    <a:pt x="7988" y="92026"/>
                  </a:cubicBezTo>
                  <a:close/>
                  <a:moveTo>
                    <a:pt x="4718" y="93896"/>
                  </a:moveTo>
                  <a:cubicBezTo>
                    <a:pt x="7105" y="95275"/>
                    <a:pt x="9270" y="96997"/>
                    <a:pt x="11653" y="98389"/>
                  </a:cubicBezTo>
                  <a:cubicBezTo>
                    <a:pt x="12741" y="98995"/>
                    <a:pt x="13794" y="99676"/>
                    <a:pt x="14875" y="100301"/>
                  </a:cubicBezTo>
                  <a:cubicBezTo>
                    <a:pt x="14747" y="100865"/>
                    <a:pt x="14599" y="101433"/>
                    <a:pt x="14455" y="102000"/>
                  </a:cubicBezTo>
                  <a:cubicBezTo>
                    <a:pt x="14395" y="101972"/>
                    <a:pt x="14326" y="101961"/>
                    <a:pt x="14250" y="101961"/>
                  </a:cubicBezTo>
                  <a:cubicBezTo>
                    <a:pt x="14043" y="101961"/>
                    <a:pt x="13793" y="102039"/>
                    <a:pt x="13588" y="102039"/>
                  </a:cubicBezTo>
                  <a:cubicBezTo>
                    <a:pt x="13551" y="102039"/>
                    <a:pt x="13516" y="102037"/>
                    <a:pt x="13483" y="102031"/>
                  </a:cubicBezTo>
                  <a:cubicBezTo>
                    <a:pt x="11886" y="101856"/>
                    <a:pt x="10245" y="101537"/>
                    <a:pt x="8753" y="100970"/>
                  </a:cubicBezTo>
                  <a:cubicBezTo>
                    <a:pt x="6580" y="100045"/>
                    <a:pt x="4943" y="98016"/>
                    <a:pt x="4524" y="95695"/>
                  </a:cubicBezTo>
                  <a:cubicBezTo>
                    <a:pt x="4364" y="95027"/>
                    <a:pt x="4461" y="94416"/>
                    <a:pt x="4718" y="93896"/>
                  </a:cubicBezTo>
                  <a:close/>
                  <a:moveTo>
                    <a:pt x="11542" y="1"/>
                  </a:moveTo>
                  <a:cubicBezTo>
                    <a:pt x="11257" y="1"/>
                    <a:pt x="10972" y="30"/>
                    <a:pt x="10689" y="93"/>
                  </a:cubicBezTo>
                  <a:cubicBezTo>
                    <a:pt x="7260" y="944"/>
                    <a:pt x="6708" y="4792"/>
                    <a:pt x="8115" y="7599"/>
                  </a:cubicBezTo>
                  <a:cubicBezTo>
                    <a:pt x="7318" y="7137"/>
                    <a:pt x="6531" y="6934"/>
                    <a:pt x="5793" y="6934"/>
                  </a:cubicBezTo>
                  <a:cubicBezTo>
                    <a:pt x="2381" y="6934"/>
                    <a:pt x="1" y="11271"/>
                    <a:pt x="2378" y="14444"/>
                  </a:cubicBezTo>
                  <a:cubicBezTo>
                    <a:pt x="3626" y="15820"/>
                    <a:pt x="5480" y="16663"/>
                    <a:pt x="7299" y="16959"/>
                  </a:cubicBezTo>
                  <a:cubicBezTo>
                    <a:pt x="6522" y="17826"/>
                    <a:pt x="5690" y="18786"/>
                    <a:pt x="5460" y="19964"/>
                  </a:cubicBezTo>
                  <a:cubicBezTo>
                    <a:pt x="5068" y="22082"/>
                    <a:pt x="6537" y="24018"/>
                    <a:pt x="8558" y="24554"/>
                  </a:cubicBezTo>
                  <a:cubicBezTo>
                    <a:pt x="8884" y="24621"/>
                    <a:pt x="9208" y="24653"/>
                    <a:pt x="9530" y="24653"/>
                  </a:cubicBezTo>
                  <a:cubicBezTo>
                    <a:pt x="11466" y="24653"/>
                    <a:pt x="13297" y="23501"/>
                    <a:pt x="14494" y="21934"/>
                  </a:cubicBezTo>
                  <a:lnTo>
                    <a:pt x="14494" y="21934"/>
                  </a:lnTo>
                  <a:cubicBezTo>
                    <a:pt x="14300" y="23967"/>
                    <a:pt x="14218" y="26074"/>
                    <a:pt x="15015" y="27983"/>
                  </a:cubicBezTo>
                  <a:cubicBezTo>
                    <a:pt x="15610" y="29296"/>
                    <a:pt x="16772" y="30385"/>
                    <a:pt x="18121" y="30941"/>
                  </a:cubicBezTo>
                  <a:cubicBezTo>
                    <a:pt x="18175" y="31668"/>
                    <a:pt x="18233" y="32394"/>
                    <a:pt x="18284" y="33121"/>
                  </a:cubicBezTo>
                  <a:cubicBezTo>
                    <a:pt x="18603" y="37611"/>
                    <a:pt x="19077" y="42093"/>
                    <a:pt x="19147" y="46598"/>
                  </a:cubicBezTo>
                  <a:cubicBezTo>
                    <a:pt x="19225" y="47970"/>
                    <a:pt x="19330" y="49342"/>
                    <a:pt x="19434" y="50710"/>
                  </a:cubicBezTo>
                  <a:cubicBezTo>
                    <a:pt x="18789" y="50263"/>
                    <a:pt x="18117" y="49847"/>
                    <a:pt x="17448" y="49439"/>
                  </a:cubicBezTo>
                  <a:cubicBezTo>
                    <a:pt x="16212" y="48708"/>
                    <a:pt x="14918" y="47958"/>
                    <a:pt x="13464" y="47787"/>
                  </a:cubicBezTo>
                  <a:cubicBezTo>
                    <a:pt x="13058" y="47733"/>
                    <a:pt x="12653" y="47705"/>
                    <a:pt x="12254" y="47705"/>
                  </a:cubicBezTo>
                  <a:cubicBezTo>
                    <a:pt x="10160" y="47705"/>
                    <a:pt x="8208" y="48475"/>
                    <a:pt x="6922" y="50290"/>
                  </a:cubicBezTo>
                  <a:cubicBezTo>
                    <a:pt x="5682" y="51981"/>
                    <a:pt x="6261" y="54419"/>
                    <a:pt x="7556" y="55915"/>
                  </a:cubicBezTo>
                  <a:cubicBezTo>
                    <a:pt x="8597" y="57093"/>
                    <a:pt x="10028" y="57894"/>
                    <a:pt x="11454" y="58515"/>
                  </a:cubicBezTo>
                  <a:cubicBezTo>
                    <a:pt x="13115" y="59202"/>
                    <a:pt x="14885" y="59293"/>
                    <a:pt x="16657" y="59293"/>
                  </a:cubicBezTo>
                  <a:cubicBezTo>
                    <a:pt x="17298" y="59293"/>
                    <a:pt x="17939" y="59281"/>
                    <a:pt x="18575" y="59281"/>
                  </a:cubicBezTo>
                  <a:cubicBezTo>
                    <a:pt x="18770" y="59281"/>
                    <a:pt x="18964" y="59282"/>
                    <a:pt x="19159" y="59285"/>
                  </a:cubicBezTo>
                  <a:cubicBezTo>
                    <a:pt x="19368" y="59285"/>
                    <a:pt x="19582" y="59270"/>
                    <a:pt x="19792" y="59266"/>
                  </a:cubicBezTo>
                  <a:lnTo>
                    <a:pt x="19792" y="59266"/>
                  </a:lnTo>
                  <a:cubicBezTo>
                    <a:pt x="19679" y="64634"/>
                    <a:pt x="19061" y="69982"/>
                    <a:pt x="18980" y="75354"/>
                  </a:cubicBezTo>
                  <a:lnTo>
                    <a:pt x="18952" y="75949"/>
                  </a:lnTo>
                  <a:cubicBezTo>
                    <a:pt x="18949" y="75937"/>
                    <a:pt x="18941" y="75930"/>
                    <a:pt x="18937" y="75922"/>
                  </a:cubicBezTo>
                  <a:cubicBezTo>
                    <a:pt x="17771" y="74095"/>
                    <a:pt x="16232" y="72497"/>
                    <a:pt x="14498" y="71207"/>
                  </a:cubicBezTo>
                  <a:cubicBezTo>
                    <a:pt x="13495" y="70486"/>
                    <a:pt x="12220" y="70030"/>
                    <a:pt x="10969" y="70030"/>
                  </a:cubicBezTo>
                  <a:cubicBezTo>
                    <a:pt x="10169" y="70030"/>
                    <a:pt x="9379" y="70216"/>
                    <a:pt x="8675" y="70639"/>
                  </a:cubicBezTo>
                  <a:cubicBezTo>
                    <a:pt x="8088" y="71086"/>
                    <a:pt x="7532" y="71650"/>
                    <a:pt x="7054" y="72283"/>
                  </a:cubicBezTo>
                  <a:lnTo>
                    <a:pt x="7050" y="72283"/>
                  </a:lnTo>
                  <a:cubicBezTo>
                    <a:pt x="7035" y="72307"/>
                    <a:pt x="7019" y="72330"/>
                    <a:pt x="7004" y="72353"/>
                  </a:cubicBezTo>
                  <a:cubicBezTo>
                    <a:pt x="6903" y="72486"/>
                    <a:pt x="6809" y="72626"/>
                    <a:pt x="6720" y="72762"/>
                  </a:cubicBezTo>
                  <a:cubicBezTo>
                    <a:pt x="6700" y="72789"/>
                    <a:pt x="6681" y="72816"/>
                    <a:pt x="6665" y="72843"/>
                  </a:cubicBezTo>
                  <a:cubicBezTo>
                    <a:pt x="5709" y="74347"/>
                    <a:pt x="5219" y="76159"/>
                    <a:pt x="5768" y="77819"/>
                  </a:cubicBezTo>
                  <a:cubicBezTo>
                    <a:pt x="6281" y="79140"/>
                    <a:pt x="7645" y="79793"/>
                    <a:pt x="8827" y="80407"/>
                  </a:cubicBezTo>
                  <a:cubicBezTo>
                    <a:pt x="10727" y="81301"/>
                    <a:pt x="12640" y="82335"/>
                    <a:pt x="14762" y="82553"/>
                  </a:cubicBezTo>
                  <a:cubicBezTo>
                    <a:pt x="15994" y="82693"/>
                    <a:pt x="17254" y="82572"/>
                    <a:pt x="18470" y="82825"/>
                  </a:cubicBezTo>
                  <a:cubicBezTo>
                    <a:pt x="18027" y="86133"/>
                    <a:pt x="17297" y="89402"/>
                    <a:pt x="16597" y="92667"/>
                  </a:cubicBezTo>
                  <a:cubicBezTo>
                    <a:pt x="16239" y="94051"/>
                    <a:pt x="15940" y="95423"/>
                    <a:pt x="15645" y="96787"/>
                  </a:cubicBezTo>
                  <a:cubicBezTo>
                    <a:pt x="15065" y="95660"/>
                    <a:pt x="14323" y="94607"/>
                    <a:pt x="13351" y="93791"/>
                  </a:cubicBezTo>
                  <a:cubicBezTo>
                    <a:pt x="11742" y="92496"/>
                    <a:pt x="9817" y="91123"/>
                    <a:pt x="7683" y="91123"/>
                  </a:cubicBezTo>
                  <a:cubicBezTo>
                    <a:pt x="7497" y="91123"/>
                    <a:pt x="7309" y="91133"/>
                    <a:pt x="7120" y="91155"/>
                  </a:cubicBezTo>
                  <a:cubicBezTo>
                    <a:pt x="5993" y="91307"/>
                    <a:pt x="4975" y="91952"/>
                    <a:pt x="4325" y="92854"/>
                  </a:cubicBezTo>
                  <a:cubicBezTo>
                    <a:pt x="4322" y="92854"/>
                    <a:pt x="4318" y="92850"/>
                    <a:pt x="4314" y="92850"/>
                  </a:cubicBezTo>
                  <a:cubicBezTo>
                    <a:pt x="4294" y="92877"/>
                    <a:pt x="4283" y="92908"/>
                    <a:pt x="4263" y="92935"/>
                  </a:cubicBezTo>
                  <a:cubicBezTo>
                    <a:pt x="4197" y="93033"/>
                    <a:pt x="4143" y="93134"/>
                    <a:pt x="4088" y="93235"/>
                  </a:cubicBezTo>
                  <a:cubicBezTo>
                    <a:pt x="4046" y="93305"/>
                    <a:pt x="3995" y="93371"/>
                    <a:pt x="3960" y="93448"/>
                  </a:cubicBezTo>
                  <a:cubicBezTo>
                    <a:pt x="3964" y="93448"/>
                    <a:pt x="3968" y="93452"/>
                    <a:pt x="3972" y="93456"/>
                  </a:cubicBezTo>
                  <a:cubicBezTo>
                    <a:pt x="3738" y="93946"/>
                    <a:pt x="3599" y="94482"/>
                    <a:pt x="3610" y="95050"/>
                  </a:cubicBezTo>
                  <a:cubicBezTo>
                    <a:pt x="3478" y="98478"/>
                    <a:pt x="6308" y="101312"/>
                    <a:pt x="9519" y="102039"/>
                  </a:cubicBezTo>
                  <a:cubicBezTo>
                    <a:pt x="10063" y="102151"/>
                    <a:pt x="12312" y="102843"/>
                    <a:pt x="13646" y="102843"/>
                  </a:cubicBezTo>
                  <a:cubicBezTo>
                    <a:pt x="13884" y="102843"/>
                    <a:pt x="14092" y="102821"/>
                    <a:pt x="14257" y="102770"/>
                  </a:cubicBezTo>
                  <a:lnTo>
                    <a:pt x="14257" y="102770"/>
                  </a:lnTo>
                  <a:cubicBezTo>
                    <a:pt x="14206" y="102960"/>
                    <a:pt x="14164" y="103154"/>
                    <a:pt x="14109" y="103345"/>
                  </a:cubicBezTo>
                  <a:cubicBezTo>
                    <a:pt x="13141" y="106797"/>
                    <a:pt x="11964" y="110213"/>
                    <a:pt x="10805" y="113595"/>
                  </a:cubicBezTo>
                  <a:cubicBezTo>
                    <a:pt x="10597" y="114071"/>
                    <a:pt x="10981" y="114612"/>
                    <a:pt x="11454" y="114612"/>
                  </a:cubicBezTo>
                  <a:cubicBezTo>
                    <a:pt x="11545" y="114612"/>
                    <a:pt x="11640" y="114592"/>
                    <a:pt x="11734" y="114547"/>
                  </a:cubicBezTo>
                  <a:cubicBezTo>
                    <a:pt x="11960" y="114450"/>
                    <a:pt x="12096" y="114260"/>
                    <a:pt x="12177" y="114034"/>
                  </a:cubicBezTo>
                  <a:cubicBezTo>
                    <a:pt x="12834" y="112184"/>
                    <a:pt x="13468" y="110326"/>
                    <a:pt x="14082" y="108460"/>
                  </a:cubicBezTo>
                  <a:cubicBezTo>
                    <a:pt x="14832" y="106210"/>
                    <a:pt x="15435" y="103916"/>
                    <a:pt x="15971" y="101604"/>
                  </a:cubicBezTo>
                  <a:cubicBezTo>
                    <a:pt x="16523" y="99279"/>
                    <a:pt x="17176" y="96978"/>
                    <a:pt x="17732" y="94653"/>
                  </a:cubicBezTo>
                  <a:cubicBezTo>
                    <a:pt x="18296" y="92181"/>
                    <a:pt x="18614" y="89666"/>
                    <a:pt x="19038" y="87167"/>
                  </a:cubicBezTo>
                  <a:cubicBezTo>
                    <a:pt x="19322" y="85142"/>
                    <a:pt x="19594" y="83109"/>
                    <a:pt x="19839" y="81076"/>
                  </a:cubicBezTo>
                  <a:cubicBezTo>
                    <a:pt x="19843" y="81076"/>
                    <a:pt x="19843" y="81080"/>
                    <a:pt x="19843" y="81080"/>
                  </a:cubicBezTo>
                  <a:cubicBezTo>
                    <a:pt x="19866" y="80882"/>
                    <a:pt x="19889" y="80679"/>
                    <a:pt x="19916" y="80481"/>
                  </a:cubicBezTo>
                  <a:lnTo>
                    <a:pt x="19913" y="80481"/>
                  </a:lnTo>
                  <a:cubicBezTo>
                    <a:pt x="20406" y="76310"/>
                    <a:pt x="20772" y="72124"/>
                    <a:pt x="20811" y="67918"/>
                  </a:cubicBezTo>
                  <a:cubicBezTo>
                    <a:pt x="20950" y="65022"/>
                    <a:pt x="20950" y="62127"/>
                    <a:pt x="20947" y="59231"/>
                  </a:cubicBezTo>
                  <a:lnTo>
                    <a:pt x="20950" y="59231"/>
                  </a:lnTo>
                  <a:cubicBezTo>
                    <a:pt x="20947" y="59114"/>
                    <a:pt x="20950" y="59001"/>
                    <a:pt x="20947" y="58885"/>
                  </a:cubicBezTo>
                  <a:cubicBezTo>
                    <a:pt x="20947" y="57921"/>
                    <a:pt x="20947" y="56961"/>
                    <a:pt x="20950" y="56001"/>
                  </a:cubicBezTo>
                  <a:lnTo>
                    <a:pt x="20950" y="55977"/>
                  </a:lnTo>
                  <a:cubicBezTo>
                    <a:pt x="20950" y="55969"/>
                    <a:pt x="20950" y="55958"/>
                    <a:pt x="20950" y="55946"/>
                  </a:cubicBezTo>
                  <a:cubicBezTo>
                    <a:pt x="20997" y="54998"/>
                    <a:pt x="21017" y="54049"/>
                    <a:pt x="21017" y="53101"/>
                  </a:cubicBezTo>
                  <a:cubicBezTo>
                    <a:pt x="21020" y="53105"/>
                    <a:pt x="21024" y="53105"/>
                    <a:pt x="21024" y="53109"/>
                  </a:cubicBezTo>
                  <a:cubicBezTo>
                    <a:pt x="21024" y="53039"/>
                    <a:pt x="21024" y="52973"/>
                    <a:pt x="21024" y="52903"/>
                  </a:cubicBezTo>
                  <a:cubicBezTo>
                    <a:pt x="21024" y="52840"/>
                    <a:pt x="21020" y="52774"/>
                    <a:pt x="21020" y="52712"/>
                  </a:cubicBezTo>
                  <a:cubicBezTo>
                    <a:pt x="21020" y="52463"/>
                    <a:pt x="21020" y="52218"/>
                    <a:pt x="21017" y="51970"/>
                  </a:cubicBezTo>
                  <a:cubicBezTo>
                    <a:pt x="21013" y="51966"/>
                    <a:pt x="21005" y="51962"/>
                    <a:pt x="21001" y="51958"/>
                  </a:cubicBezTo>
                  <a:cubicBezTo>
                    <a:pt x="20954" y="49101"/>
                    <a:pt x="20737" y="46252"/>
                    <a:pt x="20410" y="43410"/>
                  </a:cubicBezTo>
                  <a:cubicBezTo>
                    <a:pt x="20091" y="39352"/>
                    <a:pt x="19971" y="35271"/>
                    <a:pt x="19217" y="31263"/>
                  </a:cubicBezTo>
                  <a:lnTo>
                    <a:pt x="19217" y="31263"/>
                  </a:lnTo>
                  <a:cubicBezTo>
                    <a:pt x="19267" y="31271"/>
                    <a:pt x="19318" y="31290"/>
                    <a:pt x="19368" y="31298"/>
                  </a:cubicBezTo>
                  <a:cubicBezTo>
                    <a:pt x="19532" y="31317"/>
                    <a:pt x="19695" y="31326"/>
                    <a:pt x="19858" y="31326"/>
                  </a:cubicBezTo>
                  <a:cubicBezTo>
                    <a:pt x="20539" y="31326"/>
                    <a:pt x="21209" y="31168"/>
                    <a:pt x="21837" y="30898"/>
                  </a:cubicBezTo>
                  <a:cubicBezTo>
                    <a:pt x="21907" y="31287"/>
                    <a:pt x="21984" y="31679"/>
                    <a:pt x="22047" y="32064"/>
                  </a:cubicBezTo>
                  <a:cubicBezTo>
                    <a:pt x="22618" y="36802"/>
                    <a:pt x="23454" y="41517"/>
                    <a:pt x="23815" y="46275"/>
                  </a:cubicBezTo>
                  <a:cubicBezTo>
                    <a:pt x="23885" y="50800"/>
                    <a:pt x="23796" y="55320"/>
                    <a:pt x="23839" y="59845"/>
                  </a:cubicBezTo>
                  <a:cubicBezTo>
                    <a:pt x="23730" y="62472"/>
                    <a:pt x="23699" y="65100"/>
                    <a:pt x="23668" y="67728"/>
                  </a:cubicBezTo>
                  <a:cubicBezTo>
                    <a:pt x="23660" y="68124"/>
                    <a:pt x="23656" y="68517"/>
                    <a:pt x="23652" y="68909"/>
                  </a:cubicBezTo>
                  <a:cubicBezTo>
                    <a:pt x="23636" y="69881"/>
                    <a:pt x="23621" y="70853"/>
                    <a:pt x="23601" y="71825"/>
                  </a:cubicBezTo>
                  <a:lnTo>
                    <a:pt x="23601" y="71840"/>
                  </a:lnTo>
                  <a:cubicBezTo>
                    <a:pt x="23481" y="75280"/>
                    <a:pt x="22917" y="78682"/>
                    <a:pt x="22486" y="82087"/>
                  </a:cubicBezTo>
                  <a:cubicBezTo>
                    <a:pt x="22202" y="84271"/>
                    <a:pt x="21926" y="86460"/>
                    <a:pt x="21572" y="88632"/>
                  </a:cubicBezTo>
                  <a:cubicBezTo>
                    <a:pt x="21553" y="88761"/>
                    <a:pt x="21526" y="88893"/>
                    <a:pt x="21506" y="89025"/>
                  </a:cubicBezTo>
                  <a:cubicBezTo>
                    <a:pt x="21347" y="89973"/>
                    <a:pt x="21172" y="90918"/>
                    <a:pt x="20974" y="91859"/>
                  </a:cubicBezTo>
                  <a:cubicBezTo>
                    <a:pt x="20962" y="91917"/>
                    <a:pt x="20950" y="91975"/>
                    <a:pt x="20935" y="92034"/>
                  </a:cubicBezTo>
                  <a:cubicBezTo>
                    <a:pt x="20830" y="92516"/>
                    <a:pt x="20721" y="92998"/>
                    <a:pt x="20601" y="93476"/>
                  </a:cubicBezTo>
                  <a:cubicBezTo>
                    <a:pt x="20577" y="93577"/>
                    <a:pt x="20550" y="93678"/>
                    <a:pt x="20523" y="93779"/>
                  </a:cubicBezTo>
                  <a:cubicBezTo>
                    <a:pt x="20402" y="94257"/>
                    <a:pt x="20278" y="94735"/>
                    <a:pt x="20138" y="95209"/>
                  </a:cubicBezTo>
                  <a:cubicBezTo>
                    <a:pt x="19539" y="97429"/>
                    <a:pt x="19135" y="99703"/>
                    <a:pt x="18607" y="101942"/>
                  </a:cubicBezTo>
                  <a:cubicBezTo>
                    <a:pt x="17872" y="104496"/>
                    <a:pt x="17273" y="107084"/>
                    <a:pt x="16605" y="109658"/>
                  </a:cubicBezTo>
                  <a:cubicBezTo>
                    <a:pt x="16099" y="111228"/>
                    <a:pt x="15493" y="112767"/>
                    <a:pt x="14863" y="114295"/>
                  </a:cubicBezTo>
                  <a:cubicBezTo>
                    <a:pt x="14786" y="114481"/>
                    <a:pt x="14696" y="114660"/>
                    <a:pt x="14630" y="114851"/>
                  </a:cubicBezTo>
                  <a:cubicBezTo>
                    <a:pt x="14550" y="115123"/>
                    <a:pt x="14749" y="115395"/>
                    <a:pt x="15015" y="115395"/>
                  </a:cubicBezTo>
                  <a:cubicBezTo>
                    <a:pt x="15019" y="115395"/>
                    <a:pt x="15023" y="115395"/>
                    <a:pt x="15027" y="115395"/>
                  </a:cubicBezTo>
                  <a:cubicBezTo>
                    <a:pt x="15029" y="115395"/>
                    <a:pt x="15032" y="115395"/>
                    <a:pt x="15035" y="115395"/>
                  </a:cubicBezTo>
                  <a:cubicBezTo>
                    <a:pt x="15566" y="115395"/>
                    <a:pt x="15864" y="113935"/>
                    <a:pt x="16107" y="113525"/>
                  </a:cubicBezTo>
                  <a:cubicBezTo>
                    <a:pt x="16947" y="111473"/>
                    <a:pt x="17503" y="109319"/>
                    <a:pt x="18241" y="107228"/>
                  </a:cubicBezTo>
                  <a:cubicBezTo>
                    <a:pt x="18883" y="105234"/>
                    <a:pt x="19271" y="103170"/>
                    <a:pt x="19788" y="101141"/>
                  </a:cubicBezTo>
                  <a:cubicBezTo>
                    <a:pt x="20383" y="98976"/>
                    <a:pt x="20900" y="96791"/>
                    <a:pt x="21327" y="94591"/>
                  </a:cubicBezTo>
                  <a:cubicBezTo>
                    <a:pt x="23728" y="95455"/>
                    <a:pt x="26738" y="96609"/>
                    <a:pt x="29360" y="96609"/>
                  </a:cubicBezTo>
                  <a:cubicBezTo>
                    <a:pt x="30337" y="96609"/>
                    <a:pt x="31261" y="96449"/>
                    <a:pt x="32079" y="96053"/>
                  </a:cubicBezTo>
                  <a:cubicBezTo>
                    <a:pt x="32973" y="95575"/>
                    <a:pt x="33646" y="94778"/>
                    <a:pt x="34011" y="93841"/>
                  </a:cubicBezTo>
                  <a:cubicBezTo>
                    <a:pt x="34369" y="93071"/>
                    <a:pt x="34707" y="92255"/>
                    <a:pt x="34648" y="91388"/>
                  </a:cubicBezTo>
                  <a:cubicBezTo>
                    <a:pt x="34481" y="89453"/>
                    <a:pt x="34198" y="88496"/>
                    <a:pt x="32647" y="87241"/>
                  </a:cubicBezTo>
                  <a:cubicBezTo>
                    <a:pt x="31522" y="86273"/>
                    <a:pt x="30044" y="85929"/>
                    <a:pt x="28568" y="85929"/>
                  </a:cubicBezTo>
                  <a:cubicBezTo>
                    <a:pt x="27815" y="85929"/>
                    <a:pt x="27062" y="86018"/>
                    <a:pt x="26357" y="86160"/>
                  </a:cubicBezTo>
                  <a:cubicBezTo>
                    <a:pt x="25187" y="86409"/>
                    <a:pt x="24091" y="86922"/>
                    <a:pt x="23096" y="87579"/>
                  </a:cubicBezTo>
                  <a:cubicBezTo>
                    <a:pt x="22921" y="87703"/>
                    <a:pt x="22738" y="87824"/>
                    <a:pt x="22560" y="87944"/>
                  </a:cubicBezTo>
                  <a:cubicBezTo>
                    <a:pt x="23003" y="85667"/>
                    <a:pt x="23438" y="83393"/>
                    <a:pt x="23722" y="81088"/>
                  </a:cubicBezTo>
                  <a:cubicBezTo>
                    <a:pt x="23955" y="78821"/>
                    <a:pt x="24126" y="76551"/>
                    <a:pt x="24286" y="74278"/>
                  </a:cubicBezTo>
                  <a:cubicBezTo>
                    <a:pt x="26758" y="74106"/>
                    <a:pt x="29207" y="73667"/>
                    <a:pt x="31636" y="73150"/>
                  </a:cubicBezTo>
                  <a:cubicBezTo>
                    <a:pt x="33945" y="72598"/>
                    <a:pt x="36561" y="72268"/>
                    <a:pt x="38310" y="70515"/>
                  </a:cubicBezTo>
                  <a:cubicBezTo>
                    <a:pt x="39433" y="69364"/>
                    <a:pt x="39507" y="67607"/>
                    <a:pt x="39239" y="66103"/>
                  </a:cubicBezTo>
                  <a:cubicBezTo>
                    <a:pt x="38854" y="63767"/>
                    <a:pt x="36619" y="62088"/>
                    <a:pt x="34376" y="61715"/>
                  </a:cubicBezTo>
                  <a:cubicBezTo>
                    <a:pt x="34022" y="61655"/>
                    <a:pt x="33668" y="61627"/>
                    <a:pt x="33317" y="61627"/>
                  </a:cubicBezTo>
                  <a:cubicBezTo>
                    <a:pt x="31297" y="61627"/>
                    <a:pt x="29349" y="62550"/>
                    <a:pt x="27663" y="63623"/>
                  </a:cubicBezTo>
                  <a:cubicBezTo>
                    <a:pt x="26579" y="64307"/>
                    <a:pt x="25634" y="65170"/>
                    <a:pt x="24818" y="66146"/>
                  </a:cubicBezTo>
                  <a:cubicBezTo>
                    <a:pt x="24946" y="62539"/>
                    <a:pt x="24880" y="58920"/>
                    <a:pt x="25001" y="55309"/>
                  </a:cubicBezTo>
                  <a:cubicBezTo>
                    <a:pt x="24981" y="52957"/>
                    <a:pt x="24900" y="50601"/>
                    <a:pt x="24791" y="48250"/>
                  </a:cubicBezTo>
                  <a:lnTo>
                    <a:pt x="24791" y="48250"/>
                  </a:lnTo>
                  <a:cubicBezTo>
                    <a:pt x="24822" y="48254"/>
                    <a:pt x="24853" y="48257"/>
                    <a:pt x="24884" y="48257"/>
                  </a:cubicBezTo>
                  <a:cubicBezTo>
                    <a:pt x="24933" y="48257"/>
                    <a:pt x="24981" y="48251"/>
                    <a:pt x="25028" y="48234"/>
                  </a:cubicBezTo>
                  <a:cubicBezTo>
                    <a:pt x="27838" y="47647"/>
                    <a:pt x="30653" y="47095"/>
                    <a:pt x="33412" y="46306"/>
                  </a:cubicBezTo>
                  <a:cubicBezTo>
                    <a:pt x="35333" y="45797"/>
                    <a:pt x="37311" y="45128"/>
                    <a:pt x="38726" y="43667"/>
                  </a:cubicBezTo>
                  <a:cubicBezTo>
                    <a:pt x="42081" y="40095"/>
                    <a:pt x="42178" y="32523"/>
                    <a:pt x="36565" y="31193"/>
                  </a:cubicBezTo>
                  <a:cubicBezTo>
                    <a:pt x="36160" y="31087"/>
                    <a:pt x="35765" y="31038"/>
                    <a:pt x="35381" y="31038"/>
                  </a:cubicBezTo>
                  <a:cubicBezTo>
                    <a:pt x="32971" y="31038"/>
                    <a:pt x="30991" y="32974"/>
                    <a:pt x="29553" y="34832"/>
                  </a:cubicBezTo>
                  <a:cubicBezTo>
                    <a:pt x="27555" y="37350"/>
                    <a:pt x="25930" y="40130"/>
                    <a:pt x="24468" y="42987"/>
                  </a:cubicBezTo>
                  <a:cubicBezTo>
                    <a:pt x="24243" y="40067"/>
                    <a:pt x="23963" y="37156"/>
                    <a:pt x="23582" y="34260"/>
                  </a:cubicBezTo>
                  <a:cubicBezTo>
                    <a:pt x="23392" y="32935"/>
                    <a:pt x="23154" y="31621"/>
                    <a:pt x="22890" y="30307"/>
                  </a:cubicBezTo>
                  <a:cubicBezTo>
                    <a:pt x="23403" y="29949"/>
                    <a:pt x="23866" y="29514"/>
                    <a:pt x="24239" y="29020"/>
                  </a:cubicBezTo>
                  <a:cubicBezTo>
                    <a:pt x="25914" y="26622"/>
                    <a:pt x="25770" y="23178"/>
                    <a:pt x="24581" y="20597"/>
                  </a:cubicBezTo>
                  <a:cubicBezTo>
                    <a:pt x="24262" y="20022"/>
                    <a:pt x="23916" y="19427"/>
                    <a:pt x="23508" y="18887"/>
                  </a:cubicBezTo>
                  <a:lnTo>
                    <a:pt x="23508" y="18887"/>
                  </a:lnTo>
                  <a:cubicBezTo>
                    <a:pt x="23992" y="18944"/>
                    <a:pt x="24477" y="18980"/>
                    <a:pt x="24960" y="18980"/>
                  </a:cubicBezTo>
                  <a:cubicBezTo>
                    <a:pt x="25499" y="18980"/>
                    <a:pt x="26037" y="18935"/>
                    <a:pt x="26571" y="18825"/>
                  </a:cubicBezTo>
                  <a:cubicBezTo>
                    <a:pt x="28437" y="18214"/>
                    <a:pt x="30653" y="16321"/>
                    <a:pt x="30003" y="14156"/>
                  </a:cubicBezTo>
                  <a:cubicBezTo>
                    <a:pt x="29514" y="12823"/>
                    <a:pt x="28297" y="11704"/>
                    <a:pt x="26913" y="11346"/>
                  </a:cubicBezTo>
                  <a:cubicBezTo>
                    <a:pt x="26550" y="11258"/>
                    <a:pt x="26179" y="11232"/>
                    <a:pt x="25806" y="11232"/>
                  </a:cubicBezTo>
                  <a:cubicBezTo>
                    <a:pt x="25605" y="11232"/>
                    <a:pt x="25404" y="11239"/>
                    <a:pt x="25203" y="11249"/>
                  </a:cubicBezTo>
                  <a:cubicBezTo>
                    <a:pt x="27555" y="9286"/>
                    <a:pt x="27590" y="5115"/>
                    <a:pt x="25028" y="3319"/>
                  </a:cubicBezTo>
                  <a:cubicBezTo>
                    <a:pt x="24386" y="2936"/>
                    <a:pt x="23663" y="2766"/>
                    <a:pt x="22930" y="2766"/>
                  </a:cubicBezTo>
                  <a:cubicBezTo>
                    <a:pt x="21655" y="2766"/>
                    <a:pt x="20349" y="3280"/>
                    <a:pt x="19392" y="4085"/>
                  </a:cubicBezTo>
                  <a:cubicBezTo>
                    <a:pt x="18447" y="4862"/>
                    <a:pt x="17880" y="5974"/>
                    <a:pt x="17448" y="7097"/>
                  </a:cubicBezTo>
                  <a:cubicBezTo>
                    <a:pt x="17242" y="5041"/>
                    <a:pt x="16640" y="2841"/>
                    <a:pt x="15244" y="1282"/>
                  </a:cubicBezTo>
                  <a:cubicBezTo>
                    <a:pt x="14153" y="609"/>
                    <a:pt x="12851" y="1"/>
                    <a:pt x="1154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" name="Google Shape;322;p16"/>
            <p:cNvSpPr/>
            <p:nvPr/>
          </p:nvSpPr>
          <p:spPr>
            <a:xfrm flipH="1">
              <a:off x="8559832" y="248293"/>
              <a:ext cx="161390" cy="190288"/>
            </a:xfrm>
            <a:custGeom>
              <a:avLst/>
              <a:gdLst/>
              <a:ahLst/>
              <a:cxnLst/>
              <a:rect l="l" t="t" r="r" b="b"/>
              <a:pathLst>
                <a:path w="2340" h="2759" extrusionOk="0">
                  <a:moveTo>
                    <a:pt x="1481" y="1"/>
                  </a:moveTo>
                  <a:cubicBezTo>
                    <a:pt x="1436" y="1"/>
                    <a:pt x="1417" y="66"/>
                    <a:pt x="1411" y="110"/>
                  </a:cubicBezTo>
                  <a:cubicBezTo>
                    <a:pt x="1396" y="170"/>
                    <a:pt x="1381" y="231"/>
                    <a:pt x="1372" y="293"/>
                  </a:cubicBezTo>
                  <a:cubicBezTo>
                    <a:pt x="1350" y="421"/>
                    <a:pt x="1320" y="548"/>
                    <a:pt x="1287" y="674"/>
                  </a:cubicBezTo>
                  <a:cubicBezTo>
                    <a:pt x="1263" y="759"/>
                    <a:pt x="1238" y="844"/>
                    <a:pt x="1215" y="929"/>
                  </a:cubicBezTo>
                  <a:cubicBezTo>
                    <a:pt x="1053" y="659"/>
                    <a:pt x="901" y="381"/>
                    <a:pt x="781" y="87"/>
                  </a:cubicBezTo>
                  <a:cubicBezTo>
                    <a:pt x="783" y="35"/>
                    <a:pt x="746" y="9"/>
                    <a:pt x="707" y="9"/>
                  </a:cubicBezTo>
                  <a:cubicBezTo>
                    <a:pt x="668" y="9"/>
                    <a:pt x="627" y="36"/>
                    <a:pt x="629" y="88"/>
                  </a:cubicBezTo>
                  <a:cubicBezTo>
                    <a:pt x="774" y="440"/>
                    <a:pt x="950" y="781"/>
                    <a:pt x="1140" y="1115"/>
                  </a:cubicBezTo>
                  <a:cubicBezTo>
                    <a:pt x="1135" y="1118"/>
                    <a:pt x="1129" y="1122"/>
                    <a:pt x="1123" y="1125"/>
                  </a:cubicBezTo>
                  <a:cubicBezTo>
                    <a:pt x="811" y="1011"/>
                    <a:pt x="502" y="833"/>
                    <a:pt x="189" y="771"/>
                  </a:cubicBezTo>
                  <a:lnTo>
                    <a:pt x="189" y="771"/>
                  </a:lnTo>
                  <a:cubicBezTo>
                    <a:pt x="0" y="937"/>
                    <a:pt x="668" y="1035"/>
                    <a:pt x="765" y="1110"/>
                  </a:cubicBezTo>
                  <a:cubicBezTo>
                    <a:pt x="836" y="1142"/>
                    <a:pt x="906" y="1173"/>
                    <a:pt x="978" y="1204"/>
                  </a:cubicBezTo>
                  <a:cubicBezTo>
                    <a:pt x="804" y="1298"/>
                    <a:pt x="629" y="1389"/>
                    <a:pt x="457" y="1486"/>
                  </a:cubicBezTo>
                  <a:cubicBezTo>
                    <a:pt x="389" y="1537"/>
                    <a:pt x="209" y="1569"/>
                    <a:pt x="276" y="1686"/>
                  </a:cubicBezTo>
                  <a:cubicBezTo>
                    <a:pt x="288" y="1704"/>
                    <a:pt x="310" y="1714"/>
                    <a:pt x="332" y="1714"/>
                  </a:cubicBezTo>
                  <a:cubicBezTo>
                    <a:pt x="344" y="1714"/>
                    <a:pt x="357" y="1711"/>
                    <a:pt x="367" y="1704"/>
                  </a:cubicBezTo>
                  <a:cubicBezTo>
                    <a:pt x="611" y="1559"/>
                    <a:pt x="863" y="1426"/>
                    <a:pt x="1117" y="1298"/>
                  </a:cubicBezTo>
                  <a:lnTo>
                    <a:pt x="1117" y="1298"/>
                  </a:lnTo>
                  <a:cubicBezTo>
                    <a:pt x="1095" y="1385"/>
                    <a:pt x="1072" y="1471"/>
                    <a:pt x="1052" y="1558"/>
                  </a:cubicBezTo>
                  <a:cubicBezTo>
                    <a:pt x="969" y="1921"/>
                    <a:pt x="878" y="2283"/>
                    <a:pt x="814" y="2649"/>
                  </a:cubicBezTo>
                  <a:cubicBezTo>
                    <a:pt x="806" y="2699"/>
                    <a:pt x="842" y="2751"/>
                    <a:pt x="893" y="2758"/>
                  </a:cubicBezTo>
                  <a:cubicBezTo>
                    <a:pt x="897" y="2758"/>
                    <a:pt x="901" y="2759"/>
                    <a:pt x="906" y="2759"/>
                  </a:cubicBezTo>
                  <a:cubicBezTo>
                    <a:pt x="951" y="2759"/>
                    <a:pt x="988" y="2721"/>
                    <a:pt x="994" y="2676"/>
                  </a:cubicBezTo>
                  <a:cubicBezTo>
                    <a:pt x="1008" y="2589"/>
                    <a:pt x="1024" y="2504"/>
                    <a:pt x="1040" y="2419"/>
                  </a:cubicBezTo>
                  <a:cubicBezTo>
                    <a:pt x="1067" y="2280"/>
                    <a:pt x="1097" y="2131"/>
                    <a:pt x="1128" y="1981"/>
                  </a:cubicBezTo>
                  <a:cubicBezTo>
                    <a:pt x="1173" y="1766"/>
                    <a:pt x="1222" y="1552"/>
                    <a:pt x="1270" y="1337"/>
                  </a:cubicBezTo>
                  <a:cubicBezTo>
                    <a:pt x="1437" y="1622"/>
                    <a:pt x="1610" y="1903"/>
                    <a:pt x="1778" y="2184"/>
                  </a:cubicBezTo>
                  <a:cubicBezTo>
                    <a:pt x="1794" y="2209"/>
                    <a:pt x="1820" y="2221"/>
                    <a:pt x="1846" y="2221"/>
                  </a:cubicBezTo>
                  <a:cubicBezTo>
                    <a:pt x="1891" y="2221"/>
                    <a:pt x="1938" y="2187"/>
                    <a:pt x="1942" y="2136"/>
                  </a:cubicBezTo>
                  <a:cubicBezTo>
                    <a:pt x="1889" y="1943"/>
                    <a:pt x="1726" y="1782"/>
                    <a:pt x="1630" y="1596"/>
                  </a:cubicBezTo>
                  <a:cubicBezTo>
                    <a:pt x="1600" y="1547"/>
                    <a:pt x="1569" y="1499"/>
                    <a:pt x="1538" y="1450"/>
                  </a:cubicBezTo>
                  <a:lnTo>
                    <a:pt x="1538" y="1450"/>
                  </a:lnTo>
                  <a:cubicBezTo>
                    <a:pt x="1751" y="1543"/>
                    <a:pt x="1966" y="1631"/>
                    <a:pt x="2185" y="1709"/>
                  </a:cubicBezTo>
                  <a:cubicBezTo>
                    <a:pt x="2193" y="1711"/>
                    <a:pt x="2202" y="1712"/>
                    <a:pt x="2210" y="1712"/>
                  </a:cubicBezTo>
                  <a:cubicBezTo>
                    <a:pt x="2295" y="1712"/>
                    <a:pt x="2322" y="1567"/>
                    <a:pt x="2229" y="1540"/>
                  </a:cubicBezTo>
                  <a:cubicBezTo>
                    <a:pt x="1950" y="1441"/>
                    <a:pt x="1674" y="1333"/>
                    <a:pt x="1397" y="1227"/>
                  </a:cubicBezTo>
                  <a:cubicBezTo>
                    <a:pt x="1387" y="1210"/>
                    <a:pt x="1376" y="1192"/>
                    <a:pt x="1365" y="1175"/>
                  </a:cubicBezTo>
                  <a:cubicBezTo>
                    <a:pt x="1663" y="1032"/>
                    <a:pt x="1963" y="897"/>
                    <a:pt x="2268" y="768"/>
                  </a:cubicBezTo>
                  <a:cubicBezTo>
                    <a:pt x="2339" y="739"/>
                    <a:pt x="2338" y="624"/>
                    <a:pt x="2268" y="594"/>
                  </a:cubicBezTo>
                  <a:cubicBezTo>
                    <a:pt x="1944" y="655"/>
                    <a:pt x="1641" y="851"/>
                    <a:pt x="1339" y="1012"/>
                  </a:cubicBezTo>
                  <a:cubicBezTo>
                    <a:pt x="1368" y="873"/>
                    <a:pt x="1395" y="733"/>
                    <a:pt x="1418" y="592"/>
                  </a:cubicBezTo>
                  <a:cubicBezTo>
                    <a:pt x="1444" y="467"/>
                    <a:pt x="1476" y="339"/>
                    <a:pt x="1505" y="215"/>
                  </a:cubicBezTo>
                  <a:cubicBezTo>
                    <a:pt x="1513" y="178"/>
                    <a:pt x="1521" y="141"/>
                    <a:pt x="1531" y="105"/>
                  </a:cubicBezTo>
                  <a:cubicBezTo>
                    <a:pt x="1545" y="73"/>
                    <a:pt x="1551" y="34"/>
                    <a:pt x="1513" y="10"/>
                  </a:cubicBezTo>
                  <a:cubicBezTo>
                    <a:pt x="1501" y="4"/>
                    <a:pt x="1491" y="1"/>
                    <a:pt x="148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" name="Google Shape;323;p16"/>
            <p:cNvSpPr/>
            <p:nvPr/>
          </p:nvSpPr>
          <p:spPr>
            <a:xfrm flipH="1">
              <a:off x="8883199" y="270715"/>
              <a:ext cx="62487" cy="48486"/>
            </a:xfrm>
            <a:custGeom>
              <a:avLst/>
              <a:gdLst/>
              <a:ahLst/>
              <a:cxnLst/>
              <a:rect l="l" t="t" r="r" b="b"/>
              <a:pathLst>
                <a:path w="906" h="703" extrusionOk="0">
                  <a:moveTo>
                    <a:pt x="453" y="1"/>
                  </a:moveTo>
                  <a:cubicBezTo>
                    <a:pt x="2" y="1"/>
                    <a:pt x="0" y="703"/>
                    <a:pt x="453" y="703"/>
                  </a:cubicBezTo>
                  <a:cubicBezTo>
                    <a:pt x="905" y="703"/>
                    <a:pt x="905" y="1"/>
                    <a:pt x="45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" name="Google Shape;324;p16"/>
            <p:cNvSpPr/>
            <p:nvPr/>
          </p:nvSpPr>
          <p:spPr>
            <a:xfrm flipH="1">
              <a:off x="157374" y="4603990"/>
              <a:ext cx="62487" cy="48486"/>
            </a:xfrm>
            <a:custGeom>
              <a:avLst/>
              <a:gdLst/>
              <a:ahLst/>
              <a:cxnLst/>
              <a:rect l="l" t="t" r="r" b="b"/>
              <a:pathLst>
                <a:path w="906" h="703" extrusionOk="0">
                  <a:moveTo>
                    <a:pt x="453" y="1"/>
                  </a:moveTo>
                  <a:cubicBezTo>
                    <a:pt x="2" y="1"/>
                    <a:pt x="0" y="703"/>
                    <a:pt x="453" y="703"/>
                  </a:cubicBezTo>
                  <a:cubicBezTo>
                    <a:pt x="905" y="703"/>
                    <a:pt x="905" y="1"/>
                    <a:pt x="45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" name="Google Shape;325;p16"/>
            <p:cNvSpPr/>
            <p:nvPr/>
          </p:nvSpPr>
          <p:spPr>
            <a:xfrm>
              <a:off x="219857" y="4801874"/>
              <a:ext cx="161390" cy="190288"/>
            </a:xfrm>
            <a:custGeom>
              <a:avLst/>
              <a:gdLst/>
              <a:ahLst/>
              <a:cxnLst/>
              <a:rect l="l" t="t" r="r" b="b"/>
              <a:pathLst>
                <a:path w="2340" h="2759" extrusionOk="0">
                  <a:moveTo>
                    <a:pt x="1482" y="1"/>
                  </a:moveTo>
                  <a:cubicBezTo>
                    <a:pt x="1436" y="1"/>
                    <a:pt x="1417" y="65"/>
                    <a:pt x="1411" y="109"/>
                  </a:cubicBezTo>
                  <a:cubicBezTo>
                    <a:pt x="1396" y="170"/>
                    <a:pt x="1382" y="231"/>
                    <a:pt x="1373" y="293"/>
                  </a:cubicBezTo>
                  <a:cubicBezTo>
                    <a:pt x="1351" y="421"/>
                    <a:pt x="1321" y="548"/>
                    <a:pt x="1287" y="672"/>
                  </a:cubicBezTo>
                  <a:cubicBezTo>
                    <a:pt x="1262" y="758"/>
                    <a:pt x="1239" y="843"/>
                    <a:pt x="1215" y="928"/>
                  </a:cubicBezTo>
                  <a:cubicBezTo>
                    <a:pt x="1052" y="657"/>
                    <a:pt x="901" y="381"/>
                    <a:pt x="781" y="87"/>
                  </a:cubicBezTo>
                  <a:cubicBezTo>
                    <a:pt x="784" y="34"/>
                    <a:pt x="746" y="9"/>
                    <a:pt x="707" y="9"/>
                  </a:cubicBezTo>
                  <a:cubicBezTo>
                    <a:pt x="668" y="9"/>
                    <a:pt x="628" y="35"/>
                    <a:pt x="629" y="87"/>
                  </a:cubicBezTo>
                  <a:cubicBezTo>
                    <a:pt x="773" y="440"/>
                    <a:pt x="951" y="781"/>
                    <a:pt x="1141" y="1115"/>
                  </a:cubicBezTo>
                  <a:cubicBezTo>
                    <a:pt x="1135" y="1119"/>
                    <a:pt x="1129" y="1121"/>
                    <a:pt x="1124" y="1124"/>
                  </a:cubicBezTo>
                  <a:cubicBezTo>
                    <a:pt x="810" y="1010"/>
                    <a:pt x="502" y="831"/>
                    <a:pt x="190" y="772"/>
                  </a:cubicBezTo>
                  <a:lnTo>
                    <a:pt x="190" y="772"/>
                  </a:lnTo>
                  <a:cubicBezTo>
                    <a:pt x="1" y="938"/>
                    <a:pt x="667" y="1034"/>
                    <a:pt x="765" y="1110"/>
                  </a:cubicBezTo>
                  <a:cubicBezTo>
                    <a:pt x="835" y="1140"/>
                    <a:pt x="907" y="1173"/>
                    <a:pt x="977" y="1204"/>
                  </a:cubicBezTo>
                  <a:cubicBezTo>
                    <a:pt x="804" y="1297"/>
                    <a:pt x="629" y="1389"/>
                    <a:pt x="457" y="1485"/>
                  </a:cubicBezTo>
                  <a:cubicBezTo>
                    <a:pt x="389" y="1537"/>
                    <a:pt x="209" y="1568"/>
                    <a:pt x="275" y="1684"/>
                  </a:cubicBezTo>
                  <a:cubicBezTo>
                    <a:pt x="288" y="1703"/>
                    <a:pt x="311" y="1714"/>
                    <a:pt x="333" y="1714"/>
                  </a:cubicBezTo>
                  <a:cubicBezTo>
                    <a:pt x="345" y="1714"/>
                    <a:pt x="357" y="1710"/>
                    <a:pt x="367" y="1703"/>
                  </a:cubicBezTo>
                  <a:lnTo>
                    <a:pt x="367" y="1704"/>
                  </a:lnTo>
                  <a:cubicBezTo>
                    <a:pt x="612" y="1559"/>
                    <a:pt x="863" y="1425"/>
                    <a:pt x="1117" y="1297"/>
                  </a:cubicBezTo>
                  <a:lnTo>
                    <a:pt x="1117" y="1297"/>
                  </a:lnTo>
                  <a:cubicBezTo>
                    <a:pt x="1095" y="1384"/>
                    <a:pt x="1072" y="1470"/>
                    <a:pt x="1052" y="1558"/>
                  </a:cubicBezTo>
                  <a:cubicBezTo>
                    <a:pt x="968" y="1921"/>
                    <a:pt x="877" y="2282"/>
                    <a:pt x="815" y="2649"/>
                  </a:cubicBezTo>
                  <a:cubicBezTo>
                    <a:pt x="807" y="2699"/>
                    <a:pt x="842" y="2751"/>
                    <a:pt x="892" y="2758"/>
                  </a:cubicBezTo>
                  <a:cubicBezTo>
                    <a:pt x="896" y="2758"/>
                    <a:pt x="901" y="2759"/>
                    <a:pt x="905" y="2759"/>
                  </a:cubicBezTo>
                  <a:cubicBezTo>
                    <a:pt x="950" y="2759"/>
                    <a:pt x="987" y="2721"/>
                    <a:pt x="994" y="2676"/>
                  </a:cubicBezTo>
                  <a:cubicBezTo>
                    <a:pt x="1008" y="2589"/>
                    <a:pt x="1024" y="2504"/>
                    <a:pt x="1041" y="2418"/>
                  </a:cubicBezTo>
                  <a:cubicBezTo>
                    <a:pt x="1067" y="2280"/>
                    <a:pt x="1097" y="2131"/>
                    <a:pt x="1127" y="1981"/>
                  </a:cubicBezTo>
                  <a:cubicBezTo>
                    <a:pt x="1173" y="1765"/>
                    <a:pt x="1223" y="1552"/>
                    <a:pt x="1270" y="1338"/>
                  </a:cubicBezTo>
                  <a:cubicBezTo>
                    <a:pt x="1437" y="1622"/>
                    <a:pt x="1610" y="1902"/>
                    <a:pt x="1777" y="2184"/>
                  </a:cubicBezTo>
                  <a:cubicBezTo>
                    <a:pt x="1794" y="2209"/>
                    <a:pt x="1820" y="2221"/>
                    <a:pt x="1847" y="2221"/>
                  </a:cubicBezTo>
                  <a:cubicBezTo>
                    <a:pt x="1892" y="2221"/>
                    <a:pt x="1938" y="2187"/>
                    <a:pt x="1942" y="2136"/>
                  </a:cubicBezTo>
                  <a:cubicBezTo>
                    <a:pt x="1888" y="1943"/>
                    <a:pt x="1726" y="1782"/>
                    <a:pt x="1630" y="1596"/>
                  </a:cubicBezTo>
                  <a:cubicBezTo>
                    <a:pt x="1600" y="1547"/>
                    <a:pt x="1570" y="1499"/>
                    <a:pt x="1539" y="1450"/>
                  </a:cubicBezTo>
                  <a:lnTo>
                    <a:pt x="1539" y="1450"/>
                  </a:lnTo>
                  <a:cubicBezTo>
                    <a:pt x="1752" y="1543"/>
                    <a:pt x="1966" y="1631"/>
                    <a:pt x="2185" y="1709"/>
                  </a:cubicBezTo>
                  <a:cubicBezTo>
                    <a:pt x="2194" y="1711"/>
                    <a:pt x="2202" y="1712"/>
                    <a:pt x="2209" y="1712"/>
                  </a:cubicBezTo>
                  <a:cubicBezTo>
                    <a:pt x="2296" y="1712"/>
                    <a:pt x="2322" y="1567"/>
                    <a:pt x="2229" y="1539"/>
                  </a:cubicBezTo>
                  <a:cubicBezTo>
                    <a:pt x="1950" y="1441"/>
                    <a:pt x="1673" y="1333"/>
                    <a:pt x="1398" y="1227"/>
                  </a:cubicBezTo>
                  <a:cubicBezTo>
                    <a:pt x="1386" y="1210"/>
                    <a:pt x="1376" y="1192"/>
                    <a:pt x="1366" y="1174"/>
                  </a:cubicBezTo>
                  <a:cubicBezTo>
                    <a:pt x="1663" y="1032"/>
                    <a:pt x="1964" y="897"/>
                    <a:pt x="2267" y="768"/>
                  </a:cubicBezTo>
                  <a:cubicBezTo>
                    <a:pt x="2340" y="739"/>
                    <a:pt x="2337" y="624"/>
                    <a:pt x="2267" y="594"/>
                  </a:cubicBezTo>
                  <a:cubicBezTo>
                    <a:pt x="1943" y="655"/>
                    <a:pt x="1640" y="850"/>
                    <a:pt x="1339" y="1012"/>
                  </a:cubicBezTo>
                  <a:cubicBezTo>
                    <a:pt x="1368" y="873"/>
                    <a:pt x="1396" y="732"/>
                    <a:pt x="1419" y="592"/>
                  </a:cubicBezTo>
                  <a:cubicBezTo>
                    <a:pt x="1443" y="467"/>
                    <a:pt x="1475" y="339"/>
                    <a:pt x="1505" y="215"/>
                  </a:cubicBezTo>
                  <a:cubicBezTo>
                    <a:pt x="1513" y="178"/>
                    <a:pt x="1521" y="141"/>
                    <a:pt x="1532" y="105"/>
                  </a:cubicBezTo>
                  <a:cubicBezTo>
                    <a:pt x="1545" y="73"/>
                    <a:pt x="1550" y="33"/>
                    <a:pt x="1513" y="10"/>
                  </a:cubicBezTo>
                  <a:cubicBezTo>
                    <a:pt x="1501" y="4"/>
                    <a:pt x="1491" y="1"/>
                    <a:pt x="148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" name="Google Shape;326;p16"/>
            <p:cNvSpPr/>
            <p:nvPr/>
          </p:nvSpPr>
          <p:spPr>
            <a:xfrm>
              <a:off x="8789478" y="574099"/>
              <a:ext cx="129319" cy="147320"/>
            </a:xfrm>
            <a:custGeom>
              <a:avLst/>
              <a:gdLst/>
              <a:ahLst/>
              <a:cxnLst/>
              <a:rect l="l" t="t" r="r" b="b"/>
              <a:pathLst>
                <a:path w="1875" h="2136" extrusionOk="0">
                  <a:moveTo>
                    <a:pt x="618" y="0"/>
                  </a:moveTo>
                  <a:cubicBezTo>
                    <a:pt x="612" y="0"/>
                    <a:pt x="607" y="1"/>
                    <a:pt x="602" y="3"/>
                  </a:cubicBezTo>
                  <a:cubicBezTo>
                    <a:pt x="528" y="29"/>
                    <a:pt x="551" y="116"/>
                    <a:pt x="576" y="170"/>
                  </a:cubicBezTo>
                  <a:cubicBezTo>
                    <a:pt x="620" y="297"/>
                    <a:pt x="648" y="428"/>
                    <a:pt x="680" y="558"/>
                  </a:cubicBezTo>
                  <a:cubicBezTo>
                    <a:pt x="711" y="711"/>
                    <a:pt x="739" y="863"/>
                    <a:pt x="766" y="1016"/>
                  </a:cubicBezTo>
                  <a:cubicBezTo>
                    <a:pt x="598" y="1055"/>
                    <a:pt x="431" y="1097"/>
                    <a:pt x="260" y="1121"/>
                  </a:cubicBezTo>
                  <a:cubicBezTo>
                    <a:pt x="234" y="1124"/>
                    <a:pt x="208" y="1125"/>
                    <a:pt x="181" y="1125"/>
                  </a:cubicBezTo>
                  <a:cubicBezTo>
                    <a:pt x="141" y="1125"/>
                    <a:pt x="102" y="1122"/>
                    <a:pt x="63" y="1115"/>
                  </a:cubicBezTo>
                  <a:cubicBezTo>
                    <a:pt x="62" y="1115"/>
                    <a:pt x="61" y="1115"/>
                    <a:pt x="60" y="1115"/>
                  </a:cubicBezTo>
                  <a:cubicBezTo>
                    <a:pt x="19" y="1115"/>
                    <a:pt x="1" y="1180"/>
                    <a:pt x="40" y="1202"/>
                  </a:cubicBezTo>
                  <a:cubicBezTo>
                    <a:pt x="87" y="1205"/>
                    <a:pt x="133" y="1206"/>
                    <a:pt x="179" y="1206"/>
                  </a:cubicBezTo>
                  <a:cubicBezTo>
                    <a:pt x="359" y="1206"/>
                    <a:pt x="538" y="1185"/>
                    <a:pt x="717" y="1154"/>
                  </a:cubicBezTo>
                  <a:lnTo>
                    <a:pt x="717" y="1154"/>
                  </a:lnTo>
                  <a:cubicBezTo>
                    <a:pt x="698" y="1188"/>
                    <a:pt x="680" y="1221"/>
                    <a:pt x="662" y="1255"/>
                  </a:cubicBezTo>
                  <a:cubicBezTo>
                    <a:pt x="519" y="1520"/>
                    <a:pt x="372" y="1781"/>
                    <a:pt x="254" y="2058"/>
                  </a:cubicBezTo>
                  <a:cubicBezTo>
                    <a:pt x="242" y="2086"/>
                    <a:pt x="256" y="2120"/>
                    <a:pt x="284" y="2132"/>
                  </a:cubicBezTo>
                  <a:cubicBezTo>
                    <a:pt x="291" y="2134"/>
                    <a:pt x="298" y="2136"/>
                    <a:pt x="304" y="2136"/>
                  </a:cubicBezTo>
                  <a:cubicBezTo>
                    <a:pt x="345" y="2136"/>
                    <a:pt x="361" y="2085"/>
                    <a:pt x="375" y="2050"/>
                  </a:cubicBezTo>
                  <a:cubicBezTo>
                    <a:pt x="497" y="1783"/>
                    <a:pt x="634" y="1523"/>
                    <a:pt x="771" y="1264"/>
                  </a:cubicBezTo>
                  <a:cubicBezTo>
                    <a:pt x="780" y="1245"/>
                    <a:pt x="791" y="1227"/>
                    <a:pt x="801" y="1207"/>
                  </a:cubicBezTo>
                  <a:cubicBezTo>
                    <a:pt x="836" y="1409"/>
                    <a:pt x="870" y="1611"/>
                    <a:pt x="907" y="1813"/>
                  </a:cubicBezTo>
                  <a:cubicBezTo>
                    <a:pt x="913" y="1848"/>
                    <a:pt x="938" y="1863"/>
                    <a:pt x="963" y="1863"/>
                  </a:cubicBezTo>
                  <a:cubicBezTo>
                    <a:pt x="999" y="1863"/>
                    <a:pt x="1036" y="1834"/>
                    <a:pt x="1027" y="1788"/>
                  </a:cubicBezTo>
                  <a:cubicBezTo>
                    <a:pt x="987" y="1565"/>
                    <a:pt x="945" y="1341"/>
                    <a:pt x="905" y="1119"/>
                  </a:cubicBezTo>
                  <a:cubicBezTo>
                    <a:pt x="1203" y="1056"/>
                    <a:pt x="1501" y="979"/>
                    <a:pt x="1799" y="940"/>
                  </a:cubicBezTo>
                  <a:cubicBezTo>
                    <a:pt x="1875" y="927"/>
                    <a:pt x="1863" y="809"/>
                    <a:pt x="1792" y="809"/>
                  </a:cubicBezTo>
                  <a:cubicBezTo>
                    <a:pt x="1788" y="809"/>
                    <a:pt x="1784" y="809"/>
                    <a:pt x="1780" y="810"/>
                  </a:cubicBezTo>
                  <a:cubicBezTo>
                    <a:pt x="1546" y="848"/>
                    <a:pt x="1314" y="896"/>
                    <a:pt x="1082" y="945"/>
                  </a:cubicBezTo>
                  <a:cubicBezTo>
                    <a:pt x="1030" y="955"/>
                    <a:pt x="977" y="966"/>
                    <a:pt x="926" y="979"/>
                  </a:cubicBezTo>
                  <a:cubicBezTo>
                    <a:pt x="1024" y="805"/>
                    <a:pt x="1125" y="633"/>
                    <a:pt x="1216" y="456"/>
                  </a:cubicBezTo>
                  <a:cubicBezTo>
                    <a:pt x="1248" y="411"/>
                    <a:pt x="1278" y="364"/>
                    <a:pt x="1309" y="318"/>
                  </a:cubicBezTo>
                  <a:cubicBezTo>
                    <a:pt x="1327" y="304"/>
                    <a:pt x="1334" y="279"/>
                    <a:pt x="1322" y="260"/>
                  </a:cubicBezTo>
                  <a:cubicBezTo>
                    <a:pt x="1312" y="245"/>
                    <a:pt x="1301" y="239"/>
                    <a:pt x="1289" y="239"/>
                  </a:cubicBezTo>
                  <a:cubicBezTo>
                    <a:pt x="1267" y="239"/>
                    <a:pt x="1245" y="260"/>
                    <a:pt x="1234" y="283"/>
                  </a:cubicBezTo>
                  <a:cubicBezTo>
                    <a:pt x="1206" y="326"/>
                    <a:pt x="1180" y="371"/>
                    <a:pt x="1155" y="414"/>
                  </a:cubicBezTo>
                  <a:cubicBezTo>
                    <a:pt x="1043" y="565"/>
                    <a:pt x="950" y="727"/>
                    <a:pt x="860" y="890"/>
                  </a:cubicBezTo>
                  <a:cubicBezTo>
                    <a:pt x="815" y="683"/>
                    <a:pt x="766" y="0"/>
                    <a:pt x="61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" name="Google Shape;327;p16"/>
            <p:cNvSpPr/>
            <p:nvPr/>
          </p:nvSpPr>
          <p:spPr>
            <a:xfrm>
              <a:off x="451788" y="4517768"/>
              <a:ext cx="39589" cy="30761"/>
            </a:xfrm>
            <a:custGeom>
              <a:avLst/>
              <a:gdLst/>
              <a:ahLst/>
              <a:cxnLst/>
              <a:rect l="l" t="t" r="r" b="b"/>
              <a:pathLst>
                <a:path w="574" h="446" extrusionOk="0">
                  <a:moveTo>
                    <a:pt x="287" y="1"/>
                  </a:moveTo>
                  <a:cubicBezTo>
                    <a:pt x="1" y="1"/>
                    <a:pt x="0" y="446"/>
                    <a:pt x="287" y="446"/>
                  </a:cubicBezTo>
                  <a:cubicBezTo>
                    <a:pt x="573" y="446"/>
                    <a:pt x="573" y="1"/>
                    <a:pt x="28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9">
    <p:spTree>
      <p:nvGrpSpPr>
        <p:cNvPr id="1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4" name="Google Shape;404;p19"/>
          <p:cNvGrpSpPr/>
          <p:nvPr/>
        </p:nvGrpSpPr>
        <p:grpSpPr>
          <a:xfrm>
            <a:off x="-1430" y="-210737"/>
            <a:ext cx="9203745" cy="5695074"/>
            <a:chOff x="-1430" y="-210737"/>
            <a:chExt cx="9203745" cy="5695074"/>
          </a:xfrm>
        </p:grpSpPr>
        <p:sp>
          <p:nvSpPr>
            <p:cNvPr id="405" name="Google Shape;405;p19"/>
            <p:cNvSpPr/>
            <p:nvPr/>
          </p:nvSpPr>
          <p:spPr>
            <a:xfrm>
              <a:off x="-1430" y="4289700"/>
              <a:ext cx="691623" cy="769072"/>
            </a:xfrm>
            <a:custGeom>
              <a:avLst/>
              <a:gdLst/>
              <a:ahLst/>
              <a:cxnLst/>
              <a:rect l="l" t="t" r="r" b="b"/>
              <a:pathLst>
                <a:path w="12895" h="14339" extrusionOk="0">
                  <a:moveTo>
                    <a:pt x="7617" y="1110"/>
                  </a:moveTo>
                  <a:cubicBezTo>
                    <a:pt x="7618" y="1110"/>
                    <a:pt x="7619" y="1110"/>
                    <a:pt x="7619" y="1111"/>
                  </a:cubicBezTo>
                  <a:cubicBezTo>
                    <a:pt x="7621" y="1111"/>
                    <a:pt x="7622" y="1112"/>
                    <a:pt x="7623" y="1112"/>
                  </a:cubicBezTo>
                  <a:cubicBezTo>
                    <a:pt x="7621" y="1112"/>
                    <a:pt x="7618" y="1111"/>
                    <a:pt x="7617" y="1110"/>
                  </a:cubicBezTo>
                  <a:close/>
                  <a:moveTo>
                    <a:pt x="7604" y="1105"/>
                  </a:moveTo>
                  <a:cubicBezTo>
                    <a:pt x="7606" y="1106"/>
                    <a:pt x="7607" y="1106"/>
                    <a:pt x="7608" y="1106"/>
                  </a:cubicBezTo>
                  <a:cubicBezTo>
                    <a:pt x="7610" y="1107"/>
                    <a:pt x="7611" y="1107"/>
                    <a:pt x="7614" y="1108"/>
                  </a:cubicBezTo>
                  <a:cubicBezTo>
                    <a:pt x="7838" y="1255"/>
                    <a:pt x="7693" y="1739"/>
                    <a:pt x="7641" y="1958"/>
                  </a:cubicBezTo>
                  <a:cubicBezTo>
                    <a:pt x="7596" y="2095"/>
                    <a:pt x="7539" y="2227"/>
                    <a:pt x="7484" y="2360"/>
                  </a:cubicBezTo>
                  <a:cubicBezTo>
                    <a:pt x="7457" y="2421"/>
                    <a:pt x="7443" y="2518"/>
                    <a:pt x="7527" y="2537"/>
                  </a:cubicBezTo>
                  <a:cubicBezTo>
                    <a:pt x="7537" y="2539"/>
                    <a:pt x="7546" y="2540"/>
                    <a:pt x="7555" y="2540"/>
                  </a:cubicBezTo>
                  <a:cubicBezTo>
                    <a:pt x="7616" y="2540"/>
                    <a:pt x="7668" y="2492"/>
                    <a:pt x="7716" y="2458"/>
                  </a:cubicBezTo>
                  <a:cubicBezTo>
                    <a:pt x="7891" y="2337"/>
                    <a:pt x="8033" y="2164"/>
                    <a:pt x="8230" y="2081"/>
                  </a:cubicBezTo>
                  <a:cubicBezTo>
                    <a:pt x="8340" y="2120"/>
                    <a:pt x="8318" y="2262"/>
                    <a:pt x="8308" y="2354"/>
                  </a:cubicBezTo>
                  <a:cubicBezTo>
                    <a:pt x="8226" y="2723"/>
                    <a:pt x="7966" y="3023"/>
                    <a:pt x="7723" y="3301"/>
                  </a:cubicBezTo>
                  <a:cubicBezTo>
                    <a:pt x="7604" y="3424"/>
                    <a:pt x="7492" y="3557"/>
                    <a:pt x="7348" y="3651"/>
                  </a:cubicBezTo>
                  <a:cubicBezTo>
                    <a:pt x="7307" y="3671"/>
                    <a:pt x="7263" y="3694"/>
                    <a:pt x="7252" y="3741"/>
                  </a:cubicBezTo>
                  <a:cubicBezTo>
                    <a:pt x="7247" y="3740"/>
                    <a:pt x="7241" y="3740"/>
                    <a:pt x="7236" y="3740"/>
                  </a:cubicBezTo>
                  <a:cubicBezTo>
                    <a:pt x="7195" y="3740"/>
                    <a:pt x="7161" y="3773"/>
                    <a:pt x="7118" y="3773"/>
                  </a:cubicBezTo>
                  <a:cubicBezTo>
                    <a:pt x="7115" y="3773"/>
                    <a:pt x="7111" y="3773"/>
                    <a:pt x="7108" y="3773"/>
                  </a:cubicBezTo>
                  <a:cubicBezTo>
                    <a:pt x="7039" y="3768"/>
                    <a:pt x="6970" y="3752"/>
                    <a:pt x="6905" y="3729"/>
                  </a:cubicBezTo>
                  <a:cubicBezTo>
                    <a:pt x="6865" y="3716"/>
                    <a:pt x="6827" y="3700"/>
                    <a:pt x="6790" y="3681"/>
                  </a:cubicBezTo>
                  <a:cubicBezTo>
                    <a:pt x="6728" y="3649"/>
                    <a:pt x="6669" y="3611"/>
                    <a:pt x="6613" y="3568"/>
                  </a:cubicBezTo>
                  <a:cubicBezTo>
                    <a:pt x="6592" y="3552"/>
                    <a:pt x="6571" y="3535"/>
                    <a:pt x="6551" y="3517"/>
                  </a:cubicBezTo>
                  <a:cubicBezTo>
                    <a:pt x="6479" y="3453"/>
                    <a:pt x="6412" y="3382"/>
                    <a:pt x="6355" y="3307"/>
                  </a:cubicBezTo>
                  <a:lnTo>
                    <a:pt x="6355" y="3306"/>
                  </a:lnTo>
                  <a:cubicBezTo>
                    <a:pt x="6093" y="2957"/>
                    <a:pt x="5994" y="2514"/>
                    <a:pt x="6051" y="2082"/>
                  </a:cubicBezTo>
                  <a:cubicBezTo>
                    <a:pt x="6144" y="1772"/>
                    <a:pt x="6283" y="1451"/>
                    <a:pt x="6496" y="1205"/>
                  </a:cubicBezTo>
                  <a:cubicBezTo>
                    <a:pt x="6503" y="1203"/>
                    <a:pt x="6510" y="1201"/>
                    <a:pt x="6517" y="1201"/>
                  </a:cubicBezTo>
                  <a:cubicBezTo>
                    <a:pt x="6644" y="1201"/>
                    <a:pt x="6676" y="1680"/>
                    <a:pt x="6660" y="1772"/>
                  </a:cubicBezTo>
                  <a:cubicBezTo>
                    <a:pt x="6653" y="1897"/>
                    <a:pt x="6644" y="2021"/>
                    <a:pt x="6632" y="2144"/>
                  </a:cubicBezTo>
                  <a:cubicBezTo>
                    <a:pt x="6624" y="2205"/>
                    <a:pt x="6647" y="2284"/>
                    <a:pt x="6719" y="2287"/>
                  </a:cubicBezTo>
                  <a:cubicBezTo>
                    <a:pt x="6722" y="2288"/>
                    <a:pt x="6725" y="2288"/>
                    <a:pt x="6728" y="2288"/>
                  </a:cubicBezTo>
                  <a:cubicBezTo>
                    <a:pt x="6813" y="2288"/>
                    <a:pt x="6834" y="2193"/>
                    <a:pt x="6848" y="2125"/>
                  </a:cubicBezTo>
                  <a:cubicBezTo>
                    <a:pt x="6869" y="2053"/>
                    <a:pt x="6891" y="1985"/>
                    <a:pt x="6917" y="1916"/>
                  </a:cubicBezTo>
                  <a:cubicBezTo>
                    <a:pt x="7034" y="1638"/>
                    <a:pt x="7260" y="1121"/>
                    <a:pt x="7604" y="1105"/>
                  </a:cubicBezTo>
                  <a:close/>
                  <a:moveTo>
                    <a:pt x="10355" y="208"/>
                  </a:moveTo>
                  <a:cubicBezTo>
                    <a:pt x="10564" y="208"/>
                    <a:pt x="10729" y="368"/>
                    <a:pt x="10876" y="501"/>
                  </a:cubicBezTo>
                  <a:cubicBezTo>
                    <a:pt x="11217" y="813"/>
                    <a:pt x="11252" y="1339"/>
                    <a:pt x="11013" y="1724"/>
                  </a:cubicBezTo>
                  <a:cubicBezTo>
                    <a:pt x="10978" y="1768"/>
                    <a:pt x="10966" y="1836"/>
                    <a:pt x="11013" y="1876"/>
                  </a:cubicBezTo>
                  <a:cubicBezTo>
                    <a:pt x="11032" y="1892"/>
                    <a:pt x="11055" y="1900"/>
                    <a:pt x="11078" y="1900"/>
                  </a:cubicBezTo>
                  <a:cubicBezTo>
                    <a:pt x="11109" y="1900"/>
                    <a:pt x="11139" y="1887"/>
                    <a:pt x="11160" y="1864"/>
                  </a:cubicBezTo>
                  <a:cubicBezTo>
                    <a:pt x="11184" y="1832"/>
                    <a:pt x="11205" y="1801"/>
                    <a:pt x="11240" y="1779"/>
                  </a:cubicBezTo>
                  <a:cubicBezTo>
                    <a:pt x="11489" y="1591"/>
                    <a:pt x="11749" y="1439"/>
                    <a:pt x="11985" y="1439"/>
                  </a:cubicBezTo>
                  <a:cubicBezTo>
                    <a:pt x="12193" y="1439"/>
                    <a:pt x="12382" y="1557"/>
                    <a:pt x="12527" y="1872"/>
                  </a:cubicBezTo>
                  <a:cubicBezTo>
                    <a:pt x="12615" y="2115"/>
                    <a:pt x="12616" y="2421"/>
                    <a:pt x="12418" y="2611"/>
                  </a:cubicBezTo>
                  <a:cubicBezTo>
                    <a:pt x="12303" y="2715"/>
                    <a:pt x="12153" y="2771"/>
                    <a:pt x="12008" y="2818"/>
                  </a:cubicBezTo>
                  <a:cubicBezTo>
                    <a:pt x="11916" y="2835"/>
                    <a:pt x="11787" y="2859"/>
                    <a:pt x="11815" y="2983"/>
                  </a:cubicBezTo>
                  <a:cubicBezTo>
                    <a:pt x="11823" y="3016"/>
                    <a:pt x="11845" y="3040"/>
                    <a:pt x="11874" y="3058"/>
                  </a:cubicBezTo>
                  <a:cubicBezTo>
                    <a:pt x="12010" y="3139"/>
                    <a:pt x="12144" y="3227"/>
                    <a:pt x="12259" y="3337"/>
                  </a:cubicBezTo>
                  <a:cubicBezTo>
                    <a:pt x="12351" y="3434"/>
                    <a:pt x="12442" y="3543"/>
                    <a:pt x="12467" y="3677"/>
                  </a:cubicBezTo>
                  <a:cubicBezTo>
                    <a:pt x="12505" y="3867"/>
                    <a:pt x="12534" y="4102"/>
                    <a:pt x="12384" y="4253"/>
                  </a:cubicBezTo>
                  <a:cubicBezTo>
                    <a:pt x="12280" y="4305"/>
                    <a:pt x="12166" y="4328"/>
                    <a:pt x="12050" y="4328"/>
                  </a:cubicBezTo>
                  <a:cubicBezTo>
                    <a:pt x="11540" y="4328"/>
                    <a:pt x="10966" y="3883"/>
                    <a:pt x="10778" y="3460"/>
                  </a:cubicBezTo>
                  <a:cubicBezTo>
                    <a:pt x="10749" y="3386"/>
                    <a:pt x="10740" y="3307"/>
                    <a:pt x="10741" y="3227"/>
                  </a:cubicBezTo>
                  <a:cubicBezTo>
                    <a:pt x="10748" y="3192"/>
                    <a:pt x="10725" y="3152"/>
                    <a:pt x="10687" y="3152"/>
                  </a:cubicBezTo>
                  <a:cubicBezTo>
                    <a:pt x="10682" y="3152"/>
                    <a:pt x="10678" y="3152"/>
                    <a:pt x="10673" y="3154"/>
                  </a:cubicBezTo>
                  <a:cubicBezTo>
                    <a:pt x="10609" y="3167"/>
                    <a:pt x="10598" y="3241"/>
                    <a:pt x="10577" y="3293"/>
                  </a:cubicBezTo>
                  <a:cubicBezTo>
                    <a:pt x="10502" y="3492"/>
                    <a:pt x="10430" y="3681"/>
                    <a:pt x="10300" y="3855"/>
                  </a:cubicBezTo>
                  <a:cubicBezTo>
                    <a:pt x="10196" y="3998"/>
                    <a:pt x="10024" y="4059"/>
                    <a:pt x="9860" y="4106"/>
                  </a:cubicBezTo>
                  <a:cubicBezTo>
                    <a:pt x="9821" y="4118"/>
                    <a:pt x="9780" y="4125"/>
                    <a:pt x="9740" y="4128"/>
                  </a:cubicBezTo>
                  <a:cubicBezTo>
                    <a:pt x="9733" y="4128"/>
                    <a:pt x="9725" y="4129"/>
                    <a:pt x="9717" y="4129"/>
                  </a:cubicBezTo>
                  <a:cubicBezTo>
                    <a:pt x="9700" y="4130"/>
                    <a:pt x="9683" y="4131"/>
                    <a:pt x="9666" y="4131"/>
                  </a:cubicBezTo>
                  <a:cubicBezTo>
                    <a:pt x="9646" y="4131"/>
                    <a:pt x="9625" y="4130"/>
                    <a:pt x="9605" y="4128"/>
                  </a:cubicBezTo>
                  <a:cubicBezTo>
                    <a:pt x="9603" y="4128"/>
                    <a:pt x="9602" y="4128"/>
                    <a:pt x="9601" y="4127"/>
                  </a:cubicBezTo>
                  <a:cubicBezTo>
                    <a:pt x="9489" y="4115"/>
                    <a:pt x="9381" y="4076"/>
                    <a:pt x="9281" y="4020"/>
                  </a:cubicBezTo>
                  <a:cubicBezTo>
                    <a:pt x="9248" y="4001"/>
                    <a:pt x="9215" y="3980"/>
                    <a:pt x="9184" y="3957"/>
                  </a:cubicBezTo>
                  <a:cubicBezTo>
                    <a:pt x="9096" y="3894"/>
                    <a:pt x="9017" y="3816"/>
                    <a:pt x="8954" y="3730"/>
                  </a:cubicBezTo>
                  <a:cubicBezTo>
                    <a:pt x="8785" y="3482"/>
                    <a:pt x="8609" y="3103"/>
                    <a:pt x="8812" y="2829"/>
                  </a:cubicBezTo>
                  <a:cubicBezTo>
                    <a:pt x="9019" y="2561"/>
                    <a:pt x="9358" y="2337"/>
                    <a:pt x="9705" y="2337"/>
                  </a:cubicBezTo>
                  <a:cubicBezTo>
                    <a:pt x="9753" y="2337"/>
                    <a:pt x="9802" y="2342"/>
                    <a:pt x="9851" y="2351"/>
                  </a:cubicBezTo>
                  <a:cubicBezTo>
                    <a:pt x="9863" y="2361"/>
                    <a:pt x="9879" y="2366"/>
                    <a:pt x="9897" y="2366"/>
                  </a:cubicBezTo>
                  <a:cubicBezTo>
                    <a:pt x="9926" y="2366"/>
                    <a:pt x="9957" y="2352"/>
                    <a:pt x="9972" y="2326"/>
                  </a:cubicBezTo>
                  <a:cubicBezTo>
                    <a:pt x="9988" y="2336"/>
                    <a:pt x="10005" y="2340"/>
                    <a:pt x="10021" y="2340"/>
                  </a:cubicBezTo>
                  <a:cubicBezTo>
                    <a:pt x="10096" y="2340"/>
                    <a:pt x="10162" y="2247"/>
                    <a:pt x="10105" y="2178"/>
                  </a:cubicBezTo>
                  <a:cubicBezTo>
                    <a:pt x="9988" y="2013"/>
                    <a:pt x="9847" y="1842"/>
                    <a:pt x="9730" y="1671"/>
                  </a:cubicBezTo>
                  <a:cubicBezTo>
                    <a:pt x="9524" y="1352"/>
                    <a:pt x="9441" y="867"/>
                    <a:pt x="9705" y="558"/>
                  </a:cubicBezTo>
                  <a:cubicBezTo>
                    <a:pt x="9871" y="375"/>
                    <a:pt x="10102" y="223"/>
                    <a:pt x="10355" y="208"/>
                  </a:cubicBezTo>
                  <a:close/>
                  <a:moveTo>
                    <a:pt x="11002" y="4742"/>
                  </a:moveTo>
                  <a:cubicBezTo>
                    <a:pt x="11049" y="4742"/>
                    <a:pt x="11081" y="4762"/>
                    <a:pt x="11102" y="4793"/>
                  </a:cubicBezTo>
                  <a:cubicBezTo>
                    <a:pt x="11166" y="4883"/>
                    <a:pt x="11142" y="5069"/>
                    <a:pt x="11123" y="5170"/>
                  </a:cubicBezTo>
                  <a:cubicBezTo>
                    <a:pt x="11116" y="5236"/>
                    <a:pt x="11065" y="5328"/>
                    <a:pt x="11083" y="5401"/>
                  </a:cubicBezTo>
                  <a:cubicBezTo>
                    <a:pt x="11105" y="5448"/>
                    <a:pt x="11134" y="5466"/>
                    <a:pt x="11166" y="5466"/>
                  </a:cubicBezTo>
                  <a:cubicBezTo>
                    <a:pt x="11251" y="5466"/>
                    <a:pt x="11358" y="5339"/>
                    <a:pt x="11424" y="5299"/>
                  </a:cubicBezTo>
                  <a:cubicBezTo>
                    <a:pt x="11659" y="5133"/>
                    <a:pt x="11929" y="4941"/>
                    <a:pt x="12226" y="4941"/>
                  </a:cubicBezTo>
                  <a:cubicBezTo>
                    <a:pt x="12226" y="4941"/>
                    <a:pt x="12227" y="4941"/>
                    <a:pt x="12228" y="4941"/>
                  </a:cubicBezTo>
                  <a:cubicBezTo>
                    <a:pt x="12624" y="5014"/>
                    <a:pt x="12452" y="5319"/>
                    <a:pt x="12252" y="5512"/>
                  </a:cubicBezTo>
                  <a:cubicBezTo>
                    <a:pt x="12135" y="5624"/>
                    <a:pt x="11983" y="5725"/>
                    <a:pt x="11847" y="5818"/>
                  </a:cubicBezTo>
                  <a:cubicBezTo>
                    <a:pt x="11776" y="5852"/>
                    <a:pt x="11747" y="5967"/>
                    <a:pt x="11841" y="5990"/>
                  </a:cubicBezTo>
                  <a:cubicBezTo>
                    <a:pt x="11853" y="5991"/>
                    <a:pt x="11866" y="5991"/>
                    <a:pt x="11879" y="5991"/>
                  </a:cubicBezTo>
                  <a:cubicBezTo>
                    <a:pt x="11963" y="5991"/>
                    <a:pt x="12061" y="5972"/>
                    <a:pt x="12151" y="5972"/>
                  </a:cubicBezTo>
                  <a:cubicBezTo>
                    <a:pt x="12247" y="5972"/>
                    <a:pt x="12335" y="5994"/>
                    <a:pt x="12390" y="6083"/>
                  </a:cubicBezTo>
                  <a:cubicBezTo>
                    <a:pt x="12423" y="6427"/>
                    <a:pt x="11876" y="6652"/>
                    <a:pt x="11479" y="6652"/>
                  </a:cubicBezTo>
                  <a:cubicBezTo>
                    <a:pt x="11363" y="6652"/>
                    <a:pt x="11261" y="6633"/>
                    <a:pt x="11189" y="6593"/>
                  </a:cubicBezTo>
                  <a:cubicBezTo>
                    <a:pt x="11218" y="6544"/>
                    <a:pt x="11189" y="6476"/>
                    <a:pt x="11132" y="6468"/>
                  </a:cubicBezTo>
                  <a:cubicBezTo>
                    <a:pt x="11094" y="6463"/>
                    <a:pt x="11062" y="6444"/>
                    <a:pt x="11027" y="6429"/>
                  </a:cubicBezTo>
                  <a:cubicBezTo>
                    <a:pt x="11002" y="6415"/>
                    <a:pt x="10976" y="6397"/>
                    <a:pt x="10951" y="6381"/>
                  </a:cubicBezTo>
                  <a:cubicBezTo>
                    <a:pt x="10912" y="6356"/>
                    <a:pt x="10874" y="6328"/>
                    <a:pt x="10837" y="6296"/>
                  </a:cubicBezTo>
                  <a:cubicBezTo>
                    <a:pt x="10778" y="6244"/>
                    <a:pt x="10722" y="6185"/>
                    <a:pt x="10676" y="6124"/>
                  </a:cubicBezTo>
                  <a:cubicBezTo>
                    <a:pt x="10676" y="6123"/>
                    <a:pt x="10676" y="6123"/>
                    <a:pt x="10676" y="6123"/>
                  </a:cubicBezTo>
                  <a:cubicBezTo>
                    <a:pt x="10650" y="6088"/>
                    <a:pt x="10627" y="6051"/>
                    <a:pt x="10606" y="6012"/>
                  </a:cubicBezTo>
                  <a:cubicBezTo>
                    <a:pt x="10378" y="5591"/>
                    <a:pt x="10467" y="4933"/>
                    <a:pt x="10944" y="4751"/>
                  </a:cubicBezTo>
                  <a:lnTo>
                    <a:pt x="10945" y="4751"/>
                  </a:lnTo>
                  <a:cubicBezTo>
                    <a:pt x="10966" y="4745"/>
                    <a:pt x="10985" y="4742"/>
                    <a:pt x="11002" y="4742"/>
                  </a:cubicBezTo>
                  <a:close/>
                  <a:moveTo>
                    <a:pt x="11301" y="6773"/>
                  </a:moveTo>
                  <a:lnTo>
                    <a:pt x="11301" y="6773"/>
                  </a:lnTo>
                  <a:cubicBezTo>
                    <a:pt x="11301" y="6774"/>
                    <a:pt x="11302" y="6774"/>
                    <a:pt x="11302" y="6774"/>
                  </a:cubicBezTo>
                  <a:cubicBezTo>
                    <a:pt x="11302" y="6774"/>
                    <a:pt x="11301" y="6774"/>
                    <a:pt x="11301" y="6773"/>
                  </a:cubicBezTo>
                  <a:close/>
                  <a:moveTo>
                    <a:pt x="10494" y="6217"/>
                  </a:moveTo>
                  <a:cubicBezTo>
                    <a:pt x="10541" y="6281"/>
                    <a:pt x="10595" y="6340"/>
                    <a:pt x="10654" y="6394"/>
                  </a:cubicBezTo>
                  <a:cubicBezTo>
                    <a:pt x="10482" y="6484"/>
                    <a:pt x="10308" y="6571"/>
                    <a:pt x="10131" y="6650"/>
                  </a:cubicBezTo>
                  <a:cubicBezTo>
                    <a:pt x="9708" y="6829"/>
                    <a:pt x="9284" y="6934"/>
                    <a:pt x="8834" y="7045"/>
                  </a:cubicBezTo>
                  <a:cubicBezTo>
                    <a:pt x="8544" y="7120"/>
                    <a:pt x="8251" y="7178"/>
                    <a:pt x="7952" y="7191"/>
                  </a:cubicBezTo>
                  <a:cubicBezTo>
                    <a:pt x="7894" y="7202"/>
                    <a:pt x="7808" y="7192"/>
                    <a:pt x="7741" y="7207"/>
                  </a:cubicBezTo>
                  <a:cubicBezTo>
                    <a:pt x="7805" y="7129"/>
                    <a:pt x="7870" y="7051"/>
                    <a:pt x="7935" y="6972"/>
                  </a:cubicBezTo>
                  <a:cubicBezTo>
                    <a:pt x="7956" y="6981"/>
                    <a:pt x="7982" y="6984"/>
                    <a:pt x="8010" y="6984"/>
                  </a:cubicBezTo>
                  <a:cubicBezTo>
                    <a:pt x="8051" y="6984"/>
                    <a:pt x="8094" y="6978"/>
                    <a:pt x="8122" y="6975"/>
                  </a:cubicBezTo>
                  <a:cubicBezTo>
                    <a:pt x="8368" y="6954"/>
                    <a:pt x="8607" y="6890"/>
                    <a:pt x="8840" y="6813"/>
                  </a:cubicBezTo>
                  <a:cubicBezTo>
                    <a:pt x="9185" y="6695"/>
                    <a:pt x="9541" y="6610"/>
                    <a:pt x="9884" y="6485"/>
                  </a:cubicBezTo>
                  <a:cubicBezTo>
                    <a:pt x="10092" y="6407"/>
                    <a:pt x="10294" y="6313"/>
                    <a:pt x="10494" y="6217"/>
                  </a:cubicBezTo>
                  <a:close/>
                  <a:moveTo>
                    <a:pt x="6550" y="3775"/>
                  </a:moveTo>
                  <a:cubicBezTo>
                    <a:pt x="6577" y="3790"/>
                    <a:pt x="6603" y="3805"/>
                    <a:pt x="6631" y="3818"/>
                  </a:cubicBezTo>
                  <a:cubicBezTo>
                    <a:pt x="6659" y="3830"/>
                    <a:pt x="6689" y="3843"/>
                    <a:pt x="6720" y="3857"/>
                  </a:cubicBezTo>
                  <a:cubicBezTo>
                    <a:pt x="6684" y="3963"/>
                    <a:pt x="6649" y="4070"/>
                    <a:pt x="6623" y="4179"/>
                  </a:cubicBezTo>
                  <a:cubicBezTo>
                    <a:pt x="6524" y="4535"/>
                    <a:pt x="6431" y="4894"/>
                    <a:pt x="6438" y="5266"/>
                  </a:cubicBezTo>
                  <a:cubicBezTo>
                    <a:pt x="6449" y="5923"/>
                    <a:pt x="6564" y="6700"/>
                    <a:pt x="6822" y="7333"/>
                  </a:cubicBezTo>
                  <a:cubicBezTo>
                    <a:pt x="6798" y="7360"/>
                    <a:pt x="6778" y="7387"/>
                    <a:pt x="6755" y="7414"/>
                  </a:cubicBezTo>
                  <a:cubicBezTo>
                    <a:pt x="6705" y="7470"/>
                    <a:pt x="6655" y="7527"/>
                    <a:pt x="6607" y="7583"/>
                  </a:cubicBezTo>
                  <a:cubicBezTo>
                    <a:pt x="6518" y="7380"/>
                    <a:pt x="6470" y="7160"/>
                    <a:pt x="6423" y="6934"/>
                  </a:cubicBezTo>
                  <a:cubicBezTo>
                    <a:pt x="6311" y="6397"/>
                    <a:pt x="6302" y="5840"/>
                    <a:pt x="6288" y="5292"/>
                  </a:cubicBezTo>
                  <a:cubicBezTo>
                    <a:pt x="6272" y="4774"/>
                    <a:pt x="6365" y="4258"/>
                    <a:pt x="6550" y="3775"/>
                  </a:cubicBezTo>
                  <a:close/>
                  <a:moveTo>
                    <a:pt x="4434" y="5758"/>
                  </a:moveTo>
                  <a:cubicBezTo>
                    <a:pt x="4797" y="5758"/>
                    <a:pt x="5195" y="6357"/>
                    <a:pt x="5315" y="6721"/>
                  </a:cubicBezTo>
                  <a:cubicBezTo>
                    <a:pt x="5409" y="6987"/>
                    <a:pt x="5511" y="7282"/>
                    <a:pt x="5548" y="7568"/>
                  </a:cubicBezTo>
                  <a:cubicBezTo>
                    <a:pt x="5578" y="7878"/>
                    <a:pt x="5563" y="8193"/>
                    <a:pt x="5518" y="8500"/>
                  </a:cubicBezTo>
                  <a:cubicBezTo>
                    <a:pt x="5507" y="8567"/>
                    <a:pt x="5490" y="8632"/>
                    <a:pt x="5470" y="8697"/>
                  </a:cubicBezTo>
                  <a:cubicBezTo>
                    <a:pt x="5413" y="8519"/>
                    <a:pt x="5363" y="8337"/>
                    <a:pt x="5300" y="8160"/>
                  </a:cubicBezTo>
                  <a:cubicBezTo>
                    <a:pt x="5117" y="7675"/>
                    <a:pt x="4920" y="7193"/>
                    <a:pt x="4742" y="6701"/>
                  </a:cubicBezTo>
                  <a:cubicBezTo>
                    <a:pt x="4634" y="6457"/>
                    <a:pt x="4468" y="6245"/>
                    <a:pt x="4343" y="6011"/>
                  </a:cubicBezTo>
                  <a:cubicBezTo>
                    <a:pt x="4306" y="5950"/>
                    <a:pt x="4281" y="5881"/>
                    <a:pt x="4254" y="5813"/>
                  </a:cubicBezTo>
                  <a:cubicBezTo>
                    <a:pt x="4312" y="5775"/>
                    <a:pt x="4372" y="5758"/>
                    <a:pt x="4434" y="5758"/>
                  </a:cubicBezTo>
                  <a:close/>
                  <a:moveTo>
                    <a:pt x="4136" y="5926"/>
                  </a:moveTo>
                  <a:cubicBezTo>
                    <a:pt x="4284" y="6306"/>
                    <a:pt x="4566" y="6625"/>
                    <a:pt x="4708" y="7008"/>
                  </a:cubicBezTo>
                  <a:cubicBezTo>
                    <a:pt x="4965" y="7636"/>
                    <a:pt x="5155" y="8290"/>
                    <a:pt x="5397" y="8924"/>
                  </a:cubicBezTo>
                  <a:cubicBezTo>
                    <a:pt x="5393" y="8936"/>
                    <a:pt x="5388" y="8948"/>
                    <a:pt x="5385" y="8960"/>
                  </a:cubicBezTo>
                  <a:cubicBezTo>
                    <a:pt x="5355" y="8992"/>
                    <a:pt x="5326" y="9026"/>
                    <a:pt x="5297" y="9058"/>
                  </a:cubicBezTo>
                  <a:cubicBezTo>
                    <a:pt x="5170" y="8931"/>
                    <a:pt x="5052" y="8795"/>
                    <a:pt x="4933" y="8658"/>
                  </a:cubicBezTo>
                  <a:cubicBezTo>
                    <a:pt x="4712" y="8402"/>
                    <a:pt x="4484" y="8153"/>
                    <a:pt x="4325" y="7848"/>
                  </a:cubicBezTo>
                  <a:cubicBezTo>
                    <a:pt x="4037" y="7327"/>
                    <a:pt x="3775" y="6692"/>
                    <a:pt x="4029" y="6108"/>
                  </a:cubicBezTo>
                  <a:cubicBezTo>
                    <a:pt x="4063" y="6035"/>
                    <a:pt x="4099" y="5975"/>
                    <a:pt x="4136" y="5926"/>
                  </a:cubicBezTo>
                  <a:close/>
                  <a:moveTo>
                    <a:pt x="7784" y="8676"/>
                  </a:moveTo>
                  <a:cubicBezTo>
                    <a:pt x="7872" y="8676"/>
                    <a:pt x="7959" y="8680"/>
                    <a:pt x="8047" y="8685"/>
                  </a:cubicBezTo>
                  <a:cubicBezTo>
                    <a:pt x="8350" y="8700"/>
                    <a:pt x="8656" y="8744"/>
                    <a:pt x="8938" y="8858"/>
                  </a:cubicBezTo>
                  <a:cubicBezTo>
                    <a:pt x="9255" y="8985"/>
                    <a:pt x="9439" y="9192"/>
                    <a:pt x="9431" y="9429"/>
                  </a:cubicBezTo>
                  <a:cubicBezTo>
                    <a:pt x="9399" y="9408"/>
                    <a:pt x="9344" y="9407"/>
                    <a:pt x="9310" y="9400"/>
                  </a:cubicBezTo>
                  <a:cubicBezTo>
                    <a:pt x="9182" y="9379"/>
                    <a:pt x="9053" y="9358"/>
                    <a:pt x="8923" y="9349"/>
                  </a:cubicBezTo>
                  <a:cubicBezTo>
                    <a:pt x="8411" y="9292"/>
                    <a:pt x="7895" y="9244"/>
                    <a:pt x="7379" y="9232"/>
                  </a:cubicBezTo>
                  <a:cubicBezTo>
                    <a:pt x="7059" y="9198"/>
                    <a:pt x="6744" y="9156"/>
                    <a:pt x="6420" y="9134"/>
                  </a:cubicBezTo>
                  <a:cubicBezTo>
                    <a:pt x="6417" y="9134"/>
                    <a:pt x="6414" y="9134"/>
                    <a:pt x="6410" y="9134"/>
                  </a:cubicBezTo>
                  <a:cubicBezTo>
                    <a:pt x="6352" y="9134"/>
                    <a:pt x="6235" y="9107"/>
                    <a:pt x="6139" y="9104"/>
                  </a:cubicBezTo>
                  <a:cubicBezTo>
                    <a:pt x="6154" y="9086"/>
                    <a:pt x="6169" y="9067"/>
                    <a:pt x="6185" y="9049"/>
                  </a:cubicBezTo>
                  <a:cubicBezTo>
                    <a:pt x="6249" y="9037"/>
                    <a:pt x="6328" y="9004"/>
                    <a:pt x="6367" y="8997"/>
                  </a:cubicBezTo>
                  <a:cubicBezTo>
                    <a:pt x="6632" y="8922"/>
                    <a:pt x="6898" y="8846"/>
                    <a:pt x="7161" y="8765"/>
                  </a:cubicBezTo>
                  <a:cubicBezTo>
                    <a:pt x="7364" y="8697"/>
                    <a:pt x="7573" y="8676"/>
                    <a:pt x="7784" y="8676"/>
                  </a:cubicBezTo>
                  <a:close/>
                  <a:moveTo>
                    <a:pt x="6018" y="9245"/>
                  </a:moveTo>
                  <a:cubicBezTo>
                    <a:pt x="6058" y="9269"/>
                    <a:pt x="6126" y="9257"/>
                    <a:pt x="6173" y="9265"/>
                  </a:cubicBezTo>
                  <a:cubicBezTo>
                    <a:pt x="6531" y="9289"/>
                    <a:pt x="6890" y="9318"/>
                    <a:pt x="7249" y="9337"/>
                  </a:cubicBezTo>
                  <a:cubicBezTo>
                    <a:pt x="7677" y="9351"/>
                    <a:pt x="8104" y="9396"/>
                    <a:pt x="8532" y="9431"/>
                  </a:cubicBezTo>
                  <a:cubicBezTo>
                    <a:pt x="8766" y="9449"/>
                    <a:pt x="9003" y="9452"/>
                    <a:pt x="9235" y="9497"/>
                  </a:cubicBezTo>
                  <a:cubicBezTo>
                    <a:pt x="9236" y="9497"/>
                    <a:pt x="9238" y="9497"/>
                    <a:pt x="9239" y="9497"/>
                  </a:cubicBezTo>
                  <a:cubicBezTo>
                    <a:pt x="9281" y="9497"/>
                    <a:pt x="9344" y="9527"/>
                    <a:pt x="9392" y="9527"/>
                  </a:cubicBezTo>
                  <a:cubicBezTo>
                    <a:pt x="9401" y="9527"/>
                    <a:pt x="9409" y="9526"/>
                    <a:pt x="9416" y="9523"/>
                  </a:cubicBezTo>
                  <a:lnTo>
                    <a:pt x="9416" y="9523"/>
                  </a:lnTo>
                  <a:cubicBezTo>
                    <a:pt x="9389" y="9637"/>
                    <a:pt x="9318" y="9755"/>
                    <a:pt x="9196" y="9874"/>
                  </a:cubicBezTo>
                  <a:cubicBezTo>
                    <a:pt x="8969" y="10105"/>
                    <a:pt x="8702" y="10186"/>
                    <a:pt x="8421" y="10186"/>
                  </a:cubicBezTo>
                  <a:cubicBezTo>
                    <a:pt x="8217" y="10186"/>
                    <a:pt x="8006" y="10144"/>
                    <a:pt x="7797" y="10086"/>
                  </a:cubicBezTo>
                  <a:cubicBezTo>
                    <a:pt x="7275" y="9949"/>
                    <a:pt x="6795" y="9693"/>
                    <a:pt x="6312" y="9458"/>
                  </a:cubicBezTo>
                  <a:cubicBezTo>
                    <a:pt x="6235" y="9421"/>
                    <a:pt x="6154" y="9385"/>
                    <a:pt x="6078" y="9343"/>
                  </a:cubicBezTo>
                  <a:cubicBezTo>
                    <a:pt x="6048" y="9322"/>
                    <a:pt x="6013" y="9300"/>
                    <a:pt x="5980" y="9291"/>
                  </a:cubicBezTo>
                  <a:cubicBezTo>
                    <a:pt x="5992" y="9276"/>
                    <a:pt x="6005" y="9260"/>
                    <a:pt x="6018" y="9245"/>
                  </a:cubicBezTo>
                  <a:close/>
                  <a:moveTo>
                    <a:pt x="9221" y="4171"/>
                  </a:moveTo>
                  <a:cubicBezTo>
                    <a:pt x="9319" y="4219"/>
                    <a:pt x="9424" y="4254"/>
                    <a:pt x="9532" y="4273"/>
                  </a:cubicBezTo>
                  <a:cubicBezTo>
                    <a:pt x="9451" y="4446"/>
                    <a:pt x="9366" y="4617"/>
                    <a:pt x="9270" y="4782"/>
                  </a:cubicBezTo>
                  <a:cubicBezTo>
                    <a:pt x="8736" y="5616"/>
                    <a:pt x="8161" y="6422"/>
                    <a:pt x="7506" y="7166"/>
                  </a:cubicBezTo>
                  <a:cubicBezTo>
                    <a:pt x="6712" y="8216"/>
                    <a:pt x="5818" y="9187"/>
                    <a:pt x="4915" y="10145"/>
                  </a:cubicBezTo>
                  <a:cubicBezTo>
                    <a:pt x="4453" y="10652"/>
                    <a:pt x="3899" y="11062"/>
                    <a:pt x="3400" y="11530"/>
                  </a:cubicBezTo>
                  <a:cubicBezTo>
                    <a:pt x="2781" y="12134"/>
                    <a:pt x="2109" y="12681"/>
                    <a:pt x="1458" y="13249"/>
                  </a:cubicBezTo>
                  <a:cubicBezTo>
                    <a:pt x="1127" y="13541"/>
                    <a:pt x="772" y="13802"/>
                    <a:pt x="422" y="14070"/>
                  </a:cubicBezTo>
                  <a:cubicBezTo>
                    <a:pt x="374" y="14005"/>
                    <a:pt x="328" y="13940"/>
                    <a:pt x="281" y="13876"/>
                  </a:cubicBezTo>
                  <a:cubicBezTo>
                    <a:pt x="499" y="13708"/>
                    <a:pt x="714" y="13537"/>
                    <a:pt x="926" y="13363"/>
                  </a:cubicBezTo>
                  <a:cubicBezTo>
                    <a:pt x="1801" y="12618"/>
                    <a:pt x="2662" y="11858"/>
                    <a:pt x="3488" y="11060"/>
                  </a:cubicBezTo>
                  <a:cubicBezTo>
                    <a:pt x="4133" y="10496"/>
                    <a:pt x="4721" y="9867"/>
                    <a:pt x="5330" y="9262"/>
                  </a:cubicBezTo>
                  <a:cubicBezTo>
                    <a:pt x="5358" y="9234"/>
                    <a:pt x="5387" y="9203"/>
                    <a:pt x="5415" y="9175"/>
                  </a:cubicBezTo>
                  <a:cubicBezTo>
                    <a:pt x="5415" y="9173"/>
                    <a:pt x="5414" y="9173"/>
                    <a:pt x="5414" y="9172"/>
                  </a:cubicBezTo>
                  <a:cubicBezTo>
                    <a:pt x="5432" y="9153"/>
                    <a:pt x="5451" y="9133"/>
                    <a:pt x="5469" y="9113"/>
                  </a:cubicBezTo>
                  <a:cubicBezTo>
                    <a:pt x="5472" y="9111"/>
                    <a:pt x="5474" y="9109"/>
                    <a:pt x="5476" y="9106"/>
                  </a:cubicBezTo>
                  <a:lnTo>
                    <a:pt x="5497" y="9083"/>
                  </a:lnTo>
                  <a:cubicBezTo>
                    <a:pt x="5498" y="9083"/>
                    <a:pt x="5499" y="9085"/>
                    <a:pt x="5502" y="9085"/>
                  </a:cubicBezTo>
                  <a:cubicBezTo>
                    <a:pt x="5528" y="9056"/>
                    <a:pt x="5556" y="9027"/>
                    <a:pt x="5584" y="8997"/>
                  </a:cubicBezTo>
                  <a:lnTo>
                    <a:pt x="5582" y="8993"/>
                  </a:lnTo>
                  <a:cubicBezTo>
                    <a:pt x="5920" y="8632"/>
                    <a:pt x="6243" y="8257"/>
                    <a:pt x="6559" y="7875"/>
                  </a:cubicBezTo>
                  <a:cubicBezTo>
                    <a:pt x="6600" y="7828"/>
                    <a:pt x="6639" y="7780"/>
                    <a:pt x="6678" y="7732"/>
                  </a:cubicBezTo>
                  <a:cubicBezTo>
                    <a:pt x="6746" y="7649"/>
                    <a:pt x="6815" y="7566"/>
                    <a:pt x="6883" y="7483"/>
                  </a:cubicBezTo>
                  <a:lnTo>
                    <a:pt x="6883" y="7484"/>
                  </a:lnTo>
                  <a:cubicBezTo>
                    <a:pt x="6922" y="7437"/>
                    <a:pt x="6961" y="7389"/>
                    <a:pt x="6999" y="7342"/>
                  </a:cubicBezTo>
                  <a:cubicBezTo>
                    <a:pt x="7021" y="7315"/>
                    <a:pt x="7042" y="7290"/>
                    <a:pt x="7064" y="7263"/>
                  </a:cubicBezTo>
                  <a:cubicBezTo>
                    <a:pt x="7824" y="6394"/>
                    <a:pt x="8489" y="5444"/>
                    <a:pt x="9056" y="4439"/>
                  </a:cubicBezTo>
                  <a:cubicBezTo>
                    <a:pt x="9113" y="4350"/>
                    <a:pt x="9166" y="4261"/>
                    <a:pt x="9221" y="4171"/>
                  </a:cubicBezTo>
                  <a:close/>
                  <a:moveTo>
                    <a:pt x="10397" y="0"/>
                  </a:moveTo>
                  <a:cubicBezTo>
                    <a:pt x="10083" y="0"/>
                    <a:pt x="9759" y="222"/>
                    <a:pt x="9572" y="469"/>
                  </a:cubicBezTo>
                  <a:cubicBezTo>
                    <a:pt x="9329" y="770"/>
                    <a:pt x="9324" y="1194"/>
                    <a:pt x="9442" y="1548"/>
                  </a:cubicBezTo>
                  <a:cubicBezTo>
                    <a:pt x="9525" y="1790"/>
                    <a:pt x="9711" y="1973"/>
                    <a:pt x="9857" y="2177"/>
                  </a:cubicBezTo>
                  <a:cubicBezTo>
                    <a:pt x="9810" y="2168"/>
                    <a:pt x="9763" y="2164"/>
                    <a:pt x="9716" y="2164"/>
                  </a:cubicBezTo>
                  <a:cubicBezTo>
                    <a:pt x="9593" y="2164"/>
                    <a:pt x="9473" y="2192"/>
                    <a:pt x="9359" y="2240"/>
                  </a:cubicBezTo>
                  <a:cubicBezTo>
                    <a:pt x="9047" y="2337"/>
                    <a:pt x="8780" y="2568"/>
                    <a:pt x="8630" y="2856"/>
                  </a:cubicBezTo>
                  <a:cubicBezTo>
                    <a:pt x="8548" y="3098"/>
                    <a:pt x="8581" y="3367"/>
                    <a:pt x="8680" y="3599"/>
                  </a:cubicBezTo>
                  <a:cubicBezTo>
                    <a:pt x="8757" y="3803"/>
                    <a:pt x="8901" y="3970"/>
                    <a:pt x="9078" y="4090"/>
                  </a:cubicBezTo>
                  <a:cubicBezTo>
                    <a:pt x="9027" y="4182"/>
                    <a:pt x="8975" y="4275"/>
                    <a:pt x="8924" y="4368"/>
                  </a:cubicBezTo>
                  <a:cubicBezTo>
                    <a:pt x="8477" y="5062"/>
                    <a:pt x="8032" y="5759"/>
                    <a:pt x="7525" y="6410"/>
                  </a:cubicBezTo>
                  <a:cubicBezTo>
                    <a:pt x="7330" y="6670"/>
                    <a:pt x="7143" y="6935"/>
                    <a:pt x="6939" y="7190"/>
                  </a:cubicBezTo>
                  <a:cubicBezTo>
                    <a:pt x="6892" y="7058"/>
                    <a:pt x="6854" y="6922"/>
                    <a:pt x="6813" y="6785"/>
                  </a:cubicBezTo>
                  <a:cubicBezTo>
                    <a:pt x="6714" y="6481"/>
                    <a:pt x="6646" y="6170"/>
                    <a:pt x="6623" y="5849"/>
                  </a:cubicBezTo>
                  <a:cubicBezTo>
                    <a:pt x="6606" y="5501"/>
                    <a:pt x="6585" y="5150"/>
                    <a:pt x="6613" y="4803"/>
                  </a:cubicBezTo>
                  <a:cubicBezTo>
                    <a:pt x="6661" y="4498"/>
                    <a:pt x="6751" y="4200"/>
                    <a:pt x="6855" y="3906"/>
                  </a:cubicBezTo>
                  <a:cubicBezTo>
                    <a:pt x="6926" y="3929"/>
                    <a:pt x="7000" y="3945"/>
                    <a:pt x="7069" y="3945"/>
                  </a:cubicBezTo>
                  <a:cubicBezTo>
                    <a:pt x="7155" y="3945"/>
                    <a:pt x="7236" y="3921"/>
                    <a:pt x="7298" y="3853"/>
                  </a:cubicBezTo>
                  <a:cubicBezTo>
                    <a:pt x="7313" y="3857"/>
                    <a:pt x="7328" y="3859"/>
                    <a:pt x="7343" y="3859"/>
                  </a:cubicBezTo>
                  <a:cubicBezTo>
                    <a:pt x="7509" y="3859"/>
                    <a:pt x="7680" y="3634"/>
                    <a:pt x="7793" y="3533"/>
                  </a:cubicBezTo>
                  <a:cubicBezTo>
                    <a:pt x="8056" y="3261"/>
                    <a:pt x="8278" y="2945"/>
                    <a:pt x="8422" y="2593"/>
                  </a:cubicBezTo>
                  <a:cubicBezTo>
                    <a:pt x="8527" y="2360"/>
                    <a:pt x="8602" y="1917"/>
                    <a:pt x="8252" y="1873"/>
                  </a:cubicBezTo>
                  <a:cubicBezTo>
                    <a:pt x="8036" y="1898"/>
                    <a:pt x="7877" y="2084"/>
                    <a:pt x="7718" y="2217"/>
                  </a:cubicBezTo>
                  <a:cubicBezTo>
                    <a:pt x="7839" y="1920"/>
                    <a:pt x="8024" y="1351"/>
                    <a:pt x="7831" y="1063"/>
                  </a:cubicBezTo>
                  <a:cubicBezTo>
                    <a:pt x="7772" y="975"/>
                    <a:pt x="7690" y="938"/>
                    <a:pt x="7603" y="938"/>
                  </a:cubicBezTo>
                  <a:cubicBezTo>
                    <a:pt x="7529" y="938"/>
                    <a:pt x="7451" y="965"/>
                    <a:pt x="7383" y="1010"/>
                  </a:cubicBezTo>
                  <a:cubicBezTo>
                    <a:pt x="7116" y="1189"/>
                    <a:pt x="6994" y="1500"/>
                    <a:pt x="6857" y="1777"/>
                  </a:cubicBezTo>
                  <a:cubicBezTo>
                    <a:pt x="6863" y="1541"/>
                    <a:pt x="6822" y="994"/>
                    <a:pt x="6522" y="994"/>
                  </a:cubicBezTo>
                  <a:cubicBezTo>
                    <a:pt x="6489" y="994"/>
                    <a:pt x="6451" y="1001"/>
                    <a:pt x="6410" y="1016"/>
                  </a:cubicBezTo>
                  <a:cubicBezTo>
                    <a:pt x="6176" y="1140"/>
                    <a:pt x="5917" y="1730"/>
                    <a:pt x="5865" y="1988"/>
                  </a:cubicBezTo>
                  <a:cubicBezTo>
                    <a:pt x="5801" y="2430"/>
                    <a:pt x="5887" y="2886"/>
                    <a:pt x="6095" y="3279"/>
                  </a:cubicBezTo>
                  <a:cubicBezTo>
                    <a:pt x="6178" y="3440"/>
                    <a:pt x="6293" y="3585"/>
                    <a:pt x="6435" y="3696"/>
                  </a:cubicBezTo>
                  <a:cubicBezTo>
                    <a:pt x="6293" y="4025"/>
                    <a:pt x="6209" y="4381"/>
                    <a:pt x="6173" y="4739"/>
                  </a:cubicBezTo>
                  <a:cubicBezTo>
                    <a:pt x="6088" y="5277"/>
                    <a:pt x="6115" y="5813"/>
                    <a:pt x="6183" y="6353"/>
                  </a:cubicBezTo>
                  <a:cubicBezTo>
                    <a:pt x="6249" y="6817"/>
                    <a:pt x="6265" y="7306"/>
                    <a:pt x="6477" y="7731"/>
                  </a:cubicBezTo>
                  <a:cubicBezTo>
                    <a:pt x="6201" y="8046"/>
                    <a:pt x="5923" y="8359"/>
                    <a:pt x="5642" y="8671"/>
                  </a:cubicBezTo>
                  <a:cubicBezTo>
                    <a:pt x="5713" y="8397"/>
                    <a:pt x="5730" y="8111"/>
                    <a:pt x="5714" y="7827"/>
                  </a:cubicBezTo>
                  <a:cubicBezTo>
                    <a:pt x="5677" y="7230"/>
                    <a:pt x="5580" y="6593"/>
                    <a:pt x="5221" y="6098"/>
                  </a:cubicBezTo>
                  <a:cubicBezTo>
                    <a:pt x="5041" y="5842"/>
                    <a:pt x="4739" y="5553"/>
                    <a:pt x="4414" y="5553"/>
                  </a:cubicBezTo>
                  <a:cubicBezTo>
                    <a:pt x="4337" y="5553"/>
                    <a:pt x="4259" y="5569"/>
                    <a:pt x="4182" y="5605"/>
                  </a:cubicBezTo>
                  <a:cubicBezTo>
                    <a:pt x="4166" y="5614"/>
                    <a:pt x="4152" y="5625"/>
                    <a:pt x="4137" y="5635"/>
                  </a:cubicBezTo>
                  <a:cubicBezTo>
                    <a:pt x="4136" y="5635"/>
                    <a:pt x="4135" y="5635"/>
                    <a:pt x="4134" y="5635"/>
                  </a:cubicBezTo>
                  <a:cubicBezTo>
                    <a:pt x="4101" y="5635"/>
                    <a:pt x="4069" y="5661"/>
                    <a:pt x="4060" y="5693"/>
                  </a:cubicBezTo>
                  <a:cubicBezTo>
                    <a:pt x="3401" y="6254"/>
                    <a:pt x="3905" y="7506"/>
                    <a:pt x="4265" y="8131"/>
                  </a:cubicBezTo>
                  <a:cubicBezTo>
                    <a:pt x="4515" y="8524"/>
                    <a:pt x="4835" y="8873"/>
                    <a:pt x="5168" y="9201"/>
                  </a:cubicBezTo>
                  <a:cubicBezTo>
                    <a:pt x="5056" y="9326"/>
                    <a:pt x="4944" y="9451"/>
                    <a:pt x="4832" y="9576"/>
                  </a:cubicBezTo>
                  <a:cubicBezTo>
                    <a:pt x="4503" y="9915"/>
                    <a:pt x="4137" y="10215"/>
                    <a:pt x="3795" y="10541"/>
                  </a:cubicBezTo>
                  <a:cubicBezTo>
                    <a:pt x="3062" y="11227"/>
                    <a:pt x="2331" y="11916"/>
                    <a:pt x="1597" y="12602"/>
                  </a:cubicBezTo>
                  <a:cubicBezTo>
                    <a:pt x="1298" y="12872"/>
                    <a:pt x="981" y="13096"/>
                    <a:pt x="655" y="13343"/>
                  </a:cubicBezTo>
                  <a:cubicBezTo>
                    <a:pt x="438" y="13506"/>
                    <a:pt x="221" y="13670"/>
                    <a:pt x="0" y="13830"/>
                  </a:cubicBezTo>
                  <a:cubicBezTo>
                    <a:pt x="119" y="13995"/>
                    <a:pt x="232" y="14166"/>
                    <a:pt x="343" y="14339"/>
                  </a:cubicBezTo>
                  <a:cubicBezTo>
                    <a:pt x="400" y="14291"/>
                    <a:pt x="458" y="14243"/>
                    <a:pt x="514" y="14194"/>
                  </a:cubicBezTo>
                  <a:cubicBezTo>
                    <a:pt x="520" y="14189"/>
                    <a:pt x="527" y="14184"/>
                    <a:pt x="533" y="14178"/>
                  </a:cubicBezTo>
                  <a:cubicBezTo>
                    <a:pt x="1005" y="13766"/>
                    <a:pt x="1540" y="13430"/>
                    <a:pt x="2019" y="13020"/>
                  </a:cubicBezTo>
                  <a:cubicBezTo>
                    <a:pt x="2488" y="12630"/>
                    <a:pt x="2933" y="12213"/>
                    <a:pt x="3400" y="11818"/>
                  </a:cubicBezTo>
                  <a:cubicBezTo>
                    <a:pt x="3864" y="11417"/>
                    <a:pt x="4291" y="10975"/>
                    <a:pt x="4730" y="10547"/>
                  </a:cubicBezTo>
                  <a:cubicBezTo>
                    <a:pt x="5015" y="10279"/>
                    <a:pt x="5289" y="10027"/>
                    <a:pt x="5564" y="9739"/>
                  </a:cubicBezTo>
                  <a:cubicBezTo>
                    <a:pt x="5664" y="9639"/>
                    <a:pt x="5761" y="9535"/>
                    <a:pt x="5856" y="9429"/>
                  </a:cubicBezTo>
                  <a:cubicBezTo>
                    <a:pt x="5873" y="9462"/>
                    <a:pt x="5910" y="9486"/>
                    <a:pt x="5950" y="9507"/>
                  </a:cubicBezTo>
                  <a:cubicBezTo>
                    <a:pt x="6101" y="9593"/>
                    <a:pt x="6264" y="9658"/>
                    <a:pt x="6423" y="9730"/>
                  </a:cubicBezTo>
                  <a:cubicBezTo>
                    <a:pt x="6867" y="9913"/>
                    <a:pt x="7294" y="10142"/>
                    <a:pt x="7757" y="10273"/>
                  </a:cubicBezTo>
                  <a:cubicBezTo>
                    <a:pt x="7953" y="10328"/>
                    <a:pt x="8161" y="10371"/>
                    <a:pt x="8367" y="10371"/>
                  </a:cubicBezTo>
                  <a:cubicBezTo>
                    <a:pt x="8512" y="10371"/>
                    <a:pt x="8657" y="10349"/>
                    <a:pt x="8795" y="10294"/>
                  </a:cubicBezTo>
                  <a:cubicBezTo>
                    <a:pt x="9116" y="10164"/>
                    <a:pt x="9374" y="9894"/>
                    <a:pt x="9504" y="9576"/>
                  </a:cubicBezTo>
                  <a:cubicBezTo>
                    <a:pt x="9676" y="9163"/>
                    <a:pt x="9330" y="8869"/>
                    <a:pt x="8971" y="8745"/>
                  </a:cubicBezTo>
                  <a:cubicBezTo>
                    <a:pt x="8637" y="8598"/>
                    <a:pt x="8277" y="8535"/>
                    <a:pt x="7916" y="8535"/>
                  </a:cubicBezTo>
                  <a:cubicBezTo>
                    <a:pt x="7614" y="8535"/>
                    <a:pt x="7311" y="8579"/>
                    <a:pt x="7020" y="8656"/>
                  </a:cubicBezTo>
                  <a:cubicBezTo>
                    <a:pt x="6790" y="8710"/>
                    <a:pt x="6566" y="8782"/>
                    <a:pt x="6343" y="8856"/>
                  </a:cubicBezTo>
                  <a:cubicBezTo>
                    <a:pt x="6573" y="8571"/>
                    <a:pt x="6800" y="8281"/>
                    <a:pt x="7036" y="7999"/>
                  </a:cubicBezTo>
                  <a:cubicBezTo>
                    <a:pt x="7242" y="7776"/>
                    <a:pt x="7445" y="7551"/>
                    <a:pt x="7643" y="7322"/>
                  </a:cubicBezTo>
                  <a:cubicBezTo>
                    <a:pt x="7648" y="7370"/>
                    <a:pt x="7689" y="7407"/>
                    <a:pt x="7738" y="7407"/>
                  </a:cubicBezTo>
                  <a:cubicBezTo>
                    <a:pt x="7740" y="7407"/>
                    <a:pt x="7742" y="7407"/>
                    <a:pt x="7744" y="7407"/>
                  </a:cubicBezTo>
                  <a:cubicBezTo>
                    <a:pt x="8050" y="7380"/>
                    <a:pt x="8360" y="7377"/>
                    <a:pt x="8661" y="7310"/>
                  </a:cubicBezTo>
                  <a:cubicBezTo>
                    <a:pt x="9228" y="7202"/>
                    <a:pt x="9771" y="7023"/>
                    <a:pt x="10284" y="6751"/>
                  </a:cubicBezTo>
                  <a:cubicBezTo>
                    <a:pt x="10450" y="6668"/>
                    <a:pt x="10615" y="6582"/>
                    <a:pt x="10779" y="6493"/>
                  </a:cubicBezTo>
                  <a:cubicBezTo>
                    <a:pt x="10839" y="6535"/>
                    <a:pt x="10901" y="6573"/>
                    <a:pt x="10967" y="6603"/>
                  </a:cubicBezTo>
                  <a:cubicBezTo>
                    <a:pt x="10964" y="6610"/>
                    <a:pt x="10961" y="6617"/>
                    <a:pt x="10959" y="6624"/>
                  </a:cubicBezTo>
                  <a:cubicBezTo>
                    <a:pt x="10978" y="6633"/>
                    <a:pt x="10995" y="6642"/>
                    <a:pt x="11013" y="6651"/>
                  </a:cubicBezTo>
                  <a:cubicBezTo>
                    <a:pt x="11070" y="6680"/>
                    <a:pt x="11127" y="6707"/>
                    <a:pt x="11184" y="6732"/>
                  </a:cubicBezTo>
                  <a:cubicBezTo>
                    <a:pt x="11222" y="6748"/>
                    <a:pt x="11261" y="6762"/>
                    <a:pt x="11301" y="6773"/>
                  </a:cubicBezTo>
                  <a:lnTo>
                    <a:pt x="11301" y="6773"/>
                  </a:lnTo>
                  <a:cubicBezTo>
                    <a:pt x="11300" y="6773"/>
                    <a:pt x="11300" y="6773"/>
                    <a:pt x="11300" y="6773"/>
                  </a:cubicBezTo>
                  <a:lnTo>
                    <a:pt x="11300" y="6773"/>
                  </a:lnTo>
                  <a:cubicBezTo>
                    <a:pt x="11343" y="6784"/>
                    <a:pt x="11387" y="6796"/>
                    <a:pt x="11430" y="6803"/>
                  </a:cubicBezTo>
                  <a:cubicBezTo>
                    <a:pt x="11466" y="6807"/>
                    <a:pt x="11502" y="6808"/>
                    <a:pt x="11538" y="6808"/>
                  </a:cubicBezTo>
                  <a:lnTo>
                    <a:pt x="11541" y="6808"/>
                  </a:lnTo>
                  <a:cubicBezTo>
                    <a:pt x="11556" y="6809"/>
                    <a:pt x="11572" y="6809"/>
                    <a:pt x="11587" y="6809"/>
                  </a:cubicBezTo>
                  <a:cubicBezTo>
                    <a:pt x="11646" y="6809"/>
                    <a:pt x="11705" y="6807"/>
                    <a:pt x="11764" y="6800"/>
                  </a:cubicBezTo>
                  <a:lnTo>
                    <a:pt x="11765" y="6800"/>
                  </a:lnTo>
                  <a:cubicBezTo>
                    <a:pt x="11771" y="6799"/>
                    <a:pt x="11778" y="6798"/>
                    <a:pt x="11784" y="6798"/>
                  </a:cubicBezTo>
                  <a:lnTo>
                    <a:pt x="11782" y="6798"/>
                  </a:lnTo>
                  <a:cubicBezTo>
                    <a:pt x="11787" y="6798"/>
                    <a:pt x="11792" y="6797"/>
                    <a:pt x="11796" y="6797"/>
                  </a:cubicBezTo>
                  <a:lnTo>
                    <a:pt x="11791" y="6797"/>
                  </a:lnTo>
                  <a:cubicBezTo>
                    <a:pt x="11858" y="6788"/>
                    <a:pt x="11923" y="6776"/>
                    <a:pt x="11989" y="6762"/>
                  </a:cubicBezTo>
                  <a:cubicBezTo>
                    <a:pt x="12033" y="6745"/>
                    <a:pt x="12075" y="6726"/>
                    <a:pt x="12115" y="6707"/>
                  </a:cubicBezTo>
                  <a:cubicBezTo>
                    <a:pt x="12568" y="6486"/>
                    <a:pt x="12765" y="5851"/>
                    <a:pt x="12083" y="5841"/>
                  </a:cubicBezTo>
                  <a:cubicBezTo>
                    <a:pt x="12295" y="5677"/>
                    <a:pt x="12717" y="5298"/>
                    <a:pt x="12517" y="5009"/>
                  </a:cubicBezTo>
                  <a:cubicBezTo>
                    <a:pt x="12429" y="4890"/>
                    <a:pt x="12281" y="4828"/>
                    <a:pt x="12135" y="4828"/>
                  </a:cubicBezTo>
                  <a:cubicBezTo>
                    <a:pt x="12134" y="4828"/>
                    <a:pt x="12133" y="4828"/>
                    <a:pt x="12131" y="4828"/>
                  </a:cubicBezTo>
                  <a:cubicBezTo>
                    <a:pt x="11828" y="4855"/>
                    <a:pt x="11540" y="5001"/>
                    <a:pt x="11308" y="5196"/>
                  </a:cubicBezTo>
                  <a:cubicBezTo>
                    <a:pt x="11373" y="4920"/>
                    <a:pt x="11329" y="4570"/>
                    <a:pt x="11037" y="4570"/>
                  </a:cubicBezTo>
                  <a:cubicBezTo>
                    <a:pt x="10994" y="4570"/>
                    <a:pt x="10947" y="4577"/>
                    <a:pt x="10893" y="4594"/>
                  </a:cubicBezTo>
                  <a:cubicBezTo>
                    <a:pt x="10351" y="4795"/>
                    <a:pt x="10143" y="5528"/>
                    <a:pt x="10376" y="6029"/>
                  </a:cubicBezTo>
                  <a:cubicBezTo>
                    <a:pt x="10386" y="6049"/>
                    <a:pt x="10399" y="6067"/>
                    <a:pt x="10409" y="6087"/>
                  </a:cubicBezTo>
                  <a:cubicBezTo>
                    <a:pt x="9750" y="6389"/>
                    <a:pt x="9066" y="6641"/>
                    <a:pt x="8357" y="6799"/>
                  </a:cubicBezTo>
                  <a:cubicBezTo>
                    <a:pt x="8253" y="6817"/>
                    <a:pt x="8148" y="6834"/>
                    <a:pt x="8042" y="6838"/>
                  </a:cubicBezTo>
                  <a:cubicBezTo>
                    <a:pt x="8132" y="6724"/>
                    <a:pt x="8222" y="6609"/>
                    <a:pt x="8309" y="6491"/>
                  </a:cubicBezTo>
                  <a:cubicBezTo>
                    <a:pt x="8691" y="6029"/>
                    <a:pt x="9059" y="5524"/>
                    <a:pt x="9338" y="4986"/>
                  </a:cubicBezTo>
                  <a:cubicBezTo>
                    <a:pt x="9458" y="4756"/>
                    <a:pt x="9581" y="4527"/>
                    <a:pt x="9688" y="4290"/>
                  </a:cubicBezTo>
                  <a:cubicBezTo>
                    <a:pt x="9701" y="4290"/>
                    <a:pt x="9713" y="4291"/>
                    <a:pt x="9726" y="4291"/>
                  </a:cubicBezTo>
                  <a:cubicBezTo>
                    <a:pt x="9973" y="4291"/>
                    <a:pt x="10215" y="4206"/>
                    <a:pt x="10398" y="4014"/>
                  </a:cubicBezTo>
                  <a:cubicBezTo>
                    <a:pt x="10519" y="3867"/>
                    <a:pt x="10576" y="3682"/>
                    <a:pt x="10643" y="3508"/>
                  </a:cubicBezTo>
                  <a:cubicBezTo>
                    <a:pt x="10794" y="4026"/>
                    <a:pt x="11413" y="4485"/>
                    <a:pt x="11982" y="4485"/>
                  </a:cubicBezTo>
                  <a:cubicBezTo>
                    <a:pt x="12148" y="4485"/>
                    <a:pt x="12310" y="4446"/>
                    <a:pt x="12455" y="4358"/>
                  </a:cubicBezTo>
                  <a:cubicBezTo>
                    <a:pt x="12682" y="4139"/>
                    <a:pt x="12684" y="3777"/>
                    <a:pt x="12604" y="3491"/>
                  </a:cubicBezTo>
                  <a:cubicBezTo>
                    <a:pt x="12523" y="3270"/>
                    <a:pt x="12338" y="3109"/>
                    <a:pt x="12153" y="2973"/>
                  </a:cubicBezTo>
                  <a:cubicBezTo>
                    <a:pt x="12612" y="2841"/>
                    <a:pt x="12895" y="2473"/>
                    <a:pt x="12780" y="1987"/>
                  </a:cubicBezTo>
                  <a:cubicBezTo>
                    <a:pt x="12672" y="1519"/>
                    <a:pt x="12341" y="1284"/>
                    <a:pt x="11964" y="1284"/>
                  </a:cubicBezTo>
                  <a:cubicBezTo>
                    <a:pt x="11753" y="1284"/>
                    <a:pt x="11528" y="1358"/>
                    <a:pt x="11319" y="1505"/>
                  </a:cubicBezTo>
                  <a:cubicBezTo>
                    <a:pt x="11458" y="971"/>
                    <a:pt x="11235" y="440"/>
                    <a:pt x="10782" y="136"/>
                  </a:cubicBezTo>
                  <a:cubicBezTo>
                    <a:pt x="10663" y="41"/>
                    <a:pt x="10531" y="0"/>
                    <a:pt x="1039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" name="Google Shape;406;p19"/>
            <p:cNvSpPr/>
            <p:nvPr/>
          </p:nvSpPr>
          <p:spPr>
            <a:xfrm>
              <a:off x="213918" y="4790085"/>
              <a:ext cx="1327734" cy="694251"/>
            </a:xfrm>
            <a:custGeom>
              <a:avLst/>
              <a:gdLst/>
              <a:ahLst/>
              <a:cxnLst/>
              <a:rect l="l" t="t" r="r" b="b"/>
              <a:pathLst>
                <a:path w="24755" h="12944" extrusionOk="0">
                  <a:moveTo>
                    <a:pt x="18467" y="294"/>
                  </a:moveTo>
                  <a:cubicBezTo>
                    <a:pt x="18517" y="294"/>
                    <a:pt x="18566" y="299"/>
                    <a:pt x="18616" y="309"/>
                  </a:cubicBezTo>
                  <a:cubicBezTo>
                    <a:pt x="18648" y="317"/>
                    <a:pt x="18681" y="326"/>
                    <a:pt x="18715" y="335"/>
                  </a:cubicBezTo>
                  <a:cubicBezTo>
                    <a:pt x="18662" y="431"/>
                    <a:pt x="18610" y="527"/>
                    <a:pt x="18561" y="625"/>
                  </a:cubicBezTo>
                  <a:cubicBezTo>
                    <a:pt x="18432" y="892"/>
                    <a:pt x="18308" y="1162"/>
                    <a:pt x="18169" y="1424"/>
                  </a:cubicBezTo>
                  <a:cubicBezTo>
                    <a:pt x="17940" y="1847"/>
                    <a:pt x="17707" y="2266"/>
                    <a:pt x="17461" y="2678"/>
                  </a:cubicBezTo>
                  <a:cubicBezTo>
                    <a:pt x="17299" y="2938"/>
                    <a:pt x="17120" y="3184"/>
                    <a:pt x="16955" y="3440"/>
                  </a:cubicBezTo>
                  <a:cubicBezTo>
                    <a:pt x="16894" y="3317"/>
                    <a:pt x="16875" y="3174"/>
                    <a:pt x="16852" y="3036"/>
                  </a:cubicBezTo>
                  <a:cubicBezTo>
                    <a:pt x="16811" y="2734"/>
                    <a:pt x="16787" y="2395"/>
                    <a:pt x="16837" y="2084"/>
                  </a:cubicBezTo>
                  <a:cubicBezTo>
                    <a:pt x="16903" y="1769"/>
                    <a:pt x="16999" y="1457"/>
                    <a:pt x="17162" y="1178"/>
                  </a:cubicBezTo>
                  <a:cubicBezTo>
                    <a:pt x="17417" y="783"/>
                    <a:pt x="17956" y="294"/>
                    <a:pt x="18467" y="294"/>
                  </a:cubicBezTo>
                  <a:close/>
                  <a:moveTo>
                    <a:pt x="13844" y="266"/>
                  </a:moveTo>
                  <a:cubicBezTo>
                    <a:pt x="13844" y="268"/>
                    <a:pt x="13844" y="269"/>
                    <a:pt x="13844" y="272"/>
                  </a:cubicBezTo>
                  <a:cubicBezTo>
                    <a:pt x="13860" y="454"/>
                    <a:pt x="13874" y="638"/>
                    <a:pt x="13874" y="821"/>
                  </a:cubicBezTo>
                  <a:cubicBezTo>
                    <a:pt x="13868" y="1036"/>
                    <a:pt x="13854" y="1251"/>
                    <a:pt x="13836" y="1465"/>
                  </a:cubicBezTo>
                  <a:cubicBezTo>
                    <a:pt x="13805" y="1835"/>
                    <a:pt x="13790" y="2211"/>
                    <a:pt x="13675" y="2567"/>
                  </a:cubicBezTo>
                  <a:cubicBezTo>
                    <a:pt x="13596" y="2849"/>
                    <a:pt x="13480" y="3119"/>
                    <a:pt x="13377" y="3393"/>
                  </a:cubicBezTo>
                  <a:cubicBezTo>
                    <a:pt x="13354" y="3450"/>
                    <a:pt x="13334" y="3509"/>
                    <a:pt x="13315" y="3566"/>
                  </a:cubicBezTo>
                  <a:cubicBezTo>
                    <a:pt x="13314" y="3565"/>
                    <a:pt x="13313" y="3564"/>
                    <a:pt x="13312" y="3564"/>
                  </a:cubicBezTo>
                  <a:cubicBezTo>
                    <a:pt x="12897" y="3198"/>
                    <a:pt x="12691" y="2558"/>
                    <a:pt x="12636" y="2021"/>
                  </a:cubicBezTo>
                  <a:cubicBezTo>
                    <a:pt x="12650" y="1562"/>
                    <a:pt x="12703" y="1047"/>
                    <a:pt x="13002" y="671"/>
                  </a:cubicBezTo>
                  <a:cubicBezTo>
                    <a:pt x="13208" y="435"/>
                    <a:pt x="13525" y="268"/>
                    <a:pt x="13844" y="266"/>
                  </a:cubicBezTo>
                  <a:close/>
                  <a:moveTo>
                    <a:pt x="18865" y="388"/>
                  </a:moveTo>
                  <a:cubicBezTo>
                    <a:pt x="18950" y="426"/>
                    <a:pt x="19024" y="481"/>
                    <a:pt x="19062" y="572"/>
                  </a:cubicBezTo>
                  <a:cubicBezTo>
                    <a:pt x="19165" y="890"/>
                    <a:pt x="19176" y="1241"/>
                    <a:pt x="19106" y="1567"/>
                  </a:cubicBezTo>
                  <a:cubicBezTo>
                    <a:pt x="18872" y="2570"/>
                    <a:pt x="17967" y="3236"/>
                    <a:pt x="17065" y="3625"/>
                  </a:cubicBezTo>
                  <a:cubicBezTo>
                    <a:pt x="17065" y="3623"/>
                    <a:pt x="17063" y="3622"/>
                    <a:pt x="17063" y="3621"/>
                  </a:cubicBezTo>
                  <a:cubicBezTo>
                    <a:pt x="17088" y="3579"/>
                    <a:pt x="17112" y="3537"/>
                    <a:pt x="17136" y="3497"/>
                  </a:cubicBezTo>
                  <a:cubicBezTo>
                    <a:pt x="17401" y="3085"/>
                    <a:pt x="17710" y="2676"/>
                    <a:pt x="17948" y="2243"/>
                  </a:cubicBezTo>
                  <a:cubicBezTo>
                    <a:pt x="18286" y="1641"/>
                    <a:pt x="18517" y="987"/>
                    <a:pt x="18865" y="388"/>
                  </a:cubicBezTo>
                  <a:close/>
                  <a:moveTo>
                    <a:pt x="14105" y="314"/>
                  </a:moveTo>
                  <a:cubicBezTo>
                    <a:pt x="14253" y="381"/>
                    <a:pt x="14377" y="505"/>
                    <a:pt x="14483" y="625"/>
                  </a:cubicBezTo>
                  <a:cubicBezTo>
                    <a:pt x="14839" y="1154"/>
                    <a:pt x="15129" y="1870"/>
                    <a:pt x="14849" y="2492"/>
                  </a:cubicBezTo>
                  <a:cubicBezTo>
                    <a:pt x="14718" y="2778"/>
                    <a:pt x="14525" y="3028"/>
                    <a:pt x="14290" y="3237"/>
                  </a:cubicBezTo>
                  <a:cubicBezTo>
                    <a:pt x="14071" y="3444"/>
                    <a:pt x="13816" y="3641"/>
                    <a:pt x="13508" y="3661"/>
                  </a:cubicBezTo>
                  <a:cubicBezTo>
                    <a:pt x="13649" y="3266"/>
                    <a:pt x="13795" y="2872"/>
                    <a:pt x="13901" y="2466"/>
                  </a:cubicBezTo>
                  <a:cubicBezTo>
                    <a:pt x="14034" y="1960"/>
                    <a:pt x="14098" y="1459"/>
                    <a:pt x="14128" y="930"/>
                  </a:cubicBezTo>
                  <a:cubicBezTo>
                    <a:pt x="14133" y="806"/>
                    <a:pt x="14126" y="683"/>
                    <a:pt x="14120" y="560"/>
                  </a:cubicBezTo>
                  <a:cubicBezTo>
                    <a:pt x="14115" y="478"/>
                    <a:pt x="14113" y="396"/>
                    <a:pt x="14105" y="314"/>
                  </a:cubicBezTo>
                  <a:close/>
                  <a:moveTo>
                    <a:pt x="10155" y="1234"/>
                  </a:moveTo>
                  <a:cubicBezTo>
                    <a:pt x="10219" y="1234"/>
                    <a:pt x="10285" y="1238"/>
                    <a:pt x="10355" y="1248"/>
                  </a:cubicBezTo>
                  <a:cubicBezTo>
                    <a:pt x="11219" y="1336"/>
                    <a:pt x="11656" y="2155"/>
                    <a:pt x="11395" y="2955"/>
                  </a:cubicBezTo>
                  <a:cubicBezTo>
                    <a:pt x="11231" y="3470"/>
                    <a:pt x="10986" y="3802"/>
                    <a:pt x="10497" y="4005"/>
                  </a:cubicBezTo>
                  <a:cubicBezTo>
                    <a:pt x="10616" y="3260"/>
                    <a:pt x="10563" y="2485"/>
                    <a:pt x="10398" y="1752"/>
                  </a:cubicBezTo>
                  <a:cubicBezTo>
                    <a:pt x="10388" y="1706"/>
                    <a:pt x="10343" y="1675"/>
                    <a:pt x="10296" y="1675"/>
                  </a:cubicBezTo>
                  <a:cubicBezTo>
                    <a:pt x="10289" y="1675"/>
                    <a:pt x="10282" y="1676"/>
                    <a:pt x="10276" y="1677"/>
                  </a:cubicBezTo>
                  <a:cubicBezTo>
                    <a:pt x="10224" y="1688"/>
                    <a:pt x="10184" y="1737"/>
                    <a:pt x="10196" y="1791"/>
                  </a:cubicBezTo>
                  <a:cubicBezTo>
                    <a:pt x="10224" y="1915"/>
                    <a:pt x="10246" y="2041"/>
                    <a:pt x="10265" y="2167"/>
                  </a:cubicBezTo>
                  <a:cubicBezTo>
                    <a:pt x="10335" y="2761"/>
                    <a:pt x="10385" y="3377"/>
                    <a:pt x="10330" y="3976"/>
                  </a:cubicBezTo>
                  <a:cubicBezTo>
                    <a:pt x="10330" y="3979"/>
                    <a:pt x="10330" y="3981"/>
                    <a:pt x="10329" y="3983"/>
                  </a:cubicBezTo>
                  <a:cubicBezTo>
                    <a:pt x="10263" y="3953"/>
                    <a:pt x="10191" y="3935"/>
                    <a:pt x="10121" y="3901"/>
                  </a:cubicBezTo>
                  <a:cubicBezTo>
                    <a:pt x="10000" y="3852"/>
                    <a:pt x="9889" y="3781"/>
                    <a:pt x="9784" y="3704"/>
                  </a:cubicBezTo>
                  <a:cubicBezTo>
                    <a:pt x="9589" y="3564"/>
                    <a:pt x="9455" y="3364"/>
                    <a:pt x="9323" y="3168"/>
                  </a:cubicBezTo>
                  <a:cubicBezTo>
                    <a:pt x="9239" y="3042"/>
                    <a:pt x="9174" y="2895"/>
                    <a:pt x="9153" y="2743"/>
                  </a:cubicBezTo>
                  <a:cubicBezTo>
                    <a:pt x="9071" y="1967"/>
                    <a:pt x="9338" y="1234"/>
                    <a:pt x="10155" y="1234"/>
                  </a:cubicBezTo>
                  <a:close/>
                  <a:moveTo>
                    <a:pt x="16770" y="4462"/>
                  </a:moveTo>
                  <a:cubicBezTo>
                    <a:pt x="16770" y="4466"/>
                    <a:pt x="16769" y="4468"/>
                    <a:pt x="16769" y="4472"/>
                  </a:cubicBezTo>
                  <a:cubicBezTo>
                    <a:pt x="16757" y="4469"/>
                    <a:pt x="16745" y="4468"/>
                    <a:pt x="16734" y="4468"/>
                  </a:cubicBezTo>
                  <a:cubicBezTo>
                    <a:pt x="16723" y="4468"/>
                    <a:pt x="16712" y="4469"/>
                    <a:pt x="16702" y="4471"/>
                  </a:cubicBezTo>
                  <a:cubicBezTo>
                    <a:pt x="16699" y="4469"/>
                    <a:pt x="16695" y="4468"/>
                    <a:pt x="16693" y="4466"/>
                  </a:cubicBezTo>
                  <a:cubicBezTo>
                    <a:pt x="16718" y="4465"/>
                    <a:pt x="16745" y="4464"/>
                    <a:pt x="16770" y="4462"/>
                  </a:cubicBezTo>
                  <a:close/>
                  <a:moveTo>
                    <a:pt x="21408" y="3130"/>
                  </a:moveTo>
                  <a:cubicBezTo>
                    <a:pt x="21526" y="3130"/>
                    <a:pt x="21645" y="3134"/>
                    <a:pt x="21763" y="3141"/>
                  </a:cubicBezTo>
                  <a:cubicBezTo>
                    <a:pt x="22138" y="3162"/>
                    <a:pt x="22513" y="3205"/>
                    <a:pt x="22870" y="3320"/>
                  </a:cubicBezTo>
                  <a:cubicBezTo>
                    <a:pt x="23337" y="3489"/>
                    <a:pt x="23830" y="3697"/>
                    <a:pt x="24178" y="4064"/>
                  </a:cubicBezTo>
                  <a:cubicBezTo>
                    <a:pt x="24297" y="4195"/>
                    <a:pt x="24369" y="4334"/>
                    <a:pt x="24396" y="4473"/>
                  </a:cubicBezTo>
                  <a:cubicBezTo>
                    <a:pt x="24369" y="4464"/>
                    <a:pt x="24340" y="4456"/>
                    <a:pt x="24311" y="4449"/>
                  </a:cubicBezTo>
                  <a:cubicBezTo>
                    <a:pt x="23698" y="4273"/>
                    <a:pt x="23059" y="4223"/>
                    <a:pt x="22432" y="4115"/>
                  </a:cubicBezTo>
                  <a:cubicBezTo>
                    <a:pt x="21992" y="4050"/>
                    <a:pt x="21551" y="3990"/>
                    <a:pt x="21108" y="3953"/>
                  </a:cubicBezTo>
                  <a:cubicBezTo>
                    <a:pt x="21028" y="3897"/>
                    <a:pt x="20873" y="3897"/>
                    <a:pt x="20771" y="3877"/>
                  </a:cubicBezTo>
                  <a:cubicBezTo>
                    <a:pt x="20395" y="3817"/>
                    <a:pt x="20017" y="3765"/>
                    <a:pt x="19639" y="3723"/>
                  </a:cubicBezTo>
                  <a:cubicBezTo>
                    <a:pt x="19932" y="3484"/>
                    <a:pt x="20284" y="3318"/>
                    <a:pt x="20647" y="3218"/>
                  </a:cubicBezTo>
                  <a:lnTo>
                    <a:pt x="20648" y="3218"/>
                  </a:lnTo>
                  <a:cubicBezTo>
                    <a:pt x="20896" y="3151"/>
                    <a:pt x="21151" y="3130"/>
                    <a:pt x="21408" y="3130"/>
                  </a:cubicBezTo>
                  <a:close/>
                  <a:moveTo>
                    <a:pt x="6604" y="2508"/>
                  </a:moveTo>
                  <a:cubicBezTo>
                    <a:pt x="7006" y="2508"/>
                    <a:pt x="7414" y="2673"/>
                    <a:pt x="7673" y="2980"/>
                  </a:cubicBezTo>
                  <a:cubicBezTo>
                    <a:pt x="8095" y="3531"/>
                    <a:pt x="8170" y="4421"/>
                    <a:pt x="7651" y="4936"/>
                  </a:cubicBezTo>
                  <a:cubicBezTo>
                    <a:pt x="7568" y="5014"/>
                    <a:pt x="7471" y="5074"/>
                    <a:pt x="7378" y="5139"/>
                  </a:cubicBezTo>
                  <a:cubicBezTo>
                    <a:pt x="7366" y="5148"/>
                    <a:pt x="7351" y="5159"/>
                    <a:pt x="7337" y="5170"/>
                  </a:cubicBezTo>
                  <a:cubicBezTo>
                    <a:pt x="7331" y="5106"/>
                    <a:pt x="7323" y="5042"/>
                    <a:pt x="7312" y="4979"/>
                  </a:cubicBezTo>
                  <a:cubicBezTo>
                    <a:pt x="7192" y="4290"/>
                    <a:pt x="7070" y="3577"/>
                    <a:pt x="6662" y="2991"/>
                  </a:cubicBezTo>
                  <a:cubicBezTo>
                    <a:pt x="6646" y="2970"/>
                    <a:pt x="6630" y="2947"/>
                    <a:pt x="6610" y="2930"/>
                  </a:cubicBezTo>
                  <a:cubicBezTo>
                    <a:pt x="6595" y="2914"/>
                    <a:pt x="6574" y="2907"/>
                    <a:pt x="6553" y="2907"/>
                  </a:cubicBezTo>
                  <a:cubicBezTo>
                    <a:pt x="6514" y="2907"/>
                    <a:pt x="6476" y="2933"/>
                    <a:pt x="6479" y="2979"/>
                  </a:cubicBezTo>
                  <a:cubicBezTo>
                    <a:pt x="6487" y="3025"/>
                    <a:pt x="6533" y="3049"/>
                    <a:pt x="6551" y="3091"/>
                  </a:cubicBezTo>
                  <a:cubicBezTo>
                    <a:pt x="6943" y="3720"/>
                    <a:pt x="7099" y="4462"/>
                    <a:pt x="7149" y="5195"/>
                  </a:cubicBezTo>
                  <a:cubicBezTo>
                    <a:pt x="7149" y="5204"/>
                    <a:pt x="7150" y="5212"/>
                    <a:pt x="7150" y="5221"/>
                  </a:cubicBezTo>
                  <a:cubicBezTo>
                    <a:pt x="7132" y="5220"/>
                    <a:pt x="7114" y="5219"/>
                    <a:pt x="7099" y="5217"/>
                  </a:cubicBezTo>
                  <a:cubicBezTo>
                    <a:pt x="6918" y="5184"/>
                    <a:pt x="6749" y="5131"/>
                    <a:pt x="6567" y="5064"/>
                  </a:cubicBezTo>
                  <a:cubicBezTo>
                    <a:pt x="6306" y="4960"/>
                    <a:pt x="6050" y="4815"/>
                    <a:pt x="5869" y="4591"/>
                  </a:cubicBezTo>
                  <a:cubicBezTo>
                    <a:pt x="5690" y="4357"/>
                    <a:pt x="5482" y="4109"/>
                    <a:pt x="5480" y="3801"/>
                  </a:cubicBezTo>
                  <a:cubicBezTo>
                    <a:pt x="5466" y="3279"/>
                    <a:pt x="5749" y="2678"/>
                    <a:pt x="6289" y="2543"/>
                  </a:cubicBezTo>
                  <a:cubicBezTo>
                    <a:pt x="6392" y="2520"/>
                    <a:pt x="6498" y="2508"/>
                    <a:pt x="6604" y="2508"/>
                  </a:cubicBezTo>
                  <a:close/>
                  <a:moveTo>
                    <a:pt x="21058" y="4211"/>
                  </a:moveTo>
                  <a:cubicBezTo>
                    <a:pt x="21299" y="4233"/>
                    <a:pt x="21541" y="4257"/>
                    <a:pt x="21782" y="4278"/>
                  </a:cubicBezTo>
                  <a:cubicBezTo>
                    <a:pt x="22246" y="4316"/>
                    <a:pt x="22708" y="4353"/>
                    <a:pt x="23170" y="4415"/>
                  </a:cubicBezTo>
                  <a:cubicBezTo>
                    <a:pt x="23586" y="4468"/>
                    <a:pt x="24000" y="4566"/>
                    <a:pt x="24410" y="4629"/>
                  </a:cubicBezTo>
                  <a:cubicBezTo>
                    <a:pt x="24403" y="4872"/>
                    <a:pt x="24265" y="5106"/>
                    <a:pt x="24012" y="5277"/>
                  </a:cubicBezTo>
                  <a:lnTo>
                    <a:pt x="24011" y="5277"/>
                  </a:lnTo>
                  <a:cubicBezTo>
                    <a:pt x="23641" y="5529"/>
                    <a:pt x="23176" y="5588"/>
                    <a:pt x="22739" y="5644"/>
                  </a:cubicBezTo>
                  <a:cubicBezTo>
                    <a:pt x="22574" y="5664"/>
                    <a:pt x="22408" y="5675"/>
                    <a:pt x="22241" y="5675"/>
                  </a:cubicBezTo>
                  <a:cubicBezTo>
                    <a:pt x="21764" y="5675"/>
                    <a:pt x="21288" y="5585"/>
                    <a:pt x="20856" y="5374"/>
                  </a:cubicBezTo>
                  <a:cubicBezTo>
                    <a:pt x="20579" y="5240"/>
                    <a:pt x="20283" y="5056"/>
                    <a:pt x="20083" y="4809"/>
                  </a:cubicBezTo>
                  <a:cubicBezTo>
                    <a:pt x="19977" y="4667"/>
                    <a:pt x="19811" y="4477"/>
                    <a:pt x="19813" y="4282"/>
                  </a:cubicBezTo>
                  <a:cubicBezTo>
                    <a:pt x="19813" y="4267"/>
                    <a:pt x="19811" y="4253"/>
                    <a:pt x="19807" y="4241"/>
                  </a:cubicBezTo>
                  <a:cubicBezTo>
                    <a:pt x="19887" y="4237"/>
                    <a:pt x="19965" y="4234"/>
                    <a:pt x="20044" y="4234"/>
                  </a:cubicBezTo>
                  <a:cubicBezTo>
                    <a:pt x="20062" y="4232"/>
                    <a:pt x="20083" y="4231"/>
                    <a:pt x="20105" y="4231"/>
                  </a:cubicBezTo>
                  <a:cubicBezTo>
                    <a:pt x="20261" y="4231"/>
                    <a:pt x="20507" y="4267"/>
                    <a:pt x="20723" y="4267"/>
                  </a:cubicBezTo>
                  <a:cubicBezTo>
                    <a:pt x="20855" y="4267"/>
                    <a:pt x="20976" y="4254"/>
                    <a:pt x="21058" y="4211"/>
                  </a:cubicBezTo>
                  <a:close/>
                  <a:moveTo>
                    <a:pt x="11255" y="6386"/>
                  </a:moveTo>
                  <a:lnTo>
                    <a:pt x="11255" y="6386"/>
                  </a:lnTo>
                  <a:cubicBezTo>
                    <a:pt x="11248" y="6393"/>
                    <a:pt x="11241" y="6400"/>
                    <a:pt x="11235" y="6408"/>
                  </a:cubicBezTo>
                  <a:cubicBezTo>
                    <a:pt x="11231" y="6405"/>
                    <a:pt x="11226" y="6403"/>
                    <a:pt x="11221" y="6399"/>
                  </a:cubicBezTo>
                  <a:cubicBezTo>
                    <a:pt x="11232" y="6393"/>
                    <a:pt x="11241" y="6387"/>
                    <a:pt x="11255" y="6386"/>
                  </a:cubicBezTo>
                  <a:close/>
                  <a:moveTo>
                    <a:pt x="3574" y="3743"/>
                  </a:moveTo>
                  <a:cubicBezTo>
                    <a:pt x="3915" y="3743"/>
                    <a:pt x="4260" y="3845"/>
                    <a:pt x="4562" y="3994"/>
                  </a:cubicBezTo>
                  <a:cubicBezTo>
                    <a:pt x="4785" y="4114"/>
                    <a:pt x="4978" y="4310"/>
                    <a:pt x="5051" y="4557"/>
                  </a:cubicBezTo>
                  <a:cubicBezTo>
                    <a:pt x="5143" y="4907"/>
                    <a:pt x="5147" y="5282"/>
                    <a:pt x="5053" y="5632"/>
                  </a:cubicBezTo>
                  <a:cubicBezTo>
                    <a:pt x="4984" y="5852"/>
                    <a:pt x="4871" y="6053"/>
                    <a:pt x="4729" y="6232"/>
                  </a:cubicBezTo>
                  <a:cubicBezTo>
                    <a:pt x="4479" y="5695"/>
                    <a:pt x="4086" y="5220"/>
                    <a:pt x="3632" y="4844"/>
                  </a:cubicBezTo>
                  <a:cubicBezTo>
                    <a:pt x="3608" y="4824"/>
                    <a:pt x="3583" y="4816"/>
                    <a:pt x="3558" y="4816"/>
                  </a:cubicBezTo>
                  <a:cubicBezTo>
                    <a:pt x="3468" y="4816"/>
                    <a:pt x="3392" y="4928"/>
                    <a:pt x="3481" y="5008"/>
                  </a:cubicBezTo>
                  <a:cubicBezTo>
                    <a:pt x="3808" y="5287"/>
                    <a:pt x="4132" y="5583"/>
                    <a:pt x="4359" y="5956"/>
                  </a:cubicBezTo>
                  <a:cubicBezTo>
                    <a:pt x="4430" y="6083"/>
                    <a:pt x="4497" y="6215"/>
                    <a:pt x="4557" y="6353"/>
                  </a:cubicBezTo>
                  <a:cubicBezTo>
                    <a:pt x="4358" y="6410"/>
                    <a:pt x="4133" y="6439"/>
                    <a:pt x="3902" y="6439"/>
                  </a:cubicBezTo>
                  <a:cubicBezTo>
                    <a:pt x="2949" y="6439"/>
                    <a:pt x="1909" y="5940"/>
                    <a:pt x="2241" y="4838"/>
                  </a:cubicBezTo>
                  <a:cubicBezTo>
                    <a:pt x="2363" y="4412"/>
                    <a:pt x="2651" y="4005"/>
                    <a:pt x="3068" y="3827"/>
                  </a:cubicBezTo>
                  <a:cubicBezTo>
                    <a:pt x="3231" y="3769"/>
                    <a:pt x="3402" y="3743"/>
                    <a:pt x="3574" y="3743"/>
                  </a:cubicBezTo>
                  <a:close/>
                  <a:moveTo>
                    <a:pt x="16838" y="4525"/>
                  </a:moveTo>
                  <a:lnTo>
                    <a:pt x="16838" y="4525"/>
                  </a:lnTo>
                  <a:cubicBezTo>
                    <a:pt x="17531" y="4585"/>
                    <a:pt x="18184" y="4811"/>
                    <a:pt x="18696" y="5294"/>
                  </a:cubicBezTo>
                  <a:cubicBezTo>
                    <a:pt x="19201" y="5722"/>
                    <a:pt x="19710" y="6230"/>
                    <a:pt x="19838" y="6906"/>
                  </a:cubicBezTo>
                  <a:cubicBezTo>
                    <a:pt x="19885" y="7124"/>
                    <a:pt x="19818" y="7321"/>
                    <a:pt x="19688" y="7464"/>
                  </a:cubicBezTo>
                  <a:cubicBezTo>
                    <a:pt x="19501" y="7244"/>
                    <a:pt x="19314" y="7025"/>
                    <a:pt x="19131" y="6803"/>
                  </a:cubicBezTo>
                  <a:cubicBezTo>
                    <a:pt x="18730" y="6289"/>
                    <a:pt x="18303" y="5796"/>
                    <a:pt x="17807" y="5370"/>
                  </a:cubicBezTo>
                  <a:cubicBezTo>
                    <a:pt x="17498" y="5091"/>
                    <a:pt x="17214" y="4742"/>
                    <a:pt x="16845" y="4539"/>
                  </a:cubicBezTo>
                  <a:cubicBezTo>
                    <a:pt x="16843" y="4534"/>
                    <a:pt x="16842" y="4529"/>
                    <a:pt x="16838" y="4525"/>
                  </a:cubicBezTo>
                  <a:close/>
                  <a:moveTo>
                    <a:pt x="14468" y="5454"/>
                  </a:moveTo>
                  <a:cubicBezTo>
                    <a:pt x="14893" y="5454"/>
                    <a:pt x="15336" y="5588"/>
                    <a:pt x="15670" y="5807"/>
                  </a:cubicBezTo>
                  <a:cubicBezTo>
                    <a:pt x="16061" y="6105"/>
                    <a:pt x="16194" y="6637"/>
                    <a:pt x="16239" y="7105"/>
                  </a:cubicBezTo>
                  <a:cubicBezTo>
                    <a:pt x="16257" y="7343"/>
                    <a:pt x="16174" y="7532"/>
                    <a:pt x="16022" y="7669"/>
                  </a:cubicBezTo>
                  <a:cubicBezTo>
                    <a:pt x="16024" y="7649"/>
                    <a:pt x="16021" y="7628"/>
                    <a:pt x="16005" y="7607"/>
                  </a:cubicBezTo>
                  <a:cubicBezTo>
                    <a:pt x="15678" y="7214"/>
                    <a:pt x="15344" y="6829"/>
                    <a:pt x="14996" y="6454"/>
                  </a:cubicBezTo>
                  <a:cubicBezTo>
                    <a:pt x="14683" y="6118"/>
                    <a:pt x="14346" y="5810"/>
                    <a:pt x="13995" y="5516"/>
                  </a:cubicBezTo>
                  <a:cubicBezTo>
                    <a:pt x="14146" y="5473"/>
                    <a:pt x="14306" y="5454"/>
                    <a:pt x="14468" y="5454"/>
                  </a:cubicBezTo>
                  <a:close/>
                  <a:moveTo>
                    <a:pt x="16816" y="4723"/>
                  </a:moveTo>
                  <a:lnTo>
                    <a:pt x="16816" y="4723"/>
                  </a:lnTo>
                  <a:cubicBezTo>
                    <a:pt x="17253" y="5020"/>
                    <a:pt x="17617" y="5417"/>
                    <a:pt x="17983" y="5795"/>
                  </a:cubicBezTo>
                  <a:cubicBezTo>
                    <a:pt x="18514" y="6382"/>
                    <a:pt x="19038" y="6976"/>
                    <a:pt x="19551" y="7582"/>
                  </a:cubicBezTo>
                  <a:cubicBezTo>
                    <a:pt x="19431" y="7661"/>
                    <a:pt x="19286" y="7707"/>
                    <a:pt x="19135" y="7707"/>
                  </a:cubicBezTo>
                  <a:cubicBezTo>
                    <a:pt x="19097" y="7707"/>
                    <a:pt x="19059" y="7704"/>
                    <a:pt x="19021" y="7698"/>
                  </a:cubicBezTo>
                  <a:cubicBezTo>
                    <a:pt x="18473" y="7595"/>
                    <a:pt x="17990" y="7251"/>
                    <a:pt x="17574" y="6893"/>
                  </a:cubicBezTo>
                  <a:cubicBezTo>
                    <a:pt x="17263" y="6600"/>
                    <a:pt x="16951" y="6267"/>
                    <a:pt x="16829" y="5847"/>
                  </a:cubicBezTo>
                  <a:cubicBezTo>
                    <a:pt x="16746" y="5519"/>
                    <a:pt x="16699" y="5055"/>
                    <a:pt x="16816" y="4723"/>
                  </a:cubicBezTo>
                  <a:close/>
                  <a:moveTo>
                    <a:pt x="13902" y="5644"/>
                  </a:moveTo>
                  <a:cubicBezTo>
                    <a:pt x="14088" y="5810"/>
                    <a:pt x="14267" y="5984"/>
                    <a:pt x="14429" y="6177"/>
                  </a:cubicBezTo>
                  <a:cubicBezTo>
                    <a:pt x="14891" y="6700"/>
                    <a:pt x="15397" y="7185"/>
                    <a:pt x="15835" y="7729"/>
                  </a:cubicBezTo>
                  <a:cubicBezTo>
                    <a:pt x="15852" y="7749"/>
                    <a:pt x="15872" y="7758"/>
                    <a:pt x="15893" y="7762"/>
                  </a:cubicBezTo>
                  <a:cubicBezTo>
                    <a:pt x="15836" y="7795"/>
                    <a:pt x="15775" y="7825"/>
                    <a:pt x="15708" y="7847"/>
                  </a:cubicBezTo>
                  <a:cubicBezTo>
                    <a:pt x="15501" y="7924"/>
                    <a:pt x="15267" y="7978"/>
                    <a:pt x="15038" y="7978"/>
                  </a:cubicBezTo>
                  <a:cubicBezTo>
                    <a:pt x="14815" y="7978"/>
                    <a:pt x="14596" y="7926"/>
                    <a:pt x="14411" y="7793"/>
                  </a:cubicBezTo>
                  <a:cubicBezTo>
                    <a:pt x="13898" y="7377"/>
                    <a:pt x="13686" y="6632"/>
                    <a:pt x="13733" y="5991"/>
                  </a:cubicBezTo>
                  <a:cubicBezTo>
                    <a:pt x="13747" y="5889"/>
                    <a:pt x="13783" y="5788"/>
                    <a:pt x="13849" y="5707"/>
                  </a:cubicBezTo>
                  <a:cubicBezTo>
                    <a:pt x="13868" y="5688"/>
                    <a:pt x="13887" y="5667"/>
                    <a:pt x="13902" y="5644"/>
                  </a:cubicBezTo>
                  <a:close/>
                  <a:moveTo>
                    <a:pt x="1162" y="5905"/>
                  </a:moveTo>
                  <a:cubicBezTo>
                    <a:pt x="1472" y="5905"/>
                    <a:pt x="1794" y="6002"/>
                    <a:pt x="2039" y="6190"/>
                  </a:cubicBezTo>
                  <a:cubicBezTo>
                    <a:pt x="2417" y="6525"/>
                    <a:pt x="2564" y="7109"/>
                    <a:pt x="2518" y="7600"/>
                  </a:cubicBezTo>
                  <a:cubicBezTo>
                    <a:pt x="2476" y="7968"/>
                    <a:pt x="2265" y="8278"/>
                    <a:pt x="2059" y="8578"/>
                  </a:cubicBezTo>
                  <a:cubicBezTo>
                    <a:pt x="1937" y="7697"/>
                    <a:pt x="1600" y="6867"/>
                    <a:pt x="1177" y="6090"/>
                  </a:cubicBezTo>
                  <a:cubicBezTo>
                    <a:pt x="1170" y="6058"/>
                    <a:pt x="1140" y="6032"/>
                    <a:pt x="1107" y="6032"/>
                  </a:cubicBezTo>
                  <a:cubicBezTo>
                    <a:pt x="1101" y="6032"/>
                    <a:pt x="1095" y="6033"/>
                    <a:pt x="1088" y="6035"/>
                  </a:cubicBezTo>
                  <a:cubicBezTo>
                    <a:pt x="1000" y="6075"/>
                    <a:pt x="1071" y="6175"/>
                    <a:pt x="1096" y="6236"/>
                  </a:cubicBezTo>
                  <a:cubicBezTo>
                    <a:pt x="1282" y="6627"/>
                    <a:pt x="1484" y="7011"/>
                    <a:pt x="1630" y="7419"/>
                  </a:cubicBezTo>
                  <a:cubicBezTo>
                    <a:pt x="1748" y="7749"/>
                    <a:pt x="1797" y="8095"/>
                    <a:pt x="1850" y="8441"/>
                  </a:cubicBezTo>
                  <a:cubicBezTo>
                    <a:pt x="1856" y="8502"/>
                    <a:pt x="1863" y="8565"/>
                    <a:pt x="1871" y="8628"/>
                  </a:cubicBezTo>
                  <a:cubicBezTo>
                    <a:pt x="1815" y="8615"/>
                    <a:pt x="1745" y="8621"/>
                    <a:pt x="1693" y="8609"/>
                  </a:cubicBezTo>
                  <a:lnTo>
                    <a:pt x="1692" y="8609"/>
                  </a:lnTo>
                  <a:cubicBezTo>
                    <a:pt x="1556" y="8586"/>
                    <a:pt x="1432" y="8518"/>
                    <a:pt x="1313" y="8450"/>
                  </a:cubicBezTo>
                  <a:cubicBezTo>
                    <a:pt x="900" y="8199"/>
                    <a:pt x="633" y="7751"/>
                    <a:pt x="517" y="7288"/>
                  </a:cubicBezTo>
                  <a:cubicBezTo>
                    <a:pt x="447" y="6993"/>
                    <a:pt x="364" y="6669"/>
                    <a:pt x="474" y="6374"/>
                  </a:cubicBezTo>
                  <a:cubicBezTo>
                    <a:pt x="575" y="6116"/>
                    <a:pt x="790" y="5929"/>
                    <a:pt x="1071" y="5908"/>
                  </a:cubicBezTo>
                  <a:cubicBezTo>
                    <a:pt x="1101" y="5906"/>
                    <a:pt x="1131" y="5905"/>
                    <a:pt x="1162" y="5905"/>
                  </a:cubicBezTo>
                  <a:close/>
                  <a:moveTo>
                    <a:pt x="11936" y="6345"/>
                  </a:moveTo>
                  <a:cubicBezTo>
                    <a:pt x="12461" y="6345"/>
                    <a:pt x="12942" y="6667"/>
                    <a:pt x="13171" y="7198"/>
                  </a:cubicBezTo>
                  <a:lnTo>
                    <a:pt x="13171" y="7199"/>
                  </a:lnTo>
                  <a:cubicBezTo>
                    <a:pt x="13316" y="7531"/>
                    <a:pt x="13369" y="7904"/>
                    <a:pt x="13328" y="8263"/>
                  </a:cubicBezTo>
                  <a:cubicBezTo>
                    <a:pt x="13301" y="8564"/>
                    <a:pt x="13130" y="8811"/>
                    <a:pt x="12839" y="8911"/>
                  </a:cubicBezTo>
                  <a:cubicBezTo>
                    <a:pt x="12682" y="8974"/>
                    <a:pt x="12509" y="9008"/>
                    <a:pt x="12337" y="9008"/>
                  </a:cubicBezTo>
                  <a:cubicBezTo>
                    <a:pt x="12109" y="9008"/>
                    <a:pt x="11882" y="8947"/>
                    <a:pt x="11696" y="8807"/>
                  </a:cubicBezTo>
                  <a:cubicBezTo>
                    <a:pt x="11046" y="8326"/>
                    <a:pt x="11168" y="7420"/>
                    <a:pt x="11335" y="6728"/>
                  </a:cubicBezTo>
                  <a:cubicBezTo>
                    <a:pt x="11339" y="6711"/>
                    <a:pt x="11346" y="6694"/>
                    <a:pt x="11353" y="6676"/>
                  </a:cubicBezTo>
                  <a:cubicBezTo>
                    <a:pt x="11433" y="6736"/>
                    <a:pt x="11509" y="6797"/>
                    <a:pt x="11583" y="6863"/>
                  </a:cubicBezTo>
                  <a:cubicBezTo>
                    <a:pt x="12056" y="7316"/>
                    <a:pt x="12492" y="7826"/>
                    <a:pt x="12764" y="8430"/>
                  </a:cubicBezTo>
                  <a:cubicBezTo>
                    <a:pt x="12776" y="8465"/>
                    <a:pt x="12813" y="8485"/>
                    <a:pt x="12848" y="8485"/>
                  </a:cubicBezTo>
                  <a:cubicBezTo>
                    <a:pt x="12857" y="8485"/>
                    <a:pt x="12866" y="8484"/>
                    <a:pt x="12875" y="8481"/>
                  </a:cubicBezTo>
                  <a:cubicBezTo>
                    <a:pt x="13033" y="8434"/>
                    <a:pt x="12791" y="8115"/>
                    <a:pt x="12749" y="8020"/>
                  </a:cubicBezTo>
                  <a:cubicBezTo>
                    <a:pt x="12429" y="7433"/>
                    <a:pt x="11997" y="6899"/>
                    <a:pt x="11429" y="6534"/>
                  </a:cubicBezTo>
                  <a:cubicBezTo>
                    <a:pt x="11410" y="6523"/>
                    <a:pt x="11391" y="6510"/>
                    <a:pt x="11372" y="6497"/>
                  </a:cubicBezTo>
                  <a:cubicBezTo>
                    <a:pt x="11367" y="6490"/>
                    <a:pt x="11363" y="6484"/>
                    <a:pt x="11357" y="6478"/>
                  </a:cubicBezTo>
                  <a:cubicBezTo>
                    <a:pt x="11549" y="6387"/>
                    <a:pt x="11745" y="6345"/>
                    <a:pt x="11936" y="6345"/>
                  </a:cubicBezTo>
                  <a:close/>
                  <a:moveTo>
                    <a:pt x="8854" y="7320"/>
                  </a:moveTo>
                  <a:cubicBezTo>
                    <a:pt x="8954" y="7320"/>
                    <a:pt x="9055" y="7327"/>
                    <a:pt x="9152" y="7338"/>
                  </a:cubicBezTo>
                  <a:cubicBezTo>
                    <a:pt x="9559" y="7379"/>
                    <a:pt x="9945" y="7582"/>
                    <a:pt x="10171" y="7937"/>
                  </a:cubicBezTo>
                  <a:cubicBezTo>
                    <a:pt x="10344" y="8220"/>
                    <a:pt x="10411" y="8557"/>
                    <a:pt x="10419" y="8888"/>
                  </a:cubicBezTo>
                  <a:cubicBezTo>
                    <a:pt x="10433" y="9160"/>
                    <a:pt x="10305" y="9420"/>
                    <a:pt x="10079" y="9575"/>
                  </a:cubicBezTo>
                  <a:cubicBezTo>
                    <a:pt x="9861" y="9744"/>
                    <a:pt x="9582" y="9833"/>
                    <a:pt x="9305" y="9833"/>
                  </a:cubicBezTo>
                  <a:cubicBezTo>
                    <a:pt x="9060" y="9833"/>
                    <a:pt x="8815" y="9763"/>
                    <a:pt x="8615" y="9617"/>
                  </a:cubicBezTo>
                  <a:cubicBezTo>
                    <a:pt x="8243" y="9352"/>
                    <a:pt x="8071" y="8892"/>
                    <a:pt x="8082" y="8444"/>
                  </a:cubicBezTo>
                  <a:cubicBezTo>
                    <a:pt x="8071" y="8188"/>
                    <a:pt x="8168" y="7697"/>
                    <a:pt x="8384" y="7542"/>
                  </a:cubicBezTo>
                  <a:cubicBezTo>
                    <a:pt x="8391" y="7539"/>
                    <a:pt x="8396" y="7532"/>
                    <a:pt x="8401" y="7527"/>
                  </a:cubicBezTo>
                  <a:cubicBezTo>
                    <a:pt x="8628" y="7705"/>
                    <a:pt x="8840" y="7901"/>
                    <a:pt x="9030" y="8121"/>
                  </a:cubicBezTo>
                  <a:cubicBezTo>
                    <a:pt x="9381" y="8508"/>
                    <a:pt x="9686" y="8944"/>
                    <a:pt x="9841" y="9448"/>
                  </a:cubicBezTo>
                  <a:cubicBezTo>
                    <a:pt x="9853" y="9483"/>
                    <a:pt x="9889" y="9502"/>
                    <a:pt x="9924" y="9502"/>
                  </a:cubicBezTo>
                  <a:cubicBezTo>
                    <a:pt x="9933" y="9502"/>
                    <a:pt x="9942" y="9501"/>
                    <a:pt x="9950" y="9498"/>
                  </a:cubicBezTo>
                  <a:cubicBezTo>
                    <a:pt x="10068" y="9449"/>
                    <a:pt x="9965" y="9314"/>
                    <a:pt x="9942" y="9231"/>
                  </a:cubicBezTo>
                  <a:cubicBezTo>
                    <a:pt x="9720" y="8628"/>
                    <a:pt x="9345" y="8084"/>
                    <a:pt x="8838" y="7687"/>
                  </a:cubicBezTo>
                  <a:cubicBezTo>
                    <a:pt x="8707" y="7580"/>
                    <a:pt x="8576" y="7478"/>
                    <a:pt x="8441" y="7377"/>
                  </a:cubicBezTo>
                  <a:cubicBezTo>
                    <a:pt x="8573" y="7335"/>
                    <a:pt x="8713" y="7320"/>
                    <a:pt x="8854" y="7320"/>
                  </a:cubicBezTo>
                  <a:close/>
                  <a:moveTo>
                    <a:pt x="18491" y="3808"/>
                  </a:moveTo>
                  <a:cubicBezTo>
                    <a:pt x="18747" y="3808"/>
                    <a:pt x="19003" y="3816"/>
                    <a:pt x="19259" y="3838"/>
                  </a:cubicBezTo>
                  <a:cubicBezTo>
                    <a:pt x="19651" y="3879"/>
                    <a:pt x="20038" y="3961"/>
                    <a:pt x="20426" y="4033"/>
                  </a:cubicBezTo>
                  <a:cubicBezTo>
                    <a:pt x="19558" y="4041"/>
                    <a:pt x="18692" y="4088"/>
                    <a:pt x="17831" y="4211"/>
                  </a:cubicBezTo>
                  <a:lnTo>
                    <a:pt x="17831" y="4210"/>
                  </a:lnTo>
                  <a:cubicBezTo>
                    <a:pt x="17360" y="4252"/>
                    <a:pt x="16872" y="4279"/>
                    <a:pt x="16399" y="4337"/>
                  </a:cubicBezTo>
                  <a:cubicBezTo>
                    <a:pt x="16195" y="4358"/>
                    <a:pt x="15990" y="4362"/>
                    <a:pt x="15785" y="4362"/>
                  </a:cubicBezTo>
                  <a:cubicBezTo>
                    <a:pt x="15683" y="4362"/>
                    <a:pt x="15580" y="4361"/>
                    <a:pt x="15478" y="4361"/>
                  </a:cubicBezTo>
                  <a:cubicBezTo>
                    <a:pt x="15349" y="4361"/>
                    <a:pt x="15219" y="4362"/>
                    <a:pt x="15090" y="4369"/>
                  </a:cubicBezTo>
                  <a:cubicBezTo>
                    <a:pt x="14710" y="4387"/>
                    <a:pt x="14343" y="4492"/>
                    <a:pt x="13971" y="4568"/>
                  </a:cubicBezTo>
                  <a:cubicBezTo>
                    <a:pt x="12890" y="4801"/>
                    <a:pt x="11822" y="5099"/>
                    <a:pt x="10768" y="5436"/>
                  </a:cubicBezTo>
                  <a:cubicBezTo>
                    <a:pt x="10259" y="5600"/>
                    <a:pt x="9761" y="5790"/>
                    <a:pt x="9249" y="5945"/>
                  </a:cubicBezTo>
                  <a:cubicBezTo>
                    <a:pt x="8485" y="6202"/>
                    <a:pt x="7732" y="6506"/>
                    <a:pt x="7012" y="6871"/>
                  </a:cubicBezTo>
                  <a:cubicBezTo>
                    <a:pt x="6567" y="7107"/>
                    <a:pt x="6128" y="7355"/>
                    <a:pt x="5673" y="7572"/>
                  </a:cubicBezTo>
                  <a:cubicBezTo>
                    <a:pt x="4717" y="8017"/>
                    <a:pt x="3875" y="8644"/>
                    <a:pt x="3028" y="9265"/>
                  </a:cubicBezTo>
                  <a:cubicBezTo>
                    <a:pt x="2531" y="9638"/>
                    <a:pt x="1966" y="9956"/>
                    <a:pt x="1466" y="10332"/>
                  </a:cubicBezTo>
                  <a:cubicBezTo>
                    <a:pt x="1249" y="10492"/>
                    <a:pt x="1086" y="10688"/>
                    <a:pt x="866" y="10848"/>
                  </a:cubicBezTo>
                  <a:lnTo>
                    <a:pt x="864" y="10848"/>
                  </a:lnTo>
                  <a:cubicBezTo>
                    <a:pt x="811" y="10724"/>
                    <a:pt x="1012" y="10644"/>
                    <a:pt x="983" y="10522"/>
                  </a:cubicBezTo>
                  <a:cubicBezTo>
                    <a:pt x="1289" y="10214"/>
                    <a:pt x="1617" y="9929"/>
                    <a:pt x="1957" y="9658"/>
                  </a:cubicBezTo>
                  <a:cubicBezTo>
                    <a:pt x="1975" y="9653"/>
                    <a:pt x="1991" y="9639"/>
                    <a:pt x="2004" y="9620"/>
                  </a:cubicBezTo>
                  <a:cubicBezTo>
                    <a:pt x="2310" y="9376"/>
                    <a:pt x="2624" y="9144"/>
                    <a:pt x="2940" y="8916"/>
                  </a:cubicBezTo>
                  <a:cubicBezTo>
                    <a:pt x="3176" y="8748"/>
                    <a:pt x="3398" y="8563"/>
                    <a:pt x="3638" y="8400"/>
                  </a:cubicBezTo>
                  <a:cubicBezTo>
                    <a:pt x="3979" y="8201"/>
                    <a:pt x="4316" y="7995"/>
                    <a:pt x="4653" y="7789"/>
                  </a:cubicBezTo>
                  <a:cubicBezTo>
                    <a:pt x="5066" y="7539"/>
                    <a:pt x="5483" y="7292"/>
                    <a:pt x="5900" y="7046"/>
                  </a:cubicBezTo>
                  <a:cubicBezTo>
                    <a:pt x="6605" y="6677"/>
                    <a:pt x="7325" y="6341"/>
                    <a:pt x="8053" y="6023"/>
                  </a:cubicBezTo>
                  <a:cubicBezTo>
                    <a:pt x="8642" y="5771"/>
                    <a:pt x="9233" y="5542"/>
                    <a:pt x="9837" y="5326"/>
                  </a:cubicBezTo>
                  <a:cubicBezTo>
                    <a:pt x="10598" y="5069"/>
                    <a:pt x="11377" y="4868"/>
                    <a:pt x="12154" y="4668"/>
                  </a:cubicBezTo>
                  <a:cubicBezTo>
                    <a:pt x="12846" y="4481"/>
                    <a:pt x="13532" y="4287"/>
                    <a:pt x="14242" y="4181"/>
                  </a:cubicBezTo>
                  <a:cubicBezTo>
                    <a:pt x="15261" y="3980"/>
                    <a:pt x="16296" y="3863"/>
                    <a:pt x="17335" y="3843"/>
                  </a:cubicBezTo>
                  <a:cubicBezTo>
                    <a:pt x="17720" y="3826"/>
                    <a:pt x="18105" y="3808"/>
                    <a:pt x="18491" y="3808"/>
                  </a:cubicBezTo>
                  <a:close/>
                  <a:moveTo>
                    <a:pt x="6628" y="8424"/>
                  </a:moveTo>
                  <a:cubicBezTo>
                    <a:pt x="6720" y="8424"/>
                    <a:pt x="6812" y="8433"/>
                    <a:pt x="6901" y="8451"/>
                  </a:cubicBezTo>
                  <a:cubicBezTo>
                    <a:pt x="7146" y="8516"/>
                    <a:pt x="7339" y="8697"/>
                    <a:pt x="7500" y="8885"/>
                  </a:cubicBezTo>
                  <a:cubicBezTo>
                    <a:pt x="7836" y="9321"/>
                    <a:pt x="8147" y="9891"/>
                    <a:pt x="8018" y="10457"/>
                  </a:cubicBezTo>
                  <a:cubicBezTo>
                    <a:pt x="7931" y="10765"/>
                    <a:pt x="7665" y="10984"/>
                    <a:pt x="7398" y="11142"/>
                  </a:cubicBezTo>
                  <a:cubicBezTo>
                    <a:pt x="7228" y="11234"/>
                    <a:pt x="7047" y="11280"/>
                    <a:pt x="6869" y="11280"/>
                  </a:cubicBezTo>
                  <a:cubicBezTo>
                    <a:pt x="6617" y="11280"/>
                    <a:pt x="6372" y="11187"/>
                    <a:pt x="6172" y="10995"/>
                  </a:cubicBezTo>
                  <a:cubicBezTo>
                    <a:pt x="5946" y="10798"/>
                    <a:pt x="5742" y="10572"/>
                    <a:pt x="5625" y="10293"/>
                  </a:cubicBezTo>
                  <a:cubicBezTo>
                    <a:pt x="5549" y="10105"/>
                    <a:pt x="5467" y="9900"/>
                    <a:pt x="5536" y="9697"/>
                  </a:cubicBezTo>
                  <a:cubicBezTo>
                    <a:pt x="5598" y="9489"/>
                    <a:pt x="5697" y="9296"/>
                    <a:pt x="5807" y="9110"/>
                  </a:cubicBezTo>
                  <a:cubicBezTo>
                    <a:pt x="5875" y="9003"/>
                    <a:pt x="5949" y="8900"/>
                    <a:pt x="6020" y="8796"/>
                  </a:cubicBezTo>
                  <a:cubicBezTo>
                    <a:pt x="6042" y="8810"/>
                    <a:pt x="6064" y="8824"/>
                    <a:pt x="6085" y="8839"/>
                  </a:cubicBezTo>
                  <a:cubicBezTo>
                    <a:pt x="6648" y="9293"/>
                    <a:pt x="7106" y="9883"/>
                    <a:pt x="7391" y="10548"/>
                  </a:cubicBezTo>
                  <a:cubicBezTo>
                    <a:pt x="7407" y="10589"/>
                    <a:pt x="7441" y="10606"/>
                    <a:pt x="7474" y="10606"/>
                  </a:cubicBezTo>
                  <a:cubicBezTo>
                    <a:pt x="7534" y="10606"/>
                    <a:pt x="7594" y="10553"/>
                    <a:pt x="7560" y="10482"/>
                  </a:cubicBezTo>
                  <a:cubicBezTo>
                    <a:pt x="7341" y="10012"/>
                    <a:pt x="7090" y="9549"/>
                    <a:pt x="6712" y="9188"/>
                  </a:cubicBezTo>
                  <a:cubicBezTo>
                    <a:pt x="6520" y="8992"/>
                    <a:pt x="6302" y="8824"/>
                    <a:pt x="6075" y="8671"/>
                  </a:cubicBezTo>
                  <a:cubicBezTo>
                    <a:pt x="6071" y="8630"/>
                    <a:pt x="6050" y="8593"/>
                    <a:pt x="6011" y="8575"/>
                  </a:cubicBezTo>
                  <a:cubicBezTo>
                    <a:pt x="6199" y="8474"/>
                    <a:pt x="6414" y="8424"/>
                    <a:pt x="6628" y="8424"/>
                  </a:cubicBezTo>
                  <a:close/>
                  <a:moveTo>
                    <a:pt x="4235" y="10241"/>
                  </a:moveTo>
                  <a:cubicBezTo>
                    <a:pt x="4570" y="10241"/>
                    <a:pt x="4887" y="10391"/>
                    <a:pt x="5133" y="10614"/>
                  </a:cubicBezTo>
                  <a:cubicBezTo>
                    <a:pt x="5293" y="10764"/>
                    <a:pt x="5451" y="10919"/>
                    <a:pt x="5572" y="11102"/>
                  </a:cubicBezTo>
                  <a:cubicBezTo>
                    <a:pt x="5704" y="11336"/>
                    <a:pt x="5787" y="11596"/>
                    <a:pt x="5799" y="11867"/>
                  </a:cubicBezTo>
                  <a:cubicBezTo>
                    <a:pt x="5796" y="12461"/>
                    <a:pt x="5263" y="12749"/>
                    <a:pt x="4722" y="12749"/>
                  </a:cubicBezTo>
                  <a:cubicBezTo>
                    <a:pt x="4427" y="12749"/>
                    <a:pt x="4129" y="12663"/>
                    <a:pt x="3914" y="12494"/>
                  </a:cubicBezTo>
                  <a:cubicBezTo>
                    <a:pt x="3559" y="12231"/>
                    <a:pt x="3294" y="11636"/>
                    <a:pt x="3344" y="11196"/>
                  </a:cubicBezTo>
                  <a:cubicBezTo>
                    <a:pt x="3369" y="11004"/>
                    <a:pt x="3445" y="10822"/>
                    <a:pt x="3544" y="10657"/>
                  </a:cubicBezTo>
                  <a:cubicBezTo>
                    <a:pt x="3551" y="10643"/>
                    <a:pt x="3561" y="10628"/>
                    <a:pt x="3569" y="10613"/>
                  </a:cubicBezTo>
                  <a:cubicBezTo>
                    <a:pt x="4080" y="10868"/>
                    <a:pt x="4544" y="11217"/>
                    <a:pt x="4965" y="11600"/>
                  </a:cubicBezTo>
                  <a:cubicBezTo>
                    <a:pt x="4985" y="11633"/>
                    <a:pt x="5014" y="11646"/>
                    <a:pt x="5043" y="11646"/>
                  </a:cubicBezTo>
                  <a:cubicBezTo>
                    <a:pt x="5112" y="11646"/>
                    <a:pt x="5177" y="11568"/>
                    <a:pt x="5107" y="11497"/>
                  </a:cubicBezTo>
                  <a:cubicBezTo>
                    <a:pt x="4674" y="11067"/>
                    <a:pt x="4166" y="10723"/>
                    <a:pt x="3617" y="10459"/>
                  </a:cubicBezTo>
                  <a:cubicBezTo>
                    <a:pt x="3621" y="10448"/>
                    <a:pt x="3622" y="10435"/>
                    <a:pt x="3618" y="10423"/>
                  </a:cubicBezTo>
                  <a:cubicBezTo>
                    <a:pt x="3766" y="10284"/>
                    <a:pt x="3988" y="10248"/>
                    <a:pt x="4184" y="10242"/>
                  </a:cubicBezTo>
                  <a:cubicBezTo>
                    <a:pt x="4201" y="10241"/>
                    <a:pt x="4218" y="10241"/>
                    <a:pt x="4235" y="10241"/>
                  </a:cubicBezTo>
                  <a:close/>
                  <a:moveTo>
                    <a:pt x="18430" y="1"/>
                  </a:moveTo>
                  <a:cubicBezTo>
                    <a:pt x="17984" y="1"/>
                    <a:pt x="17557" y="274"/>
                    <a:pt x="17247" y="678"/>
                  </a:cubicBezTo>
                  <a:cubicBezTo>
                    <a:pt x="16983" y="995"/>
                    <a:pt x="16835" y="1390"/>
                    <a:pt x="16718" y="1781"/>
                  </a:cubicBezTo>
                  <a:cubicBezTo>
                    <a:pt x="16593" y="2154"/>
                    <a:pt x="16569" y="2547"/>
                    <a:pt x="16618" y="2936"/>
                  </a:cubicBezTo>
                  <a:cubicBezTo>
                    <a:pt x="16640" y="3196"/>
                    <a:pt x="16669" y="3481"/>
                    <a:pt x="16845" y="3685"/>
                  </a:cubicBezTo>
                  <a:cubicBezTo>
                    <a:pt x="16544" y="3719"/>
                    <a:pt x="16242" y="3757"/>
                    <a:pt x="15939" y="3779"/>
                  </a:cubicBezTo>
                  <a:cubicBezTo>
                    <a:pt x="15038" y="3850"/>
                    <a:pt x="14151" y="4032"/>
                    <a:pt x="13273" y="4243"/>
                  </a:cubicBezTo>
                  <a:cubicBezTo>
                    <a:pt x="13349" y="4123"/>
                    <a:pt x="13392" y="3983"/>
                    <a:pt x="13442" y="3850"/>
                  </a:cubicBezTo>
                  <a:cubicBezTo>
                    <a:pt x="13442" y="3848"/>
                    <a:pt x="13443" y="3846"/>
                    <a:pt x="13444" y="3843"/>
                  </a:cubicBezTo>
                  <a:cubicBezTo>
                    <a:pt x="13476" y="3847"/>
                    <a:pt x="13507" y="3849"/>
                    <a:pt x="13538" y="3849"/>
                  </a:cubicBezTo>
                  <a:cubicBezTo>
                    <a:pt x="13935" y="3849"/>
                    <a:pt x="14275" y="3557"/>
                    <a:pt x="14550" y="3289"/>
                  </a:cubicBezTo>
                  <a:cubicBezTo>
                    <a:pt x="15084" y="2734"/>
                    <a:pt x="15351" y="1924"/>
                    <a:pt x="15080" y="1179"/>
                  </a:cubicBezTo>
                  <a:cubicBezTo>
                    <a:pt x="14977" y="916"/>
                    <a:pt x="14862" y="644"/>
                    <a:pt x="14668" y="431"/>
                  </a:cubicBezTo>
                  <a:cubicBezTo>
                    <a:pt x="14447" y="192"/>
                    <a:pt x="14149" y="6"/>
                    <a:pt x="13813" y="6"/>
                  </a:cubicBezTo>
                  <a:cubicBezTo>
                    <a:pt x="13804" y="6"/>
                    <a:pt x="13795" y="6"/>
                    <a:pt x="13786" y="6"/>
                  </a:cubicBezTo>
                  <a:cubicBezTo>
                    <a:pt x="13382" y="22"/>
                    <a:pt x="12955" y="189"/>
                    <a:pt x="12716" y="528"/>
                  </a:cubicBezTo>
                  <a:cubicBezTo>
                    <a:pt x="12458" y="891"/>
                    <a:pt x="12433" y="1356"/>
                    <a:pt x="12442" y="1787"/>
                  </a:cubicBezTo>
                  <a:cubicBezTo>
                    <a:pt x="12437" y="2050"/>
                    <a:pt x="12473" y="2311"/>
                    <a:pt x="12541" y="2565"/>
                  </a:cubicBezTo>
                  <a:cubicBezTo>
                    <a:pt x="12611" y="2839"/>
                    <a:pt x="12694" y="3110"/>
                    <a:pt x="12860" y="3341"/>
                  </a:cubicBezTo>
                  <a:cubicBezTo>
                    <a:pt x="12920" y="3427"/>
                    <a:pt x="13111" y="3729"/>
                    <a:pt x="13252" y="3729"/>
                  </a:cubicBezTo>
                  <a:cubicBezTo>
                    <a:pt x="13256" y="3729"/>
                    <a:pt x="13260" y="3728"/>
                    <a:pt x="13263" y="3728"/>
                  </a:cubicBezTo>
                  <a:lnTo>
                    <a:pt x="13263" y="3728"/>
                  </a:lnTo>
                  <a:cubicBezTo>
                    <a:pt x="13208" y="3906"/>
                    <a:pt x="13152" y="4084"/>
                    <a:pt x="13061" y="4244"/>
                  </a:cubicBezTo>
                  <a:cubicBezTo>
                    <a:pt x="13052" y="4264"/>
                    <a:pt x="13051" y="4280"/>
                    <a:pt x="13052" y="4295"/>
                  </a:cubicBezTo>
                  <a:cubicBezTo>
                    <a:pt x="12196" y="4491"/>
                    <a:pt x="11340" y="4697"/>
                    <a:pt x="10508" y="4974"/>
                  </a:cubicBezTo>
                  <a:cubicBezTo>
                    <a:pt x="10397" y="5012"/>
                    <a:pt x="10286" y="5048"/>
                    <a:pt x="10174" y="5086"/>
                  </a:cubicBezTo>
                  <a:cubicBezTo>
                    <a:pt x="10211" y="5010"/>
                    <a:pt x="10240" y="4941"/>
                    <a:pt x="10254" y="4916"/>
                  </a:cubicBezTo>
                  <a:cubicBezTo>
                    <a:pt x="10344" y="4683"/>
                    <a:pt x="10412" y="4443"/>
                    <a:pt x="10462" y="4199"/>
                  </a:cubicBezTo>
                  <a:cubicBezTo>
                    <a:pt x="10473" y="4202"/>
                    <a:pt x="10486" y="4204"/>
                    <a:pt x="10500" y="4204"/>
                  </a:cubicBezTo>
                  <a:cubicBezTo>
                    <a:pt x="10635" y="4204"/>
                    <a:pt x="10853" y="4064"/>
                    <a:pt x="10929" y="4021"/>
                  </a:cubicBezTo>
                  <a:cubicBezTo>
                    <a:pt x="11475" y="3648"/>
                    <a:pt x="11740" y="2932"/>
                    <a:pt x="11672" y="2287"/>
                  </a:cubicBezTo>
                  <a:cubicBezTo>
                    <a:pt x="11591" y="1744"/>
                    <a:pt x="11230" y="1194"/>
                    <a:pt x="10682" y="1039"/>
                  </a:cubicBezTo>
                  <a:cubicBezTo>
                    <a:pt x="10526" y="994"/>
                    <a:pt x="10361" y="969"/>
                    <a:pt x="10195" y="969"/>
                  </a:cubicBezTo>
                  <a:cubicBezTo>
                    <a:pt x="9952" y="969"/>
                    <a:pt x="9709" y="1023"/>
                    <a:pt x="9498" y="1146"/>
                  </a:cubicBezTo>
                  <a:cubicBezTo>
                    <a:pt x="8959" y="1491"/>
                    <a:pt x="8772" y="2227"/>
                    <a:pt x="8938" y="2824"/>
                  </a:cubicBezTo>
                  <a:cubicBezTo>
                    <a:pt x="9025" y="3113"/>
                    <a:pt x="9238" y="3334"/>
                    <a:pt x="9425" y="3561"/>
                  </a:cubicBezTo>
                  <a:cubicBezTo>
                    <a:pt x="9664" y="3827"/>
                    <a:pt x="9973" y="4014"/>
                    <a:pt x="10305" y="4143"/>
                  </a:cubicBezTo>
                  <a:cubicBezTo>
                    <a:pt x="10240" y="4492"/>
                    <a:pt x="10115" y="4829"/>
                    <a:pt x="9974" y="5153"/>
                  </a:cubicBezTo>
                  <a:cubicBezTo>
                    <a:pt x="9576" y="5286"/>
                    <a:pt x="9177" y="5415"/>
                    <a:pt x="8781" y="5549"/>
                  </a:cubicBezTo>
                  <a:cubicBezTo>
                    <a:pt x="8296" y="5744"/>
                    <a:pt x="7815" y="5949"/>
                    <a:pt x="7336" y="6159"/>
                  </a:cubicBezTo>
                  <a:cubicBezTo>
                    <a:pt x="7330" y="6161"/>
                    <a:pt x="7324" y="6163"/>
                    <a:pt x="7318" y="6167"/>
                  </a:cubicBezTo>
                  <a:cubicBezTo>
                    <a:pt x="7349" y="6025"/>
                    <a:pt x="7346" y="5874"/>
                    <a:pt x="7356" y="5730"/>
                  </a:cubicBezTo>
                  <a:cubicBezTo>
                    <a:pt x="7359" y="5599"/>
                    <a:pt x="7356" y="5467"/>
                    <a:pt x="7349" y="5335"/>
                  </a:cubicBezTo>
                  <a:cubicBezTo>
                    <a:pt x="7377" y="5334"/>
                    <a:pt x="7405" y="5318"/>
                    <a:pt x="7414" y="5289"/>
                  </a:cubicBezTo>
                  <a:cubicBezTo>
                    <a:pt x="8325" y="4941"/>
                    <a:pt x="8367" y="3954"/>
                    <a:pt x="8031" y="3164"/>
                  </a:cubicBezTo>
                  <a:cubicBezTo>
                    <a:pt x="7823" y="2580"/>
                    <a:pt x="7232" y="2250"/>
                    <a:pt x="6637" y="2250"/>
                  </a:cubicBezTo>
                  <a:cubicBezTo>
                    <a:pt x="6450" y="2250"/>
                    <a:pt x="6262" y="2283"/>
                    <a:pt x="6086" y="2350"/>
                  </a:cubicBezTo>
                  <a:cubicBezTo>
                    <a:pt x="5479" y="2563"/>
                    <a:pt x="5136" y="3255"/>
                    <a:pt x="5250" y="3875"/>
                  </a:cubicBezTo>
                  <a:cubicBezTo>
                    <a:pt x="5340" y="4260"/>
                    <a:pt x="5640" y="4554"/>
                    <a:pt x="5900" y="4835"/>
                  </a:cubicBezTo>
                  <a:cubicBezTo>
                    <a:pt x="6092" y="5011"/>
                    <a:pt x="6318" y="5152"/>
                    <a:pt x="6563" y="5237"/>
                  </a:cubicBezTo>
                  <a:cubicBezTo>
                    <a:pt x="6757" y="5299"/>
                    <a:pt x="6953" y="5362"/>
                    <a:pt x="7157" y="5383"/>
                  </a:cubicBezTo>
                  <a:cubicBezTo>
                    <a:pt x="7161" y="5518"/>
                    <a:pt x="7165" y="5653"/>
                    <a:pt x="7168" y="5788"/>
                  </a:cubicBezTo>
                  <a:cubicBezTo>
                    <a:pt x="7165" y="5948"/>
                    <a:pt x="7174" y="6111"/>
                    <a:pt x="7112" y="6262"/>
                  </a:cubicBezTo>
                  <a:cubicBezTo>
                    <a:pt x="6470" y="6564"/>
                    <a:pt x="5867" y="6933"/>
                    <a:pt x="5229" y="7256"/>
                  </a:cubicBezTo>
                  <a:cubicBezTo>
                    <a:pt x="5158" y="7296"/>
                    <a:pt x="5086" y="7338"/>
                    <a:pt x="5014" y="7378"/>
                  </a:cubicBezTo>
                  <a:cubicBezTo>
                    <a:pt x="5013" y="7343"/>
                    <a:pt x="5011" y="7308"/>
                    <a:pt x="5010" y="7273"/>
                  </a:cubicBezTo>
                  <a:cubicBezTo>
                    <a:pt x="4986" y="6970"/>
                    <a:pt x="4913" y="6676"/>
                    <a:pt x="4801" y="6398"/>
                  </a:cubicBezTo>
                  <a:cubicBezTo>
                    <a:pt x="4981" y="6287"/>
                    <a:pt x="5223" y="5779"/>
                    <a:pt x="5254" y="5655"/>
                  </a:cubicBezTo>
                  <a:cubicBezTo>
                    <a:pt x="5345" y="5367"/>
                    <a:pt x="5338" y="5058"/>
                    <a:pt x="5289" y="4762"/>
                  </a:cubicBezTo>
                  <a:cubicBezTo>
                    <a:pt x="5208" y="3938"/>
                    <a:pt x="4418" y="3522"/>
                    <a:pt x="3645" y="3522"/>
                  </a:cubicBezTo>
                  <a:cubicBezTo>
                    <a:pt x="3334" y="3522"/>
                    <a:pt x="3026" y="3589"/>
                    <a:pt x="2767" y="3723"/>
                  </a:cubicBezTo>
                  <a:cubicBezTo>
                    <a:pt x="1878" y="4201"/>
                    <a:pt x="1711" y="5611"/>
                    <a:pt x="2541" y="6226"/>
                  </a:cubicBezTo>
                  <a:cubicBezTo>
                    <a:pt x="2914" y="6500"/>
                    <a:pt x="3374" y="6614"/>
                    <a:pt x="3837" y="6614"/>
                  </a:cubicBezTo>
                  <a:cubicBezTo>
                    <a:pt x="4103" y="6614"/>
                    <a:pt x="4370" y="6576"/>
                    <a:pt x="4621" y="6509"/>
                  </a:cubicBezTo>
                  <a:cubicBezTo>
                    <a:pt x="4621" y="6508"/>
                    <a:pt x="4622" y="6508"/>
                    <a:pt x="4622" y="6508"/>
                  </a:cubicBezTo>
                  <a:cubicBezTo>
                    <a:pt x="4743" y="6819"/>
                    <a:pt x="4823" y="7150"/>
                    <a:pt x="4835" y="7479"/>
                  </a:cubicBezTo>
                  <a:cubicBezTo>
                    <a:pt x="4535" y="7650"/>
                    <a:pt x="4236" y="7825"/>
                    <a:pt x="3945" y="8011"/>
                  </a:cubicBezTo>
                  <a:cubicBezTo>
                    <a:pt x="3707" y="8189"/>
                    <a:pt x="3464" y="8358"/>
                    <a:pt x="3212" y="8515"/>
                  </a:cubicBezTo>
                  <a:cubicBezTo>
                    <a:pt x="2817" y="8763"/>
                    <a:pt x="2452" y="9053"/>
                    <a:pt x="2091" y="9346"/>
                  </a:cubicBezTo>
                  <a:cubicBezTo>
                    <a:pt x="2117" y="9169"/>
                    <a:pt x="2103" y="8982"/>
                    <a:pt x="2086" y="8802"/>
                  </a:cubicBezTo>
                  <a:cubicBezTo>
                    <a:pt x="2191" y="8748"/>
                    <a:pt x="2318" y="8550"/>
                    <a:pt x="2364" y="8496"/>
                  </a:cubicBezTo>
                  <a:cubicBezTo>
                    <a:pt x="2675" y="8078"/>
                    <a:pt x="2826" y="7610"/>
                    <a:pt x="2707" y="7093"/>
                  </a:cubicBezTo>
                  <a:cubicBezTo>
                    <a:pt x="2595" y="6576"/>
                    <a:pt x="2362" y="5998"/>
                    <a:pt x="1839" y="5784"/>
                  </a:cubicBezTo>
                  <a:cubicBezTo>
                    <a:pt x="1642" y="5702"/>
                    <a:pt x="1438" y="5658"/>
                    <a:pt x="1242" y="5658"/>
                  </a:cubicBezTo>
                  <a:cubicBezTo>
                    <a:pt x="840" y="5658"/>
                    <a:pt x="474" y="5845"/>
                    <a:pt x="293" y="6284"/>
                  </a:cubicBezTo>
                  <a:cubicBezTo>
                    <a:pt x="0" y="6987"/>
                    <a:pt x="510" y="7941"/>
                    <a:pt x="1014" y="8434"/>
                  </a:cubicBezTo>
                  <a:cubicBezTo>
                    <a:pt x="1223" y="8630"/>
                    <a:pt x="1475" y="8808"/>
                    <a:pt x="1767" y="8843"/>
                  </a:cubicBezTo>
                  <a:cubicBezTo>
                    <a:pt x="1795" y="8848"/>
                    <a:pt x="1823" y="8853"/>
                    <a:pt x="1850" y="8853"/>
                  </a:cubicBezTo>
                  <a:cubicBezTo>
                    <a:pt x="1866" y="8853"/>
                    <a:pt x="1882" y="8851"/>
                    <a:pt x="1897" y="8847"/>
                  </a:cubicBezTo>
                  <a:lnTo>
                    <a:pt x="1897" y="8847"/>
                  </a:lnTo>
                  <a:cubicBezTo>
                    <a:pt x="1921" y="9079"/>
                    <a:pt x="1927" y="9313"/>
                    <a:pt x="1843" y="9533"/>
                  </a:cubicBezTo>
                  <a:cubicBezTo>
                    <a:pt x="1842" y="9539"/>
                    <a:pt x="1842" y="9544"/>
                    <a:pt x="1842" y="9548"/>
                  </a:cubicBezTo>
                  <a:cubicBezTo>
                    <a:pt x="1809" y="9575"/>
                    <a:pt x="1776" y="9601"/>
                    <a:pt x="1743" y="9628"/>
                  </a:cubicBezTo>
                  <a:cubicBezTo>
                    <a:pt x="1457" y="9896"/>
                    <a:pt x="1177" y="10172"/>
                    <a:pt x="895" y="10444"/>
                  </a:cubicBezTo>
                  <a:cubicBezTo>
                    <a:pt x="892" y="10444"/>
                    <a:pt x="889" y="10444"/>
                    <a:pt x="885" y="10444"/>
                  </a:cubicBezTo>
                  <a:cubicBezTo>
                    <a:pt x="794" y="10444"/>
                    <a:pt x="751" y="10549"/>
                    <a:pt x="700" y="10611"/>
                  </a:cubicBezTo>
                  <a:cubicBezTo>
                    <a:pt x="600" y="10745"/>
                    <a:pt x="592" y="10936"/>
                    <a:pt x="709" y="11061"/>
                  </a:cubicBezTo>
                  <a:cubicBezTo>
                    <a:pt x="753" y="11094"/>
                    <a:pt x="801" y="11108"/>
                    <a:pt x="850" y="11108"/>
                  </a:cubicBezTo>
                  <a:cubicBezTo>
                    <a:pt x="953" y="11108"/>
                    <a:pt x="1060" y="11045"/>
                    <a:pt x="1134" y="10973"/>
                  </a:cubicBezTo>
                  <a:cubicBezTo>
                    <a:pt x="1264" y="10860"/>
                    <a:pt x="1392" y="10746"/>
                    <a:pt x="1528" y="10641"/>
                  </a:cubicBezTo>
                  <a:cubicBezTo>
                    <a:pt x="1735" y="10479"/>
                    <a:pt x="1946" y="10323"/>
                    <a:pt x="2159" y="10167"/>
                  </a:cubicBezTo>
                  <a:cubicBezTo>
                    <a:pt x="2174" y="10171"/>
                    <a:pt x="2190" y="10172"/>
                    <a:pt x="2205" y="10172"/>
                  </a:cubicBezTo>
                  <a:cubicBezTo>
                    <a:pt x="2574" y="10254"/>
                    <a:pt x="2942" y="10356"/>
                    <a:pt x="3297" y="10487"/>
                  </a:cubicBezTo>
                  <a:cubicBezTo>
                    <a:pt x="3302" y="10489"/>
                    <a:pt x="3307" y="10492"/>
                    <a:pt x="3311" y="10493"/>
                  </a:cubicBezTo>
                  <a:cubicBezTo>
                    <a:pt x="3309" y="10497"/>
                    <a:pt x="3305" y="10501"/>
                    <a:pt x="3303" y="10505"/>
                  </a:cubicBezTo>
                  <a:cubicBezTo>
                    <a:pt x="3249" y="10594"/>
                    <a:pt x="3192" y="10684"/>
                    <a:pt x="3152" y="10785"/>
                  </a:cubicBezTo>
                  <a:cubicBezTo>
                    <a:pt x="2871" y="11384"/>
                    <a:pt x="3192" y="12135"/>
                    <a:pt x="3670" y="12538"/>
                  </a:cubicBezTo>
                  <a:cubicBezTo>
                    <a:pt x="4030" y="12814"/>
                    <a:pt x="4438" y="12944"/>
                    <a:pt x="4811" y="12944"/>
                  </a:cubicBezTo>
                  <a:cubicBezTo>
                    <a:pt x="5637" y="12944"/>
                    <a:pt x="6285" y="12303"/>
                    <a:pt x="5834" y="11194"/>
                  </a:cubicBezTo>
                  <a:cubicBezTo>
                    <a:pt x="5667" y="10750"/>
                    <a:pt x="4908" y="10157"/>
                    <a:pt x="4443" y="10079"/>
                  </a:cubicBezTo>
                  <a:cubicBezTo>
                    <a:pt x="4376" y="10071"/>
                    <a:pt x="4301" y="10065"/>
                    <a:pt x="4223" y="10065"/>
                  </a:cubicBezTo>
                  <a:cubicBezTo>
                    <a:pt x="3938" y="10065"/>
                    <a:pt x="3610" y="10137"/>
                    <a:pt x="3483" y="10380"/>
                  </a:cubicBezTo>
                  <a:cubicBezTo>
                    <a:pt x="3480" y="10379"/>
                    <a:pt x="3478" y="10379"/>
                    <a:pt x="3475" y="10379"/>
                  </a:cubicBezTo>
                  <a:cubicBezTo>
                    <a:pt x="3466" y="10379"/>
                    <a:pt x="3459" y="10381"/>
                    <a:pt x="3451" y="10381"/>
                  </a:cubicBezTo>
                  <a:cubicBezTo>
                    <a:pt x="3255" y="10294"/>
                    <a:pt x="3054" y="10218"/>
                    <a:pt x="2849" y="10153"/>
                  </a:cubicBezTo>
                  <a:cubicBezTo>
                    <a:pt x="2735" y="10115"/>
                    <a:pt x="2618" y="10085"/>
                    <a:pt x="2502" y="10055"/>
                  </a:cubicBezTo>
                  <a:cubicBezTo>
                    <a:pt x="2470" y="10050"/>
                    <a:pt x="2417" y="10033"/>
                    <a:pt x="2360" y="10017"/>
                  </a:cubicBezTo>
                  <a:cubicBezTo>
                    <a:pt x="2390" y="9994"/>
                    <a:pt x="2420" y="9972"/>
                    <a:pt x="2450" y="9950"/>
                  </a:cubicBezTo>
                  <a:cubicBezTo>
                    <a:pt x="3022" y="9509"/>
                    <a:pt x="3593" y="9072"/>
                    <a:pt x="4202" y="8680"/>
                  </a:cubicBezTo>
                  <a:cubicBezTo>
                    <a:pt x="4457" y="8517"/>
                    <a:pt x="4722" y="8369"/>
                    <a:pt x="4988" y="8224"/>
                  </a:cubicBezTo>
                  <a:cubicBezTo>
                    <a:pt x="5027" y="8236"/>
                    <a:pt x="5064" y="8250"/>
                    <a:pt x="5102" y="8266"/>
                  </a:cubicBezTo>
                  <a:cubicBezTo>
                    <a:pt x="5344" y="8384"/>
                    <a:pt x="5585" y="8518"/>
                    <a:pt x="5817" y="8662"/>
                  </a:cubicBezTo>
                  <a:cubicBezTo>
                    <a:pt x="5504" y="9080"/>
                    <a:pt x="5061" y="9587"/>
                    <a:pt x="5266" y="10139"/>
                  </a:cubicBezTo>
                  <a:cubicBezTo>
                    <a:pt x="5372" y="10473"/>
                    <a:pt x="5575" y="10769"/>
                    <a:pt x="5847" y="10989"/>
                  </a:cubicBezTo>
                  <a:cubicBezTo>
                    <a:pt x="6115" y="11208"/>
                    <a:pt x="6422" y="11432"/>
                    <a:pt x="6780" y="11442"/>
                  </a:cubicBezTo>
                  <a:cubicBezTo>
                    <a:pt x="6818" y="11445"/>
                    <a:pt x="6855" y="11447"/>
                    <a:pt x="6892" y="11447"/>
                  </a:cubicBezTo>
                  <a:cubicBezTo>
                    <a:pt x="7284" y="11447"/>
                    <a:pt x="7658" y="11263"/>
                    <a:pt x="7926" y="10979"/>
                  </a:cubicBezTo>
                  <a:cubicBezTo>
                    <a:pt x="8267" y="10604"/>
                    <a:pt x="8300" y="10030"/>
                    <a:pt x="8128" y="9569"/>
                  </a:cubicBezTo>
                  <a:cubicBezTo>
                    <a:pt x="8002" y="9234"/>
                    <a:pt x="7792" y="8937"/>
                    <a:pt x="7542" y="8682"/>
                  </a:cubicBezTo>
                  <a:cubicBezTo>
                    <a:pt x="7284" y="8408"/>
                    <a:pt x="6998" y="8237"/>
                    <a:pt x="6643" y="8237"/>
                  </a:cubicBezTo>
                  <a:cubicBezTo>
                    <a:pt x="6574" y="8237"/>
                    <a:pt x="6502" y="8243"/>
                    <a:pt x="6427" y="8257"/>
                  </a:cubicBezTo>
                  <a:cubicBezTo>
                    <a:pt x="6426" y="8257"/>
                    <a:pt x="6426" y="8257"/>
                    <a:pt x="6425" y="8257"/>
                  </a:cubicBezTo>
                  <a:cubicBezTo>
                    <a:pt x="6331" y="8257"/>
                    <a:pt x="5930" y="8369"/>
                    <a:pt x="5814" y="8501"/>
                  </a:cubicBezTo>
                  <a:cubicBezTo>
                    <a:pt x="5599" y="8366"/>
                    <a:pt x="5382" y="8233"/>
                    <a:pt x="5147" y="8136"/>
                  </a:cubicBezTo>
                  <a:cubicBezTo>
                    <a:pt x="5367" y="8017"/>
                    <a:pt x="5586" y="7897"/>
                    <a:pt x="5801" y="7767"/>
                  </a:cubicBezTo>
                  <a:cubicBezTo>
                    <a:pt x="6326" y="7446"/>
                    <a:pt x="6869" y="7153"/>
                    <a:pt x="7430" y="6899"/>
                  </a:cubicBezTo>
                  <a:cubicBezTo>
                    <a:pt x="7504" y="6943"/>
                    <a:pt x="7580" y="6982"/>
                    <a:pt x="7653" y="7028"/>
                  </a:cubicBezTo>
                  <a:cubicBezTo>
                    <a:pt x="7849" y="7140"/>
                    <a:pt x="8040" y="7262"/>
                    <a:pt x="8222" y="7393"/>
                  </a:cubicBezTo>
                  <a:cubicBezTo>
                    <a:pt x="8068" y="7511"/>
                    <a:pt x="8005" y="7711"/>
                    <a:pt x="7940" y="7888"/>
                  </a:cubicBezTo>
                  <a:cubicBezTo>
                    <a:pt x="7742" y="8503"/>
                    <a:pt x="7923" y="9217"/>
                    <a:pt x="8390" y="9662"/>
                  </a:cubicBezTo>
                  <a:cubicBezTo>
                    <a:pt x="8667" y="9952"/>
                    <a:pt x="9012" y="10082"/>
                    <a:pt x="9347" y="10082"/>
                  </a:cubicBezTo>
                  <a:cubicBezTo>
                    <a:pt x="10066" y="10082"/>
                    <a:pt x="10739" y="9487"/>
                    <a:pt x="10594" y="8613"/>
                  </a:cubicBezTo>
                  <a:cubicBezTo>
                    <a:pt x="10508" y="7790"/>
                    <a:pt x="9772" y="7141"/>
                    <a:pt x="8950" y="7141"/>
                  </a:cubicBezTo>
                  <a:cubicBezTo>
                    <a:pt x="8937" y="7141"/>
                    <a:pt x="8925" y="7141"/>
                    <a:pt x="8913" y="7142"/>
                  </a:cubicBezTo>
                  <a:cubicBezTo>
                    <a:pt x="8791" y="7142"/>
                    <a:pt x="8405" y="7146"/>
                    <a:pt x="8296" y="7273"/>
                  </a:cubicBezTo>
                  <a:cubicBezTo>
                    <a:pt x="8065" y="7109"/>
                    <a:pt x="7825" y="6960"/>
                    <a:pt x="7570" y="6836"/>
                  </a:cubicBezTo>
                  <a:cubicBezTo>
                    <a:pt x="7787" y="6740"/>
                    <a:pt x="8007" y="6651"/>
                    <a:pt x="8228" y="6568"/>
                  </a:cubicBezTo>
                  <a:cubicBezTo>
                    <a:pt x="8644" y="6413"/>
                    <a:pt x="9077" y="6225"/>
                    <a:pt x="9507" y="6075"/>
                  </a:cubicBezTo>
                  <a:cubicBezTo>
                    <a:pt x="9692" y="6013"/>
                    <a:pt x="9880" y="5953"/>
                    <a:pt x="10065" y="5892"/>
                  </a:cubicBezTo>
                  <a:cubicBezTo>
                    <a:pt x="10079" y="5913"/>
                    <a:pt x="10105" y="5927"/>
                    <a:pt x="10127" y="5937"/>
                  </a:cubicBezTo>
                  <a:cubicBezTo>
                    <a:pt x="10220" y="5984"/>
                    <a:pt x="10314" y="6031"/>
                    <a:pt x="10406" y="6081"/>
                  </a:cubicBezTo>
                  <a:cubicBezTo>
                    <a:pt x="10652" y="6226"/>
                    <a:pt x="10904" y="6368"/>
                    <a:pt x="11143" y="6527"/>
                  </a:cubicBezTo>
                  <a:cubicBezTo>
                    <a:pt x="11098" y="6603"/>
                    <a:pt x="11079" y="6698"/>
                    <a:pt x="11057" y="6782"/>
                  </a:cubicBezTo>
                  <a:cubicBezTo>
                    <a:pt x="11023" y="6946"/>
                    <a:pt x="11001" y="7113"/>
                    <a:pt x="10981" y="7278"/>
                  </a:cubicBezTo>
                  <a:cubicBezTo>
                    <a:pt x="10918" y="7766"/>
                    <a:pt x="11007" y="8291"/>
                    <a:pt x="11325" y="8677"/>
                  </a:cubicBezTo>
                  <a:cubicBezTo>
                    <a:pt x="11573" y="9023"/>
                    <a:pt x="11978" y="9214"/>
                    <a:pt x="12389" y="9214"/>
                  </a:cubicBezTo>
                  <a:cubicBezTo>
                    <a:pt x="12577" y="9214"/>
                    <a:pt x="12766" y="9174"/>
                    <a:pt x="12942" y="9090"/>
                  </a:cubicBezTo>
                  <a:cubicBezTo>
                    <a:pt x="13340" y="8929"/>
                    <a:pt x="13534" y="8525"/>
                    <a:pt x="13555" y="8114"/>
                  </a:cubicBezTo>
                  <a:cubicBezTo>
                    <a:pt x="13647" y="7247"/>
                    <a:pt x="12917" y="6159"/>
                    <a:pt x="11995" y="6159"/>
                  </a:cubicBezTo>
                  <a:cubicBezTo>
                    <a:pt x="11964" y="6159"/>
                    <a:pt x="11933" y="6160"/>
                    <a:pt x="11902" y="6162"/>
                  </a:cubicBezTo>
                  <a:cubicBezTo>
                    <a:pt x="11715" y="6182"/>
                    <a:pt x="11353" y="6235"/>
                    <a:pt x="11219" y="6398"/>
                  </a:cubicBezTo>
                  <a:cubicBezTo>
                    <a:pt x="10902" y="6188"/>
                    <a:pt x="10583" y="5973"/>
                    <a:pt x="10227" y="5839"/>
                  </a:cubicBezTo>
                  <a:cubicBezTo>
                    <a:pt x="10414" y="5778"/>
                    <a:pt x="10600" y="5715"/>
                    <a:pt x="10786" y="5648"/>
                  </a:cubicBezTo>
                  <a:cubicBezTo>
                    <a:pt x="11277" y="5474"/>
                    <a:pt x="11773" y="5317"/>
                    <a:pt x="12282" y="5197"/>
                  </a:cubicBezTo>
                  <a:cubicBezTo>
                    <a:pt x="12551" y="5126"/>
                    <a:pt x="12815" y="5036"/>
                    <a:pt x="13083" y="4958"/>
                  </a:cubicBezTo>
                  <a:cubicBezTo>
                    <a:pt x="13085" y="4960"/>
                    <a:pt x="13088" y="4962"/>
                    <a:pt x="13090" y="4965"/>
                  </a:cubicBezTo>
                  <a:cubicBezTo>
                    <a:pt x="13297" y="5138"/>
                    <a:pt x="13507" y="5305"/>
                    <a:pt x="13712" y="5480"/>
                  </a:cubicBezTo>
                  <a:cubicBezTo>
                    <a:pt x="13376" y="5721"/>
                    <a:pt x="13426" y="6243"/>
                    <a:pt x="13513" y="6605"/>
                  </a:cubicBezTo>
                  <a:cubicBezTo>
                    <a:pt x="13629" y="7107"/>
                    <a:pt x="13868" y="7598"/>
                    <a:pt x="14250" y="7951"/>
                  </a:cubicBezTo>
                  <a:cubicBezTo>
                    <a:pt x="14486" y="8154"/>
                    <a:pt x="14786" y="8243"/>
                    <a:pt x="15091" y="8243"/>
                  </a:cubicBezTo>
                  <a:cubicBezTo>
                    <a:pt x="15443" y="8243"/>
                    <a:pt x="15804" y="8123"/>
                    <a:pt x="16082" y="7922"/>
                  </a:cubicBezTo>
                  <a:cubicBezTo>
                    <a:pt x="16454" y="7660"/>
                    <a:pt x="16526" y="7202"/>
                    <a:pt x="16435" y="6780"/>
                  </a:cubicBezTo>
                  <a:cubicBezTo>
                    <a:pt x="16278" y="5906"/>
                    <a:pt x="15727" y="5512"/>
                    <a:pt x="14901" y="5312"/>
                  </a:cubicBezTo>
                  <a:cubicBezTo>
                    <a:pt x="14807" y="5285"/>
                    <a:pt x="14621" y="5264"/>
                    <a:pt x="14424" y="5264"/>
                  </a:cubicBezTo>
                  <a:cubicBezTo>
                    <a:pt x="14195" y="5264"/>
                    <a:pt x="13953" y="5293"/>
                    <a:pt x="13825" y="5375"/>
                  </a:cubicBezTo>
                  <a:cubicBezTo>
                    <a:pt x="13633" y="5218"/>
                    <a:pt x="13436" y="5064"/>
                    <a:pt x="13239" y="4913"/>
                  </a:cubicBezTo>
                  <a:cubicBezTo>
                    <a:pt x="13337" y="4886"/>
                    <a:pt x="13436" y="4862"/>
                    <a:pt x="13537" y="4841"/>
                  </a:cubicBezTo>
                  <a:cubicBezTo>
                    <a:pt x="14327" y="4700"/>
                    <a:pt x="15103" y="4589"/>
                    <a:pt x="15909" y="4534"/>
                  </a:cubicBezTo>
                  <a:cubicBezTo>
                    <a:pt x="16108" y="4510"/>
                    <a:pt x="16309" y="4492"/>
                    <a:pt x="16509" y="4479"/>
                  </a:cubicBezTo>
                  <a:lnTo>
                    <a:pt x="16509" y="4479"/>
                  </a:lnTo>
                  <a:cubicBezTo>
                    <a:pt x="16507" y="4488"/>
                    <a:pt x="16505" y="4497"/>
                    <a:pt x="16506" y="4506"/>
                  </a:cubicBezTo>
                  <a:cubicBezTo>
                    <a:pt x="16511" y="4543"/>
                    <a:pt x="16538" y="4564"/>
                    <a:pt x="16570" y="4580"/>
                  </a:cubicBezTo>
                  <a:cubicBezTo>
                    <a:pt x="16466" y="4768"/>
                    <a:pt x="16465" y="5141"/>
                    <a:pt x="16463" y="5277"/>
                  </a:cubicBezTo>
                  <a:cubicBezTo>
                    <a:pt x="16443" y="6087"/>
                    <a:pt x="16836" y="6658"/>
                    <a:pt x="17453" y="7145"/>
                  </a:cubicBezTo>
                  <a:cubicBezTo>
                    <a:pt x="17902" y="7501"/>
                    <a:pt x="18616" y="7903"/>
                    <a:pt x="19219" y="7903"/>
                  </a:cubicBezTo>
                  <a:cubicBezTo>
                    <a:pt x="19258" y="7903"/>
                    <a:pt x="19297" y="7901"/>
                    <a:pt x="19335" y="7898"/>
                  </a:cubicBezTo>
                  <a:cubicBezTo>
                    <a:pt x="19948" y="7808"/>
                    <a:pt x="20276" y="7276"/>
                    <a:pt x="20041" y="6694"/>
                  </a:cubicBezTo>
                  <a:cubicBezTo>
                    <a:pt x="19619" y="5659"/>
                    <a:pt x="18711" y="4833"/>
                    <a:pt x="17637" y="4516"/>
                  </a:cubicBezTo>
                  <a:cubicBezTo>
                    <a:pt x="17539" y="4484"/>
                    <a:pt x="17440" y="4459"/>
                    <a:pt x="17338" y="4439"/>
                  </a:cubicBezTo>
                  <a:cubicBezTo>
                    <a:pt x="17374" y="4439"/>
                    <a:pt x="17409" y="4437"/>
                    <a:pt x="17443" y="4437"/>
                  </a:cubicBezTo>
                  <a:cubicBezTo>
                    <a:pt x="17836" y="4413"/>
                    <a:pt x="18225" y="4342"/>
                    <a:pt x="18619" y="4320"/>
                  </a:cubicBezTo>
                  <a:cubicBezTo>
                    <a:pt x="18917" y="4305"/>
                    <a:pt x="19214" y="4277"/>
                    <a:pt x="19512" y="4256"/>
                  </a:cubicBezTo>
                  <a:lnTo>
                    <a:pt x="19512" y="4256"/>
                  </a:lnTo>
                  <a:cubicBezTo>
                    <a:pt x="19508" y="4268"/>
                    <a:pt x="19506" y="4282"/>
                    <a:pt x="19506" y="4296"/>
                  </a:cubicBezTo>
                  <a:cubicBezTo>
                    <a:pt x="19507" y="4661"/>
                    <a:pt x="19781" y="4967"/>
                    <a:pt x="20031" y="5206"/>
                  </a:cubicBezTo>
                  <a:cubicBezTo>
                    <a:pt x="20585" y="5661"/>
                    <a:pt x="21531" y="5915"/>
                    <a:pt x="22421" y="5915"/>
                  </a:cubicBezTo>
                  <a:cubicBezTo>
                    <a:pt x="23005" y="5915"/>
                    <a:pt x="23565" y="5806"/>
                    <a:pt x="23975" y="5571"/>
                  </a:cubicBezTo>
                  <a:cubicBezTo>
                    <a:pt x="24607" y="5182"/>
                    <a:pt x="24754" y="4505"/>
                    <a:pt x="24272" y="3924"/>
                  </a:cubicBezTo>
                  <a:cubicBezTo>
                    <a:pt x="23896" y="3482"/>
                    <a:pt x="23333" y="3265"/>
                    <a:pt x="22788" y="3113"/>
                  </a:cubicBezTo>
                  <a:cubicBezTo>
                    <a:pt x="22402" y="2998"/>
                    <a:pt x="22001" y="2926"/>
                    <a:pt x="21599" y="2926"/>
                  </a:cubicBezTo>
                  <a:cubicBezTo>
                    <a:pt x="21446" y="2926"/>
                    <a:pt x="21293" y="2936"/>
                    <a:pt x="21140" y="2959"/>
                  </a:cubicBezTo>
                  <a:cubicBezTo>
                    <a:pt x="20758" y="3014"/>
                    <a:pt x="20370" y="3092"/>
                    <a:pt x="20024" y="3274"/>
                  </a:cubicBezTo>
                  <a:cubicBezTo>
                    <a:pt x="19879" y="3350"/>
                    <a:pt x="19741" y="3444"/>
                    <a:pt x="19609" y="3541"/>
                  </a:cubicBezTo>
                  <a:cubicBezTo>
                    <a:pt x="19559" y="3579"/>
                    <a:pt x="19469" y="3640"/>
                    <a:pt x="19462" y="3705"/>
                  </a:cubicBezTo>
                  <a:cubicBezTo>
                    <a:pt x="19214" y="3681"/>
                    <a:pt x="18965" y="3660"/>
                    <a:pt x="18717" y="3648"/>
                  </a:cubicBezTo>
                  <a:cubicBezTo>
                    <a:pt x="18400" y="3641"/>
                    <a:pt x="18083" y="3624"/>
                    <a:pt x="17766" y="3624"/>
                  </a:cubicBezTo>
                  <a:cubicBezTo>
                    <a:pt x="17684" y="3624"/>
                    <a:pt x="17601" y="3625"/>
                    <a:pt x="17518" y="3628"/>
                  </a:cubicBezTo>
                  <a:cubicBezTo>
                    <a:pt x="17686" y="3548"/>
                    <a:pt x="17836" y="3462"/>
                    <a:pt x="17891" y="3421"/>
                  </a:cubicBezTo>
                  <a:cubicBezTo>
                    <a:pt x="18602" y="2945"/>
                    <a:pt x="19340" y="2295"/>
                    <a:pt x="19440" y="1397"/>
                  </a:cubicBezTo>
                  <a:cubicBezTo>
                    <a:pt x="19457" y="1057"/>
                    <a:pt x="19434" y="502"/>
                    <a:pt x="19162" y="267"/>
                  </a:cubicBezTo>
                  <a:cubicBezTo>
                    <a:pt x="18922" y="82"/>
                    <a:pt x="18673" y="1"/>
                    <a:pt x="1843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7" name="Google Shape;407;p19"/>
            <p:cNvSpPr/>
            <p:nvPr/>
          </p:nvSpPr>
          <p:spPr>
            <a:xfrm>
              <a:off x="314569" y="3945649"/>
              <a:ext cx="161390" cy="190288"/>
            </a:xfrm>
            <a:custGeom>
              <a:avLst/>
              <a:gdLst/>
              <a:ahLst/>
              <a:cxnLst/>
              <a:rect l="l" t="t" r="r" b="b"/>
              <a:pathLst>
                <a:path w="2340" h="2759" extrusionOk="0">
                  <a:moveTo>
                    <a:pt x="1482" y="1"/>
                  </a:moveTo>
                  <a:cubicBezTo>
                    <a:pt x="1436" y="1"/>
                    <a:pt x="1417" y="65"/>
                    <a:pt x="1411" y="109"/>
                  </a:cubicBezTo>
                  <a:cubicBezTo>
                    <a:pt x="1396" y="170"/>
                    <a:pt x="1382" y="231"/>
                    <a:pt x="1373" y="293"/>
                  </a:cubicBezTo>
                  <a:cubicBezTo>
                    <a:pt x="1351" y="421"/>
                    <a:pt x="1321" y="548"/>
                    <a:pt x="1287" y="672"/>
                  </a:cubicBezTo>
                  <a:cubicBezTo>
                    <a:pt x="1262" y="758"/>
                    <a:pt x="1239" y="843"/>
                    <a:pt x="1215" y="928"/>
                  </a:cubicBezTo>
                  <a:cubicBezTo>
                    <a:pt x="1052" y="657"/>
                    <a:pt x="901" y="381"/>
                    <a:pt x="781" y="87"/>
                  </a:cubicBezTo>
                  <a:cubicBezTo>
                    <a:pt x="784" y="34"/>
                    <a:pt x="746" y="9"/>
                    <a:pt x="707" y="9"/>
                  </a:cubicBezTo>
                  <a:cubicBezTo>
                    <a:pt x="668" y="9"/>
                    <a:pt x="628" y="35"/>
                    <a:pt x="629" y="87"/>
                  </a:cubicBezTo>
                  <a:cubicBezTo>
                    <a:pt x="773" y="440"/>
                    <a:pt x="951" y="781"/>
                    <a:pt x="1141" y="1115"/>
                  </a:cubicBezTo>
                  <a:cubicBezTo>
                    <a:pt x="1135" y="1119"/>
                    <a:pt x="1129" y="1121"/>
                    <a:pt x="1124" y="1124"/>
                  </a:cubicBezTo>
                  <a:cubicBezTo>
                    <a:pt x="810" y="1010"/>
                    <a:pt x="502" y="831"/>
                    <a:pt x="190" y="772"/>
                  </a:cubicBezTo>
                  <a:lnTo>
                    <a:pt x="190" y="772"/>
                  </a:lnTo>
                  <a:cubicBezTo>
                    <a:pt x="1" y="938"/>
                    <a:pt x="667" y="1034"/>
                    <a:pt x="765" y="1110"/>
                  </a:cubicBezTo>
                  <a:cubicBezTo>
                    <a:pt x="835" y="1140"/>
                    <a:pt x="907" y="1173"/>
                    <a:pt x="977" y="1204"/>
                  </a:cubicBezTo>
                  <a:cubicBezTo>
                    <a:pt x="804" y="1297"/>
                    <a:pt x="629" y="1389"/>
                    <a:pt x="457" y="1485"/>
                  </a:cubicBezTo>
                  <a:cubicBezTo>
                    <a:pt x="389" y="1537"/>
                    <a:pt x="209" y="1568"/>
                    <a:pt x="275" y="1684"/>
                  </a:cubicBezTo>
                  <a:cubicBezTo>
                    <a:pt x="288" y="1703"/>
                    <a:pt x="311" y="1714"/>
                    <a:pt x="333" y="1714"/>
                  </a:cubicBezTo>
                  <a:cubicBezTo>
                    <a:pt x="345" y="1714"/>
                    <a:pt x="357" y="1710"/>
                    <a:pt x="367" y="1703"/>
                  </a:cubicBezTo>
                  <a:lnTo>
                    <a:pt x="367" y="1704"/>
                  </a:lnTo>
                  <a:cubicBezTo>
                    <a:pt x="612" y="1559"/>
                    <a:pt x="863" y="1425"/>
                    <a:pt x="1117" y="1297"/>
                  </a:cubicBezTo>
                  <a:lnTo>
                    <a:pt x="1117" y="1297"/>
                  </a:lnTo>
                  <a:cubicBezTo>
                    <a:pt x="1095" y="1384"/>
                    <a:pt x="1072" y="1470"/>
                    <a:pt x="1052" y="1558"/>
                  </a:cubicBezTo>
                  <a:cubicBezTo>
                    <a:pt x="968" y="1921"/>
                    <a:pt x="877" y="2282"/>
                    <a:pt x="815" y="2649"/>
                  </a:cubicBezTo>
                  <a:cubicBezTo>
                    <a:pt x="807" y="2699"/>
                    <a:pt x="842" y="2751"/>
                    <a:pt x="892" y="2758"/>
                  </a:cubicBezTo>
                  <a:cubicBezTo>
                    <a:pt x="896" y="2758"/>
                    <a:pt x="901" y="2759"/>
                    <a:pt x="905" y="2759"/>
                  </a:cubicBezTo>
                  <a:cubicBezTo>
                    <a:pt x="950" y="2759"/>
                    <a:pt x="987" y="2721"/>
                    <a:pt x="994" y="2676"/>
                  </a:cubicBezTo>
                  <a:cubicBezTo>
                    <a:pt x="1008" y="2589"/>
                    <a:pt x="1024" y="2504"/>
                    <a:pt x="1041" y="2418"/>
                  </a:cubicBezTo>
                  <a:cubicBezTo>
                    <a:pt x="1067" y="2280"/>
                    <a:pt x="1097" y="2131"/>
                    <a:pt x="1127" y="1981"/>
                  </a:cubicBezTo>
                  <a:cubicBezTo>
                    <a:pt x="1173" y="1765"/>
                    <a:pt x="1223" y="1552"/>
                    <a:pt x="1270" y="1338"/>
                  </a:cubicBezTo>
                  <a:cubicBezTo>
                    <a:pt x="1437" y="1622"/>
                    <a:pt x="1610" y="1902"/>
                    <a:pt x="1777" y="2184"/>
                  </a:cubicBezTo>
                  <a:cubicBezTo>
                    <a:pt x="1794" y="2209"/>
                    <a:pt x="1820" y="2221"/>
                    <a:pt x="1847" y="2221"/>
                  </a:cubicBezTo>
                  <a:cubicBezTo>
                    <a:pt x="1892" y="2221"/>
                    <a:pt x="1938" y="2187"/>
                    <a:pt x="1942" y="2136"/>
                  </a:cubicBezTo>
                  <a:cubicBezTo>
                    <a:pt x="1888" y="1943"/>
                    <a:pt x="1726" y="1782"/>
                    <a:pt x="1630" y="1596"/>
                  </a:cubicBezTo>
                  <a:cubicBezTo>
                    <a:pt x="1600" y="1547"/>
                    <a:pt x="1570" y="1499"/>
                    <a:pt x="1539" y="1450"/>
                  </a:cubicBezTo>
                  <a:lnTo>
                    <a:pt x="1539" y="1450"/>
                  </a:lnTo>
                  <a:cubicBezTo>
                    <a:pt x="1752" y="1543"/>
                    <a:pt x="1966" y="1631"/>
                    <a:pt x="2185" y="1709"/>
                  </a:cubicBezTo>
                  <a:cubicBezTo>
                    <a:pt x="2194" y="1711"/>
                    <a:pt x="2202" y="1712"/>
                    <a:pt x="2209" y="1712"/>
                  </a:cubicBezTo>
                  <a:cubicBezTo>
                    <a:pt x="2296" y="1712"/>
                    <a:pt x="2322" y="1567"/>
                    <a:pt x="2229" y="1539"/>
                  </a:cubicBezTo>
                  <a:cubicBezTo>
                    <a:pt x="1950" y="1441"/>
                    <a:pt x="1673" y="1333"/>
                    <a:pt x="1398" y="1227"/>
                  </a:cubicBezTo>
                  <a:cubicBezTo>
                    <a:pt x="1386" y="1210"/>
                    <a:pt x="1376" y="1192"/>
                    <a:pt x="1366" y="1174"/>
                  </a:cubicBezTo>
                  <a:cubicBezTo>
                    <a:pt x="1663" y="1032"/>
                    <a:pt x="1964" y="897"/>
                    <a:pt x="2267" y="768"/>
                  </a:cubicBezTo>
                  <a:cubicBezTo>
                    <a:pt x="2340" y="739"/>
                    <a:pt x="2337" y="624"/>
                    <a:pt x="2267" y="594"/>
                  </a:cubicBezTo>
                  <a:cubicBezTo>
                    <a:pt x="1943" y="655"/>
                    <a:pt x="1640" y="850"/>
                    <a:pt x="1339" y="1012"/>
                  </a:cubicBezTo>
                  <a:cubicBezTo>
                    <a:pt x="1368" y="873"/>
                    <a:pt x="1396" y="732"/>
                    <a:pt x="1419" y="592"/>
                  </a:cubicBezTo>
                  <a:cubicBezTo>
                    <a:pt x="1443" y="467"/>
                    <a:pt x="1475" y="339"/>
                    <a:pt x="1505" y="215"/>
                  </a:cubicBezTo>
                  <a:cubicBezTo>
                    <a:pt x="1513" y="178"/>
                    <a:pt x="1521" y="141"/>
                    <a:pt x="1532" y="105"/>
                  </a:cubicBezTo>
                  <a:cubicBezTo>
                    <a:pt x="1545" y="73"/>
                    <a:pt x="1550" y="33"/>
                    <a:pt x="1513" y="10"/>
                  </a:cubicBezTo>
                  <a:cubicBezTo>
                    <a:pt x="1501" y="4"/>
                    <a:pt x="1491" y="1"/>
                    <a:pt x="148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8" name="Google Shape;408;p19"/>
            <p:cNvSpPr/>
            <p:nvPr/>
          </p:nvSpPr>
          <p:spPr>
            <a:xfrm>
              <a:off x="109541" y="3602387"/>
              <a:ext cx="129319" cy="147320"/>
            </a:xfrm>
            <a:custGeom>
              <a:avLst/>
              <a:gdLst/>
              <a:ahLst/>
              <a:cxnLst/>
              <a:rect l="l" t="t" r="r" b="b"/>
              <a:pathLst>
                <a:path w="1875" h="2136" extrusionOk="0">
                  <a:moveTo>
                    <a:pt x="618" y="0"/>
                  </a:moveTo>
                  <a:cubicBezTo>
                    <a:pt x="612" y="0"/>
                    <a:pt x="607" y="1"/>
                    <a:pt x="602" y="3"/>
                  </a:cubicBezTo>
                  <a:cubicBezTo>
                    <a:pt x="528" y="29"/>
                    <a:pt x="551" y="116"/>
                    <a:pt x="576" y="170"/>
                  </a:cubicBezTo>
                  <a:cubicBezTo>
                    <a:pt x="620" y="297"/>
                    <a:pt x="648" y="428"/>
                    <a:pt x="680" y="558"/>
                  </a:cubicBezTo>
                  <a:cubicBezTo>
                    <a:pt x="711" y="711"/>
                    <a:pt x="739" y="863"/>
                    <a:pt x="766" y="1016"/>
                  </a:cubicBezTo>
                  <a:cubicBezTo>
                    <a:pt x="598" y="1055"/>
                    <a:pt x="431" y="1097"/>
                    <a:pt x="260" y="1121"/>
                  </a:cubicBezTo>
                  <a:cubicBezTo>
                    <a:pt x="234" y="1124"/>
                    <a:pt x="208" y="1125"/>
                    <a:pt x="181" y="1125"/>
                  </a:cubicBezTo>
                  <a:cubicBezTo>
                    <a:pt x="141" y="1125"/>
                    <a:pt x="102" y="1122"/>
                    <a:pt x="63" y="1115"/>
                  </a:cubicBezTo>
                  <a:cubicBezTo>
                    <a:pt x="62" y="1115"/>
                    <a:pt x="61" y="1115"/>
                    <a:pt x="60" y="1115"/>
                  </a:cubicBezTo>
                  <a:cubicBezTo>
                    <a:pt x="19" y="1115"/>
                    <a:pt x="1" y="1180"/>
                    <a:pt x="40" y="1202"/>
                  </a:cubicBezTo>
                  <a:cubicBezTo>
                    <a:pt x="87" y="1205"/>
                    <a:pt x="133" y="1206"/>
                    <a:pt x="179" y="1206"/>
                  </a:cubicBezTo>
                  <a:cubicBezTo>
                    <a:pt x="359" y="1206"/>
                    <a:pt x="538" y="1185"/>
                    <a:pt x="717" y="1154"/>
                  </a:cubicBezTo>
                  <a:lnTo>
                    <a:pt x="717" y="1154"/>
                  </a:lnTo>
                  <a:cubicBezTo>
                    <a:pt x="698" y="1188"/>
                    <a:pt x="680" y="1221"/>
                    <a:pt x="662" y="1255"/>
                  </a:cubicBezTo>
                  <a:cubicBezTo>
                    <a:pt x="519" y="1520"/>
                    <a:pt x="372" y="1781"/>
                    <a:pt x="254" y="2058"/>
                  </a:cubicBezTo>
                  <a:cubicBezTo>
                    <a:pt x="242" y="2086"/>
                    <a:pt x="256" y="2120"/>
                    <a:pt x="284" y="2132"/>
                  </a:cubicBezTo>
                  <a:cubicBezTo>
                    <a:pt x="291" y="2134"/>
                    <a:pt x="298" y="2136"/>
                    <a:pt x="304" y="2136"/>
                  </a:cubicBezTo>
                  <a:cubicBezTo>
                    <a:pt x="345" y="2136"/>
                    <a:pt x="361" y="2085"/>
                    <a:pt x="375" y="2050"/>
                  </a:cubicBezTo>
                  <a:cubicBezTo>
                    <a:pt x="497" y="1783"/>
                    <a:pt x="634" y="1523"/>
                    <a:pt x="771" y="1264"/>
                  </a:cubicBezTo>
                  <a:cubicBezTo>
                    <a:pt x="780" y="1245"/>
                    <a:pt x="791" y="1227"/>
                    <a:pt x="801" y="1207"/>
                  </a:cubicBezTo>
                  <a:cubicBezTo>
                    <a:pt x="836" y="1409"/>
                    <a:pt x="870" y="1611"/>
                    <a:pt x="907" y="1813"/>
                  </a:cubicBezTo>
                  <a:cubicBezTo>
                    <a:pt x="913" y="1848"/>
                    <a:pt x="938" y="1863"/>
                    <a:pt x="963" y="1863"/>
                  </a:cubicBezTo>
                  <a:cubicBezTo>
                    <a:pt x="999" y="1863"/>
                    <a:pt x="1036" y="1834"/>
                    <a:pt x="1027" y="1788"/>
                  </a:cubicBezTo>
                  <a:cubicBezTo>
                    <a:pt x="987" y="1565"/>
                    <a:pt x="945" y="1341"/>
                    <a:pt x="905" y="1119"/>
                  </a:cubicBezTo>
                  <a:cubicBezTo>
                    <a:pt x="1203" y="1056"/>
                    <a:pt x="1501" y="979"/>
                    <a:pt x="1799" y="940"/>
                  </a:cubicBezTo>
                  <a:cubicBezTo>
                    <a:pt x="1875" y="927"/>
                    <a:pt x="1863" y="809"/>
                    <a:pt x="1792" y="809"/>
                  </a:cubicBezTo>
                  <a:cubicBezTo>
                    <a:pt x="1788" y="809"/>
                    <a:pt x="1784" y="809"/>
                    <a:pt x="1780" y="810"/>
                  </a:cubicBezTo>
                  <a:cubicBezTo>
                    <a:pt x="1546" y="848"/>
                    <a:pt x="1314" y="896"/>
                    <a:pt x="1082" y="945"/>
                  </a:cubicBezTo>
                  <a:cubicBezTo>
                    <a:pt x="1030" y="955"/>
                    <a:pt x="977" y="966"/>
                    <a:pt x="926" y="979"/>
                  </a:cubicBezTo>
                  <a:cubicBezTo>
                    <a:pt x="1024" y="805"/>
                    <a:pt x="1125" y="633"/>
                    <a:pt x="1216" y="456"/>
                  </a:cubicBezTo>
                  <a:cubicBezTo>
                    <a:pt x="1248" y="411"/>
                    <a:pt x="1278" y="364"/>
                    <a:pt x="1309" y="318"/>
                  </a:cubicBezTo>
                  <a:cubicBezTo>
                    <a:pt x="1327" y="304"/>
                    <a:pt x="1334" y="279"/>
                    <a:pt x="1322" y="260"/>
                  </a:cubicBezTo>
                  <a:cubicBezTo>
                    <a:pt x="1312" y="245"/>
                    <a:pt x="1301" y="239"/>
                    <a:pt x="1289" y="239"/>
                  </a:cubicBezTo>
                  <a:cubicBezTo>
                    <a:pt x="1267" y="239"/>
                    <a:pt x="1245" y="260"/>
                    <a:pt x="1234" y="283"/>
                  </a:cubicBezTo>
                  <a:cubicBezTo>
                    <a:pt x="1206" y="326"/>
                    <a:pt x="1180" y="371"/>
                    <a:pt x="1155" y="414"/>
                  </a:cubicBezTo>
                  <a:cubicBezTo>
                    <a:pt x="1043" y="565"/>
                    <a:pt x="950" y="727"/>
                    <a:pt x="860" y="890"/>
                  </a:cubicBezTo>
                  <a:cubicBezTo>
                    <a:pt x="815" y="683"/>
                    <a:pt x="766" y="0"/>
                    <a:pt x="61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9" name="Google Shape;409;p19"/>
            <p:cNvSpPr/>
            <p:nvPr/>
          </p:nvSpPr>
          <p:spPr>
            <a:xfrm>
              <a:off x="262947" y="2969746"/>
              <a:ext cx="264629" cy="321765"/>
            </a:xfrm>
            <a:custGeom>
              <a:avLst/>
              <a:gdLst/>
              <a:ahLst/>
              <a:cxnLst/>
              <a:rect l="l" t="t" r="r" b="b"/>
              <a:pathLst>
                <a:path w="5368" h="6527" extrusionOk="0">
                  <a:moveTo>
                    <a:pt x="2343" y="1"/>
                  </a:moveTo>
                  <a:cubicBezTo>
                    <a:pt x="2262" y="1"/>
                    <a:pt x="2232" y="152"/>
                    <a:pt x="2213" y="220"/>
                  </a:cubicBezTo>
                  <a:lnTo>
                    <a:pt x="2212" y="220"/>
                  </a:lnTo>
                  <a:cubicBezTo>
                    <a:pt x="2151" y="461"/>
                    <a:pt x="2121" y="707"/>
                    <a:pt x="2097" y="954"/>
                  </a:cubicBezTo>
                  <a:cubicBezTo>
                    <a:pt x="2060" y="1332"/>
                    <a:pt x="2030" y="1711"/>
                    <a:pt x="1976" y="2087"/>
                  </a:cubicBezTo>
                  <a:cubicBezTo>
                    <a:pt x="1786" y="1874"/>
                    <a:pt x="1526" y="1743"/>
                    <a:pt x="1303" y="1572"/>
                  </a:cubicBezTo>
                  <a:cubicBezTo>
                    <a:pt x="1068" y="1398"/>
                    <a:pt x="837" y="1214"/>
                    <a:pt x="602" y="1039"/>
                  </a:cubicBezTo>
                  <a:cubicBezTo>
                    <a:pt x="592" y="1033"/>
                    <a:pt x="583" y="1030"/>
                    <a:pt x="573" y="1030"/>
                  </a:cubicBezTo>
                  <a:cubicBezTo>
                    <a:pt x="539" y="1030"/>
                    <a:pt x="510" y="1068"/>
                    <a:pt x="526" y="1105"/>
                  </a:cubicBezTo>
                  <a:cubicBezTo>
                    <a:pt x="555" y="1161"/>
                    <a:pt x="598" y="1210"/>
                    <a:pt x="632" y="1265"/>
                  </a:cubicBezTo>
                  <a:cubicBezTo>
                    <a:pt x="802" y="1542"/>
                    <a:pt x="892" y="1856"/>
                    <a:pt x="1030" y="2149"/>
                  </a:cubicBezTo>
                  <a:cubicBezTo>
                    <a:pt x="1088" y="2279"/>
                    <a:pt x="1156" y="2405"/>
                    <a:pt x="1222" y="2532"/>
                  </a:cubicBezTo>
                  <a:cubicBezTo>
                    <a:pt x="1288" y="2664"/>
                    <a:pt x="1337" y="2806"/>
                    <a:pt x="1393" y="2943"/>
                  </a:cubicBezTo>
                  <a:cubicBezTo>
                    <a:pt x="1147" y="3153"/>
                    <a:pt x="880" y="3334"/>
                    <a:pt x="630" y="3538"/>
                  </a:cubicBezTo>
                  <a:cubicBezTo>
                    <a:pt x="518" y="3632"/>
                    <a:pt x="416" y="3734"/>
                    <a:pt x="311" y="3834"/>
                  </a:cubicBezTo>
                  <a:cubicBezTo>
                    <a:pt x="224" y="3917"/>
                    <a:pt x="122" y="3982"/>
                    <a:pt x="26" y="4053"/>
                  </a:cubicBezTo>
                  <a:cubicBezTo>
                    <a:pt x="1" y="4074"/>
                    <a:pt x="0" y="4109"/>
                    <a:pt x="20" y="4133"/>
                  </a:cubicBezTo>
                  <a:cubicBezTo>
                    <a:pt x="34" y="4147"/>
                    <a:pt x="55" y="4152"/>
                    <a:pt x="79" y="4152"/>
                  </a:cubicBezTo>
                  <a:cubicBezTo>
                    <a:pt x="138" y="4152"/>
                    <a:pt x="216" y="4121"/>
                    <a:pt x="257" y="4109"/>
                  </a:cubicBezTo>
                  <a:cubicBezTo>
                    <a:pt x="413" y="4052"/>
                    <a:pt x="568" y="3993"/>
                    <a:pt x="730" y="3953"/>
                  </a:cubicBezTo>
                  <a:cubicBezTo>
                    <a:pt x="1092" y="3862"/>
                    <a:pt x="1454" y="3766"/>
                    <a:pt x="1816" y="3673"/>
                  </a:cubicBezTo>
                  <a:lnTo>
                    <a:pt x="1816" y="3673"/>
                  </a:lnTo>
                  <a:cubicBezTo>
                    <a:pt x="1677" y="3844"/>
                    <a:pt x="1560" y="4032"/>
                    <a:pt x="1461" y="4227"/>
                  </a:cubicBezTo>
                  <a:cubicBezTo>
                    <a:pt x="1343" y="4461"/>
                    <a:pt x="1253" y="4707"/>
                    <a:pt x="1126" y="4935"/>
                  </a:cubicBezTo>
                  <a:cubicBezTo>
                    <a:pt x="1009" y="5142"/>
                    <a:pt x="885" y="5347"/>
                    <a:pt x="808" y="5573"/>
                  </a:cubicBezTo>
                  <a:cubicBezTo>
                    <a:pt x="792" y="5618"/>
                    <a:pt x="778" y="5665"/>
                    <a:pt x="766" y="5711"/>
                  </a:cubicBezTo>
                  <a:cubicBezTo>
                    <a:pt x="756" y="5743"/>
                    <a:pt x="746" y="5780"/>
                    <a:pt x="763" y="5812"/>
                  </a:cubicBezTo>
                  <a:cubicBezTo>
                    <a:pt x="776" y="5834"/>
                    <a:pt x="797" y="5843"/>
                    <a:pt x="819" y="5843"/>
                  </a:cubicBezTo>
                  <a:cubicBezTo>
                    <a:pt x="846" y="5843"/>
                    <a:pt x="875" y="5830"/>
                    <a:pt x="897" y="5816"/>
                  </a:cubicBezTo>
                  <a:cubicBezTo>
                    <a:pt x="998" y="5749"/>
                    <a:pt x="1079" y="5658"/>
                    <a:pt x="1164" y="5574"/>
                  </a:cubicBezTo>
                  <a:cubicBezTo>
                    <a:pt x="1306" y="5425"/>
                    <a:pt x="1441" y="5268"/>
                    <a:pt x="1575" y="5113"/>
                  </a:cubicBezTo>
                  <a:cubicBezTo>
                    <a:pt x="1793" y="4855"/>
                    <a:pt x="2010" y="4594"/>
                    <a:pt x="2191" y="4308"/>
                  </a:cubicBezTo>
                  <a:lnTo>
                    <a:pt x="2191" y="4308"/>
                  </a:lnTo>
                  <a:cubicBezTo>
                    <a:pt x="2152" y="4578"/>
                    <a:pt x="2136" y="4850"/>
                    <a:pt x="2110" y="5121"/>
                  </a:cubicBezTo>
                  <a:cubicBezTo>
                    <a:pt x="2090" y="5363"/>
                    <a:pt x="2052" y="5603"/>
                    <a:pt x="2037" y="5846"/>
                  </a:cubicBezTo>
                  <a:cubicBezTo>
                    <a:pt x="2031" y="6054"/>
                    <a:pt x="1999" y="6262"/>
                    <a:pt x="2001" y="6472"/>
                  </a:cubicBezTo>
                  <a:cubicBezTo>
                    <a:pt x="2002" y="6508"/>
                    <a:pt x="2028" y="6526"/>
                    <a:pt x="2053" y="6526"/>
                  </a:cubicBezTo>
                  <a:cubicBezTo>
                    <a:pt x="2077" y="6526"/>
                    <a:pt x="2102" y="6510"/>
                    <a:pt x="2104" y="6475"/>
                  </a:cubicBezTo>
                  <a:cubicBezTo>
                    <a:pt x="2129" y="6465"/>
                    <a:pt x="2146" y="6433"/>
                    <a:pt x="2159" y="6410"/>
                  </a:cubicBezTo>
                  <a:cubicBezTo>
                    <a:pt x="2188" y="6358"/>
                    <a:pt x="2213" y="6305"/>
                    <a:pt x="2239" y="6250"/>
                  </a:cubicBezTo>
                  <a:cubicBezTo>
                    <a:pt x="2342" y="6025"/>
                    <a:pt x="2424" y="5791"/>
                    <a:pt x="2502" y="5555"/>
                  </a:cubicBezTo>
                  <a:cubicBezTo>
                    <a:pt x="2583" y="5299"/>
                    <a:pt x="2672" y="5047"/>
                    <a:pt x="2744" y="4790"/>
                  </a:cubicBezTo>
                  <a:cubicBezTo>
                    <a:pt x="2816" y="4524"/>
                    <a:pt x="2860" y="4249"/>
                    <a:pt x="2958" y="3991"/>
                  </a:cubicBezTo>
                  <a:cubicBezTo>
                    <a:pt x="3171" y="4459"/>
                    <a:pt x="3431" y="4910"/>
                    <a:pt x="3756" y="5310"/>
                  </a:cubicBezTo>
                  <a:cubicBezTo>
                    <a:pt x="3798" y="5361"/>
                    <a:pt x="3844" y="5410"/>
                    <a:pt x="3889" y="5461"/>
                  </a:cubicBezTo>
                  <a:cubicBezTo>
                    <a:pt x="3922" y="5490"/>
                    <a:pt x="3971" y="5572"/>
                    <a:pt x="4019" y="5572"/>
                  </a:cubicBezTo>
                  <a:cubicBezTo>
                    <a:pt x="4033" y="5572"/>
                    <a:pt x="4046" y="5566"/>
                    <a:pt x="4059" y="5551"/>
                  </a:cubicBezTo>
                  <a:cubicBezTo>
                    <a:pt x="4084" y="5512"/>
                    <a:pt x="4062" y="5470"/>
                    <a:pt x="4058" y="5425"/>
                  </a:cubicBezTo>
                  <a:cubicBezTo>
                    <a:pt x="4027" y="5265"/>
                    <a:pt x="3992" y="5099"/>
                    <a:pt x="3957" y="4938"/>
                  </a:cubicBezTo>
                  <a:cubicBezTo>
                    <a:pt x="3833" y="4370"/>
                    <a:pt x="3676" y="3814"/>
                    <a:pt x="3584" y="3240"/>
                  </a:cubicBezTo>
                  <a:cubicBezTo>
                    <a:pt x="4058" y="3160"/>
                    <a:pt x="4514" y="2983"/>
                    <a:pt x="4936" y="2753"/>
                  </a:cubicBezTo>
                  <a:cubicBezTo>
                    <a:pt x="5007" y="2717"/>
                    <a:pt x="5085" y="2678"/>
                    <a:pt x="5162" y="2639"/>
                  </a:cubicBezTo>
                  <a:cubicBezTo>
                    <a:pt x="5217" y="2606"/>
                    <a:pt x="5286" y="2587"/>
                    <a:pt x="5331" y="2540"/>
                  </a:cubicBezTo>
                  <a:cubicBezTo>
                    <a:pt x="5367" y="2487"/>
                    <a:pt x="5312" y="2442"/>
                    <a:pt x="5264" y="2427"/>
                  </a:cubicBezTo>
                  <a:cubicBezTo>
                    <a:pt x="5199" y="2398"/>
                    <a:pt x="5130" y="2377"/>
                    <a:pt x="5059" y="2366"/>
                  </a:cubicBezTo>
                  <a:cubicBezTo>
                    <a:pt x="4933" y="2347"/>
                    <a:pt x="4804" y="2342"/>
                    <a:pt x="4676" y="2342"/>
                  </a:cubicBezTo>
                  <a:cubicBezTo>
                    <a:pt x="4663" y="2342"/>
                    <a:pt x="4650" y="2342"/>
                    <a:pt x="4637" y="2342"/>
                  </a:cubicBezTo>
                  <a:cubicBezTo>
                    <a:pt x="4452" y="2349"/>
                    <a:pt x="4267" y="2364"/>
                    <a:pt x="4084" y="2388"/>
                  </a:cubicBezTo>
                  <a:cubicBezTo>
                    <a:pt x="3854" y="2418"/>
                    <a:pt x="3625" y="2463"/>
                    <a:pt x="3393" y="2463"/>
                  </a:cubicBezTo>
                  <a:cubicBezTo>
                    <a:pt x="3466" y="2284"/>
                    <a:pt x="3569" y="2113"/>
                    <a:pt x="3637" y="1930"/>
                  </a:cubicBezTo>
                  <a:cubicBezTo>
                    <a:pt x="3765" y="1587"/>
                    <a:pt x="3882" y="1234"/>
                    <a:pt x="3942" y="871"/>
                  </a:cubicBezTo>
                  <a:cubicBezTo>
                    <a:pt x="3945" y="809"/>
                    <a:pt x="3993" y="708"/>
                    <a:pt x="3926" y="668"/>
                  </a:cubicBezTo>
                  <a:cubicBezTo>
                    <a:pt x="3919" y="662"/>
                    <a:pt x="3910" y="660"/>
                    <a:pt x="3900" y="660"/>
                  </a:cubicBezTo>
                  <a:cubicBezTo>
                    <a:pt x="3800" y="660"/>
                    <a:pt x="3597" y="943"/>
                    <a:pt x="3538" y="1002"/>
                  </a:cubicBezTo>
                  <a:cubicBezTo>
                    <a:pt x="3406" y="1160"/>
                    <a:pt x="3268" y="1312"/>
                    <a:pt x="3152" y="1481"/>
                  </a:cubicBezTo>
                  <a:cubicBezTo>
                    <a:pt x="3058" y="1612"/>
                    <a:pt x="2980" y="1754"/>
                    <a:pt x="2884" y="1884"/>
                  </a:cubicBezTo>
                  <a:cubicBezTo>
                    <a:pt x="2837" y="1556"/>
                    <a:pt x="2759" y="1233"/>
                    <a:pt x="2678" y="911"/>
                  </a:cubicBezTo>
                  <a:cubicBezTo>
                    <a:pt x="2616" y="674"/>
                    <a:pt x="2553" y="434"/>
                    <a:pt x="2473" y="201"/>
                  </a:cubicBezTo>
                  <a:cubicBezTo>
                    <a:pt x="2446" y="141"/>
                    <a:pt x="2436" y="70"/>
                    <a:pt x="2393" y="18"/>
                  </a:cubicBezTo>
                  <a:cubicBezTo>
                    <a:pt x="2374" y="6"/>
                    <a:pt x="2358" y="1"/>
                    <a:pt x="2343" y="1"/>
                  </a:cubicBezTo>
                  <a:close/>
                </a:path>
              </a:pathLst>
            </a:custGeom>
            <a:solidFill>
              <a:schemeClr val="dk2"/>
            </a:solidFill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0" name="Google Shape;410;p19"/>
            <p:cNvSpPr/>
            <p:nvPr/>
          </p:nvSpPr>
          <p:spPr>
            <a:xfrm>
              <a:off x="496288" y="3749693"/>
              <a:ext cx="39589" cy="30761"/>
            </a:xfrm>
            <a:custGeom>
              <a:avLst/>
              <a:gdLst/>
              <a:ahLst/>
              <a:cxnLst/>
              <a:rect l="l" t="t" r="r" b="b"/>
              <a:pathLst>
                <a:path w="574" h="446" extrusionOk="0">
                  <a:moveTo>
                    <a:pt x="287" y="1"/>
                  </a:moveTo>
                  <a:cubicBezTo>
                    <a:pt x="1" y="1"/>
                    <a:pt x="0" y="446"/>
                    <a:pt x="287" y="446"/>
                  </a:cubicBezTo>
                  <a:cubicBezTo>
                    <a:pt x="573" y="446"/>
                    <a:pt x="573" y="1"/>
                    <a:pt x="28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1" name="Google Shape;411;p19"/>
            <p:cNvSpPr/>
            <p:nvPr/>
          </p:nvSpPr>
          <p:spPr>
            <a:xfrm rot="10800000">
              <a:off x="8510692" y="214827"/>
              <a:ext cx="691623" cy="769072"/>
            </a:xfrm>
            <a:custGeom>
              <a:avLst/>
              <a:gdLst/>
              <a:ahLst/>
              <a:cxnLst/>
              <a:rect l="l" t="t" r="r" b="b"/>
              <a:pathLst>
                <a:path w="12895" h="14339" extrusionOk="0">
                  <a:moveTo>
                    <a:pt x="7617" y="1110"/>
                  </a:moveTo>
                  <a:cubicBezTo>
                    <a:pt x="7618" y="1110"/>
                    <a:pt x="7619" y="1110"/>
                    <a:pt x="7619" y="1111"/>
                  </a:cubicBezTo>
                  <a:cubicBezTo>
                    <a:pt x="7621" y="1111"/>
                    <a:pt x="7622" y="1112"/>
                    <a:pt x="7623" y="1112"/>
                  </a:cubicBezTo>
                  <a:cubicBezTo>
                    <a:pt x="7621" y="1112"/>
                    <a:pt x="7618" y="1111"/>
                    <a:pt x="7617" y="1110"/>
                  </a:cubicBezTo>
                  <a:close/>
                  <a:moveTo>
                    <a:pt x="7604" y="1105"/>
                  </a:moveTo>
                  <a:cubicBezTo>
                    <a:pt x="7606" y="1106"/>
                    <a:pt x="7607" y="1106"/>
                    <a:pt x="7608" y="1106"/>
                  </a:cubicBezTo>
                  <a:cubicBezTo>
                    <a:pt x="7610" y="1107"/>
                    <a:pt x="7611" y="1107"/>
                    <a:pt x="7614" y="1108"/>
                  </a:cubicBezTo>
                  <a:cubicBezTo>
                    <a:pt x="7838" y="1255"/>
                    <a:pt x="7693" y="1739"/>
                    <a:pt x="7641" y="1958"/>
                  </a:cubicBezTo>
                  <a:cubicBezTo>
                    <a:pt x="7596" y="2095"/>
                    <a:pt x="7539" y="2227"/>
                    <a:pt x="7484" y="2360"/>
                  </a:cubicBezTo>
                  <a:cubicBezTo>
                    <a:pt x="7457" y="2421"/>
                    <a:pt x="7443" y="2518"/>
                    <a:pt x="7527" y="2537"/>
                  </a:cubicBezTo>
                  <a:cubicBezTo>
                    <a:pt x="7537" y="2539"/>
                    <a:pt x="7546" y="2540"/>
                    <a:pt x="7555" y="2540"/>
                  </a:cubicBezTo>
                  <a:cubicBezTo>
                    <a:pt x="7616" y="2540"/>
                    <a:pt x="7668" y="2492"/>
                    <a:pt x="7716" y="2458"/>
                  </a:cubicBezTo>
                  <a:cubicBezTo>
                    <a:pt x="7891" y="2337"/>
                    <a:pt x="8033" y="2164"/>
                    <a:pt x="8230" y="2081"/>
                  </a:cubicBezTo>
                  <a:cubicBezTo>
                    <a:pt x="8340" y="2120"/>
                    <a:pt x="8318" y="2262"/>
                    <a:pt x="8308" y="2354"/>
                  </a:cubicBezTo>
                  <a:cubicBezTo>
                    <a:pt x="8226" y="2723"/>
                    <a:pt x="7966" y="3023"/>
                    <a:pt x="7723" y="3301"/>
                  </a:cubicBezTo>
                  <a:cubicBezTo>
                    <a:pt x="7604" y="3424"/>
                    <a:pt x="7492" y="3557"/>
                    <a:pt x="7348" y="3651"/>
                  </a:cubicBezTo>
                  <a:cubicBezTo>
                    <a:pt x="7307" y="3671"/>
                    <a:pt x="7263" y="3694"/>
                    <a:pt x="7252" y="3741"/>
                  </a:cubicBezTo>
                  <a:cubicBezTo>
                    <a:pt x="7247" y="3740"/>
                    <a:pt x="7241" y="3740"/>
                    <a:pt x="7236" y="3740"/>
                  </a:cubicBezTo>
                  <a:cubicBezTo>
                    <a:pt x="7195" y="3740"/>
                    <a:pt x="7161" y="3773"/>
                    <a:pt x="7118" y="3773"/>
                  </a:cubicBezTo>
                  <a:cubicBezTo>
                    <a:pt x="7115" y="3773"/>
                    <a:pt x="7111" y="3773"/>
                    <a:pt x="7108" y="3773"/>
                  </a:cubicBezTo>
                  <a:cubicBezTo>
                    <a:pt x="7039" y="3768"/>
                    <a:pt x="6970" y="3752"/>
                    <a:pt x="6905" y="3729"/>
                  </a:cubicBezTo>
                  <a:cubicBezTo>
                    <a:pt x="6865" y="3716"/>
                    <a:pt x="6827" y="3700"/>
                    <a:pt x="6790" y="3681"/>
                  </a:cubicBezTo>
                  <a:cubicBezTo>
                    <a:pt x="6728" y="3649"/>
                    <a:pt x="6669" y="3611"/>
                    <a:pt x="6613" y="3568"/>
                  </a:cubicBezTo>
                  <a:cubicBezTo>
                    <a:pt x="6592" y="3552"/>
                    <a:pt x="6571" y="3535"/>
                    <a:pt x="6551" y="3517"/>
                  </a:cubicBezTo>
                  <a:cubicBezTo>
                    <a:pt x="6479" y="3453"/>
                    <a:pt x="6412" y="3382"/>
                    <a:pt x="6355" y="3307"/>
                  </a:cubicBezTo>
                  <a:lnTo>
                    <a:pt x="6355" y="3306"/>
                  </a:lnTo>
                  <a:cubicBezTo>
                    <a:pt x="6093" y="2957"/>
                    <a:pt x="5994" y="2514"/>
                    <a:pt x="6051" y="2082"/>
                  </a:cubicBezTo>
                  <a:cubicBezTo>
                    <a:pt x="6144" y="1772"/>
                    <a:pt x="6283" y="1451"/>
                    <a:pt x="6496" y="1205"/>
                  </a:cubicBezTo>
                  <a:cubicBezTo>
                    <a:pt x="6503" y="1203"/>
                    <a:pt x="6510" y="1201"/>
                    <a:pt x="6517" y="1201"/>
                  </a:cubicBezTo>
                  <a:cubicBezTo>
                    <a:pt x="6644" y="1201"/>
                    <a:pt x="6676" y="1680"/>
                    <a:pt x="6660" y="1772"/>
                  </a:cubicBezTo>
                  <a:cubicBezTo>
                    <a:pt x="6653" y="1897"/>
                    <a:pt x="6644" y="2021"/>
                    <a:pt x="6632" y="2144"/>
                  </a:cubicBezTo>
                  <a:cubicBezTo>
                    <a:pt x="6624" y="2205"/>
                    <a:pt x="6647" y="2284"/>
                    <a:pt x="6719" y="2287"/>
                  </a:cubicBezTo>
                  <a:cubicBezTo>
                    <a:pt x="6722" y="2288"/>
                    <a:pt x="6725" y="2288"/>
                    <a:pt x="6728" y="2288"/>
                  </a:cubicBezTo>
                  <a:cubicBezTo>
                    <a:pt x="6813" y="2288"/>
                    <a:pt x="6834" y="2193"/>
                    <a:pt x="6848" y="2125"/>
                  </a:cubicBezTo>
                  <a:cubicBezTo>
                    <a:pt x="6869" y="2053"/>
                    <a:pt x="6891" y="1985"/>
                    <a:pt x="6917" y="1916"/>
                  </a:cubicBezTo>
                  <a:cubicBezTo>
                    <a:pt x="7034" y="1638"/>
                    <a:pt x="7260" y="1121"/>
                    <a:pt x="7604" y="1105"/>
                  </a:cubicBezTo>
                  <a:close/>
                  <a:moveTo>
                    <a:pt x="10355" y="208"/>
                  </a:moveTo>
                  <a:cubicBezTo>
                    <a:pt x="10564" y="208"/>
                    <a:pt x="10729" y="368"/>
                    <a:pt x="10876" y="501"/>
                  </a:cubicBezTo>
                  <a:cubicBezTo>
                    <a:pt x="11217" y="813"/>
                    <a:pt x="11252" y="1339"/>
                    <a:pt x="11013" y="1724"/>
                  </a:cubicBezTo>
                  <a:cubicBezTo>
                    <a:pt x="10978" y="1768"/>
                    <a:pt x="10966" y="1836"/>
                    <a:pt x="11013" y="1876"/>
                  </a:cubicBezTo>
                  <a:cubicBezTo>
                    <a:pt x="11032" y="1892"/>
                    <a:pt x="11055" y="1900"/>
                    <a:pt x="11078" y="1900"/>
                  </a:cubicBezTo>
                  <a:cubicBezTo>
                    <a:pt x="11109" y="1900"/>
                    <a:pt x="11139" y="1887"/>
                    <a:pt x="11160" y="1864"/>
                  </a:cubicBezTo>
                  <a:cubicBezTo>
                    <a:pt x="11184" y="1832"/>
                    <a:pt x="11205" y="1801"/>
                    <a:pt x="11240" y="1779"/>
                  </a:cubicBezTo>
                  <a:cubicBezTo>
                    <a:pt x="11489" y="1591"/>
                    <a:pt x="11749" y="1439"/>
                    <a:pt x="11985" y="1439"/>
                  </a:cubicBezTo>
                  <a:cubicBezTo>
                    <a:pt x="12193" y="1439"/>
                    <a:pt x="12382" y="1557"/>
                    <a:pt x="12527" y="1872"/>
                  </a:cubicBezTo>
                  <a:cubicBezTo>
                    <a:pt x="12615" y="2115"/>
                    <a:pt x="12616" y="2421"/>
                    <a:pt x="12418" y="2611"/>
                  </a:cubicBezTo>
                  <a:cubicBezTo>
                    <a:pt x="12303" y="2715"/>
                    <a:pt x="12153" y="2771"/>
                    <a:pt x="12008" y="2818"/>
                  </a:cubicBezTo>
                  <a:cubicBezTo>
                    <a:pt x="11916" y="2835"/>
                    <a:pt x="11787" y="2859"/>
                    <a:pt x="11815" y="2983"/>
                  </a:cubicBezTo>
                  <a:cubicBezTo>
                    <a:pt x="11823" y="3016"/>
                    <a:pt x="11845" y="3040"/>
                    <a:pt x="11874" y="3058"/>
                  </a:cubicBezTo>
                  <a:cubicBezTo>
                    <a:pt x="12010" y="3139"/>
                    <a:pt x="12144" y="3227"/>
                    <a:pt x="12259" y="3337"/>
                  </a:cubicBezTo>
                  <a:cubicBezTo>
                    <a:pt x="12351" y="3434"/>
                    <a:pt x="12442" y="3543"/>
                    <a:pt x="12467" y="3677"/>
                  </a:cubicBezTo>
                  <a:cubicBezTo>
                    <a:pt x="12505" y="3867"/>
                    <a:pt x="12534" y="4102"/>
                    <a:pt x="12384" y="4253"/>
                  </a:cubicBezTo>
                  <a:cubicBezTo>
                    <a:pt x="12280" y="4305"/>
                    <a:pt x="12166" y="4328"/>
                    <a:pt x="12050" y="4328"/>
                  </a:cubicBezTo>
                  <a:cubicBezTo>
                    <a:pt x="11540" y="4328"/>
                    <a:pt x="10966" y="3883"/>
                    <a:pt x="10778" y="3460"/>
                  </a:cubicBezTo>
                  <a:cubicBezTo>
                    <a:pt x="10749" y="3386"/>
                    <a:pt x="10740" y="3307"/>
                    <a:pt x="10741" y="3227"/>
                  </a:cubicBezTo>
                  <a:cubicBezTo>
                    <a:pt x="10748" y="3192"/>
                    <a:pt x="10725" y="3152"/>
                    <a:pt x="10687" y="3152"/>
                  </a:cubicBezTo>
                  <a:cubicBezTo>
                    <a:pt x="10682" y="3152"/>
                    <a:pt x="10678" y="3152"/>
                    <a:pt x="10673" y="3154"/>
                  </a:cubicBezTo>
                  <a:cubicBezTo>
                    <a:pt x="10609" y="3167"/>
                    <a:pt x="10598" y="3241"/>
                    <a:pt x="10577" y="3293"/>
                  </a:cubicBezTo>
                  <a:cubicBezTo>
                    <a:pt x="10502" y="3492"/>
                    <a:pt x="10430" y="3681"/>
                    <a:pt x="10300" y="3855"/>
                  </a:cubicBezTo>
                  <a:cubicBezTo>
                    <a:pt x="10196" y="3998"/>
                    <a:pt x="10024" y="4059"/>
                    <a:pt x="9860" y="4106"/>
                  </a:cubicBezTo>
                  <a:cubicBezTo>
                    <a:pt x="9821" y="4118"/>
                    <a:pt x="9780" y="4125"/>
                    <a:pt x="9740" y="4128"/>
                  </a:cubicBezTo>
                  <a:cubicBezTo>
                    <a:pt x="9733" y="4128"/>
                    <a:pt x="9725" y="4129"/>
                    <a:pt x="9717" y="4129"/>
                  </a:cubicBezTo>
                  <a:cubicBezTo>
                    <a:pt x="9700" y="4130"/>
                    <a:pt x="9683" y="4131"/>
                    <a:pt x="9666" y="4131"/>
                  </a:cubicBezTo>
                  <a:cubicBezTo>
                    <a:pt x="9646" y="4131"/>
                    <a:pt x="9625" y="4130"/>
                    <a:pt x="9605" y="4128"/>
                  </a:cubicBezTo>
                  <a:cubicBezTo>
                    <a:pt x="9603" y="4128"/>
                    <a:pt x="9602" y="4128"/>
                    <a:pt x="9601" y="4127"/>
                  </a:cubicBezTo>
                  <a:cubicBezTo>
                    <a:pt x="9489" y="4115"/>
                    <a:pt x="9381" y="4076"/>
                    <a:pt x="9281" y="4020"/>
                  </a:cubicBezTo>
                  <a:cubicBezTo>
                    <a:pt x="9248" y="4001"/>
                    <a:pt x="9215" y="3980"/>
                    <a:pt x="9184" y="3957"/>
                  </a:cubicBezTo>
                  <a:cubicBezTo>
                    <a:pt x="9096" y="3894"/>
                    <a:pt x="9017" y="3816"/>
                    <a:pt x="8954" y="3730"/>
                  </a:cubicBezTo>
                  <a:cubicBezTo>
                    <a:pt x="8785" y="3482"/>
                    <a:pt x="8609" y="3103"/>
                    <a:pt x="8812" y="2829"/>
                  </a:cubicBezTo>
                  <a:cubicBezTo>
                    <a:pt x="9019" y="2561"/>
                    <a:pt x="9358" y="2337"/>
                    <a:pt x="9705" y="2337"/>
                  </a:cubicBezTo>
                  <a:cubicBezTo>
                    <a:pt x="9753" y="2337"/>
                    <a:pt x="9802" y="2342"/>
                    <a:pt x="9851" y="2351"/>
                  </a:cubicBezTo>
                  <a:cubicBezTo>
                    <a:pt x="9863" y="2361"/>
                    <a:pt x="9879" y="2366"/>
                    <a:pt x="9897" y="2366"/>
                  </a:cubicBezTo>
                  <a:cubicBezTo>
                    <a:pt x="9926" y="2366"/>
                    <a:pt x="9957" y="2352"/>
                    <a:pt x="9972" y="2326"/>
                  </a:cubicBezTo>
                  <a:cubicBezTo>
                    <a:pt x="9988" y="2336"/>
                    <a:pt x="10005" y="2340"/>
                    <a:pt x="10021" y="2340"/>
                  </a:cubicBezTo>
                  <a:cubicBezTo>
                    <a:pt x="10096" y="2340"/>
                    <a:pt x="10162" y="2247"/>
                    <a:pt x="10105" y="2178"/>
                  </a:cubicBezTo>
                  <a:cubicBezTo>
                    <a:pt x="9988" y="2013"/>
                    <a:pt x="9847" y="1842"/>
                    <a:pt x="9730" y="1671"/>
                  </a:cubicBezTo>
                  <a:cubicBezTo>
                    <a:pt x="9524" y="1352"/>
                    <a:pt x="9441" y="867"/>
                    <a:pt x="9705" y="558"/>
                  </a:cubicBezTo>
                  <a:cubicBezTo>
                    <a:pt x="9871" y="375"/>
                    <a:pt x="10102" y="223"/>
                    <a:pt x="10355" y="208"/>
                  </a:cubicBezTo>
                  <a:close/>
                  <a:moveTo>
                    <a:pt x="11002" y="4742"/>
                  </a:moveTo>
                  <a:cubicBezTo>
                    <a:pt x="11049" y="4742"/>
                    <a:pt x="11081" y="4762"/>
                    <a:pt x="11102" y="4793"/>
                  </a:cubicBezTo>
                  <a:cubicBezTo>
                    <a:pt x="11166" y="4883"/>
                    <a:pt x="11142" y="5069"/>
                    <a:pt x="11123" y="5170"/>
                  </a:cubicBezTo>
                  <a:cubicBezTo>
                    <a:pt x="11116" y="5236"/>
                    <a:pt x="11065" y="5328"/>
                    <a:pt x="11083" y="5401"/>
                  </a:cubicBezTo>
                  <a:cubicBezTo>
                    <a:pt x="11105" y="5448"/>
                    <a:pt x="11134" y="5466"/>
                    <a:pt x="11166" y="5466"/>
                  </a:cubicBezTo>
                  <a:cubicBezTo>
                    <a:pt x="11251" y="5466"/>
                    <a:pt x="11358" y="5339"/>
                    <a:pt x="11424" y="5299"/>
                  </a:cubicBezTo>
                  <a:cubicBezTo>
                    <a:pt x="11659" y="5133"/>
                    <a:pt x="11929" y="4941"/>
                    <a:pt x="12226" y="4941"/>
                  </a:cubicBezTo>
                  <a:cubicBezTo>
                    <a:pt x="12226" y="4941"/>
                    <a:pt x="12227" y="4941"/>
                    <a:pt x="12228" y="4941"/>
                  </a:cubicBezTo>
                  <a:cubicBezTo>
                    <a:pt x="12624" y="5014"/>
                    <a:pt x="12452" y="5319"/>
                    <a:pt x="12252" y="5512"/>
                  </a:cubicBezTo>
                  <a:cubicBezTo>
                    <a:pt x="12135" y="5624"/>
                    <a:pt x="11983" y="5725"/>
                    <a:pt x="11847" y="5818"/>
                  </a:cubicBezTo>
                  <a:cubicBezTo>
                    <a:pt x="11776" y="5852"/>
                    <a:pt x="11747" y="5967"/>
                    <a:pt x="11841" y="5990"/>
                  </a:cubicBezTo>
                  <a:cubicBezTo>
                    <a:pt x="11853" y="5991"/>
                    <a:pt x="11866" y="5991"/>
                    <a:pt x="11879" y="5991"/>
                  </a:cubicBezTo>
                  <a:cubicBezTo>
                    <a:pt x="11963" y="5991"/>
                    <a:pt x="12061" y="5972"/>
                    <a:pt x="12151" y="5972"/>
                  </a:cubicBezTo>
                  <a:cubicBezTo>
                    <a:pt x="12247" y="5972"/>
                    <a:pt x="12335" y="5994"/>
                    <a:pt x="12390" y="6083"/>
                  </a:cubicBezTo>
                  <a:cubicBezTo>
                    <a:pt x="12423" y="6427"/>
                    <a:pt x="11876" y="6652"/>
                    <a:pt x="11479" y="6652"/>
                  </a:cubicBezTo>
                  <a:cubicBezTo>
                    <a:pt x="11363" y="6652"/>
                    <a:pt x="11261" y="6633"/>
                    <a:pt x="11189" y="6593"/>
                  </a:cubicBezTo>
                  <a:cubicBezTo>
                    <a:pt x="11218" y="6544"/>
                    <a:pt x="11189" y="6476"/>
                    <a:pt x="11132" y="6468"/>
                  </a:cubicBezTo>
                  <a:cubicBezTo>
                    <a:pt x="11094" y="6463"/>
                    <a:pt x="11062" y="6444"/>
                    <a:pt x="11027" y="6429"/>
                  </a:cubicBezTo>
                  <a:cubicBezTo>
                    <a:pt x="11002" y="6415"/>
                    <a:pt x="10976" y="6397"/>
                    <a:pt x="10951" y="6381"/>
                  </a:cubicBezTo>
                  <a:cubicBezTo>
                    <a:pt x="10912" y="6356"/>
                    <a:pt x="10874" y="6328"/>
                    <a:pt x="10837" y="6296"/>
                  </a:cubicBezTo>
                  <a:cubicBezTo>
                    <a:pt x="10778" y="6244"/>
                    <a:pt x="10722" y="6185"/>
                    <a:pt x="10676" y="6124"/>
                  </a:cubicBezTo>
                  <a:cubicBezTo>
                    <a:pt x="10676" y="6123"/>
                    <a:pt x="10676" y="6123"/>
                    <a:pt x="10676" y="6123"/>
                  </a:cubicBezTo>
                  <a:cubicBezTo>
                    <a:pt x="10650" y="6088"/>
                    <a:pt x="10627" y="6051"/>
                    <a:pt x="10606" y="6012"/>
                  </a:cubicBezTo>
                  <a:cubicBezTo>
                    <a:pt x="10378" y="5591"/>
                    <a:pt x="10467" y="4933"/>
                    <a:pt x="10944" y="4751"/>
                  </a:cubicBezTo>
                  <a:lnTo>
                    <a:pt x="10945" y="4751"/>
                  </a:lnTo>
                  <a:cubicBezTo>
                    <a:pt x="10966" y="4745"/>
                    <a:pt x="10985" y="4742"/>
                    <a:pt x="11002" y="4742"/>
                  </a:cubicBezTo>
                  <a:close/>
                  <a:moveTo>
                    <a:pt x="11301" y="6773"/>
                  </a:moveTo>
                  <a:lnTo>
                    <a:pt x="11301" y="6773"/>
                  </a:lnTo>
                  <a:cubicBezTo>
                    <a:pt x="11301" y="6774"/>
                    <a:pt x="11302" y="6774"/>
                    <a:pt x="11302" y="6774"/>
                  </a:cubicBezTo>
                  <a:cubicBezTo>
                    <a:pt x="11302" y="6774"/>
                    <a:pt x="11301" y="6774"/>
                    <a:pt x="11301" y="6773"/>
                  </a:cubicBezTo>
                  <a:close/>
                  <a:moveTo>
                    <a:pt x="10494" y="6217"/>
                  </a:moveTo>
                  <a:cubicBezTo>
                    <a:pt x="10541" y="6281"/>
                    <a:pt x="10595" y="6340"/>
                    <a:pt x="10654" y="6394"/>
                  </a:cubicBezTo>
                  <a:cubicBezTo>
                    <a:pt x="10482" y="6484"/>
                    <a:pt x="10308" y="6571"/>
                    <a:pt x="10131" y="6650"/>
                  </a:cubicBezTo>
                  <a:cubicBezTo>
                    <a:pt x="9708" y="6829"/>
                    <a:pt x="9284" y="6934"/>
                    <a:pt x="8834" y="7045"/>
                  </a:cubicBezTo>
                  <a:cubicBezTo>
                    <a:pt x="8544" y="7120"/>
                    <a:pt x="8251" y="7178"/>
                    <a:pt x="7952" y="7191"/>
                  </a:cubicBezTo>
                  <a:cubicBezTo>
                    <a:pt x="7894" y="7202"/>
                    <a:pt x="7808" y="7192"/>
                    <a:pt x="7741" y="7207"/>
                  </a:cubicBezTo>
                  <a:cubicBezTo>
                    <a:pt x="7805" y="7129"/>
                    <a:pt x="7870" y="7051"/>
                    <a:pt x="7935" y="6972"/>
                  </a:cubicBezTo>
                  <a:cubicBezTo>
                    <a:pt x="7956" y="6981"/>
                    <a:pt x="7982" y="6984"/>
                    <a:pt x="8010" y="6984"/>
                  </a:cubicBezTo>
                  <a:cubicBezTo>
                    <a:pt x="8051" y="6984"/>
                    <a:pt x="8094" y="6978"/>
                    <a:pt x="8122" y="6975"/>
                  </a:cubicBezTo>
                  <a:cubicBezTo>
                    <a:pt x="8368" y="6954"/>
                    <a:pt x="8607" y="6890"/>
                    <a:pt x="8840" y="6813"/>
                  </a:cubicBezTo>
                  <a:cubicBezTo>
                    <a:pt x="9185" y="6695"/>
                    <a:pt x="9541" y="6610"/>
                    <a:pt x="9884" y="6485"/>
                  </a:cubicBezTo>
                  <a:cubicBezTo>
                    <a:pt x="10092" y="6407"/>
                    <a:pt x="10294" y="6313"/>
                    <a:pt x="10494" y="6217"/>
                  </a:cubicBezTo>
                  <a:close/>
                  <a:moveTo>
                    <a:pt x="6550" y="3775"/>
                  </a:moveTo>
                  <a:cubicBezTo>
                    <a:pt x="6577" y="3790"/>
                    <a:pt x="6603" y="3805"/>
                    <a:pt x="6631" y="3818"/>
                  </a:cubicBezTo>
                  <a:cubicBezTo>
                    <a:pt x="6659" y="3830"/>
                    <a:pt x="6689" y="3843"/>
                    <a:pt x="6720" y="3857"/>
                  </a:cubicBezTo>
                  <a:cubicBezTo>
                    <a:pt x="6684" y="3963"/>
                    <a:pt x="6649" y="4070"/>
                    <a:pt x="6623" y="4179"/>
                  </a:cubicBezTo>
                  <a:cubicBezTo>
                    <a:pt x="6524" y="4535"/>
                    <a:pt x="6431" y="4894"/>
                    <a:pt x="6438" y="5266"/>
                  </a:cubicBezTo>
                  <a:cubicBezTo>
                    <a:pt x="6449" y="5923"/>
                    <a:pt x="6564" y="6700"/>
                    <a:pt x="6822" y="7333"/>
                  </a:cubicBezTo>
                  <a:cubicBezTo>
                    <a:pt x="6798" y="7360"/>
                    <a:pt x="6778" y="7387"/>
                    <a:pt x="6755" y="7414"/>
                  </a:cubicBezTo>
                  <a:cubicBezTo>
                    <a:pt x="6705" y="7470"/>
                    <a:pt x="6655" y="7527"/>
                    <a:pt x="6607" y="7583"/>
                  </a:cubicBezTo>
                  <a:cubicBezTo>
                    <a:pt x="6518" y="7380"/>
                    <a:pt x="6470" y="7160"/>
                    <a:pt x="6423" y="6934"/>
                  </a:cubicBezTo>
                  <a:cubicBezTo>
                    <a:pt x="6311" y="6397"/>
                    <a:pt x="6302" y="5840"/>
                    <a:pt x="6288" y="5292"/>
                  </a:cubicBezTo>
                  <a:cubicBezTo>
                    <a:pt x="6272" y="4774"/>
                    <a:pt x="6365" y="4258"/>
                    <a:pt x="6550" y="3775"/>
                  </a:cubicBezTo>
                  <a:close/>
                  <a:moveTo>
                    <a:pt x="4434" y="5758"/>
                  </a:moveTo>
                  <a:cubicBezTo>
                    <a:pt x="4797" y="5758"/>
                    <a:pt x="5195" y="6357"/>
                    <a:pt x="5315" y="6721"/>
                  </a:cubicBezTo>
                  <a:cubicBezTo>
                    <a:pt x="5409" y="6987"/>
                    <a:pt x="5511" y="7282"/>
                    <a:pt x="5548" y="7568"/>
                  </a:cubicBezTo>
                  <a:cubicBezTo>
                    <a:pt x="5578" y="7878"/>
                    <a:pt x="5563" y="8193"/>
                    <a:pt x="5518" y="8500"/>
                  </a:cubicBezTo>
                  <a:cubicBezTo>
                    <a:pt x="5507" y="8567"/>
                    <a:pt x="5490" y="8632"/>
                    <a:pt x="5470" y="8697"/>
                  </a:cubicBezTo>
                  <a:cubicBezTo>
                    <a:pt x="5413" y="8519"/>
                    <a:pt x="5363" y="8337"/>
                    <a:pt x="5300" y="8160"/>
                  </a:cubicBezTo>
                  <a:cubicBezTo>
                    <a:pt x="5117" y="7675"/>
                    <a:pt x="4920" y="7193"/>
                    <a:pt x="4742" y="6701"/>
                  </a:cubicBezTo>
                  <a:cubicBezTo>
                    <a:pt x="4634" y="6457"/>
                    <a:pt x="4468" y="6245"/>
                    <a:pt x="4343" y="6011"/>
                  </a:cubicBezTo>
                  <a:cubicBezTo>
                    <a:pt x="4306" y="5950"/>
                    <a:pt x="4281" y="5881"/>
                    <a:pt x="4254" y="5813"/>
                  </a:cubicBezTo>
                  <a:cubicBezTo>
                    <a:pt x="4312" y="5775"/>
                    <a:pt x="4372" y="5758"/>
                    <a:pt x="4434" y="5758"/>
                  </a:cubicBezTo>
                  <a:close/>
                  <a:moveTo>
                    <a:pt x="4136" y="5926"/>
                  </a:moveTo>
                  <a:cubicBezTo>
                    <a:pt x="4284" y="6306"/>
                    <a:pt x="4566" y="6625"/>
                    <a:pt x="4708" y="7008"/>
                  </a:cubicBezTo>
                  <a:cubicBezTo>
                    <a:pt x="4965" y="7636"/>
                    <a:pt x="5155" y="8290"/>
                    <a:pt x="5397" y="8924"/>
                  </a:cubicBezTo>
                  <a:cubicBezTo>
                    <a:pt x="5393" y="8936"/>
                    <a:pt x="5388" y="8948"/>
                    <a:pt x="5385" y="8960"/>
                  </a:cubicBezTo>
                  <a:cubicBezTo>
                    <a:pt x="5355" y="8992"/>
                    <a:pt x="5326" y="9026"/>
                    <a:pt x="5297" y="9058"/>
                  </a:cubicBezTo>
                  <a:cubicBezTo>
                    <a:pt x="5170" y="8931"/>
                    <a:pt x="5052" y="8795"/>
                    <a:pt x="4933" y="8658"/>
                  </a:cubicBezTo>
                  <a:cubicBezTo>
                    <a:pt x="4712" y="8402"/>
                    <a:pt x="4484" y="8153"/>
                    <a:pt x="4325" y="7848"/>
                  </a:cubicBezTo>
                  <a:cubicBezTo>
                    <a:pt x="4037" y="7327"/>
                    <a:pt x="3775" y="6692"/>
                    <a:pt x="4029" y="6108"/>
                  </a:cubicBezTo>
                  <a:cubicBezTo>
                    <a:pt x="4063" y="6035"/>
                    <a:pt x="4099" y="5975"/>
                    <a:pt x="4136" y="5926"/>
                  </a:cubicBezTo>
                  <a:close/>
                  <a:moveTo>
                    <a:pt x="7784" y="8676"/>
                  </a:moveTo>
                  <a:cubicBezTo>
                    <a:pt x="7872" y="8676"/>
                    <a:pt x="7959" y="8680"/>
                    <a:pt x="8047" y="8685"/>
                  </a:cubicBezTo>
                  <a:cubicBezTo>
                    <a:pt x="8350" y="8700"/>
                    <a:pt x="8656" y="8744"/>
                    <a:pt x="8938" y="8858"/>
                  </a:cubicBezTo>
                  <a:cubicBezTo>
                    <a:pt x="9255" y="8985"/>
                    <a:pt x="9439" y="9192"/>
                    <a:pt x="9431" y="9429"/>
                  </a:cubicBezTo>
                  <a:cubicBezTo>
                    <a:pt x="9399" y="9408"/>
                    <a:pt x="9344" y="9407"/>
                    <a:pt x="9310" y="9400"/>
                  </a:cubicBezTo>
                  <a:cubicBezTo>
                    <a:pt x="9182" y="9379"/>
                    <a:pt x="9053" y="9358"/>
                    <a:pt x="8923" y="9349"/>
                  </a:cubicBezTo>
                  <a:cubicBezTo>
                    <a:pt x="8411" y="9292"/>
                    <a:pt x="7895" y="9244"/>
                    <a:pt x="7379" y="9232"/>
                  </a:cubicBezTo>
                  <a:cubicBezTo>
                    <a:pt x="7059" y="9198"/>
                    <a:pt x="6744" y="9156"/>
                    <a:pt x="6420" y="9134"/>
                  </a:cubicBezTo>
                  <a:cubicBezTo>
                    <a:pt x="6417" y="9134"/>
                    <a:pt x="6414" y="9134"/>
                    <a:pt x="6410" y="9134"/>
                  </a:cubicBezTo>
                  <a:cubicBezTo>
                    <a:pt x="6352" y="9134"/>
                    <a:pt x="6235" y="9107"/>
                    <a:pt x="6139" y="9104"/>
                  </a:cubicBezTo>
                  <a:cubicBezTo>
                    <a:pt x="6154" y="9086"/>
                    <a:pt x="6169" y="9067"/>
                    <a:pt x="6185" y="9049"/>
                  </a:cubicBezTo>
                  <a:cubicBezTo>
                    <a:pt x="6249" y="9037"/>
                    <a:pt x="6328" y="9004"/>
                    <a:pt x="6367" y="8997"/>
                  </a:cubicBezTo>
                  <a:cubicBezTo>
                    <a:pt x="6632" y="8922"/>
                    <a:pt x="6898" y="8846"/>
                    <a:pt x="7161" y="8765"/>
                  </a:cubicBezTo>
                  <a:cubicBezTo>
                    <a:pt x="7364" y="8697"/>
                    <a:pt x="7573" y="8676"/>
                    <a:pt x="7784" y="8676"/>
                  </a:cubicBezTo>
                  <a:close/>
                  <a:moveTo>
                    <a:pt x="6018" y="9245"/>
                  </a:moveTo>
                  <a:cubicBezTo>
                    <a:pt x="6058" y="9269"/>
                    <a:pt x="6126" y="9257"/>
                    <a:pt x="6173" y="9265"/>
                  </a:cubicBezTo>
                  <a:cubicBezTo>
                    <a:pt x="6531" y="9289"/>
                    <a:pt x="6890" y="9318"/>
                    <a:pt x="7249" y="9337"/>
                  </a:cubicBezTo>
                  <a:cubicBezTo>
                    <a:pt x="7677" y="9351"/>
                    <a:pt x="8104" y="9396"/>
                    <a:pt x="8532" y="9431"/>
                  </a:cubicBezTo>
                  <a:cubicBezTo>
                    <a:pt x="8766" y="9449"/>
                    <a:pt x="9003" y="9452"/>
                    <a:pt x="9235" y="9497"/>
                  </a:cubicBezTo>
                  <a:cubicBezTo>
                    <a:pt x="9236" y="9497"/>
                    <a:pt x="9238" y="9497"/>
                    <a:pt x="9239" y="9497"/>
                  </a:cubicBezTo>
                  <a:cubicBezTo>
                    <a:pt x="9281" y="9497"/>
                    <a:pt x="9344" y="9527"/>
                    <a:pt x="9392" y="9527"/>
                  </a:cubicBezTo>
                  <a:cubicBezTo>
                    <a:pt x="9401" y="9527"/>
                    <a:pt x="9409" y="9526"/>
                    <a:pt x="9416" y="9523"/>
                  </a:cubicBezTo>
                  <a:lnTo>
                    <a:pt x="9416" y="9523"/>
                  </a:lnTo>
                  <a:cubicBezTo>
                    <a:pt x="9389" y="9637"/>
                    <a:pt x="9318" y="9755"/>
                    <a:pt x="9196" y="9874"/>
                  </a:cubicBezTo>
                  <a:cubicBezTo>
                    <a:pt x="8969" y="10105"/>
                    <a:pt x="8702" y="10186"/>
                    <a:pt x="8421" y="10186"/>
                  </a:cubicBezTo>
                  <a:cubicBezTo>
                    <a:pt x="8217" y="10186"/>
                    <a:pt x="8006" y="10144"/>
                    <a:pt x="7797" y="10086"/>
                  </a:cubicBezTo>
                  <a:cubicBezTo>
                    <a:pt x="7275" y="9949"/>
                    <a:pt x="6795" y="9693"/>
                    <a:pt x="6312" y="9458"/>
                  </a:cubicBezTo>
                  <a:cubicBezTo>
                    <a:pt x="6235" y="9421"/>
                    <a:pt x="6154" y="9385"/>
                    <a:pt x="6078" y="9343"/>
                  </a:cubicBezTo>
                  <a:cubicBezTo>
                    <a:pt x="6048" y="9322"/>
                    <a:pt x="6013" y="9300"/>
                    <a:pt x="5980" y="9291"/>
                  </a:cubicBezTo>
                  <a:cubicBezTo>
                    <a:pt x="5992" y="9276"/>
                    <a:pt x="6005" y="9260"/>
                    <a:pt x="6018" y="9245"/>
                  </a:cubicBezTo>
                  <a:close/>
                  <a:moveTo>
                    <a:pt x="9221" y="4171"/>
                  </a:moveTo>
                  <a:cubicBezTo>
                    <a:pt x="9319" y="4219"/>
                    <a:pt x="9424" y="4254"/>
                    <a:pt x="9532" y="4273"/>
                  </a:cubicBezTo>
                  <a:cubicBezTo>
                    <a:pt x="9451" y="4446"/>
                    <a:pt x="9366" y="4617"/>
                    <a:pt x="9270" y="4782"/>
                  </a:cubicBezTo>
                  <a:cubicBezTo>
                    <a:pt x="8736" y="5616"/>
                    <a:pt x="8161" y="6422"/>
                    <a:pt x="7506" y="7166"/>
                  </a:cubicBezTo>
                  <a:cubicBezTo>
                    <a:pt x="6712" y="8216"/>
                    <a:pt x="5818" y="9187"/>
                    <a:pt x="4915" y="10145"/>
                  </a:cubicBezTo>
                  <a:cubicBezTo>
                    <a:pt x="4453" y="10652"/>
                    <a:pt x="3899" y="11062"/>
                    <a:pt x="3400" y="11530"/>
                  </a:cubicBezTo>
                  <a:cubicBezTo>
                    <a:pt x="2781" y="12134"/>
                    <a:pt x="2109" y="12681"/>
                    <a:pt x="1458" y="13249"/>
                  </a:cubicBezTo>
                  <a:cubicBezTo>
                    <a:pt x="1127" y="13541"/>
                    <a:pt x="772" y="13802"/>
                    <a:pt x="422" y="14070"/>
                  </a:cubicBezTo>
                  <a:cubicBezTo>
                    <a:pt x="374" y="14005"/>
                    <a:pt x="328" y="13940"/>
                    <a:pt x="281" y="13876"/>
                  </a:cubicBezTo>
                  <a:cubicBezTo>
                    <a:pt x="499" y="13708"/>
                    <a:pt x="714" y="13537"/>
                    <a:pt x="926" y="13363"/>
                  </a:cubicBezTo>
                  <a:cubicBezTo>
                    <a:pt x="1801" y="12618"/>
                    <a:pt x="2662" y="11858"/>
                    <a:pt x="3488" y="11060"/>
                  </a:cubicBezTo>
                  <a:cubicBezTo>
                    <a:pt x="4133" y="10496"/>
                    <a:pt x="4721" y="9867"/>
                    <a:pt x="5330" y="9262"/>
                  </a:cubicBezTo>
                  <a:cubicBezTo>
                    <a:pt x="5358" y="9234"/>
                    <a:pt x="5387" y="9203"/>
                    <a:pt x="5415" y="9175"/>
                  </a:cubicBezTo>
                  <a:cubicBezTo>
                    <a:pt x="5415" y="9173"/>
                    <a:pt x="5414" y="9173"/>
                    <a:pt x="5414" y="9172"/>
                  </a:cubicBezTo>
                  <a:cubicBezTo>
                    <a:pt x="5432" y="9153"/>
                    <a:pt x="5451" y="9133"/>
                    <a:pt x="5469" y="9113"/>
                  </a:cubicBezTo>
                  <a:cubicBezTo>
                    <a:pt x="5472" y="9111"/>
                    <a:pt x="5474" y="9109"/>
                    <a:pt x="5476" y="9106"/>
                  </a:cubicBezTo>
                  <a:lnTo>
                    <a:pt x="5497" y="9083"/>
                  </a:lnTo>
                  <a:cubicBezTo>
                    <a:pt x="5498" y="9083"/>
                    <a:pt x="5499" y="9085"/>
                    <a:pt x="5502" y="9085"/>
                  </a:cubicBezTo>
                  <a:cubicBezTo>
                    <a:pt x="5528" y="9056"/>
                    <a:pt x="5556" y="9027"/>
                    <a:pt x="5584" y="8997"/>
                  </a:cubicBezTo>
                  <a:lnTo>
                    <a:pt x="5582" y="8993"/>
                  </a:lnTo>
                  <a:cubicBezTo>
                    <a:pt x="5920" y="8632"/>
                    <a:pt x="6243" y="8257"/>
                    <a:pt x="6559" y="7875"/>
                  </a:cubicBezTo>
                  <a:cubicBezTo>
                    <a:pt x="6600" y="7828"/>
                    <a:pt x="6639" y="7780"/>
                    <a:pt x="6678" y="7732"/>
                  </a:cubicBezTo>
                  <a:cubicBezTo>
                    <a:pt x="6746" y="7649"/>
                    <a:pt x="6815" y="7566"/>
                    <a:pt x="6883" y="7483"/>
                  </a:cubicBezTo>
                  <a:lnTo>
                    <a:pt x="6883" y="7484"/>
                  </a:lnTo>
                  <a:cubicBezTo>
                    <a:pt x="6922" y="7437"/>
                    <a:pt x="6961" y="7389"/>
                    <a:pt x="6999" y="7342"/>
                  </a:cubicBezTo>
                  <a:cubicBezTo>
                    <a:pt x="7021" y="7315"/>
                    <a:pt x="7042" y="7290"/>
                    <a:pt x="7064" y="7263"/>
                  </a:cubicBezTo>
                  <a:cubicBezTo>
                    <a:pt x="7824" y="6394"/>
                    <a:pt x="8489" y="5444"/>
                    <a:pt x="9056" y="4439"/>
                  </a:cubicBezTo>
                  <a:cubicBezTo>
                    <a:pt x="9113" y="4350"/>
                    <a:pt x="9166" y="4261"/>
                    <a:pt x="9221" y="4171"/>
                  </a:cubicBezTo>
                  <a:close/>
                  <a:moveTo>
                    <a:pt x="10397" y="0"/>
                  </a:moveTo>
                  <a:cubicBezTo>
                    <a:pt x="10083" y="0"/>
                    <a:pt x="9759" y="222"/>
                    <a:pt x="9572" y="469"/>
                  </a:cubicBezTo>
                  <a:cubicBezTo>
                    <a:pt x="9329" y="770"/>
                    <a:pt x="9324" y="1194"/>
                    <a:pt x="9442" y="1548"/>
                  </a:cubicBezTo>
                  <a:cubicBezTo>
                    <a:pt x="9525" y="1790"/>
                    <a:pt x="9711" y="1973"/>
                    <a:pt x="9857" y="2177"/>
                  </a:cubicBezTo>
                  <a:cubicBezTo>
                    <a:pt x="9810" y="2168"/>
                    <a:pt x="9763" y="2164"/>
                    <a:pt x="9716" y="2164"/>
                  </a:cubicBezTo>
                  <a:cubicBezTo>
                    <a:pt x="9593" y="2164"/>
                    <a:pt x="9473" y="2192"/>
                    <a:pt x="9359" y="2240"/>
                  </a:cubicBezTo>
                  <a:cubicBezTo>
                    <a:pt x="9047" y="2337"/>
                    <a:pt x="8780" y="2568"/>
                    <a:pt x="8630" y="2856"/>
                  </a:cubicBezTo>
                  <a:cubicBezTo>
                    <a:pt x="8548" y="3098"/>
                    <a:pt x="8581" y="3367"/>
                    <a:pt x="8680" y="3599"/>
                  </a:cubicBezTo>
                  <a:cubicBezTo>
                    <a:pt x="8757" y="3803"/>
                    <a:pt x="8901" y="3970"/>
                    <a:pt x="9078" y="4090"/>
                  </a:cubicBezTo>
                  <a:cubicBezTo>
                    <a:pt x="9027" y="4182"/>
                    <a:pt x="8975" y="4275"/>
                    <a:pt x="8924" y="4368"/>
                  </a:cubicBezTo>
                  <a:cubicBezTo>
                    <a:pt x="8477" y="5062"/>
                    <a:pt x="8032" y="5759"/>
                    <a:pt x="7525" y="6410"/>
                  </a:cubicBezTo>
                  <a:cubicBezTo>
                    <a:pt x="7330" y="6670"/>
                    <a:pt x="7143" y="6935"/>
                    <a:pt x="6939" y="7190"/>
                  </a:cubicBezTo>
                  <a:cubicBezTo>
                    <a:pt x="6892" y="7058"/>
                    <a:pt x="6854" y="6922"/>
                    <a:pt x="6813" y="6785"/>
                  </a:cubicBezTo>
                  <a:cubicBezTo>
                    <a:pt x="6714" y="6481"/>
                    <a:pt x="6646" y="6170"/>
                    <a:pt x="6623" y="5849"/>
                  </a:cubicBezTo>
                  <a:cubicBezTo>
                    <a:pt x="6606" y="5501"/>
                    <a:pt x="6585" y="5150"/>
                    <a:pt x="6613" y="4803"/>
                  </a:cubicBezTo>
                  <a:cubicBezTo>
                    <a:pt x="6661" y="4498"/>
                    <a:pt x="6751" y="4200"/>
                    <a:pt x="6855" y="3906"/>
                  </a:cubicBezTo>
                  <a:cubicBezTo>
                    <a:pt x="6926" y="3929"/>
                    <a:pt x="7000" y="3945"/>
                    <a:pt x="7069" y="3945"/>
                  </a:cubicBezTo>
                  <a:cubicBezTo>
                    <a:pt x="7155" y="3945"/>
                    <a:pt x="7236" y="3921"/>
                    <a:pt x="7298" y="3853"/>
                  </a:cubicBezTo>
                  <a:cubicBezTo>
                    <a:pt x="7313" y="3857"/>
                    <a:pt x="7328" y="3859"/>
                    <a:pt x="7343" y="3859"/>
                  </a:cubicBezTo>
                  <a:cubicBezTo>
                    <a:pt x="7509" y="3859"/>
                    <a:pt x="7680" y="3634"/>
                    <a:pt x="7793" y="3533"/>
                  </a:cubicBezTo>
                  <a:cubicBezTo>
                    <a:pt x="8056" y="3261"/>
                    <a:pt x="8278" y="2945"/>
                    <a:pt x="8422" y="2593"/>
                  </a:cubicBezTo>
                  <a:cubicBezTo>
                    <a:pt x="8527" y="2360"/>
                    <a:pt x="8602" y="1917"/>
                    <a:pt x="8252" y="1873"/>
                  </a:cubicBezTo>
                  <a:cubicBezTo>
                    <a:pt x="8036" y="1898"/>
                    <a:pt x="7877" y="2084"/>
                    <a:pt x="7718" y="2217"/>
                  </a:cubicBezTo>
                  <a:cubicBezTo>
                    <a:pt x="7839" y="1920"/>
                    <a:pt x="8024" y="1351"/>
                    <a:pt x="7831" y="1063"/>
                  </a:cubicBezTo>
                  <a:cubicBezTo>
                    <a:pt x="7772" y="975"/>
                    <a:pt x="7690" y="938"/>
                    <a:pt x="7603" y="938"/>
                  </a:cubicBezTo>
                  <a:cubicBezTo>
                    <a:pt x="7529" y="938"/>
                    <a:pt x="7451" y="965"/>
                    <a:pt x="7383" y="1010"/>
                  </a:cubicBezTo>
                  <a:cubicBezTo>
                    <a:pt x="7116" y="1189"/>
                    <a:pt x="6994" y="1500"/>
                    <a:pt x="6857" y="1777"/>
                  </a:cubicBezTo>
                  <a:cubicBezTo>
                    <a:pt x="6863" y="1541"/>
                    <a:pt x="6822" y="994"/>
                    <a:pt x="6522" y="994"/>
                  </a:cubicBezTo>
                  <a:cubicBezTo>
                    <a:pt x="6489" y="994"/>
                    <a:pt x="6451" y="1001"/>
                    <a:pt x="6410" y="1016"/>
                  </a:cubicBezTo>
                  <a:cubicBezTo>
                    <a:pt x="6176" y="1140"/>
                    <a:pt x="5917" y="1730"/>
                    <a:pt x="5865" y="1988"/>
                  </a:cubicBezTo>
                  <a:cubicBezTo>
                    <a:pt x="5801" y="2430"/>
                    <a:pt x="5887" y="2886"/>
                    <a:pt x="6095" y="3279"/>
                  </a:cubicBezTo>
                  <a:cubicBezTo>
                    <a:pt x="6178" y="3440"/>
                    <a:pt x="6293" y="3585"/>
                    <a:pt x="6435" y="3696"/>
                  </a:cubicBezTo>
                  <a:cubicBezTo>
                    <a:pt x="6293" y="4025"/>
                    <a:pt x="6209" y="4381"/>
                    <a:pt x="6173" y="4739"/>
                  </a:cubicBezTo>
                  <a:cubicBezTo>
                    <a:pt x="6088" y="5277"/>
                    <a:pt x="6115" y="5813"/>
                    <a:pt x="6183" y="6353"/>
                  </a:cubicBezTo>
                  <a:cubicBezTo>
                    <a:pt x="6249" y="6817"/>
                    <a:pt x="6265" y="7306"/>
                    <a:pt x="6477" y="7731"/>
                  </a:cubicBezTo>
                  <a:cubicBezTo>
                    <a:pt x="6201" y="8046"/>
                    <a:pt x="5923" y="8359"/>
                    <a:pt x="5642" y="8671"/>
                  </a:cubicBezTo>
                  <a:cubicBezTo>
                    <a:pt x="5713" y="8397"/>
                    <a:pt x="5730" y="8111"/>
                    <a:pt x="5714" y="7827"/>
                  </a:cubicBezTo>
                  <a:cubicBezTo>
                    <a:pt x="5677" y="7230"/>
                    <a:pt x="5580" y="6593"/>
                    <a:pt x="5221" y="6098"/>
                  </a:cubicBezTo>
                  <a:cubicBezTo>
                    <a:pt x="5041" y="5842"/>
                    <a:pt x="4739" y="5553"/>
                    <a:pt x="4414" y="5553"/>
                  </a:cubicBezTo>
                  <a:cubicBezTo>
                    <a:pt x="4337" y="5553"/>
                    <a:pt x="4259" y="5569"/>
                    <a:pt x="4182" y="5605"/>
                  </a:cubicBezTo>
                  <a:cubicBezTo>
                    <a:pt x="4166" y="5614"/>
                    <a:pt x="4152" y="5625"/>
                    <a:pt x="4137" y="5635"/>
                  </a:cubicBezTo>
                  <a:cubicBezTo>
                    <a:pt x="4136" y="5635"/>
                    <a:pt x="4135" y="5635"/>
                    <a:pt x="4134" y="5635"/>
                  </a:cubicBezTo>
                  <a:cubicBezTo>
                    <a:pt x="4101" y="5635"/>
                    <a:pt x="4069" y="5661"/>
                    <a:pt x="4060" y="5693"/>
                  </a:cubicBezTo>
                  <a:cubicBezTo>
                    <a:pt x="3401" y="6254"/>
                    <a:pt x="3905" y="7506"/>
                    <a:pt x="4265" y="8131"/>
                  </a:cubicBezTo>
                  <a:cubicBezTo>
                    <a:pt x="4515" y="8524"/>
                    <a:pt x="4835" y="8873"/>
                    <a:pt x="5168" y="9201"/>
                  </a:cubicBezTo>
                  <a:cubicBezTo>
                    <a:pt x="5056" y="9326"/>
                    <a:pt x="4944" y="9451"/>
                    <a:pt x="4832" y="9576"/>
                  </a:cubicBezTo>
                  <a:cubicBezTo>
                    <a:pt x="4503" y="9915"/>
                    <a:pt x="4137" y="10215"/>
                    <a:pt x="3795" y="10541"/>
                  </a:cubicBezTo>
                  <a:cubicBezTo>
                    <a:pt x="3062" y="11227"/>
                    <a:pt x="2331" y="11916"/>
                    <a:pt x="1597" y="12602"/>
                  </a:cubicBezTo>
                  <a:cubicBezTo>
                    <a:pt x="1298" y="12872"/>
                    <a:pt x="981" y="13096"/>
                    <a:pt x="655" y="13343"/>
                  </a:cubicBezTo>
                  <a:cubicBezTo>
                    <a:pt x="438" y="13506"/>
                    <a:pt x="221" y="13670"/>
                    <a:pt x="0" y="13830"/>
                  </a:cubicBezTo>
                  <a:cubicBezTo>
                    <a:pt x="119" y="13995"/>
                    <a:pt x="232" y="14166"/>
                    <a:pt x="343" y="14339"/>
                  </a:cubicBezTo>
                  <a:cubicBezTo>
                    <a:pt x="400" y="14291"/>
                    <a:pt x="458" y="14243"/>
                    <a:pt x="514" y="14194"/>
                  </a:cubicBezTo>
                  <a:cubicBezTo>
                    <a:pt x="520" y="14189"/>
                    <a:pt x="527" y="14184"/>
                    <a:pt x="533" y="14178"/>
                  </a:cubicBezTo>
                  <a:cubicBezTo>
                    <a:pt x="1005" y="13766"/>
                    <a:pt x="1540" y="13430"/>
                    <a:pt x="2019" y="13020"/>
                  </a:cubicBezTo>
                  <a:cubicBezTo>
                    <a:pt x="2488" y="12630"/>
                    <a:pt x="2933" y="12213"/>
                    <a:pt x="3400" y="11818"/>
                  </a:cubicBezTo>
                  <a:cubicBezTo>
                    <a:pt x="3864" y="11417"/>
                    <a:pt x="4291" y="10975"/>
                    <a:pt x="4730" y="10547"/>
                  </a:cubicBezTo>
                  <a:cubicBezTo>
                    <a:pt x="5015" y="10279"/>
                    <a:pt x="5289" y="10027"/>
                    <a:pt x="5564" y="9739"/>
                  </a:cubicBezTo>
                  <a:cubicBezTo>
                    <a:pt x="5664" y="9639"/>
                    <a:pt x="5761" y="9535"/>
                    <a:pt x="5856" y="9429"/>
                  </a:cubicBezTo>
                  <a:cubicBezTo>
                    <a:pt x="5873" y="9462"/>
                    <a:pt x="5910" y="9486"/>
                    <a:pt x="5950" y="9507"/>
                  </a:cubicBezTo>
                  <a:cubicBezTo>
                    <a:pt x="6101" y="9593"/>
                    <a:pt x="6264" y="9658"/>
                    <a:pt x="6423" y="9730"/>
                  </a:cubicBezTo>
                  <a:cubicBezTo>
                    <a:pt x="6867" y="9913"/>
                    <a:pt x="7294" y="10142"/>
                    <a:pt x="7757" y="10273"/>
                  </a:cubicBezTo>
                  <a:cubicBezTo>
                    <a:pt x="7953" y="10328"/>
                    <a:pt x="8161" y="10371"/>
                    <a:pt x="8367" y="10371"/>
                  </a:cubicBezTo>
                  <a:cubicBezTo>
                    <a:pt x="8512" y="10371"/>
                    <a:pt x="8657" y="10349"/>
                    <a:pt x="8795" y="10294"/>
                  </a:cubicBezTo>
                  <a:cubicBezTo>
                    <a:pt x="9116" y="10164"/>
                    <a:pt x="9374" y="9894"/>
                    <a:pt x="9504" y="9576"/>
                  </a:cubicBezTo>
                  <a:cubicBezTo>
                    <a:pt x="9676" y="9163"/>
                    <a:pt x="9330" y="8869"/>
                    <a:pt x="8971" y="8745"/>
                  </a:cubicBezTo>
                  <a:cubicBezTo>
                    <a:pt x="8637" y="8598"/>
                    <a:pt x="8277" y="8535"/>
                    <a:pt x="7916" y="8535"/>
                  </a:cubicBezTo>
                  <a:cubicBezTo>
                    <a:pt x="7614" y="8535"/>
                    <a:pt x="7311" y="8579"/>
                    <a:pt x="7020" y="8656"/>
                  </a:cubicBezTo>
                  <a:cubicBezTo>
                    <a:pt x="6790" y="8710"/>
                    <a:pt x="6566" y="8782"/>
                    <a:pt x="6343" y="8856"/>
                  </a:cubicBezTo>
                  <a:cubicBezTo>
                    <a:pt x="6573" y="8571"/>
                    <a:pt x="6800" y="8281"/>
                    <a:pt x="7036" y="7999"/>
                  </a:cubicBezTo>
                  <a:cubicBezTo>
                    <a:pt x="7242" y="7776"/>
                    <a:pt x="7445" y="7551"/>
                    <a:pt x="7643" y="7322"/>
                  </a:cubicBezTo>
                  <a:cubicBezTo>
                    <a:pt x="7648" y="7370"/>
                    <a:pt x="7689" y="7407"/>
                    <a:pt x="7738" y="7407"/>
                  </a:cubicBezTo>
                  <a:cubicBezTo>
                    <a:pt x="7740" y="7407"/>
                    <a:pt x="7742" y="7407"/>
                    <a:pt x="7744" y="7407"/>
                  </a:cubicBezTo>
                  <a:cubicBezTo>
                    <a:pt x="8050" y="7380"/>
                    <a:pt x="8360" y="7377"/>
                    <a:pt x="8661" y="7310"/>
                  </a:cubicBezTo>
                  <a:cubicBezTo>
                    <a:pt x="9228" y="7202"/>
                    <a:pt x="9771" y="7023"/>
                    <a:pt x="10284" y="6751"/>
                  </a:cubicBezTo>
                  <a:cubicBezTo>
                    <a:pt x="10450" y="6668"/>
                    <a:pt x="10615" y="6582"/>
                    <a:pt x="10779" y="6493"/>
                  </a:cubicBezTo>
                  <a:cubicBezTo>
                    <a:pt x="10839" y="6535"/>
                    <a:pt x="10901" y="6573"/>
                    <a:pt x="10967" y="6603"/>
                  </a:cubicBezTo>
                  <a:cubicBezTo>
                    <a:pt x="10964" y="6610"/>
                    <a:pt x="10961" y="6617"/>
                    <a:pt x="10959" y="6624"/>
                  </a:cubicBezTo>
                  <a:cubicBezTo>
                    <a:pt x="10978" y="6633"/>
                    <a:pt x="10995" y="6642"/>
                    <a:pt x="11013" y="6651"/>
                  </a:cubicBezTo>
                  <a:cubicBezTo>
                    <a:pt x="11070" y="6680"/>
                    <a:pt x="11127" y="6707"/>
                    <a:pt x="11184" y="6732"/>
                  </a:cubicBezTo>
                  <a:cubicBezTo>
                    <a:pt x="11222" y="6748"/>
                    <a:pt x="11261" y="6762"/>
                    <a:pt x="11301" y="6773"/>
                  </a:cubicBezTo>
                  <a:lnTo>
                    <a:pt x="11301" y="6773"/>
                  </a:lnTo>
                  <a:cubicBezTo>
                    <a:pt x="11300" y="6773"/>
                    <a:pt x="11300" y="6773"/>
                    <a:pt x="11300" y="6773"/>
                  </a:cubicBezTo>
                  <a:lnTo>
                    <a:pt x="11300" y="6773"/>
                  </a:lnTo>
                  <a:cubicBezTo>
                    <a:pt x="11343" y="6784"/>
                    <a:pt x="11387" y="6796"/>
                    <a:pt x="11430" y="6803"/>
                  </a:cubicBezTo>
                  <a:cubicBezTo>
                    <a:pt x="11466" y="6807"/>
                    <a:pt x="11502" y="6808"/>
                    <a:pt x="11538" y="6808"/>
                  </a:cubicBezTo>
                  <a:lnTo>
                    <a:pt x="11541" y="6808"/>
                  </a:lnTo>
                  <a:cubicBezTo>
                    <a:pt x="11556" y="6809"/>
                    <a:pt x="11572" y="6809"/>
                    <a:pt x="11587" y="6809"/>
                  </a:cubicBezTo>
                  <a:cubicBezTo>
                    <a:pt x="11646" y="6809"/>
                    <a:pt x="11705" y="6807"/>
                    <a:pt x="11764" y="6800"/>
                  </a:cubicBezTo>
                  <a:lnTo>
                    <a:pt x="11765" y="6800"/>
                  </a:lnTo>
                  <a:cubicBezTo>
                    <a:pt x="11771" y="6799"/>
                    <a:pt x="11778" y="6798"/>
                    <a:pt x="11784" y="6798"/>
                  </a:cubicBezTo>
                  <a:lnTo>
                    <a:pt x="11782" y="6798"/>
                  </a:lnTo>
                  <a:cubicBezTo>
                    <a:pt x="11787" y="6798"/>
                    <a:pt x="11792" y="6797"/>
                    <a:pt x="11796" y="6797"/>
                  </a:cubicBezTo>
                  <a:lnTo>
                    <a:pt x="11791" y="6797"/>
                  </a:lnTo>
                  <a:cubicBezTo>
                    <a:pt x="11858" y="6788"/>
                    <a:pt x="11923" y="6776"/>
                    <a:pt x="11989" y="6762"/>
                  </a:cubicBezTo>
                  <a:cubicBezTo>
                    <a:pt x="12033" y="6745"/>
                    <a:pt x="12075" y="6726"/>
                    <a:pt x="12115" y="6707"/>
                  </a:cubicBezTo>
                  <a:cubicBezTo>
                    <a:pt x="12568" y="6486"/>
                    <a:pt x="12765" y="5851"/>
                    <a:pt x="12083" y="5841"/>
                  </a:cubicBezTo>
                  <a:cubicBezTo>
                    <a:pt x="12295" y="5677"/>
                    <a:pt x="12717" y="5298"/>
                    <a:pt x="12517" y="5009"/>
                  </a:cubicBezTo>
                  <a:cubicBezTo>
                    <a:pt x="12429" y="4890"/>
                    <a:pt x="12281" y="4828"/>
                    <a:pt x="12135" y="4828"/>
                  </a:cubicBezTo>
                  <a:cubicBezTo>
                    <a:pt x="12134" y="4828"/>
                    <a:pt x="12133" y="4828"/>
                    <a:pt x="12131" y="4828"/>
                  </a:cubicBezTo>
                  <a:cubicBezTo>
                    <a:pt x="11828" y="4855"/>
                    <a:pt x="11540" y="5001"/>
                    <a:pt x="11308" y="5196"/>
                  </a:cubicBezTo>
                  <a:cubicBezTo>
                    <a:pt x="11373" y="4920"/>
                    <a:pt x="11329" y="4570"/>
                    <a:pt x="11037" y="4570"/>
                  </a:cubicBezTo>
                  <a:cubicBezTo>
                    <a:pt x="10994" y="4570"/>
                    <a:pt x="10947" y="4577"/>
                    <a:pt x="10893" y="4594"/>
                  </a:cubicBezTo>
                  <a:cubicBezTo>
                    <a:pt x="10351" y="4795"/>
                    <a:pt x="10143" y="5528"/>
                    <a:pt x="10376" y="6029"/>
                  </a:cubicBezTo>
                  <a:cubicBezTo>
                    <a:pt x="10386" y="6049"/>
                    <a:pt x="10399" y="6067"/>
                    <a:pt x="10409" y="6087"/>
                  </a:cubicBezTo>
                  <a:cubicBezTo>
                    <a:pt x="9750" y="6389"/>
                    <a:pt x="9066" y="6641"/>
                    <a:pt x="8357" y="6799"/>
                  </a:cubicBezTo>
                  <a:cubicBezTo>
                    <a:pt x="8253" y="6817"/>
                    <a:pt x="8148" y="6834"/>
                    <a:pt x="8042" y="6838"/>
                  </a:cubicBezTo>
                  <a:cubicBezTo>
                    <a:pt x="8132" y="6724"/>
                    <a:pt x="8222" y="6609"/>
                    <a:pt x="8309" y="6491"/>
                  </a:cubicBezTo>
                  <a:cubicBezTo>
                    <a:pt x="8691" y="6029"/>
                    <a:pt x="9059" y="5524"/>
                    <a:pt x="9338" y="4986"/>
                  </a:cubicBezTo>
                  <a:cubicBezTo>
                    <a:pt x="9458" y="4756"/>
                    <a:pt x="9581" y="4527"/>
                    <a:pt x="9688" y="4290"/>
                  </a:cubicBezTo>
                  <a:cubicBezTo>
                    <a:pt x="9701" y="4290"/>
                    <a:pt x="9713" y="4291"/>
                    <a:pt x="9726" y="4291"/>
                  </a:cubicBezTo>
                  <a:cubicBezTo>
                    <a:pt x="9973" y="4291"/>
                    <a:pt x="10215" y="4206"/>
                    <a:pt x="10398" y="4014"/>
                  </a:cubicBezTo>
                  <a:cubicBezTo>
                    <a:pt x="10519" y="3867"/>
                    <a:pt x="10576" y="3682"/>
                    <a:pt x="10643" y="3508"/>
                  </a:cubicBezTo>
                  <a:cubicBezTo>
                    <a:pt x="10794" y="4026"/>
                    <a:pt x="11413" y="4485"/>
                    <a:pt x="11982" y="4485"/>
                  </a:cubicBezTo>
                  <a:cubicBezTo>
                    <a:pt x="12148" y="4485"/>
                    <a:pt x="12310" y="4446"/>
                    <a:pt x="12455" y="4358"/>
                  </a:cubicBezTo>
                  <a:cubicBezTo>
                    <a:pt x="12682" y="4139"/>
                    <a:pt x="12684" y="3777"/>
                    <a:pt x="12604" y="3491"/>
                  </a:cubicBezTo>
                  <a:cubicBezTo>
                    <a:pt x="12523" y="3270"/>
                    <a:pt x="12338" y="3109"/>
                    <a:pt x="12153" y="2973"/>
                  </a:cubicBezTo>
                  <a:cubicBezTo>
                    <a:pt x="12612" y="2841"/>
                    <a:pt x="12895" y="2473"/>
                    <a:pt x="12780" y="1987"/>
                  </a:cubicBezTo>
                  <a:cubicBezTo>
                    <a:pt x="12672" y="1519"/>
                    <a:pt x="12341" y="1284"/>
                    <a:pt x="11964" y="1284"/>
                  </a:cubicBezTo>
                  <a:cubicBezTo>
                    <a:pt x="11753" y="1284"/>
                    <a:pt x="11528" y="1358"/>
                    <a:pt x="11319" y="1505"/>
                  </a:cubicBezTo>
                  <a:cubicBezTo>
                    <a:pt x="11458" y="971"/>
                    <a:pt x="11235" y="440"/>
                    <a:pt x="10782" y="136"/>
                  </a:cubicBezTo>
                  <a:cubicBezTo>
                    <a:pt x="10663" y="41"/>
                    <a:pt x="10531" y="0"/>
                    <a:pt x="1039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" name="Google Shape;412;p19"/>
            <p:cNvSpPr/>
            <p:nvPr/>
          </p:nvSpPr>
          <p:spPr>
            <a:xfrm rot="10800000">
              <a:off x="7659233" y="-210737"/>
              <a:ext cx="1327734" cy="694251"/>
            </a:xfrm>
            <a:custGeom>
              <a:avLst/>
              <a:gdLst/>
              <a:ahLst/>
              <a:cxnLst/>
              <a:rect l="l" t="t" r="r" b="b"/>
              <a:pathLst>
                <a:path w="24755" h="12944" extrusionOk="0">
                  <a:moveTo>
                    <a:pt x="18467" y="294"/>
                  </a:moveTo>
                  <a:cubicBezTo>
                    <a:pt x="18517" y="294"/>
                    <a:pt x="18566" y="299"/>
                    <a:pt x="18616" y="309"/>
                  </a:cubicBezTo>
                  <a:cubicBezTo>
                    <a:pt x="18648" y="317"/>
                    <a:pt x="18681" y="326"/>
                    <a:pt x="18715" y="335"/>
                  </a:cubicBezTo>
                  <a:cubicBezTo>
                    <a:pt x="18662" y="431"/>
                    <a:pt x="18610" y="527"/>
                    <a:pt x="18561" y="625"/>
                  </a:cubicBezTo>
                  <a:cubicBezTo>
                    <a:pt x="18432" y="892"/>
                    <a:pt x="18308" y="1162"/>
                    <a:pt x="18169" y="1424"/>
                  </a:cubicBezTo>
                  <a:cubicBezTo>
                    <a:pt x="17940" y="1847"/>
                    <a:pt x="17707" y="2266"/>
                    <a:pt x="17461" y="2678"/>
                  </a:cubicBezTo>
                  <a:cubicBezTo>
                    <a:pt x="17299" y="2938"/>
                    <a:pt x="17120" y="3184"/>
                    <a:pt x="16955" y="3440"/>
                  </a:cubicBezTo>
                  <a:cubicBezTo>
                    <a:pt x="16894" y="3317"/>
                    <a:pt x="16875" y="3174"/>
                    <a:pt x="16852" y="3036"/>
                  </a:cubicBezTo>
                  <a:cubicBezTo>
                    <a:pt x="16811" y="2734"/>
                    <a:pt x="16787" y="2395"/>
                    <a:pt x="16837" y="2084"/>
                  </a:cubicBezTo>
                  <a:cubicBezTo>
                    <a:pt x="16903" y="1769"/>
                    <a:pt x="16999" y="1457"/>
                    <a:pt x="17162" y="1178"/>
                  </a:cubicBezTo>
                  <a:cubicBezTo>
                    <a:pt x="17417" y="783"/>
                    <a:pt x="17956" y="294"/>
                    <a:pt x="18467" y="294"/>
                  </a:cubicBezTo>
                  <a:close/>
                  <a:moveTo>
                    <a:pt x="13844" y="266"/>
                  </a:moveTo>
                  <a:cubicBezTo>
                    <a:pt x="13844" y="268"/>
                    <a:pt x="13844" y="269"/>
                    <a:pt x="13844" y="272"/>
                  </a:cubicBezTo>
                  <a:cubicBezTo>
                    <a:pt x="13860" y="454"/>
                    <a:pt x="13874" y="638"/>
                    <a:pt x="13874" y="821"/>
                  </a:cubicBezTo>
                  <a:cubicBezTo>
                    <a:pt x="13868" y="1036"/>
                    <a:pt x="13854" y="1251"/>
                    <a:pt x="13836" y="1465"/>
                  </a:cubicBezTo>
                  <a:cubicBezTo>
                    <a:pt x="13805" y="1835"/>
                    <a:pt x="13790" y="2211"/>
                    <a:pt x="13675" y="2567"/>
                  </a:cubicBezTo>
                  <a:cubicBezTo>
                    <a:pt x="13596" y="2849"/>
                    <a:pt x="13480" y="3119"/>
                    <a:pt x="13377" y="3393"/>
                  </a:cubicBezTo>
                  <a:cubicBezTo>
                    <a:pt x="13354" y="3450"/>
                    <a:pt x="13334" y="3509"/>
                    <a:pt x="13315" y="3566"/>
                  </a:cubicBezTo>
                  <a:cubicBezTo>
                    <a:pt x="13314" y="3565"/>
                    <a:pt x="13313" y="3564"/>
                    <a:pt x="13312" y="3564"/>
                  </a:cubicBezTo>
                  <a:cubicBezTo>
                    <a:pt x="12897" y="3198"/>
                    <a:pt x="12691" y="2558"/>
                    <a:pt x="12636" y="2021"/>
                  </a:cubicBezTo>
                  <a:cubicBezTo>
                    <a:pt x="12650" y="1562"/>
                    <a:pt x="12703" y="1047"/>
                    <a:pt x="13002" y="671"/>
                  </a:cubicBezTo>
                  <a:cubicBezTo>
                    <a:pt x="13208" y="435"/>
                    <a:pt x="13525" y="268"/>
                    <a:pt x="13844" y="266"/>
                  </a:cubicBezTo>
                  <a:close/>
                  <a:moveTo>
                    <a:pt x="18865" y="388"/>
                  </a:moveTo>
                  <a:cubicBezTo>
                    <a:pt x="18950" y="426"/>
                    <a:pt x="19024" y="481"/>
                    <a:pt x="19062" y="572"/>
                  </a:cubicBezTo>
                  <a:cubicBezTo>
                    <a:pt x="19165" y="890"/>
                    <a:pt x="19176" y="1241"/>
                    <a:pt x="19106" y="1567"/>
                  </a:cubicBezTo>
                  <a:cubicBezTo>
                    <a:pt x="18872" y="2570"/>
                    <a:pt x="17967" y="3236"/>
                    <a:pt x="17065" y="3625"/>
                  </a:cubicBezTo>
                  <a:cubicBezTo>
                    <a:pt x="17065" y="3623"/>
                    <a:pt x="17063" y="3622"/>
                    <a:pt x="17063" y="3621"/>
                  </a:cubicBezTo>
                  <a:cubicBezTo>
                    <a:pt x="17088" y="3579"/>
                    <a:pt x="17112" y="3537"/>
                    <a:pt x="17136" y="3497"/>
                  </a:cubicBezTo>
                  <a:cubicBezTo>
                    <a:pt x="17401" y="3085"/>
                    <a:pt x="17710" y="2676"/>
                    <a:pt x="17948" y="2243"/>
                  </a:cubicBezTo>
                  <a:cubicBezTo>
                    <a:pt x="18286" y="1641"/>
                    <a:pt x="18517" y="987"/>
                    <a:pt x="18865" y="388"/>
                  </a:cubicBezTo>
                  <a:close/>
                  <a:moveTo>
                    <a:pt x="14105" y="314"/>
                  </a:moveTo>
                  <a:cubicBezTo>
                    <a:pt x="14253" y="381"/>
                    <a:pt x="14377" y="505"/>
                    <a:pt x="14483" y="625"/>
                  </a:cubicBezTo>
                  <a:cubicBezTo>
                    <a:pt x="14839" y="1154"/>
                    <a:pt x="15129" y="1870"/>
                    <a:pt x="14849" y="2492"/>
                  </a:cubicBezTo>
                  <a:cubicBezTo>
                    <a:pt x="14718" y="2778"/>
                    <a:pt x="14525" y="3028"/>
                    <a:pt x="14290" y="3237"/>
                  </a:cubicBezTo>
                  <a:cubicBezTo>
                    <a:pt x="14071" y="3444"/>
                    <a:pt x="13816" y="3641"/>
                    <a:pt x="13508" y="3661"/>
                  </a:cubicBezTo>
                  <a:cubicBezTo>
                    <a:pt x="13649" y="3266"/>
                    <a:pt x="13795" y="2872"/>
                    <a:pt x="13901" y="2466"/>
                  </a:cubicBezTo>
                  <a:cubicBezTo>
                    <a:pt x="14034" y="1960"/>
                    <a:pt x="14098" y="1459"/>
                    <a:pt x="14128" y="930"/>
                  </a:cubicBezTo>
                  <a:cubicBezTo>
                    <a:pt x="14133" y="806"/>
                    <a:pt x="14126" y="683"/>
                    <a:pt x="14120" y="560"/>
                  </a:cubicBezTo>
                  <a:cubicBezTo>
                    <a:pt x="14115" y="478"/>
                    <a:pt x="14113" y="396"/>
                    <a:pt x="14105" y="314"/>
                  </a:cubicBezTo>
                  <a:close/>
                  <a:moveTo>
                    <a:pt x="10155" y="1234"/>
                  </a:moveTo>
                  <a:cubicBezTo>
                    <a:pt x="10219" y="1234"/>
                    <a:pt x="10285" y="1238"/>
                    <a:pt x="10355" y="1248"/>
                  </a:cubicBezTo>
                  <a:cubicBezTo>
                    <a:pt x="11219" y="1336"/>
                    <a:pt x="11656" y="2155"/>
                    <a:pt x="11395" y="2955"/>
                  </a:cubicBezTo>
                  <a:cubicBezTo>
                    <a:pt x="11231" y="3470"/>
                    <a:pt x="10986" y="3802"/>
                    <a:pt x="10497" y="4005"/>
                  </a:cubicBezTo>
                  <a:cubicBezTo>
                    <a:pt x="10616" y="3260"/>
                    <a:pt x="10563" y="2485"/>
                    <a:pt x="10398" y="1752"/>
                  </a:cubicBezTo>
                  <a:cubicBezTo>
                    <a:pt x="10388" y="1706"/>
                    <a:pt x="10343" y="1675"/>
                    <a:pt x="10296" y="1675"/>
                  </a:cubicBezTo>
                  <a:cubicBezTo>
                    <a:pt x="10289" y="1675"/>
                    <a:pt x="10282" y="1676"/>
                    <a:pt x="10276" y="1677"/>
                  </a:cubicBezTo>
                  <a:cubicBezTo>
                    <a:pt x="10224" y="1688"/>
                    <a:pt x="10184" y="1737"/>
                    <a:pt x="10196" y="1791"/>
                  </a:cubicBezTo>
                  <a:cubicBezTo>
                    <a:pt x="10224" y="1915"/>
                    <a:pt x="10246" y="2041"/>
                    <a:pt x="10265" y="2167"/>
                  </a:cubicBezTo>
                  <a:cubicBezTo>
                    <a:pt x="10335" y="2761"/>
                    <a:pt x="10385" y="3377"/>
                    <a:pt x="10330" y="3976"/>
                  </a:cubicBezTo>
                  <a:cubicBezTo>
                    <a:pt x="10330" y="3979"/>
                    <a:pt x="10330" y="3981"/>
                    <a:pt x="10329" y="3983"/>
                  </a:cubicBezTo>
                  <a:cubicBezTo>
                    <a:pt x="10263" y="3953"/>
                    <a:pt x="10191" y="3935"/>
                    <a:pt x="10121" y="3901"/>
                  </a:cubicBezTo>
                  <a:cubicBezTo>
                    <a:pt x="10000" y="3852"/>
                    <a:pt x="9889" y="3781"/>
                    <a:pt x="9784" y="3704"/>
                  </a:cubicBezTo>
                  <a:cubicBezTo>
                    <a:pt x="9589" y="3564"/>
                    <a:pt x="9455" y="3364"/>
                    <a:pt x="9323" y="3168"/>
                  </a:cubicBezTo>
                  <a:cubicBezTo>
                    <a:pt x="9239" y="3042"/>
                    <a:pt x="9174" y="2895"/>
                    <a:pt x="9153" y="2743"/>
                  </a:cubicBezTo>
                  <a:cubicBezTo>
                    <a:pt x="9071" y="1967"/>
                    <a:pt x="9338" y="1234"/>
                    <a:pt x="10155" y="1234"/>
                  </a:cubicBezTo>
                  <a:close/>
                  <a:moveTo>
                    <a:pt x="16770" y="4462"/>
                  </a:moveTo>
                  <a:cubicBezTo>
                    <a:pt x="16770" y="4466"/>
                    <a:pt x="16769" y="4468"/>
                    <a:pt x="16769" y="4472"/>
                  </a:cubicBezTo>
                  <a:cubicBezTo>
                    <a:pt x="16757" y="4469"/>
                    <a:pt x="16745" y="4468"/>
                    <a:pt x="16734" y="4468"/>
                  </a:cubicBezTo>
                  <a:cubicBezTo>
                    <a:pt x="16723" y="4468"/>
                    <a:pt x="16712" y="4469"/>
                    <a:pt x="16702" y="4471"/>
                  </a:cubicBezTo>
                  <a:cubicBezTo>
                    <a:pt x="16699" y="4469"/>
                    <a:pt x="16695" y="4468"/>
                    <a:pt x="16693" y="4466"/>
                  </a:cubicBezTo>
                  <a:cubicBezTo>
                    <a:pt x="16718" y="4465"/>
                    <a:pt x="16745" y="4464"/>
                    <a:pt x="16770" y="4462"/>
                  </a:cubicBezTo>
                  <a:close/>
                  <a:moveTo>
                    <a:pt x="21408" y="3130"/>
                  </a:moveTo>
                  <a:cubicBezTo>
                    <a:pt x="21526" y="3130"/>
                    <a:pt x="21645" y="3134"/>
                    <a:pt x="21763" y="3141"/>
                  </a:cubicBezTo>
                  <a:cubicBezTo>
                    <a:pt x="22138" y="3162"/>
                    <a:pt x="22513" y="3205"/>
                    <a:pt x="22870" y="3320"/>
                  </a:cubicBezTo>
                  <a:cubicBezTo>
                    <a:pt x="23337" y="3489"/>
                    <a:pt x="23830" y="3697"/>
                    <a:pt x="24178" y="4064"/>
                  </a:cubicBezTo>
                  <a:cubicBezTo>
                    <a:pt x="24297" y="4195"/>
                    <a:pt x="24369" y="4334"/>
                    <a:pt x="24396" y="4473"/>
                  </a:cubicBezTo>
                  <a:cubicBezTo>
                    <a:pt x="24369" y="4464"/>
                    <a:pt x="24340" y="4456"/>
                    <a:pt x="24311" y="4449"/>
                  </a:cubicBezTo>
                  <a:cubicBezTo>
                    <a:pt x="23698" y="4273"/>
                    <a:pt x="23059" y="4223"/>
                    <a:pt x="22432" y="4115"/>
                  </a:cubicBezTo>
                  <a:cubicBezTo>
                    <a:pt x="21992" y="4050"/>
                    <a:pt x="21551" y="3990"/>
                    <a:pt x="21108" y="3953"/>
                  </a:cubicBezTo>
                  <a:cubicBezTo>
                    <a:pt x="21028" y="3897"/>
                    <a:pt x="20873" y="3897"/>
                    <a:pt x="20771" y="3877"/>
                  </a:cubicBezTo>
                  <a:cubicBezTo>
                    <a:pt x="20395" y="3817"/>
                    <a:pt x="20017" y="3765"/>
                    <a:pt x="19639" y="3723"/>
                  </a:cubicBezTo>
                  <a:cubicBezTo>
                    <a:pt x="19932" y="3484"/>
                    <a:pt x="20284" y="3318"/>
                    <a:pt x="20647" y="3218"/>
                  </a:cubicBezTo>
                  <a:lnTo>
                    <a:pt x="20648" y="3218"/>
                  </a:lnTo>
                  <a:cubicBezTo>
                    <a:pt x="20896" y="3151"/>
                    <a:pt x="21151" y="3130"/>
                    <a:pt x="21408" y="3130"/>
                  </a:cubicBezTo>
                  <a:close/>
                  <a:moveTo>
                    <a:pt x="6604" y="2508"/>
                  </a:moveTo>
                  <a:cubicBezTo>
                    <a:pt x="7006" y="2508"/>
                    <a:pt x="7414" y="2673"/>
                    <a:pt x="7673" y="2980"/>
                  </a:cubicBezTo>
                  <a:cubicBezTo>
                    <a:pt x="8095" y="3531"/>
                    <a:pt x="8170" y="4421"/>
                    <a:pt x="7651" y="4936"/>
                  </a:cubicBezTo>
                  <a:cubicBezTo>
                    <a:pt x="7568" y="5014"/>
                    <a:pt x="7471" y="5074"/>
                    <a:pt x="7378" y="5139"/>
                  </a:cubicBezTo>
                  <a:cubicBezTo>
                    <a:pt x="7366" y="5148"/>
                    <a:pt x="7351" y="5159"/>
                    <a:pt x="7337" y="5170"/>
                  </a:cubicBezTo>
                  <a:cubicBezTo>
                    <a:pt x="7331" y="5106"/>
                    <a:pt x="7323" y="5042"/>
                    <a:pt x="7312" y="4979"/>
                  </a:cubicBezTo>
                  <a:cubicBezTo>
                    <a:pt x="7192" y="4290"/>
                    <a:pt x="7070" y="3577"/>
                    <a:pt x="6662" y="2991"/>
                  </a:cubicBezTo>
                  <a:cubicBezTo>
                    <a:pt x="6646" y="2970"/>
                    <a:pt x="6630" y="2947"/>
                    <a:pt x="6610" y="2930"/>
                  </a:cubicBezTo>
                  <a:cubicBezTo>
                    <a:pt x="6595" y="2914"/>
                    <a:pt x="6574" y="2907"/>
                    <a:pt x="6553" y="2907"/>
                  </a:cubicBezTo>
                  <a:cubicBezTo>
                    <a:pt x="6514" y="2907"/>
                    <a:pt x="6476" y="2933"/>
                    <a:pt x="6479" y="2979"/>
                  </a:cubicBezTo>
                  <a:cubicBezTo>
                    <a:pt x="6487" y="3025"/>
                    <a:pt x="6533" y="3049"/>
                    <a:pt x="6551" y="3091"/>
                  </a:cubicBezTo>
                  <a:cubicBezTo>
                    <a:pt x="6943" y="3720"/>
                    <a:pt x="7099" y="4462"/>
                    <a:pt x="7149" y="5195"/>
                  </a:cubicBezTo>
                  <a:cubicBezTo>
                    <a:pt x="7149" y="5204"/>
                    <a:pt x="7150" y="5212"/>
                    <a:pt x="7150" y="5221"/>
                  </a:cubicBezTo>
                  <a:cubicBezTo>
                    <a:pt x="7132" y="5220"/>
                    <a:pt x="7114" y="5219"/>
                    <a:pt x="7099" y="5217"/>
                  </a:cubicBezTo>
                  <a:cubicBezTo>
                    <a:pt x="6918" y="5184"/>
                    <a:pt x="6749" y="5131"/>
                    <a:pt x="6567" y="5064"/>
                  </a:cubicBezTo>
                  <a:cubicBezTo>
                    <a:pt x="6306" y="4960"/>
                    <a:pt x="6050" y="4815"/>
                    <a:pt x="5869" y="4591"/>
                  </a:cubicBezTo>
                  <a:cubicBezTo>
                    <a:pt x="5690" y="4357"/>
                    <a:pt x="5482" y="4109"/>
                    <a:pt x="5480" y="3801"/>
                  </a:cubicBezTo>
                  <a:cubicBezTo>
                    <a:pt x="5466" y="3279"/>
                    <a:pt x="5749" y="2678"/>
                    <a:pt x="6289" y="2543"/>
                  </a:cubicBezTo>
                  <a:cubicBezTo>
                    <a:pt x="6392" y="2520"/>
                    <a:pt x="6498" y="2508"/>
                    <a:pt x="6604" y="2508"/>
                  </a:cubicBezTo>
                  <a:close/>
                  <a:moveTo>
                    <a:pt x="21058" y="4211"/>
                  </a:moveTo>
                  <a:cubicBezTo>
                    <a:pt x="21299" y="4233"/>
                    <a:pt x="21541" y="4257"/>
                    <a:pt x="21782" y="4278"/>
                  </a:cubicBezTo>
                  <a:cubicBezTo>
                    <a:pt x="22246" y="4316"/>
                    <a:pt x="22708" y="4353"/>
                    <a:pt x="23170" y="4415"/>
                  </a:cubicBezTo>
                  <a:cubicBezTo>
                    <a:pt x="23586" y="4468"/>
                    <a:pt x="24000" y="4566"/>
                    <a:pt x="24410" y="4629"/>
                  </a:cubicBezTo>
                  <a:cubicBezTo>
                    <a:pt x="24403" y="4872"/>
                    <a:pt x="24265" y="5106"/>
                    <a:pt x="24012" y="5277"/>
                  </a:cubicBezTo>
                  <a:lnTo>
                    <a:pt x="24011" y="5277"/>
                  </a:lnTo>
                  <a:cubicBezTo>
                    <a:pt x="23641" y="5529"/>
                    <a:pt x="23176" y="5588"/>
                    <a:pt x="22739" y="5644"/>
                  </a:cubicBezTo>
                  <a:cubicBezTo>
                    <a:pt x="22574" y="5664"/>
                    <a:pt x="22408" y="5675"/>
                    <a:pt x="22241" y="5675"/>
                  </a:cubicBezTo>
                  <a:cubicBezTo>
                    <a:pt x="21764" y="5675"/>
                    <a:pt x="21288" y="5585"/>
                    <a:pt x="20856" y="5374"/>
                  </a:cubicBezTo>
                  <a:cubicBezTo>
                    <a:pt x="20579" y="5240"/>
                    <a:pt x="20283" y="5056"/>
                    <a:pt x="20083" y="4809"/>
                  </a:cubicBezTo>
                  <a:cubicBezTo>
                    <a:pt x="19977" y="4667"/>
                    <a:pt x="19811" y="4477"/>
                    <a:pt x="19813" y="4282"/>
                  </a:cubicBezTo>
                  <a:cubicBezTo>
                    <a:pt x="19813" y="4267"/>
                    <a:pt x="19811" y="4253"/>
                    <a:pt x="19807" y="4241"/>
                  </a:cubicBezTo>
                  <a:cubicBezTo>
                    <a:pt x="19887" y="4237"/>
                    <a:pt x="19965" y="4234"/>
                    <a:pt x="20044" y="4234"/>
                  </a:cubicBezTo>
                  <a:cubicBezTo>
                    <a:pt x="20062" y="4232"/>
                    <a:pt x="20083" y="4231"/>
                    <a:pt x="20105" y="4231"/>
                  </a:cubicBezTo>
                  <a:cubicBezTo>
                    <a:pt x="20261" y="4231"/>
                    <a:pt x="20507" y="4267"/>
                    <a:pt x="20723" y="4267"/>
                  </a:cubicBezTo>
                  <a:cubicBezTo>
                    <a:pt x="20855" y="4267"/>
                    <a:pt x="20976" y="4254"/>
                    <a:pt x="21058" y="4211"/>
                  </a:cubicBezTo>
                  <a:close/>
                  <a:moveTo>
                    <a:pt x="11255" y="6386"/>
                  </a:moveTo>
                  <a:lnTo>
                    <a:pt x="11255" y="6386"/>
                  </a:lnTo>
                  <a:cubicBezTo>
                    <a:pt x="11248" y="6393"/>
                    <a:pt x="11241" y="6400"/>
                    <a:pt x="11235" y="6408"/>
                  </a:cubicBezTo>
                  <a:cubicBezTo>
                    <a:pt x="11231" y="6405"/>
                    <a:pt x="11226" y="6403"/>
                    <a:pt x="11221" y="6399"/>
                  </a:cubicBezTo>
                  <a:cubicBezTo>
                    <a:pt x="11232" y="6393"/>
                    <a:pt x="11241" y="6387"/>
                    <a:pt x="11255" y="6386"/>
                  </a:cubicBezTo>
                  <a:close/>
                  <a:moveTo>
                    <a:pt x="3574" y="3743"/>
                  </a:moveTo>
                  <a:cubicBezTo>
                    <a:pt x="3915" y="3743"/>
                    <a:pt x="4260" y="3845"/>
                    <a:pt x="4562" y="3994"/>
                  </a:cubicBezTo>
                  <a:cubicBezTo>
                    <a:pt x="4785" y="4114"/>
                    <a:pt x="4978" y="4310"/>
                    <a:pt x="5051" y="4557"/>
                  </a:cubicBezTo>
                  <a:cubicBezTo>
                    <a:pt x="5143" y="4907"/>
                    <a:pt x="5147" y="5282"/>
                    <a:pt x="5053" y="5632"/>
                  </a:cubicBezTo>
                  <a:cubicBezTo>
                    <a:pt x="4984" y="5852"/>
                    <a:pt x="4871" y="6053"/>
                    <a:pt x="4729" y="6232"/>
                  </a:cubicBezTo>
                  <a:cubicBezTo>
                    <a:pt x="4479" y="5695"/>
                    <a:pt x="4086" y="5220"/>
                    <a:pt x="3632" y="4844"/>
                  </a:cubicBezTo>
                  <a:cubicBezTo>
                    <a:pt x="3608" y="4824"/>
                    <a:pt x="3583" y="4816"/>
                    <a:pt x="3558" y="4816"/>
                  </a:cubicBezTo>
                  <a:cubicBezTo>
                    <a:pt x="3468" y="4816"/>
                    <a:pt x="3392" y="4928"/>
                    <a:pt x="3481" y="5008"/>
                  </a:cubicBezTo>
                  <a:cubicBezTo>
                    <a:pt x="3808" y="5287"/>
                    <a:pt x="4132" y="5583"/>
                    <a:pt x="4359" y="5956"/>
                  </a:cubicBezTo>
                  <a:cubicBezTo>
                    <a:pt x="4430" y="6083"/>
                    <a:pt x="4497" y="6215"/>
                    <a:pt x="4557" y="6353"/>
                  </a:cubicBezTo>
                  <a:cubicBezTo>
                    <a:pt x="4358" y="6410"/>
                    <a:pt x="4133" y="6439"/>
                    <a:pt x="3902" y="6439"/>
                  </a:cubicBezTo>
                  <a:cubicBezTo>
                    <a:pt x="2949" y="6439"/>
                    <a:pt x="1909" y="5940"/>
                    <a:pt x="2241" y="4838"/>
                  </a:cubicBezTo>
                  <a:cubicBezTo>
                    <a:pt x="2363" y="4412"/>
                    <a:pt x="2651" y="4005"/>
                    <a:pt x="3068" y="3827"/>
                  </a:cubicBezTo>
                  <a:cubicBezTo>
                    <a:pt x="3231" y="3769"/>
                    <a:pt x="3402" y="3743"/>
                    <a:pt x="3574" y="3743"/>
                  </a:cubicBezTo>
                  <a:close/>
                  <a:moveTo>
                    <a:pt x="16838" y="4525"/>
                  </a:moveTo>
                  <a:lnTo>
                    <a:pt x="16838" y="4525"/>
                  </a:lnTo>
                  <a:cubicBezTo>
                    <a:pt x="17531" y="4585"/>
                    <a:pt x="18184" y="4811"/>
                    <a:pt x="18696" y="5294"/>
                  </a:cubicBezTo>
                  <a:cubicBezTo>
                    <a:pt x="19201" y="5722"/>
                    <a:pt x="19710" y="6230"/>
                    <a:pt x="19838" y="6906"/>
                  </a:cubicBezTo>
                  <a:cubicBezTo>
                    <a:pt x="19885" y="7124"/>
                    <a:pt x="19818" y="7321"/>
                    <a:pt x="19688" y="7464"/>
                  </a:cubicBezTo>
                  <a:cubicBezTo>
                    <a:pt x="19501" y="7244"/>
                    <a:pt x="19314" y="7025"/>
                    <a:pt x="19131" y="6803"/>
                  </a:cubicBezTo>
                  <a:cubicBezTo>
                    <a:pt x="18730" y="6289"/>
                    <a:pt x="18303" y="5796"/>
                    <a:pt x="17807" y="5370"/>
                  </a:cubicBezTo>
                  <a:cubicBezTo>
                    <a:pt x="17498" y="5091"/>
                    <a:pt x="17214" y="4742"/>
                    <a:pt x="16845" y="4539"/>
                  </a:cubicBezTo>
                  <a:cubicBezTo>
                    <a:pt x="16843" y="4534"/>
                    <a:pt x="16842" y="4529"/>
                    <a:pt x="16838" y="4525"/>
                  </a:cubicBezTo>
                  <a:close/>
                  <a:moveTo>
                    <a:pt x="14468" y="5454"/>
                  </a:moveTo>
                  <a:cubicBezTo>
                    <a:pt x="14893" y="5454"/>
                    <a:pt x="15336" y="5588"/>
                    <a:pt x="15670" y="5807"/>
                  </a:cubicBezTo>
                  <a:cubicBezTo>
                    <a:pt x="16061" y="6105"/>
                    <a:pt x="16194" y="6637"/>
                    <a:pt x="16239" y="7105"/>
                  </a:cubicBezTo>
                  <a:cubicBezTo>
                    <a:pt x="16257" y="7343"/>
                    <a:pt x="16174" y="7532"/>
                    <a:pt x="16022" y="7669"/>
                  </a:cubicBezTo>
                  <a:cubicBezTo>
                    <a:pt x="16024" y="7649"/>
                    <a:pt x="16021" y="7628"/>
                    <a:pt x="16005" y="7607"/>
                  </a:cubicBezTo>
                  <a:cubicBezTo>
                    <a:pt x="15678" y="7214"/>
                    <a:pt x="15344" y="6829"/>
                    <a:pt x="14996" y="6454"/>
                  </a:cubicBezTo>
                  <a:cubicBezTo>
                    <a:pt x="14683" y="6118"/>
                    <a:pt x="14346" y="5810"/>
                    <a:pt x="13995" y="5516"/>
                  </a:cubicBezTo>
                  <a:cubicBezTo>
                    <a:pt x="14146" y="5473"/>
                    <a:pt x="14306" y="5454"/>
                    <a:pt x="14468" y="5454"/>
                  </a:cubicBezTo>
                  <a:close/>
                  <a:moveTo>
                    <a:pt x="16816" y="4723"/>
                  </a:moveTo>
                  <a:lnTo>
                    <a:pt x="16816" y="4723"/>
                  </a:lnTo>
                  <a:cubicBezTo>
                    <a:pt x="17253" y="5020"/>
                    <a:pt x="17617" y="5417"/>
                    <a:pt x="17983" y="5795"/>
                  </a:cubicBezTo>
                  <a:cubicBezTo>
                    <a:pt x="18514" y="6382"/>
                    <a:pt x="19038" y="6976"/>
                    <a:pt x="19551" y="7582"/>
                  </a:cubicBezTo>
                  <a:cubicBezTo>
                    <a:pt x="19431" y="7661"/>
                    <a:pt x="19286" y="7707"/>
                    <a:pt x="19135" y="7707"/>
                  </a:cubicBezTo>
                  <a:cubicBezTo>
                    <a:pt x="19097" y="7707"/>
                    <a:pt x="19059" y="7704"/>
                    <a:pt x="19021" y="7698"/>
                  </a:cubicBezTo>
                  <a:cubicBezTo>
                    <a:pt x="18473" y="7595"/>
                    <a:pt x="17990" y="7251"/>
                    <a:pt x="17574" y="6893"/>
                  </a:cubicBezTo>
                  <a:cubicBezTo>
                    <a:pt x="17263" y="6600"/>
                    <a:pt x="16951" y="6267"/>
                    <a:pt x="16829" y="5847"/>
                  </a:cubicBezTo>
                  <a:cubicBezTo>
                    <a:pt x="16746" y="5519"/>
                    <a:pt x="16699" y="5055"/>
                    <a:pt x="16816" y="4723"/>
                  </a:cubicBezTo>
                  <a:close/>
                  <a:moveTo>
                    <a:pt x="13902" y="5644"/>
                  </a:moveTo>
                  <a:cubicBezTo>
                    <a:pt x="14088" y="5810"/>
                    <a:pt x="14267" y="5984"/>
                    <a:pt x="14429" y="6177"/>
                  </a:cubicBezTo>
                  <a:cubicBezTo>
                    <a:pt x="14891" y="6700"/>
                    <a:pt x="15397" y="7185"/>
                    <a:pt x="15835" y="7729"/>
                  </a:cubicBezTo>
                  <a:cubicBezTo>
                    <a:pt x="15852" y="7749"/>
                    <a:pt x="15872" y="7758"/>
                    <a:pt x="15893" y="7762"/>
                  </a:cubicBezTo>
                  <a:cubicBezTo>
                    <a:pt x="15836" y="7795"/>
                    <a:pt x="15775" y="7825"/>
                    <a:pt x="15708" y="7847"/>
                  </a:cubicBezTo>
                  <a:cubicBezTo>
                    <a:pt x="15501" y="7924"/>
                    <a:pt x="15267" y="7978"/>
                    <a:pt x="15038" y="7978"/>
                  </a:cubicBezTo>
                  <a:cubicBezTo>
                    <a:pt x="14815" y="7978"/>
                    <a:pt x="14596" y="7926"/>
                    <a:pt x="14411" y="7793"/>
                  </a:cubicBezTo>
                  <a:cubicBezTo>
                    <a:pt x="13898" y="7377"/>
                    <a:pt x="13686" y="6632"/>
                    <a:pt x="13733" y="5991"/>
                  </a:cubicBezTo>
                  <a:cubicBezTo>
                    <a:pt x="13747" y="5889"/>
                    <a:pt x="13783" y="5788"/>
                    <a:pt x="13849" y="5707"/>
                  </a:cubicBezTo>
                  <a:cubicBezTo>
                    <a:pt x="13868" y="5688"/>
                    <a:pt x="13887" y="5667"/>
                    <a:pt x="13902" y="5644"/>
                  </a:cubicBezTo>
                  <a:close/>
                  <a:moveTo>
                    <a:pt x="1162" y="5905"/>
                  </a:moveTo>
                  <a:cubicBezTo>
                    <a:pt x="1472" y="5905"/>
                    <a:pt x="1794" y="6002"/>
                    <a:pt x="2039" y="6190"/>
                  </a:cubicBezTo>
                  <a:cubicBezTo>
                    <a:pt x="2417" y="6525"/>
                    <a:pt x="2564" y="7109"/>
                    <a:pt x="2518" y="7600"/>
                  </a:cubicBezTo>
                  <a:cubicBezTo>
                    <a:pt x="2476" y="7968"/>
                    <a:pt x="2265" y="8278"/>
                    <a:pt x="2059" y="8578"/>
                  </a:cubicBezTo>
                  <a:cubicBezTo>
                    <a:pt x="1937" y="7697"/>
                    <a:pt x="1600" y="6867"/>
                    <a:pt x="1177" y="6090"/>
                  </a:cubicBezTo>
                  <a:cubicBezTo>
                    <a:pt x="1170" y="6058"/>
                    <a:pt x="1140" y="6032"/>
                    <a:pt x="1107" y="6032"/>
                  </a:cubicBezTo>
                  <a:cubicBezTo>
                    <a:pt x="1101" y="6032"/>
                    <a:pt x="1095" y="6033"/>
                    <a:pt x="1088" y="6035"/>
                  </a:cubicBezTo>
                  <a:cubicBezTo>
                    <a:pt x="1000" y="6075"/>
                    <a:pt x="1071" y="6175"/>
                    <a:pt x="1096" y="6236"/>
                  </a:cubicBezTo>
                  <a:cubicBezTo>
                    <a:pt x="1282" y="6627"/>
                    <a:pt x="1484" y="7011"/>
                    <a:pt x="1630" y="7419"/>
                  </a:cubicBezTo>
                  <a:cubicBezTo>
                    <a:pt x="1748" y="7749"/>
                    <a:pt x="1797" y="8095"/>
                    <a:pt x="1850" y="8441"/>
                  </a:cubicBezTo>
                  <a:cubicBezTo>
                    <a:pt x="1856" y="8502"/>
                    <a:pt x="1863" y="8565"/>
                    <a:pt x="1871" y="8628"/>
                  </a:cubicBezTo>
                  <a:cubicBezTo>
                    <a:pt x="1815" y="8615"/>
                    <a:pt x="1745" y="8621"/>
                    <a:pt x="1693" y="8609"/>
                  </a:cubicBezTo>
                  <a:lnTo>
                    <a:pt x="1692" y="8609"/>
                  </a:lnTo>
                  <a:cubicBezTo>
                    <a:pt x="1556" y="8586"/>
                    <a:pt x="1432" y="8518"/>
                    <a:pt x="1313" y="8450"/>
                  </a:cubicBezTo>
                  <a:cubicBezTo>
                    <a:pt x="900" y="8199"/>
                    <a:pt x="633" y="7751"/>
                    <a:pt x="517" y="7288"/>
                  </a:cubicBezTo>
                  <a:cubicBezTo>
                    <a:pt x="447" y="6993"/>
                    <a:pt x="364" y="6669"/>
                    <a:pt x="474" y="6374"/>
                  </a:cubicBezTo>
                  <a:cubicBezTo>
                    <a:pt x="575" y="6116"/>
                    <a:pt x="790" y="5929"/>
                    <a:pt x="1071" y="5908"/>
                  </a:cubicBezTo>
                  <a:cubicBezTo>
                    <a:pt x="1101" y="5906"/>
                    <a:pt x="1131" y="5905"/>
                    <a:pt x="1162" y="5905"/>
                  </a:cubicBezTo>
                  <a:close/>
                  <a:moveTo>
                    <a:pt x="11936" y="6345"/>
                  </a:moveTo>
                  <a:cubicBezTo>
                    <a:pt x="12461" y="6345"/>
                    <a:pt x="12942" y="6667"/>
                    <a:pt x="13171" y="7198"/>
                  </a:cubicBezTo>
                  <a:lnTo>
                    <a:pt x="13171" y="7199"/>
                  </a:lnTo>
                  <a:cubicBezTo>
                    <a:pt x="13316" y="7531"/>
                    <a:pt x="13369" y="7904"/>
                    <a:pt x="13328" y="8263"/>
                  </a:cubicBezTo>
                  <a:cubicBezTo>
                    <a:pt x="13301" y="8564"/>
                    <a:pt x="13130" y="8811"/>
                    <a:pt x="12839" y="8911"/>
                  </a:cubicBezTo>
                  <a:cubicBezTo>
                    <a:pt x="12682" y="8974"/>
                    <a:pt x="12509" y="9008"/>
                    <a:pt x="12337" y="9008"/>
                  </a:cubicBezTo>
                  <a:cubicBezTo>
                    <a:pt x="12109" y="9008"/>
                    <a:pt x="11882" y="8947"/>
                    <a:pt x="11696" y="8807"/>
                  </a:cubicBezTo>
                  <a:cubicBezTo>
                    <a:pt x="11046" y="8326"/>
                    <a:pt x="11168" y="7420"/>
                    <a:pt x="11335" y="6728"/>
                  </a:cubicBezTo>
                  <a:cubicBezTo>
                    <a:pt x="11339" y="6711"/>
                    <a:pt x="11346" y="6694"/>
                    <a:pt x="11353" y="6676"/>
                  </a:cubicBezTo>
                  <a:cubicBezTo>
                    <a:pt x="11433" y="6736"/>
                    <a:pt x="11509" y="6797"/>
                    <a:pt x="11583" y="6863"/>
                  </a:cubicBezTo>
                  <a:cubicBezTo>
                    <a:pt x="12056" y="7316"/>
                    <a:pt x="12492" y="7826"/>
                    <a:pt x="12764" y="8430"/>
                  </a:cubicBezTo>
                  <a:cubicBezTo>
                    <a:pt x="12776" y="8465"/>
                    <a:pt x="12813" y="8485"/>
                    <a:pt x="12848" y="8485"/>
                  </a:cubicBezTo>
                  <a:cubicBezTo>
                    <a:pt x="12857" y="8485"/>
                    <a:pt x="12866" y="8484"/>
                    <a:pt x="12875" y="8481"/>
                  </a:cubicBezTo>
                  <a:cubicBezTo>
                    <a:pt x="13033" y="8434"/>
                    <a:pt x="12791" y="8115"/>
                    <a:pt x="12749" y="8020"/>
                  </a:cubicBezTo>
                  <a:cubicBezTo>
                    <a:pt x="12429" y="7433"/>
                    <a:pt x="11997" y="6899"/>
                    <a:pt x="11429" y="6534"/>
                  </a:cubicBezTo>
                  <a:cubicBezTo>
                    <a:pt x="11410" y="6523"/>
                    <a:pt x="11391" y="6510"/>
                    <a:pt x="11372" y="6497"/>
                  </a:cubicBezTo>
                  <a:cubicBezTo>
                    <a:pt x="11367" y="6490"/>
                    <a:pt x="11363" y="6484"/>
                    <a:pt x="11357" y="6478"/>
                  </a:cubicBezTo>
                  <a:cubicBezTo>
                    <a:pt x="11549" y="6387"/>
                    <a:pt x="11745" y="6345"/>
                    <a:pt x="11936" y="6345"/>
                  </a:cubicBezTo>
                  <a:close/>
                  <a:moveTo>
                    <a:pt x="8854" y="7320"/>
                  </a:moveTo>
                  <a:cubicBezTo>
                    <a:pt x="8954" y="7320"/>
                    <a:pt x="9055" y="7327"/>
                    <a:pt x="9152" y="7338"/>
                  </a:cubicBezTo>
                  <a:cubicBezTo>
                    <a:pt x="9559" y="7379"/>
                    <a:pt x="9945" y="7582"/>
                    <a:pt x="10171" y="7937"/>
                  </a:cubicBezTo>
                  <a:cubicBezTo>
                    <a:pt x="10344" y="8220"/>
                    <a:pt x="10411" y="8557"/>
                    <a:pt x="10419" y="8888"/>
                  </a:cubicBezTo>
                  <a:cubicBezTo>
                    <a:pt x="10433" y="9160"/>
                    <a:pt x="10305" y="9420"/>
                    <a:pt x="10079" y="9575"/>
                  </a:cubicBezTo>
                  <a:cubicBezTo>
                    <a:pt x="9861" y="9744"/>
                    <a:pt x="9582" y="9833"/>
                    <a:pt x="9305" y="9833"/>
                  </a:cubicBezTo>
                  <a:cubicBezTo>
                    <a:pt x="9060" y="9833"/>
                    <a:pt x="8815" y="9763"/>
                    <a:pt x="8615" y="9617"/>
                  </a:cubicBezTo>
                  <a:cubicBezTo>
                    <a:pt x="8243" y="9352"/>
                    <a:pt x="8071" y="8892"/>
                    <a:pt x="8082" y="8444"/>
                  </a:cubicBezTo>
                  <a:cubicBezTo>
                    <a:pt x="8071" y="8188"/>
                    <a:pt x="8168" y="7697"/>
                    <a:pt x="8384" y="7542"/>
                  </a:cubicBezTo>
                  <a:cubicBezTo>
                    <a:pt x="8391" y="7539"/>
                    <a:pt x="8396" y="7532"/>
                    <a:pt x="8401" y="7527"/>
                  </a:cubicBezTo>
                  <a:cubicBezTo>
                    <a:pt x="8628" y="7705"/>
                    <a:pt x="8840" y="7901"/>
                    <a:pt x="9030" y="8121"/>
                  </a:cubicBezTo>
                  <a:cubicBezTo>
                    <a:pt x="9381" y="8508"/>
                    <a:pt x="9686" y="8944"/>
                    <a:pt x="9841" y="9448"/>
                  </a:cubicBezTo>
                  <a:cubicBezTo>
                    <a:pt x="9853" y="9483"/>
                    <a:pt x="9889" y="9502"/>
                    <a:pt x="9924" y="9502"/>
                  </a:cubicBezTo>
                  <a:cubicBezTo>
                    <a:pt x="9933" y="9502"/>
                    <a:pt x="9942" y="9501"/>
                    <a:pt x="9950" y="9498"/>
                  </a:cubicBezTo>
                  <a:cubicBezTo>
                    <a:pt x="10068" y="9449"/>
                    <a:pt x="9965" y="9314"/>
                    <a:pt x="9942" y="9231"/>
                  </a:cubicBezTo>
                  <a:cubicBezTo>
                    <a:pt x="9720" y="8628"/>
                    <a:pt x="9345" y="8084"/>
                    <a:pt x="8838" y="7687"/>
                  </a:cubicBezTo>
                  <a:cubicBezTo>
                    <a:pt x="8707" y="7580"/>
                    <a:pt x="8576" y="7478"/>
                    <a:pt x="8441" y="7377"/>
                  </a:cubicBezTo>
                  <a:cubicBezTo>
                    <a:pt x="8573" y="7335"/>
                    <a:pt x="8713" y="7320"/>
                    <a:pt x="8854" y="7320"/>
                  </a:cubicBezTo>
                  <a:close/>
                  <a:moveTo>
                    <a:pt x="18491" y="3808"/>
                  </a:moveTo>
                  <a:cubicBezTo>
                    <a:pt x="18747" y="3808"/>
                    <a:pt x="19003" y="3816"/>
                    <a:pt x="19259" y="3838"/>
                  </a:cubicBezTo>
                  <a:cubicBezTo>
                    <a:pt x="19651" y="3879"/>
                    <a:pt x="20038" y="3961"/>
                    <a:pt x="20426" y="4033"/>
                  </a:cubicBezTo>
                  <a:cubicBezTo>
                    <a:pt x="19558" y="4041"/>
                    <a:pt x="18692" y="4088"/>
                    <a:pt x="17831" y="4211"/>
                  </a:cubicBezTo>
                  <a:lnTo>
                    <a:pt x="17831" y="4210"/>
                  </a:lnTo>
                  <a:cubicBezTo>
                    <a:pt x="17360" y="4252"/>
                    <a:pt x="16872" y="4279"/>
                    <a:pt x="16399" y="4337"/>
                  </a:cubicBezTo>
                  <a:cubicBezTo>
                    <a:pt x="16195" y="4358"/>
                    <a:pt x="15990" y="4362"/>
                    <a:pt x="15785" y="4362"/>
                  </a:cubicBezTo>
                  <a:cubicBezTo>
                    <a:pt x="15683" y="4362"/>
                    <a:pt x="15580" y="4361"/>
                    <a:pt x="15478" y="4361"/>
                  </a:cubicBezTo>
                  <a:cubicBezTo>
                    <a:pt x="15349" y="4361"/>
                    <a:pt x="15219" y="4362"/>
                    <a:pt x="15090" y="4369"/>
                  </a:cubicBezTo>
                  <a:cubicBezTo>
                    <a:pt x="14710" y="4387"/>
                    <a:pt x="14343" y="4492"/>
                    <a:pt x="13971" y="4568"/>
                  </a:cubicBezTo>
                  <a:cubicBezTo>
                    <a:pt x="12890" y="4801"/>
                    <a:pt x="11822" y="5099"/>
                    <a:pt x="10768" y="5436"/>
                  </a:cubicBezTo>
                  <a:cubicBezTo>
                    <a:pt x="10259" y="5600"/>
                    <a:pt x="9761" y="5790"/>
                    <a:pt x="9249" y="5945"/>
                  </a:cubicBezTo>
                  <a:cubicBezTo>
                    <a:pt x="8485" y="6202"/>
                    <a:pt x="7732" y="6506"/>
                    <a:pt x="7012" y="6871"/>
                  </a:cubicBezTo>
                  <a:cubicBezTo>
                    <a:pt x="6567" y="7107"/>
                    <a:pt x="6128" y="7355"/>
                    <a:pt x="5673" y="7572"/>
                  </a:cubicBezTo>
                  <a:cubicBezTo>
                    <a:pt x="4717" y="8017"/>
                    <a:pt x="3875" y="8644"/>
                    <a:pt x="3028" y="9265"/>
                  </a:cubicBezTo>
                  <a:cubicBezTo>
                    <a:pt x="2531" y="9638"/>
                    <a:pt x="1966" y="9956"/>
                    <a:pt x="1466" y="10332"/>
                  </a:cubicBezTo>
                  <a:cubicBezTo>
                    <a:pt x="1249" y="10492"/>
                    <a:pt x="1086" y="10688"/>
                    <a:pt x="866" y="10848"/>
                  </a:cubicBezTo>
                  <a:lnTo>
                    <a:pt x="864" y="10848"/>
                  </a:lnTo>
                  <a:cubicBezTo>
                    <a:pt x="811" y="10724"/>
                    <a:pt x="1012" y="10644"/>
                    <a:pt x="983" y="10522"/>
                  </a:cubicBezTo>
                  <a:cubicBezTo>
                    <a:pt x="1289" y="10214"/>
                    <a:pt x="1617" y="9929"/>
                    <a:pt x="1957" y="9658"/>
                  </a:cubicBezTo>
                  <a:cubicBezTo>
                    <a:pt x="1975" y="9653"/>
                    <a:pt x="1991" y="9639"/>
                    <a:pt x="2004" y="9620"/>
                  </a:cubicBezTo>
                  <a:cubicBezTo>
                    <a:pt x="2310" y="9376"/>
                    <a:pt x="2624" y="9144"/>
                    <a:pt x="2940" y="8916"/>
                  </a:cubicBezTo>
                  <a:cubicBezTo>
                    <a:pt x="3176" y="8748"/>
                    <a:pt x="3398" y="8563"/>
                    <a:pt x="3638" y="8400"/>
                  </a:cubicBezTo>
                  <a:cubicBezTo>
                    <a:pt x="3979" y="8201"/>
                    <a:pt x="4316" y="7995"/>
                    <a:pt x="4653" y="7789"/>
                  </a:cubicBezTo>
                  <a:cubicBezTo>
                    <a:pt x="5066" y="7539"/>
                    <a:pt x="5483" y="7292"/>
                    <a:pt x="5900" y="7046"/>
                  </a:cubicBezTo>
                  <a:cubicBezTo>
                    <a:pt x="6605" y="6677"/>
                    <a:pt x="7325" y="6341"/>
                    <a:pt x="8053" y="6023"/>
                  </a:cubicBezTo>
                  <a:cubicBezTo>
                    <a:pt x="8642" y="5771"/>
                    <a:pt x="9233" y="5542"/>
                    <a:pt x="9837" y="5326"/>
                  </a:cubicBezTo>
                  <a:cubicBezTo>
                    <a:pt x="10598" y="5069"/>
                    <a:pt x="11377" y="4868"/>
                    <a:pt x="12154" y="4668"/>
                  </a:cubicBezTo>
                  <a:cubicBezTo>
                    <a:pt x="12846" y="4481"/>
                    <a:pt x="13532" y="4287"/>
                    <a:pt x="14242" y="4181"/>
                  </a:cubicBezTo>
                  <a:cubicBezTo>
                    <a:pt x="15261" y="3980"/>
                    <a:pt x="16296" y="3863"/>
                    <a:pt x="17335" y="3843"/>
                  </a:cubicBezTo>
                  <a:cubicBezTo>
                    <a:pt x="17720" y="3826"/>
                    <a:pt x="18105" y="3808"/>
                    <a:pt x="18491" y="3808"/>
                  </a:cubicBezTo>
                  <a:close/>
                  <a:moveTo>
                    <a:pt x="6628" y="8424"/>
                  </a:moveTo>
                  <a:cubicBezTo>
                    <a:pt x="6720" y="8424"/>
                    <a:pt x="6812" y="8433"/>
                    <a:pt x="6901" y="8451"/>
                  </a:cubicBezTo>
                  <a:cubicBezTo>
                    <a:pt x="7146" y="8516"/>
                    <a:pt x="7339" y="8697"/>
                    <a:pt x="7500" y="8885"/>
                  </a:cubicBezTo>
                  <a:cubicBezTo>
                    <a:pt x="7836" y="9321"/>
                    <a:pt x="8147" y="9891"/>
                    <a:pt x="8018" y="10457"/>
                  </a:cubicBezTo>
                  <a:cubicBezTo>
                    <a:pt x="7931" y="10765"/>
                    <a:pt x="7665" y="10984"/>
                    <a:pt x="7398" y="11142"/>
                  </a:cubicBezTo>
                  <a:cubicBezTo>
                    <a:pt x="7228" y="11234"/>
                    <a:pt x="7047" y="11280"/>
                    <a:pt x="6869" y="11280"/>
                  </a:cubicBezTo>
                  <a:cubicBezTo>
                    <a:pt x="6617" y="11280"/>
                    <a:pt x="6372" y="11187"/>
                    <a:pt x="6172" y="10995"/>
                  </a:cubicBezTo>
                  <a:cubicBezTo>
                    <a:pt x="5946" y="10798"/>
                    <a:pt x="5742" y="10572"/>
                    <a:pt x="5625" y="10293"/>
                  </a:cubicBezTo>
                  <a:cubicBezTo>
                    <a:pt x="5549" y="10105"/>
                    <a:pt x="5467" y="9900"/>
                    <a:pt x="5536" y="9697"/>
                  </a:cubicBezTo>
                  <a:cubicBezTo>
                    <a:pt x="5598" y="9489"/>
                    <a:pt x="5697" y="9296"/>
                    <a:pt x="5807" y="9110"/>
                  </a:cubicBezTo>
                  <a:cubicBezTo>
                    <a:pt x="5875" y="9003"/>
                    <a:pt x="5949" y="8900"/>
                    <a:pt x="6020" y="8796"/>
                  </a:cubicBezTo>
                  <a:cubicBezTo>
                    <a:pt x="6042" y="8810"/>
                    <a:pt x="6064" y="8824"/>
                    <a:pt x="6085" y="8839"/>
                  </a:cubicBezTo>
                  <a:cubicBezTo>
                    <a:pt x="6648" y="9293"/>
                    <a:pt x="7106" y="9883"/>
                    <a:pt x="7391" y="10548"/>
                  </a:cubicBezTo>
                  <a:cubicBezTo>
                    <a:pt x="7407" y="10589"/>
                    <a:pt x="7441" y="10606"/>
                    <a:pt x="7474" y="10606"/>
                  </a:cubicBezTo>
                  <a:cubicBezTo>
                    <a:pt x="7534" y="10606"/>
                    <a:pt x="7594" y="10553"/>
                    <a:pt x="7560" y="10482"/>
                  </a:cubicBezTo>
                  <a:cubicBezTo>
                    <a:pt x="7341" y="10012"/>
                    <a:pt x="7090" y="9549"/>
                    <a:pt x="6712" y="9188"/>
                  </a:cubicBezTo>
                  <a:cubicBezTo>
                    <a:pt x="6520" y="8992"/>
                    <a:pt x="6302" y="8824"/>
                    <a:pt x="6075" y="8671"/>
                  </a:cubicBezTo>
                  <a:cubicBezTo>
                    <a:pt x="6071" y="8630"/>
                    <a:pt x="6050" y="8593"/>
                    <a:pt x="6011" y="8575"/>
                  </a:cubicBezTo>
                  <a:cubicBezTo>
                    <a:pt x="6199" y="8474"/>
                    <a:pt x="6414" y="8424"/>
                    <a:pt x="6628" y="8424"/>
                  </a:cubicBezTo>
                  <a:close/>
                  <a:moveTo>
                    <a:pt x="4235" y="10241"/>
                  </a:moveTo>
                  <a:cubicBezTo>
                    <a:pt x="4570" y="10241"/>
                    <a:pt x="4887" y="10391"/>
                    <a:pt x="5133" y="10614"/>
                  </a:cubicBezTo>
                  <a:cubicBezTo>
                    <a:pt x="5293" y="10764"/>
                    <a:pt x="5451" y="10919"/>
                    <a:pt x="5572" y="11102"/>
                  </a:cubicBezTo>
                  <a:cubicBezTo>
                    <a:pt x="5704" y="11336"/>
                    <a:pt x="5787" y="11596"/>
                    <a:pt x="5799" y="11867"/>
                  </a:cubicBezTo>
                  <a:cubicBezTo>
                    <a:pt x="5796" y="12461"/>
                    <a:pt x="5263" y="12749"/>
                    <a:pt x="4722" y="12749"/>
                  </a:cubicBezTo>
                  <a:cubicBezTo>
                    <a:pt x="4427" y="12749"/>
                    <a:pt x="4129" y="12663"/>
                    <a:pt x="3914" y="12494"/>
                  </a:cubicBezTo>
                  <a:cubicBezTo>
                    <a:pt x="3559" y="12231"/>
                    <a:pt x="3294" y="11636"/>
                    <a:pt x="3344" y="11196"/>
                  </a:cubicBezTo>
                  <a:cubicBezTo>
                    <a:pt x="3369" y="11004"/>
                    <a:pt x="3445" y="10822"/>
                    <a:pt x="3544" y="10657"/>
                  </a:cubicBezTo>
                  <a:cubicBezTo>
                    <a:pt x="3551" y="10643"/>
                    <a:pt x="3561" y="10628"/>
                    <a:pt x="3569" y="10613"/>
                  </a:cubicBezTo>
                  <a:cubicBezTo>
                    <a:pt x="4080" y="10868"/>
                    <a:pt x="4544" y="11217"/>
                    <a:pt x="4965" y="11600"/>
                  </a:cubicBezTo>
                  <a:cubicBezTo>
                    <a:pt x="4985" y="11633"/>
                    <a:pt x="5014" y="11646"/>
                    <a:pt x="5043" y="11646"/>
                  </a:cubicBezTo>
                  <a:cubicBezTo>
                    <a:pt x="5112" y="11646"/>
                    <a:pt x="5177" y="11568"/>
                    <a:pt x="5107" y="11497"/>
                  </a:cubicBezTo>
                  <a:cubicBezTo>
                    <a:pt x="4674" y="11067"/>
                    <a:pt x="4166" y="10723"/>
                    <a:pt x="3617" y="10459"/>
                  </a:cubicBezTo>
                  <a:cubicBezTo>
                    <a:pt x="3621" y="10448"/>
                    <a:pt x="3622" y="10435"/>
                    <a:pt x="3618" y="10423"/>
                  </a:cubicBezTo>
                  <a:cubicBezTo>
                    <a:pt x="3766" y="10284"/>
                    <a:pt x="3988" y="10248"/>
                    <a:pt x="4184" y="10242"/>
                  </a:cubicBezTo>
                  <a:cubicBezTo>
                    <a:pt x="4201" y="10241"/>
                    <a:pt x="4218" y="10241"/>
                    <a:pt x="4235" y="10241"/>
                  </a:cubicBezTo>
                  <a:close/>
                  <a:moveTo>
                    <a:pt x="18430" y="1"/>
                  </a:moveTo>
                  <a:cubicBezTo>
                    <a:pt x="17984" y="1"/>
                    <a:pt x="17557" y="274"/>
                    <a:pt x="17247" y="678"/>
                  </a:cubicBezTo>
                  <a:cubicBezTo>
                    <a:pt x="16983" y="995"/>
                    <a:pt x="16835" y="1390"/>
                    <a:pt x="16718" y="1781"/>
                  </a:cubicBezTo>
                  <a:cubicBezTo>
                    <a:pt x="16593" y="2154"/>
                    <a:pt x="16569" y="2547"/>
                    <a:pt x="16618" y="2936"/>
                  </a:cubicBezTo>
                  <a:cubicBezTo>
                    <a:pt x="16640" y="3196"/>
                    <a:pt x="16669" y="3481"/>
                    <a:pt x="16845" y="3685"/>
                  </a:cubicBezTo>
                  <a:cubicBezTo>
                    <a:pt x="16544" y="3719"/>
                    <a:pt x="16242" y="3757"/>
                    <a:pt x="15939" y="3779"/>
                  </a:cubicBezTo>
                  <a:cubicBezTo>
                    <a:pt x="15038" y="3850"/>
                    <a:pt x="14151" y="4032"/>
                    <a:pt x="13273" y="4243"/>
                  </a:cubicBezTo>
                  <a:cubicBezTo>
                    <a:pt x="13349" y="4123"/>
                    <a:pt x="13392" y="3983"/>
                    <a:pt x="13442" y="3850"/>
                  </a:cubicBezTo>
                  <a:cubicBezTo>
                    <a:pt x="13442" y="3848"/>
                    <a:pt x="13443" y="3846"/>
                    <a:pt x="13444" y="3843"/>
                  </a:cubicBezTo>
                  <a:cubicBezTo>
                    <a:pt x="13476" y="3847"/>
                    <a:pt x="13507" y="3849"/>
                    <a:pt x="13538" y="3849"/>
                  </a:cubicBezTo>
                  <a:cubicBezTo>
                    <a:pt x="13935" y="3849"/>
                    <a:pt x="14275" y="3557"/>
                    <a:pt x="14550" y="3289"/>
                  </a:cubicBezTo>
                  <a:cubicBezTo>
                    <a:pt x="15084" y="2734"/>
                    <a:pt x="15351" y="1924"/>
                    <a:pt x="15080" y="1179"/>
                  </a:cubicBezTo>
                  <a:cubicBezTo>
                    <a:pt x="14977" y="916"/>
                    <a:pt x="14862" y="644"/>
                    <a:pt x="14668" y="431"/>
                  </a:cubicBezTo>
                  <a:cubicBezTo>
                    <a:pt x="14447" y="192"/>
                    <a:pt x="14149" y="6"/>
                    <a:pt x="13813" y="6"/>
                  </a:cubicBezTo>
                  <a:cubicBezTo>
                    <a:pt x="13804" y="6"/>
                    <a:pt x="13795" y="6"/>
                    <a:pt x="13786" y="6"/>
                  </a:cubicBezTo>
                  <a:cubicBezTo>
                    <a:pt x="13382" y="22"/>
                    <a:pt x="12955" y="189"/>
                    <a:pt x="12716" y="528"/>
                  </a:cubicBezTo>
                  <a:cubicBezTo>
                    <a:pt x="12458" y="891"/>
                    <a:pt x="12433" y="1356"/>
                    <a:pt x="12442" y="1787"/>
                  </a:cubicBezTo>
                  <a:cubicBezTo>
                    <a:pt x="12437" y="2050"/>
                    <a:pt x="12473" y="2311"/>
                    <a:pt x="12541" y="2565"/>
                  </a:cubicBezTo>
                  <a:cubicBezTo>
                    <a:pt x="12611" y="2839"/>
                    <a:pt x="12694" y="3110"/>
                    <a:pt x="12860" y="3341"/>
                  </a:cubicBezTo>
                  <a:cubicBezTo>
                    <a:pt x="12920" y="3427"/>
                    <a:pt x="13111" y="3729"/>
                    <a:pt x="13252" y="3729"/>
                  </a:cubicBezTo>
                  <a:cubicBezTo>
                    <a:pt x="13256" y="3729"/>
                    <a:pt x="13260" y="3728"/>
                    <a:pt x="13263" y="3728"/>
                  </a:cubicBezTo>
                  <a:lnTo>
                    <a:pt x="13263" y="3728"/>
                  </a:lnTo>
                  <a:cubicBezTo>
                    <a:pt x="13208" y="3906"/>
                    <a:pt x="13152" y="4084"/>
                    <a:pt x="13061" y="4244"/>
                  </a:cubicBezTo>
                  <a:cubicBezTo>
                    <a:pt x="13052" y="4264"/>
                    <a:pt x="13051" y="4280"/>
                    <a:pt x="13052" y="4295"/>
                  </a:cubicBezTo>
                  <a:cubicBezTo>
                    <a:pt x="12196" y="4491"/>
                    <a:pt x="11340" y="4697"/>
                    <a:pt x="10508" y="4974"/>
                  </a:cubicBezTo>
                  <a:cubicBezTo>
                    <a:pt x="10397" y="5012"/>
                    <a:pt x="10286" y="5048"/>
                    <a:pt x="10174" y="5086"/>
                  </a:cubicBezTo>
                  <a:cubicBezTo>
                    <a:pt x="10211" y="5010"/>
                    <a:pt x="10240" y="4941"/>
                    <a:pt x="10254" y="4916"/>
                  </a:cubicBezTo>
                  <a:cubicBezTo>
                    <a:pt x="10344" y="4683"/>
                    <a:pt x="10412" y="4443"/>
                    <a:pt x="10462" y="4199"/>
                  </a:cubicBezTo>
                  <a:cubicBezTo>
                    <a:pt x="10473" y="4202"/>
                    <a:pt x="10486" y="4204"/>
                    <a:pt x="10500" y="4204"/>
                  </a:cubicBezTo>
                  <a:cubicBezTo>
                    <a:pt x="10635" y="4204"/>
                    <a:pt x="10853" y="4064"/>
                    <a:pt x="10929" y="4021"/>
                  </a:cubicBezTo>
                  <a:cubicBezTo>
                    <a:pt x="11475" y="3648"/>
                    <a:pt x="11740" y="2932"/>
                    <a:pt x="11672" y="2287"/>
                  </a:cubicBezTo>
                  <a:cubicBezTo>
                    <a:pt x="11591" y="1744"/>
                    <a:pt x="11230" y="1194"/>
                    <a:pt x="10682" y="1039"/>
                  </a:cubicBezTo>
                  <a:cubicBezTo>
                    <a:pt x="10526" y="994"/>
                    <a:pt x="10361" y="969"/>
                    <a:pt x="10195" y="969"/>
                  </a:cubicBezTo>
                  <a:cubicBezTo>
                    <a:pt x="9952" y="969"/>
                    <a:pt x="9709" y="1023"/>
                    <a:pt x="9498" y="1146"/>
                  </a:cubicBezTo>
                  <a:cubicBezTo>
                    <a:pt x="8959" y="1491"/>
                    <a:pt x="8772" y="2227"/>
                    <a:pt x="8938" y="2824"/>
                  </a:cubicBezTo>
                  <a:cubicBezTo>
                    <a:pt x="9025" y="3113"/>
                    <a:pt x="9238" y="3334"/>
                    <a:pt x="9425" y="3561"/>
                  </a:cubicBezTo>
                  <a:cubicBezTo>
                    <a:pt x="9664" y="3827"/>
                    <a:pt x="9973" y="4014"/>
                    <a:pt x="10305" y="4143"/>
                  </a:cubicBezTo>
                  <a:cubicBezTo>
                    <a:pt x="10240" y="4492"/>
                    <a:pt x="10115" y="4829"/>
                    <a:pt x="9974" y="5153"/>
                  </a:cubicBezTo>
                  <a:cubicBezTo>
                    <a:pt x="9576" y="5286"/>
                    <a:pt x="9177" y="5415"/>
                    <a:pt x="8781" y="5549"/>
                  </a:cubicBezTo>
                  <a:cubicBezTo>
                    <a:pt x="8296" y="5744"/>
                    <a:pt x="7815" y="5949"/>
                    <a:pt x="7336" y="6159"/>
                  </a:cubicBezTo>
                  <a:cubicBezTo>
                    <a:pt x="7330" y="6161"/>
                    <a:pt x="7324" y="6163"/>
                    <a:pt x="7318" y="6167"/>
                  </a:cubicBezTo>
                  <a:cubicBezTo>
                    <a:pt x="7349" y="6025"/>
                    <a:pt x="7346" y="5874"/>
                    <a:pt x="7356" y="5730"/>
                  </a:cubicBezTo>
                  <a:cubicBezTo>
                    <a:pt x="7359" y="5599"/>
                    <a:pt x="7356" y="5467"/>
                    <a:pt x="7349" y="5335"/>
                  </a:cubicBezTo>
                  <a:cubicBezTo>
                    <a:pt x="7377" y="5334"/>
                    <a:pt x="7405" y="5318"/>
                    <a:pt x="7414" y="5289"/>
                  </a:cubicBezTo>
                  <a:cubicBezTo>
                    <a:pt x="8325" y="4941"/>
                    <a:pt x="8367" y="3954"/>
                    <a:pt x="8031" y="3164"/>
                  </a:cubicBezTo>
                  <a:cubicBezTo>
                    <a:pt x="7823" y="2580"/>
                    <a:pt x="7232" y="2250"/>
                    <a:pt x="6637" y="2250"/>
                  </a:cubicBezTo>
                  <a:cubicBezTo>
                    <a:pt x="6450" y="2250"/>
                    <a:pt x="6262" y="2283"/>
                    <a:pt x="6086" y="2350"/>
                  </a:cubicBezTo>
                  <a:cubicBezTo>
                    <a:pt x="5479" y="2563"/>
                    <a:pt x="5136" y="3255"/>
                    <a:pt x="5250" y="3875"/>
                  </a:cubicBezTo>
                  <a:cubicBezTo>
                    <a:pt x="5340" y="4260"/>
                    <a:pt x="5640" y="4554"/>
                    <a:pt x="5900" y="4835"/>
                  </a:cubicBezTo>
                  <a:cubicBezTo>
                    <a:pt x="6092" y="5011"/>
                    <a:pt x="6318" y="5152"/>
                    <a:pt x="6563" y="5237"/>
                  </a:cubicBezTo>
                  <a:cubicBezTo>
                    <a:pt x="6757" y="5299"/>
                    <a:pt x="6953" y="5362"/>
                    <a:pt x="7157" y="5383"/>
                  </a:cubicBezTo>
                  <a:cubicBezTo>
                    <a:pt x="7161" y="5518"/>
                    <a:pt x="7165" y="5653"/>
                    <a:pt x="7168" y="5788"/>
                  </a:cubicBezTo>
                  <a:cubicBezTo>
                    <a:pt x="7165" y="5948"/>
                    <a:pt x="7174" y="6111"/>
                    <a:pt x="7112" y="6262"/>
                  </a:cubicBezTo>
                  <a:cubicBezTo>
                    <a:pt x="6470" y="6564"/>
                    <a:pt x="5867" y="6933"/>
                    <a:pt x="5229" y="7256"/>
                  </a:cubicBezTo>
                  <a:cubicBezTo>
                    <a:pt x="5158" y="7296"/>
                    <a:pt x="5086" y="7338"/>
                    <a:pt x="5014" y="7378"/>
                  </a:cubicBezTo>
                  <a:cubicBezTo>
                    <a:pt x="5013" y="7343"/>
                    <a:pt x="5011" y="7308"/>
                    <a:pt x="5010" y="7273"/>
                  </a:cubicBezTo>
                  <a:cubicBezTo>
                    <a:pt x="4986" y="6970"/>
                    <a:pt x="4913" y="6676"/>
                    <a:pt x="4801" y="6398"/>
                  </a:cubicBezTo>
                  <a:cubicBezTo>
                    <a:pt x="4981" y="6287"/>
                    <a:pt x="5223" y="5779"/>
                    <a:pt x="5254" y="5655"/>
                  </a:cubicBezTo>
                  <a:cubicBezTo>
                    <a:pt x="5345" y="5367"/>
                    <a:pt x="5338" y="5058"/>
                    <a:pt x="5289" y="4762"/>
                  </a:cubicBezTo>
                  <a:cubicBezTo>
                    <a:pt x="5208" y="3938"/>
                    <a:pt x="4418" y="3522"/>
                    <a:pt x="3645" y="3522"/>
                  </a:cubicBezTo>
                  <a:cubicBezTo>
                    <a:pt x="3334" y="3522"/>
                    <a:pt x="3026" y="3589"/>
                    <a:pt x="2767" y="3723"/>
                  </a:cubicBezTo>
                  <a:cubicBezTo>
                    <a:pt x="1878" y="4201"/>
                    <a:pt x="1711" y="5611"/>
                    <a:pt x="2541" y="6226"/>
                  </a:cubicBezTo>
                  <a:cubicBezTo>
                    <a:pt x="2914" y="6500"/>
                    <a:pt x="3374" y="6614"/>
                    <a:pt x="3837" y="6614"/>
                  </a:cubicBezTo>
                  <a:cubicBezTo>
                    <a:pt x="4103" y="6614"/>
                    <a:pt x="4370" y="6576"/>
                    <a:pt x="4621" y="6509"/>
                  </a:cubicBezTo>
                  <a:cubicBezTo>
                    <a:pt x="4621" y="6508"/>
                    <a:pt x="4622" y="6508"/>
                    <a:pt x="4622" y="6508"/>
                  </a:cubicBezTo>
                  <a:cubicBezTo>
                    <a:pt x="4743" y="6819"/>
                    <a:pt x="4823" y="7150"/>
                    <a:pt x="4835" y="7479"/>
                  </a:cubicBezTo>
                  <a:cubicBezTo>
                    <a:pt x="4535" y="7650"/>
                    <a:pt x="4236" y="7825"/>
                    <a:pt x="3945" y="8011"/>
                  </a:cubicBezTo>
                  <a:cubicBezTo>
                    <a:pt x="3707" y="8189"/>
                    <a:pt x="3464" y="8358"/>
                    <a:pt x="3212" y="8515"/>
                  </a:cubicBezTo>
                  <a:cubicBezTo>
                    <a:pt x="2817" y="8763"/>
                    <a:pt x="2452" y="9053"/>
                    <a:pt x="2091" y="9346"/>
                  </a:cubicBezTo>
                  <a:cubicBezTo>
                    <a:pt x="2117" y="9169"/>
                    <a:pt x="2103" y="8982"/>
                    <a:pt x="2086" y="8802"/>
                  </a:cubicBezTo>
                  <a:cubicBezTo>
                    <a:pt x="2191" y="8748"/>
                    <a:pt x="2318" y="8550"/>
                    <a:pt x="2364" y="8496"/>
                  </a:cubicBezTo>
                  <a:cubicBezTo>
                    <a:pt x="2675" y="8078"/>
                    <a:pt x="2826" y="7610"/>
                    <a:pt x="2707" y="7093"/>
                  </a:cubicBezTo>
                  <a:cubicBezTo>
                    <a:pt x="2595" y="6576"/>
                    <a:pt x="2362" y="5998"/>
                    <a:pt x="1839" y="5784"/>
                  </a:cubicBezTo>
                  <a:cubicBezTo>
                    <a:pt x="1642" y="5702"/>
                    <a:pt x="1438" y="5658"/>
                    <a:pt x="1242" y="5658"/>
                  </a:cubicBezTo>
                  <a:cubicBezTo>
                    <a:pt x="840" y="5658"/>
                    <a:pt x="474" y="5845"/>
                    <a:pt x="293" y="6284"/>
                  </a:cubicBezTo>
                  <a:cubicBezTo>
                    <a:pt x="0" y="6987"/>
                    <a:pt x="510" y="7941"/>
                    <a:pt x="1014" y="8434"/>
                  </a:cubicBezTo>
                  <a:cubicBezTo>
                    <a:pt x="1223" y="8630"/>
                    <a:pt x="1475" y="8808"/>
                    <a:pt x="1767" y="8843"/>
                  </a:cubicBezTo>
                  <a:cubicBezTo>
                    <a:pt x="1795" y="8848"/>
                    <a:pt x="1823" y="8853"/>
                    <a:pt x="1850" y="8853"/>
                  </a:cubicBezTo>
                  <a:cubicBezTo>
                    <a:pt x="1866" y="8853"/>
                    <a:pt x="1882" y="8851"/>
                    <a:pt x="1897" y="8847"/>
                  </a:cubicBezTo>
                  <a:lnTo>
                    <a:pt x="1897" y="8847"/>
                  </a:lnTo>
                  <a:cubicBezTo>
                    <a:pt x="1921" y="9079"/>
                    <a:pt x="1927" y="9313"/>
                    <a:pt x="1843" y="9533"/>
                  </a:cubicBezTo>
                  <a:cubicBezTo>
                    <a:pt x="1842" y="9539"/>
                    <a:pt x="1842" y="9544"/>
                    <a:pt x="1842" y="9548"/>
                  </a:cubicBezTo>
                  <a:cubicBezTo>
                    <a:pt x="1809" y="9575"/>
                    <a:pt x="1776" y="9601"/>
                    <a:pt x="1743" y="9628"/>
                  </a:cubicBezTo>
                  <a:cubicBezTo>
                    <a:pt x="1457" y="9896"/>
                    <a:pt x="1177" y="10172"/>
                    <a:pt x="895" y="10444"/>
                  </a:cubicBezTo>
                  <a:cubicBezTo>
                    <a:pt x="892" y="10444"/>
                    <a:pt x="889" y="10444"/>
                    <a:pt x="885" y="10444"/>
                  </a:cubicBezTo>
                  <a:cubicBezTo>
                    <a:pt x="794" y="10444"/>
                    <a:pt x="751" y="10549"/>
                    <a:pt x="700" y="10611"/>
                  </a:cubicBezTo>
                  <a:cubicBezTo>
                    <a:pt x="600" y="10745"/>
                    <a:pt x="592" y="10936"/>
                    <a:pt x="709" y="11061"/>
                  </a:cubicBezTo>
                  <a:cubicBezTo>
                    <a:pt x="753" y="11094"/>
                    <a:pt x="801" y="11108"/>
                    <a:pt x="850" y="11108"/>
                  </a:cubicBezTo>
                  <a:cubicBezTo>
                    <a:pt x="953" y="11108"/>
                    <a:pt x="1060" y="11045"/>
                    <a:pt x="1134" y="10973"/>
                  </a:cubicBezTo>
                  <a:cubicBezTo>
                    <a:pt x="1264" y="10860"/>
                    <a:pt x="1392" y="10746"/>
                    <a:pt x="1528" y="10641"/>
                  </a:cubicBezTo>
                  <a:cubicBezTo>
                    <a:pt x="1735" y="10479"/>
                    <a:pt x="1946" y="10323"/>
                    <a:pt x="2159" y="10167"/>
                  </a:cubicBezTo>
                  <a:cubicBezTo>
                    <a:pt x="2174" y="10171"/>
                    <a:pt x="2190" y="10172"/>
                    <a:pt x="2205" y="10172"/>
                  </a:cubicBezTo>
                  <a:cubicBezTo>
                    <a:pt x="2574" y="10254"/>
                    <a:pt x="2942" y="10356"/>
                    <a:pt x="3297" y="10487"/>
                  </a:cubicBezTo>
                  <a:cubicBezTo>
                    <a:pt x="3302" y="10489"/>
                    <a:pt x="3307" y="10492"/>
                    <a:pt x="3311" y="10493"/>
                  </a:cubicBezTo>
                  <a:cubicBezTo>
                    <a:pt x="3309" y="10497"/>
                    <a:pt x="3305" y="10501"/>
                    <a:pt x="3303" y="10505"/>
                  </a:cubicBezTo>
                  <a:cubicBezTo>
                    <a:pt x="3249" y="10594"/>
                    <a:pt x="3192" y="10684"/>
                    <a:pt x="3152" y="10785"/>
                  </a:cubicBezTo>
                  <a:cubicBezTo>
                    <a:pt x="2871" y="11384"/>
                    <a:pt x="3192" y="12135"/>
                    <a:pt x="3670" y="12538"/>
                  </a:cubicBezTo>
                  <a:cubicBezTo>
                    <a:pt x="4030" y="12814"/>
                    <a:pt x="4438" y="12944"/>
                    <a:pt x="4811" y="12944"/>
                  </a:cubicBezTo>
                  <a:cubicBezTo>
                    <a:pt x="5637" y="12944"/>
                    <a:pt x="6285" y="12303"/>
                    <a:pt x="5834" y="11194"/>
                  </a:cubicBezTo>
                  <a:cubicBezTo>
                    <a:pt x="5667" y="10750"/>
                    <a:pt x="4908" y="10157"/>
                    <a:pt x="4443" y="10079"/>
                  </a:cubicBezTo>
                  <a:cubicBezTo>
                    <a:pt x="4376" y="10071"/>
                    <a:pt x="4301" y="10065"/>
                    <a:pt x="4223" y="10065"/>
                  </a:cubicBezTo>
                  <a:cubicBezTo>
                    <a:pt x="3938" y="10065"/>
                    <a:pt x="3610" y="10137"/>
                    <a:pt x="3483" y="10380"/>
                  </a:cubicBezTo>
                  <a:cubicBezTo>
                    <a:pt x="3480" y="10379"/>
                    <a:pt x="3478" y="10379"/>
                    <a:pt x="3475" y="10379"/>
                  </a:cubicBezTo>
                  <a:cubicBezTo>
                    <a:pt x="3466" y="10379"/>
                    <a:pt x="3459" y="10381"/>
                    <a:pt x="3451" y="10381"/>
                  </a:cubicBezTo>
                  <a:cubicBezTo>
                    <a:pt x="3255" y="10294"/>
                    <a:pt x="3054" y="10218"/>
                    <a:pt x="2849" y="10153"/>
                  </a:cubicBezTo>
                  <a:cubicBezTo>
                    <a:pt x="2735" y="10115"/>
                    <a:pt x="2618" y="10085"/>
                    <a:pt x="2502" y="10055"/>
                  </a:cubicBezTo>
                  <a:cubicBezTo>
                    <a:pt x="2470" y="10050"/>
                    <a:pt x="2417" y="10033"/>
                    <a:pt x="2360" y="10017"/>
                  </a:cubicBezTo>
                  <a:cubicBezTo>
                    <a:pt x="2390" y="9994"/>
                    <a:pt x="2420" y="9972"/>
                    <a:pt x="2450" y="9950"/>
                  </a:cubicBezTo>
                  <a:cubicBezTo>
                    <a:pt x="3022" y="9509"/>
                    <a:pt x="3593" y="9072"/>
                    <a:pt x="4202" y="8680"/>
                  </a:cubicBezTo>
                  <a:cubicBezTo>
                    <a:pt x="4457" y="8517"/>
                    <a:pt x="4722" y="8369"/>
                    <a:pt x="4988" y="8224"/>
                  </a:cubicBezTo>
                  <a:cubicBezTo>
                    <a:pt x="5027" y="8236"/>
                    <a:pt x="5064" y="8250"/>
                    <a:pt x="5102" y="8266"/>
                  </a:cubicBezTo>
                  <a:cubicBezTo>
                    <a:pt x="5344" y="8384"/>
                    <a:pt x="5585" y="8518"/>
                    <a:pt x="5817" y="8662"/>
                  </a:cubicBezTo>
                  <a:cubicBezTo>
                    <a:pt x="5504" y="9080"/>
                    <a:pt x="5061" y="9587"/>
                    <a:pt x="5266" y="10139"/>
                  </a:cubicBezTo>
                  <a:cubicBezTo>
                    <a:pt x="5372" y="10473"/>
                    <a:pt x="5575" y="10769"/>
                    <a:pt x="5847" y="10989"/>
                  </a:cubicBezTo>
                  <a:cubicBezTo>
                    <a:pt x="6115" y="11208"/>
                    <a:pt x="6422" y="11432"/>
                    <a:pt x="6780" y="11442"/>
                  </a:cubicBezTo>
                  <a:cubicBezTo>
                    <a:pt x="6818" y="11445"/>
                    <a:pt x="6855" y="11447"/>
                    <a:pt x="6892" y="11447"/>
                  </a:cubicBezTo>
                  <a:cubicBezTo>
                    <a:pt x="7284" y="11447"/>
                    <a:pt x="7658" y="11263"/>
                    <a:pt x="7926" y="10979"/>
                  </a:cubicBezTo>
                  <a:cubicBezTo>
                    <a:pt x="8267" y="10604"/>
                    <a:pt x="8300" y="10030"/>
                    <a:pt x="8128" y="9569"/>
                  </a:cubicBezTo>
                  <a:cubicBezTo>
                    <a:pt x="8002" y="9234"/>
                    <a:pt x="7792" y="8937"/>
                    <a:pt x="7542" y="8682"/>
                  </a:cubicBezTo>
                  <a:cubicBezTo>
                    <a:pt x="7284" y="8408"/>
                    <a:pt x="6998" y="8237"/>
                    <a:pt x="6643" y="8237"/>
                  </a:cubicBezTo>
                  <a:cubicBezTo>
                    <a:pt x="6574" y="8237"/>
                    <a:pt x="6502" y="8243"/>
                    <a:pt x="6427" y="8257"/>
                  </a:cubicBezTo>
                  <a:cubicBezTo>
                    <a:pt x="6426" y="8257"/>
                    <a:pt x="6426" y="8257"/>
                    <a:pt x="6425" y="8257"/>
                  </a:cubicBezTo>
                  <a:cubicBezTo>
                    <a:pt x="6331" y="8257"/>
                    <a:pt x="5930" y="8369"/>
                    <a:pt x="5814" y="8501"/>
                  </a:cubicBezTo>
                  <a:cubicBezTo>
                    <a:pt x="5599" y="8366"/>
                    <a:pt x="5382" y="8233"/>
                    <a:pt x="5147" y="8136"/>
                  </a:cubicBezTo>
                  <a:cubicBezTo>
                    <a:pt x="5367" y="8017"/>
                    <a:pt x="5586" y="7897"/>
                    <a:pt x="5801" y="7767"/>
                  </a:cubicBezTo>
                  <a:cubicBezTo>
                    <a:pt x="6326" y="7446"/>
                    <a:pt x="6869" y="7153"/>
                    <a:pt x="7430" y="6899"/>
                  </a:cubicBezTo>
                  <a:cubicBezTo>
                    <a:pt x="7504" y="6943"/>
                    <a:pt x="7580" y="6982"/>
                    <a:pt x="7653" y="7028"/>
                  </a:cubicBezTo>
                  <a:cubicBezTo>
                    <a:pt x="7849" y="7140"/>
                    <a:pt x="8040" y="7262"/>
                    <a:pt x="8222" y="7393"/>
                  </a:cubicBezTo>
                  <a:cubicBezTo>
                    <a:pt x="8068" y="7511"/>
                    <a:pt x="8005" y="7711"/>
                    <a:pt x="7940" y="7888"/>
                  </a:cubicBezTo>
                  <a:cubicBezTo>
                    <a:pt x="7742" y="8503"/>
                    <a:pt x="7923" y="9217"/>
                    <a:pt x="8390" y="9662"/>
                  </a:cubicBezTo>
                  <a:cubicBezTo>
                    <a:pt x="8667" y="9952"/>
                    <a:pt x="9012" y="10082"/>
                    <a:pt x="9347" y="10082"/>
                  </a:cubicBezTo>
                  <a:cubicBezTo>
                    <a:pt x="10066" y="10082"/>
                    <a:pt x="10739" y="9487"/>
                    <a:pt x="10594" y="8613"/>
                  </a:cubicBezTo>
                  <a:cubicBezTo>
                    <a:pt x="10508" y="7790"/>
                    <a:pt x="9772" y="7141"/>
                    <a:pt x="8950" y="7141"/>
                  </a:cubicBezTo>
                  <a:cubicBezTo>
                    <a:pt x="8937" y="7141"/>
                    <a:pt x="8925" y="7141"/>
                    <a:pt x="8913" y="7142"/>
                  </a:cubicBezTo>
                  <a:cubicBezTo>
                    <a:pt x="8791" y="7142"/>
                    <a:pt x="8405" y="7146"/>
                    <a:pt x="8296" y="7273"/>
                  </a:cubicBezTo>
                  <a:cubicBezTo>
                    <a:pt x="8065" y="7109"/>
                    <a:pt x="7825" y="6960"/>
                    <a:pt x="7570" y="6836"/>
                  </a:cubicBezTo>
                  <a:cubicBezTo>
                    <a:pt x="7787" y="6740"/>
                    <a:pt x="8007" y="6651"/>
                    <a:pt x="8228" y="6568"/>
                  </a:cubicBezTo>
                  <a:cubicBezTo>
                    <a:pt x="8644" y="6413"/>
                    <a:pt x="9077" y="6225"/>
                    <a:pt x="9507" y="6075"/>
                  </a:cubicBezTo>
                  <a:cubicBezTo>
                    <a:pt x="9692" y="6013"/>
                    <a:pt x="9880" y="5953"/>
                    <a:pt x="10065" y="5892"/>
                  </a:cubicBezTo>
                  <a:cubicBezTo>
                    <a:pt x="10079" y="5913"/>
                    <a:pt x="10105" y="5927"/>
                    <a:pt x="10127" y="5937"/>
                  </a:cubicBezTo>
                  <a:cubicBezTo>
                    <a:pt x="10220" y="5984"/>
                    <a:pt x="10314" y="6031"/>
                    <a:pt x="10406" y="6081"/>
                  </a:cubicBezTo>
                  <a:cubicBezTo>
                    <a:pt x="10652" y="6226"/>
                    <a:pt x="10904" y="6368"/>
                    <a:pt x="11143" y="6527"/>
                  </a:cubicBezTo>
                  <a:cubicBezTo>
                    <a:pt x="11098" y="6603"/>
                    <a:pt x="11079" y="6698"/>
                    <a:pt x="11057" y="6782"/>
                  </a:cubicBezTo>
                  <a:cubicBezTo>
                    <a:pt x="11023" y="6946"/>
                    <a:pt x="11001" y="7113"/>
                    <a:pt x="10981" y="7278"/>
                  </a:cubicBezTo>
                  <a:cubicBezTo>
                    <a:pt x="10918" y="7766"/>
                    <a:pt x="11007" y="8291"/>
                    <a:pt x="11325" y="8677"/>
                  </a:cubicBezTo>
                  <a:cubicBezTo>
                    <a:pt x="11573" y="9023"/>
                    <a:pt x="11978" y="9214"/>
                    <a:pt x="12389" y="9214"/>
                  </a:cubicBezTo>
                  <a:cubicBezTo>
                    <a:pt x="12577" y="9214"/>
                    <a:pt x="12766" y="9174"/>
                    <a:pt x="12942" y="9090"/>
                  </a:cubicBezTo>
                  <a:cubicBezTo>
                    <a:pt x="13340" y="8929"/>
                    <a:pt x="13534" y="8525"/>
                    <a:pt x="13555" y="8114"/>
                  </a:cubicBezTo>
                  <a:cubicBezTo>
                    <a:pt x="13647" y="7247"/>
                    <a:pt x="12917" y="6159"/>
                    <a:pt x="11995" y="6159"/>
                  </a:cubicBezTo>
                  <a:cubicBezTo>
                    <a:pt x="11964" y="6159"/>
                    <a:pt x="11933" y="6160"/>
                    <a:pt x="11902" y="6162"/>
                  </a:cubicBezTo>
                  <a:cubicBezTo>
                    <a:pt x="11715" y="6182"/>
                    <a:pt x="11353" y="6235"/>
                    <a:pt x="11219" y="6398"/>
                  </a:cubicBezTo>
                  <a:cubicBezTo>
                    <a:pt x="10902" y="6188"/>
                    <a:pt x="10583" y="5973"/>
                    <a:pt x="10227" y="5839"/>
                  </a:cubicBezTo>
                  <a:cubicBezTo>
                    <a:pt x="10414" y="5778"/>
                    <a:pt x="10600" y="5715"/>
                    <a:pt x="10786" y="5648"/>
                  </a:cubicBezTo>
                  <a:cubicBezTo>
                    <a:pt x="11277" y="5474"/>
                    <a:pt x="11773" y="5317"/>
                    <a:pt x="12282" y="5197"/>
                  </a:cubicBezTo>
                  <a:cubicBezTo>
                    <a:pt x="12551" y="5126"/>
                    <a:pt x="12815" y="5036"/>
                    <a:pt x="13083" y="4958"/>
                  </a:cubicBezTo>
                  <a:cubicBezTo>
                    <a:pt x="13085" y="4960"/>
                    <a:pt x="13088" y="4962"/>
                    <a:pt x="13090" y="4965"/>
                  </a:cubicBezTo>
                  <a:cubicBezTo>
                    <a:pt x="13297" y="5138"/>
                    <a:pt x="13507" y="5305"/>
                    <a:pt x="13712" y="5480"/>
                  </a:cubicBezTo>
                  <a:cubicBezTo>
                    <a:pt x="13376" y="5721"/>
                    <a:pt x="13426" y="6243"/>
                    <a:pt x="13513" y="6605"/>
                  </a:cubicBezTo>
                  <a:cubicBezTo>
                    <a:pt x="13629" y="7107"/>
                    <a:pt x="13868" y="7598"/>
                    <a:pt x="14250" y="7951"/>
                  </a:cubicBezTo>
                  <a:cubicBezTo>
                    <a:pt x="14486" y="8154"/>
                    <a:pt x="14786" y="8243"/>
                    <a:pt x="15091" y="8243"/>
                  </a:cubicBezTo>
                  <a:cubicBezTo>
                    <a:pt x="15443" y="8243"/>
                    <a:pt x="15804" y="8123"/>
                    <a:pt x="16082" y="7922"/>
                  </a:cubicBezTo>
                  <a:cubicBezTo>
                    <a:pt x="16454" y="7660"/>
                    <a:pt x="16526" y="7202"/>
                    <a:pt x="16435" y="6780"/>
                  </a:cubicBezTo>
                  <a:cubicBezTo>
                    <a:pt x="16278" y="5906"/>
                    <a:pt x="15727" y="5512"/>
                    <a:pt x="14901" y="5312"/>
                  </a:cubicBezTo>
                  <a:cubicBezTo>
                    <a:pt x="14807" y="5285"/>
                    <a:pt x="14621" y="5264"/>
                    <a:pt x="14424" y="5264"/>
                  </a:cubicBezTo>
                  <a:cubicBezTo>
                    <a:pt x="14195" y="5264"/>
                    <a:pt x="13953" y="5293"/>
                    <a:pt x="13825" y="5375"/>
                  </a:cubicBezTo>
                  <a:cubicBezTo>
                    <a:pt x="13633" y="5218"/>
                    <a:pt x="13436" y="5064"/>
                    <a:pt x="13239" y="4913"/>
                  </a:cubicBezTo>
                  <a:cubicBezTo>
                    <a:pt x="13337" y="4886"/>
                    <a:pt x="13436" y="4862"/>
                    <a:pt x="13537" y="4841"/>
                  </a:cubicBezTo>
                  <a:cubicBezTo>
                    <a:pt x="14327" y="4700"/>
                    <a:pt x="15103" y="4589"/>
                    <a:pt x="15909" y="4534"/>
                  </a:cubicBezTo>
                  <a:cubicBezTo>
                    <a:pt x="16108" y="4510"/>
                    <a:pt x="16309" y="4492"/>
                    <a:pt x="16509" y="4479"/>
                  </a:cubicBezTo>
                  <a:lnTo>
                    <a:pt x="16509" y="4479"/>
                  </a:lnTo>
                  <a:cubicBezTo>
                    <a:pt x="16507" y="4488"/>
                    <a:pt x="16505" y="4497"/>
                    <a:pt x="16506" y="4506"/>
                  </a:cubicBezTo>
                  <a:cubicBezTo>
                    <a:pt x="16511" y="4543"/>
                    <a:pt x="16538" y="4564"/>
                    <a:pt x="16570" y="4580"/>
                  </a:cubicBezTo>
                  <a:cubicBezTo>
                    <a:pt x="16466" y="4768"/>
                    <a:pt x="16465" y="5141"/>
                    <a:pt x="16463" y="5277"/>
                  </a:cubicBezTo>
                  <a:cubicBezTo>
                    <a:pt x="16443" y="6087"/>
                    <a:pt x="16836" y="6658"/>
                    <a:pt x="17453" y="7145"/>
                  </a:cubicBezTo>
                  <a:cubicBezTo>
                    <a:pt x="17902" y="7501"/>
                    <a:pt x="18616" y="7903"/>
                    <a:pt x="19219" y="7903"/>
                  </a:cubicBezTo>
                  <a:cubicBezTo>
                    <a:pt x="19258" y="7903"/>
                    <a:pt x="19297" y="7901"/>
                    <a:pt x="19335" y="7898"/>
                  </a:cubicBezTo>
                  <a:cubicBezTo>
                    <a:pt x="19948" y="7808"/>
                    <a:pt x="20276" y="7276"/>
                    <a:pt x="20041" y="6694"/>
                  </a:cubicBezTo>
                  <a:cubicBezTo>
                    <a:pt x="19619" y="5659"/>
                    <a:pt x="18711" y="4833"/>
                    <a:pt x="17637" y="4516"/>
                  </a:cubicBezTo>
                  <a:cubicBezTo>
                    <a:pt x="17539" y="4484"/>
                    <a:pt x="17440" y="4459"/>
                    <a:pt x="17338" y="4439"/>
                  </a:cubicBezTo>
                  <a:cubicBezTo>
                    <a:pt x="17374" y="4439"/>
                    <a:pt x="17409" y="4437"/>
                    <a:pt x="17443" y="4437"/>
                  </a:cubicBezTo>
                  <a:cubicBezTo>
                    <a:pt x="17836" y="4413"/>
                    <a:pt x="18225" y="4342"/>
                    <a:pt x="18619" y="4320"/>
                  </a:cubicBezTo>
                  <a:cubicBezTo>
                    <a:pt x="18917" y="4305"/>
                    <a:pt x="19214" y="4277"/>
                    <a:pt x="19512" y="4256"/>
                  </a:cubicBezTo>
                  <a:lnTo>
                    <a:pt x="19512" y="4256"/>
                  </a:lnTo>
                  <a:cubicBezTo>
                    <a:pt x="19508" y="4268"/>
                    <a:pt x="19506" y="4282"/>
                    <a:pt x="19506" y="4296"/>
                  </a:cubicBezTo>
                  <a:cubicBezTo>
                    <a:pt x="19507" y="4661"/>
                    <a:pt x="19781" y="4967"/>
                    <a:pt x="20031" y="5206"/>
                  </a:cubicBezTo>
                  <a:cubicBezTo>
                    <a:pt x="20585" y="5661"/>
                    <a:pt x="21531" y="5915"/>
                    <a:pt x="22421" y="5915"/>
                  </a:cubicBezTo>
                  <a:cubicBezTo>
                    <a:pt x="23005" y="5915"/>
                    <a:pt x="23565" y="5806"/>
                    <a:pt x="23975" y="5571"/>
                  </a:cubicBezTo>
                  <a:cubicBezTo>
                    <a:pt x="24607" y="5182"/>
                    <a:pt x="24754" y="4505"/>
                    <a:pt x="24272" y="3924"/>
                  </a:cubicBezTo>
                  <a:cubicBezTo>
                    <a:pt x="23896" y="3482"/>
                    <a:pt x="23333" y="3265"/>
                    <a:pt x="22788" y="3113"/>
                  </a:cubicBezTo>
                  <a:cubicBezTo>
                    <a:pt x="22402" y="2998"/>
                    <a:pt x="22001" y="2926"/>
                    <a:pt x="21599" y="2926"/>
                  </a:cubicBezTo>
                  <a:cubicBezTo>
                    <a:pt x="21446" y="2926"/>
                    <a:pt x="21293" y="2936"/>
                    <a:pt x="21140" y="2959"/>
                  </a:cubicBezTo>
                  <a:cubicBezTo>
                    <a:pt x="20758" y="3014"/>
                    <a:pt x="20370" y="3092"/>
                    <a:pt x="20024" y="3274"/>
                  </a:cubicBezTo>
                  <a:cubicBezTo>
                    <a:pt x="19879" y="3350"/>
                    <a:pt x="19741" y="3444"/>
                    <a:pt x="19609" y="3541"/>
                  </a:cubicBezTo>
                  <a:cubicBezTo>
                    <a:pt x="19559" y="3579"/>
                    <a:pt x="19469" y="3640"/>
                    <a:pt x="19462" y="3705"/>
                  </a:cubicBezTo>
                  <a:cubicBezTo>
                    <a:pt x="19214" y="3681"/>
                    <a:pt x="18965" y="3660"/>
                    <a:pt x="18717" y="3648"/>
                  </a:cubicBezTo>
                  <a:cubicBezTo>
                    <a:pt x="18400" y="3641"/>
                    <a:pt x="18083" y="3624"/>
                    <a:pt x="17766" y="3624"/>
                  </a:cubicBezTo>
                  <a:cubicBezTo>
                    <a:pt x="17684" y="3624"/>
                    <a:pt x="17601" y="3625"/>
                    <a:pt x="17518" y="3628"/>
                  </a:cubicBezTo>
                  <a:cubicBezTo>
                    <a:pt x="17686" y="3548"/>
                    <a:pt x="17836" y="3462"/>
                    <a:pt x="17891" y="3421"/>
                  </a:cubicBezTo>
                  <a:cubicBezTo>
                    <a:pt x="18602" y="2945"/>
                    <a:pt x="19340" y="2295"/>
                    <a:pt x="19440" y="1397"/>
                  </a:cubicBezTo>
                  <a:cubicBezTo>
                    <a:pt x="19457" y="1057"/>
                    <a:pt x="19434" y="502"/>
                    <a:pt x="19162" y="267"/>
                  </a:cubicBezTo>
                  <a:cubicBezTo>
                    <a:pt x="18922" y="82"/>
                    <a:pt x="18673" y="1"/>
                    <a:pt x="1843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3" name="Google Shape;413;p19"/>
            <p:cNvSpPr/>
            <p:nvPr/>
          </p:nvSpPr>
          <p:spPr>
            <a:xfrm>
              <a:off x="8848369" y="2139574"/>
              <a:ext cx="161390" cy="190288"/>
            </a:xfrm>
            <a:custGeom>
              <a:avLst/>
              <a:gdLst/>
              <a:ahLst/>
              <a:cxnLst/>
              <a:rect l="l" t="t" r="r" b="b"/>
              <a:pathLst>
                <a:path w="2340" h="2759" extrusionOk="0">
                  <a:moveTo>
                    <a:pt x="1482" y="1"/>
                  </a:moveTo>
                  <a:cubicBezTo>
                    <a:pt x="1436" y="1"/>
                    <a:pt x="1417" y="65"/>
                    <a:pt x="1411" y="109"/>
                  </a:cubicBezTo>
                  <a:cubicBezTo>
                    <a:pt x="1396" y="170"/>
                    <a:pt x="1382" y="231"/>
                    <a:pt x="1373" y="293"/>
                  </a:cubicBezTo>
                  <a:cubicBezTo>
                    <a:pt x="1351" y="421"/>
                    <a:pt x="1321" y="548"/>
                    <a:pt x="1287" y="672"/>
                  </a:cubicBezTo>
                  <a:cubicBezTo>
                    <a:pt x="1262" y="758"/>
                    <a:pt x="1239" y="843"/>
                    <a:pt x="1215" y="928"/>
                  </a:cubicBezTo>
                  <a:cubicBezTo>
                    <a:pt x="1052" y="657"/>
                    <a:pt x="901" y="381"/>
                    <a:pt x="781" y="87"/>
                  </a:cubicBezTo>
                  <a:cubicBezTo>
                    <a:pt x="784" y="34"/>
                    <a:pt x="746" y="9"/>
                    <a:pt x="707" y="9"/>
                  </a:cubicBezTo>
                  <a:cubicBezTo>
                    <a:pt x="668" y="9"/>
                    <a:pt x="628" y="35"/>
                    <a:pt x="629" y="87"/>
                  </a:cubicBezTo>
                  <a:cubicBezTo>
                    <a:pt x="773" y="440"/>
                    <a:pt x="951" y="781"/>
                    <a:pt x="1141" y="1115"/>
                  </a:cubicBezTo>
                  <a:cubicBezTo>
                    <a:pt x="1135" y="1119"/>
                    <a:pt x="1129" y="1121"/>
                    <a:pt x="1124" y="1124"/>
                  </a:cubicBezTo>
                  <a:cubicBezTo>
                    <a:pt x="810" y="1010"/>
                    <a:pt x="502" y="831"/>
                    <a:pt x="190" y="772"/>
                  </a:cubicBezTo>
                  <a:lnTo>
                    <a:pt x="190" y="772"/>
                  </a:lnTo>
                  <a:cubicBezTo>
                    <a:pt x="1" y="938"/>
                    <a:pt x="667" y="1034"/>
                    <a:pt x="765" y="1110"/>
                  </a:cubicBezTo>
                  <a:cubicBezTo>
                    <a:pt x="835" y="1140"/>
                    <a:pt x="907" y="1173"/>
                    <a:pt x="977" y="1204"/>
                  </a:cubicBezTo>
                  <a:cubicBezTo>
                    <a:pt x="804" y="1297"/>
                    <a:pt x="629" y="1389"/>
                    <a:pt x="457" y="1485"/>
                  </a:cubicBezTo>
                  <a:cubicBezTo>
                    <a:pt x="389" y="1537"/>
                    <a:pt x="209" y="1568"/>
                    <a:pt x="275" y="1684"/>
                  </a:cubicBezTo>
                  <a:cubicBezTo>
                    <a:pt x="288" y="1703"/>
                    <a:pt x="311" y="1714"/>
                    <a:pt x="333" y="1714"/>
                  </a:cubicBezTo>
                  <a:cubicBezTo>
                    <a:pt x="345" y="1714"/>
                    <a:pt x="357" y="1710"/>
                    <a:pt x="367" y="1703"/>
                  </a:cubicBezTo>
                  <a:lnTo>
                    <a:pt x="367" y="1704"/>
                  </a:lnTo>
                  <a:cubicBezTo>
                    <a:pt x="612" y="1559"/>
                    <a:pt x="863" y="1425"/>
                    <a:pt x="1117" y="1297"/>
                  </a:cubicBezTo>
                  <a:lnTo>
                    <a:pt x="1117" y="1297"/>
                  </a:lnTo>
                  <a:cubicBezTo>
                    <a:pt x="1095" y="1384"/>
                    <a:pt x="1072" y="1470"/>
                    <a:pt x="1052" y="1558"/>
                  </a:cubicBezTo>
                  <a:cubicBezTo>
                    <a:pt x="968" y="1921"/>
                    <a:pt x="877" y="2282"/>
                    <a:pt x="815" y="2649"/>
                  </a:cubicBezTo>
                  <a:cubicBezTo>
                    <a:pt x="807" y="2699"/>
                    <a:pt x="842" y="2751"/>
                    <a:pt x="892" y="2758"/>
                  </a:cubicBezTo>
                  <a:cubicBezTo>
                    <a:pt x="896" y="2758"/>
                    <a:pt x="901" y="2759"/>
                    <a:pt x="905" y="2759"/>
                  </a:cubicBezTo>
                  <a:cubicBezTo>
                    <a:pt x="950" y="2759"/>
                    <a:pt x="987" y="2721"/>
                    <a:pt x="994" y="2676"/>
                  </a:cubicBezTo>
                  <a:cubicBezTo>
                    <a:pt x="1008" y="2589"/>
                    <a:pt x="1024" y="2504"/>
                    <a:pt x="1041" y="2418"/>
                  </a:cubicBezTo>
                  <a:cubicBezTo>
                    <a:pt x="1067" y="2280"/>
                    <a:pt x="1097" y="2131"/>
                    <a:pt x="1127" y="1981"/>
                  </a:cubicBezTo>
                  <a:cubicBezTo>
                    <a:pt x="1173" y="1765"/>
                    <a:pt x="1223" y="1552"/>
                    <a:pt x="1270" y="1338"/>
                  </a:cubicBezTo>
                  <a:cubicBezTo>
                    <a:pt x="1437" y="1622"/>
                    <a:pt x="1610" y="1902"/>
                    <a:pt x="1777" y="2184"/>
                  </a:cubicBezTo>
                  <a:cubicBezTo>
                    <a:pt x="1794" y="2209"/>
                    <a:pt x="1820" y="2221"/>
                    <a:pt x="1847" y="2221"/>
                  </a:cubicBezTo>
                  <a:cubicBezTo>
                    <a:pt x="1892" y="2221"/>
                    <a:pt x="1938" y="2187"/>
                    <a:pt x="1942" y="2136"/>
                  </a:cubicBezTo>
                  <a:cubicBezTo>
                    <a:pt x="1888" y="1943"/>
                    <a:pt x="1726" y="1782"/>
                    <a:pt x="1630" y="1596"/>
                  </a:cubicBezTo>
                  <a:cubicBezTo>
                    <a:pt x="1600" y="1547"/>
                    <a:pt x="1570" y="1499"/>
                    <a:pt x="1539" y="1450"/>
                  </a:cubicBezTo>
                  <a:lnTo>
                    <a:pt x="1539" y="1450"/>
                  </a:lnTo>
                  <a:cubicBezTo>
                    <a:pt x="1752" y="1543"/>
                    <a:pt x="1966" y="1631"/>
                    <a:pt x="2185" y="1709"/>
                  </a:cubicBezTo>
                  <a:cubicBezTo>
                    <a:pt x="2194" y="1711"/>
                    <a:pt x="2202" y="1712"/>
                    <a:pt x="2209" y="1712"/>
                  </a:cubicBezTo>
                  <a:cubicBezTo>
                    <a:pt x="2296" y="1712"/>
                    <a:pt x="2322" y="1567"/>
                    <a:pt x="2229" y="1539"/>
                  </a:cubicBezTo>
                  <a:cubicBezTo>
                    <a:pt x="1950" y="1441"/>
                    <a:pt x="1673" y="1333"/>
                    <a:pt x="1398" y="1227"/>
                  </a:cubicBezTo>
                  <a:cubicBezTo>
                    <a:pt x="1386" y="1210"/>
                    <a:pt x="1376" y="1192"/>
                    <a:pt x="1366" y="1174"/>
                  </a:cubicBezTo>
                  <a:cubicBezTo>
                    <a:pt x="1663" y="1032"/>
                    <a:pt x="1964" y="897"/>
                    <a:pt x="2267" y="768"/>
                  </a:cubicBezTo>
                  <a:cubicBezTo>
                    <a:pt x="2340" y="739"/>
                    <a:pt x="2337" y="624"/>
                    <a:pt x="2267" y="594"/>
                  </a:cubicBezTo>
                  <a:cubicBezTo>
                    <a:pt x="1943" y="655"/>
                    <a:pt x="1640" y="850"/>
                    <a:pt x="1339" y="1012"/>
                  </a:cubicBezTo>
                  <a:cubicBezTo>
                    <a:pt x="1368" y="873"/>
                    <a:pt x="1396" y="732"/>
                    <a:pt x="1419" y="592"/>
                  </a:cubicBezTo>
                  <a:cubicBezTo>
                    <a:pt x="1443" y="467"/>
                    <a:pt x="1475" y="339"/>
                    <a:pt x="1505" y="215"/>
                  </a:cubicBezTo>
                  <a:cubicBezTo>
                    <a:pt x="1513" y="178"/>
                    <a:pt x="1521" y="141"/>
                    <a:pt x="1532" y="105"/>
                  </a:cubicBezTo>
                  <a:cubicBezTo>
                    <a:pt x="1545" y="73"/>
                    <a:pt x="1550" y="33"/>
                    <a:pt x="1513" y="10"/>
                  </a:cubicBezTo>
                  <a:cubicBezTo>
                    <a:pt x="1501" y="4"/>
                    <a:pt x="1491" y="1"/>
                    <a:pt x="148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" name="Google Shape;414;p19"/>
            <p:cNvSpPr/>
            <p:nvPr/>
          </p:nvSpPr>
          <p:spPr>
            <a:xfrm>
              <a:off x="8643341" y="1796312"/>
              <a:ext cx="129319" cy="147320"/>
            </a:xfrm>
            <a:custGeom>
              <a:avLst/>
              <a:gdLst/>
              <a:ahLst/>
              <a:cxnLst/>
              <a:rect l="l" t="t" r="r" b="b"/>
              <a:pathLst>
                <a:path w="1875" h="2136" extrusionOk="0">
                  <a:moveTo>
                    <a:pt x="618" y="0"/>
                  </a:moveTo>
                  <a:cubicBezTo>
                    <a:pt x="612" y="0"/>
                    <a:pt x="607" y="1"/>
                    <a:pt x="602" y="3"/>
                  </a:cubicBezTo>
                  <a:cubicBezTo>
                    <a:pt x="528" y="29"/>
                    <a:pt x="551" y="116"/>
                    <a:pt x="576" y="170"/>
                  </a:cubicBezTo>
                  <a:cubicBezTo>
                    <a:pt x="620" y="297"/>
                    <a:pt x="648" y="428"/>
                    <a:pt x="680" y="558"/>
                  </a:cubicBezTo>
                  <a:cubicBezTo>
                    <a:pt x="711" y="711"/>
                    <a:pt x="739" y="863"/>
                    <a:pt x="766" y="1016"/>
                  </a:cubicBezTo>
                  <a:cubicBezTo>
                    <a:pt x="598" y="1055"/>
                    <a:pt x="431" y="1097"/>
                    <a:pt x="260" y="1121"/>
                  </a:cubicBezTo>
                  <a:cubicBezTo>
                    <a:pt x="234" y="1124"/>
                    <a:pt x="208" y="1125"/>
                    <a:pt x="181" y="1125"/>
                  </a:cubicBezTo>
                  <a:cubicBezTo>
                    <a:pt x="141" y="1125"/>
                    <a:pt x="102" y="1122"/>
                    <a:pt x="63" y="1115"/>
                  </a:cubicBezTo>
                  <a:cubicBezTo>
                    <a:pt x="62" y="1115"/>
                    <a:pt x="61" y="1115"/>
                    <a:pt x="60" y="1115"/>
                  </a:cubicBezTo>
                  <a:cubicBezTo>
                    <a:pt x="19" y="1115"/>
                    <a:pt x="1" y="1180"/>
                    <a:pt x="40" y="1202"/>
                  </a:cubicBezTo>
                  <a:cubicBezTo>
                    <a:pt x="87" y="1205"/>
                    <a:pt x="133" y="1206"/>
                    <a:pt x="179" y="1206"/>
                  </a:cubicBezTo>
                  <a:cubicBezTo>
                    <a:pt x="359" y="1206"/>
                    <a:pt x="538" y="1185"/>
                    <a:pt x="717" y="1154"/>
                  </a:cubicBezTo>
                  <a:lnTo>
                    <a:pt x="717" y="1154"/>
                  </a:lnTo>
                  <a:cubicBezTo>
                    <a:pt x="698" y="1188"/>
                    <a:pt x="680" y="1221"/>
                    <a:pt x="662" y="1255"/>
                  </a:cubicBezTo>
                  <a:cubicBezTo>
                    <a:pt x="519" y="1520"/>
                    <a:pt x="372" y="1781"/>
                    <a:pt x="254" y="2058"/>
                  </a:cubicBezTo>
                  <a:cubicBezTo>
                    <a:pt x="242" y="2086"/>
                    <a:pt x="256" y="2120"/>
                    <a:pt x="284" y="2132"/>
                  </a:cubicBezTo>
                  <a:cubicBezTo>
                    <a:pt x="291" y="2134"/>
                    <a:pt x="298" y="2136"/>
                    <a:pt x="304" y="2136"/>
                  </a:cubicBezTo>
                  <a:cubicBezTo>
                    <a:pt x="345" y="2136"/>
                    <a:pt x="361" y="2085"/>
                    <a:pt x="375" y="2050"/>
                  </a:cubicBezTo>
                  <a:cubicBezTo>
                    <a:pt x="497" y="1783"/>
                    <a:pt x="634" y="1523"/>
                    <a:pt x="771" y="1264"/>
                  </a:cubicBezTo>
                  <a:cubicBezTo>
                    <a:pt x="780" y="1245"/>
                    <a:pt x="791" y="1227"/>
                    <a:pt x="801" y="1207"/>
                  </a:cubicBezTo>
                  <a:cubicBezTo>
                    <a:pt x="836" y="1409"/>
                    <a:pt x="870" y="1611"/>
                    <a:pt x="907" y="1813"/>
                  </a:cubicBezTo>
                  <a:cubicBezTo>
                    <a:pt x="913" y="1848"/>
                    <a:pt x="938" y="1863"/>
                    <a:pt x="963" y="1863"/>
                  </a:cubicBezTo>
                  <a:cubicBezTo>
                    <a:pt x="999" y="1863"/>
                    <a:pt x="1036" y="1834"/>
                    <a:pt x="1027" y="1788"/>
                  </a:cubicBezTo>
                  <a:cubicBezTo>
                    <a:pt x="987" y="1565"/>
                    <a:pt x="945" y="1341"/>
                    <a:pt x="905" y="1119"/>
                  </a:cubicBezTo>
                  <a:cubicBezTo>
                    <a:pt x="1203" y="1056"/>
                    <a:pt x="1501" y="979"/>
                    <a:pt x="1799" y="940"/>
                  </a:cubicBezTo>
                  <a:cubicBezTo>
                    <a:pt x="1875" y="927"/>
                    <a:pt x="1863" y="809"/>
                    <a:pt x="1792" y="809"/>
                  </a:cubicBezTo>
                  <a:cubicBezTo>
                    <a:pt x="1788" y="809"/>
                    <a:pt x="1784" y="809"/>
                    <a:pt x="1780" y="810"/>
                  </a:cubicBezTo>
                  <a:cubicBezTo>
                    <a:pt x="1546" y="848"/>
                    <a:pt x="1314" y="896"/>
                    <a:pt x="1082" y="945"/>
                  </a:cubicBezTo>
                  <a:cubicBezTo>
                    <a:pt x="1030" y="955"/>
                    <a:pt x="977" y="966"/>
                    <a:pt x="926" y="979"/>
                  </a:cubicBezTo>
                  <a:cubicBezTo>
                    <a:pt x="1024" y="805"/>
                    <a:pt x="1125" y="633"/>
                    <a:pt x="1216" y="456"/>
                  </a:cubicBezTo>
                  <a:cubicBezTo>
                    <a:pt x="1248" y="411"/>
                    <a:pt x="1278" y="364"/>
                    <a:pt x="1309" y="318"/>
                  </a:cubicBezTo>
                  <a:cubicBezTo>
                    <a:pt x="1327" y="304"/>
                    <a:pt x="1334" y="279"/>
                    <a:pt x="1322" y="260"/>
                  </a:cubicBezTo>
                  <a:cubicBezTo>
                    <a:pt x="1312" y="245"/>
                    <a:pt x="1301" y="239"/>
                    <a:pt x="1289" y="239"/>
                  </a:cubicBezTo>
                  <a:cubicBezTo>
                    <a:pt x="1267" y="239"/>
                    <a:pt x="1245" y="260"/>
                    <a:pt x="1234" y="283"/>
                  </a:cubicBezTo>
                  <a:cubicBezTo>
                    <a:pt x="1206" y="326"/>
                    <a:pt x="1180" y="371"/>
                    <a:pt x="1155" y="414"/>
                  </a:cubicBezTo>
                  <a:cubicBezTo>
                    <a:pt x="1043" y="565"/>
                    <a:pt x="950" y="727"/>
                    <a:pt x="860" y="890"/>
                  </a:cubicBezTo>
                  <a:cubicBezTo>
                    <a:pt x="815" y="683"/>
                    <a:pt x="766" y="0"/>
                    <a:pt x="61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" name="Google Shape;415;p19"/>
            <p:cNvSpPr/>
            <p:nvPr/>
          </p:nvSpPr>
          <p:spPr>
            <a:xfrm>
              <a:off x="8796747" y="1163671"/>
              <a:ext cx="264629" cy="321765"/>
            </a:xfrm>
            <a:custGeom>
              <a:avLst/>
              <a:gdLst/>
              <a:ahLst/>
              <a:cxnLst/>
              <a:rect l="l" t="t" r="r" b="b"/>
              <a:pathLst>
                <a:path w="5368" h="6527" extrusionOk="0">
                  <a:moveTo>
                    <a:pt x="2343" y="1"/>
                  </a:moveTo>
                  <a:cubicBezTo>
                    <a:pt x="2262" y="1"/>
                    <a:pt x="2232" y="152"/>
                    <a:pt x="2213" y="220"/>
                  </a:cubicBezTo>
                  <a:lnTo>
                    <a:pt x="2212" y="220"/>
                  </a:lnTo>
                  <a:cubicBezTo>
                    <a:pt x="2151" y="461"/>
                    <a:pt x="2121" y="707"/>
                    <a:pt x="2097" y="954"/>
                  </a:cubicBezTo>
                  <a:cubicBezTo>
                    <a:pt x="2060" y="1332"/>
                    <a:pt x="2030" y="1711"/>
                    <a:pt x="1976" y="2087"/>
                  </a:cubicBezTo>
                  <a:cubicBezTo>
                    <a:pt x="1786" y="1874"/>
                    <a:pt x="1526" y="1743"/>
                    <a:pt x="1303" y="1572"/>
                  </a:cubicBezTo>
                  <a:cubicBezTo>
                    <a:pt x="1068" y="1398"/>
                    <a:pt x="837" y="1214"/>
                    <a:pt x="602" y="1039"/>
                  </a:cubicBezTo>
                  <a:cubicBezTo>
                    <a:pt x="592" y="1033"/>
                    <a:pt x="583" y="1030"/>
                    <a:pt x="573" y="1030"/>
                  </a:cubicBezTo>
                  <a:cubicBezTo>
                    <a:pt x="539" y="1030"/>
                    <a:pt x="510" y="1068"/>
                    <a:pt x="526" y="1105"/>
                  </a:cubicBezTo>
                  <a:cubicBezTo>
                    <a:pt x="555" y="1161"/>
                    <a:pt x="598" y="1210"/>
                    <a:pt x="632" y="1265"/>
                  </a:cubicBezTo>
                  <a:cubicBezTo>
                    <a:pt x="802" y="1542"/>
                    <a:pt x="892" y="1856"/>
                    <a:pt x="1030" y="2149"/>
                  </a:cubicBezTo>
                  <a:cubicBezTo>
                    <a:pt x="1088" y="2279"/>
                    <a:pt x="1156" y="2405"/>
                    <a:pt x="1222" y="2532"/>
                  </a:cubicBezTo>
                  <a:cubicBezTo>
                    <a:pt x="1288" y="2664"/>
                    <a:pt x="1337" y="2806"/>
                    <a:pt x="1393" y="2943"/>
                  </a:cubicBezTo>
                  <a:cubicBezTo>
                    <a:pt x="1147" y="3153"/>
                    <a:pt x="880" y="3334"/>
                    <a:pt x="630" y="3538"/>
                  </a:cubicBezTo>
                  <a:cubicBezTo>
                    <a:pt x="518" y="3632"/>
                    <a:pt x="416" y="3734"/>
                    <a:pt x="311" y="3834"/>
                  </a:cubicBezTo>
                  <a:cubicBezTo>
                    <a:pt x="224" y="3917"/>
                    <a:pt x="122" y="3982"/>
                    <a:pt x="26" y="4053"/>
                  </a:cubicBezTo>
                  <a:cubicBezTo>
                    <a:pt x="1" y="4074"/>
                    <a:pt x="0" y="4109"/>
                    <a:pt x="20" y="4133"/>
                  </a:cubicBezTo>
                  <a:cubicBezTo>
                    <a:pt x="34" y="4147"/>
                    <a:pt x="55" y="4152"/>
                    <a:pt x="79" y="4152"/>
                  </a:cubicBezTo>
                  <a:cubicBezTo>
                    <a:pt x="138" y="4152"/>
                    <a:pt x="216" y="4121"/>
                    <a:pt x="257" y="4109"/>
                  </a:cubicBezTo>
                  <a:cubicBezTo>
                    <a:pt x="413" y="4052"/>
                    <a:pt x="568" y="3993"/>
                    <a:pt x="730" y="3953"/>
                  </a:cubicBezTo>
                  <a:cubicBezTo>
                    <a:pt x="1092" y="3862"/>
                    <a:pt x="1454" y="3766"/>
                    <a:pt x="1816" y="3673"/>
                  </a:cubicBezTo>
                  <a:lnTo>
                    <a:pt x="1816" y="3673"/>
                  </a:lnTo>
                  <a:cubicBezTo>
                    <a:pt x="1677" y="3844"/>
                    <a:pt x="1560" y="4032"/>
                    <a:pt x="1461" y="4227"/>
                  </a:cubicBezTo>
                  <a:cubicBezTo>
                    <a:pt x="1343" y="4461"/>
                    <a:pt x="1253" y="4707"/>
                    <a:pt x="1126" y="4935"/>
                  </a:cubicBezTo>
                  <a:cubicBezTo>
                    <a:pt x="1009" y="5142"/>
                    <a:pt x="885" y="5347"/>
                    <a:pt x="808" y="5573"/>
                  </a:cubicBezTo>
                  <a:cubicBezTo>
                    <a:pt x="792" y="5618"/>
                    <a:pt x="778" y="5665"/>
                    <a:pt x="766" y="5711"/>
                  </a:cubicBezTo>
                  <a:cubicBezTo>
                    <a:pt x="756" y="5743"/>
                    <a:pt x="746" y="5780"/>
                    <a:pt x="763" y="5812"/>
                  </a:cubicBezTo>
                  <a:cubicBezTo>
                    <a:pt x="776" y="5834"/>
                    <a:pt x="797" y="5843"/>
                    <a:pt x="819" y="5843"/>
                  </a:cubicBezTo>
                  <a:cubicBezTo>
                    <a:pt x="846" y="5843"/>
                    <a:pt x="875" y="5830"/>
                    <a:pt x="897" y="5816"/>
                  </a:cubicBezTo>
                  <a:cubicBezTo>
                    <a:pt x="998" y="5749"/>
                    <a:pt x="1079" y="5658"/>
                    <a:pt x="1164" y="5574"/>
                  </a:cubicBezTo>
                  <a:cubicBezTo>
                    <a:pt x="1306" y="5425"/>
                    <a:pt x="1441" y="5268"/>
                    <a:pt x="1575" y="5113"/>
                  </a:cubicBezTo>
                  <a:cubicBezTo>
                    <a:pt x="1793" y="4855"/>
                    <a:pt x="2010" y="4594"/>
                    <a:pt x="2191" y="4308"/>
                  </a:cubicBezTo>
                  <a:lnTo>
                    <a:pt x="2191" y="4308"/>
                  </a:lnTo>
                  <a:cubicBezTo>
                    <a:pt x="2152" y="4578"/>
                    <a:pt x="2136" y="4850"/>
                    <a:pt x="2110" y="5121"/>
                  </a:cubicBezTo>
                  <a:cubicBezTo>
                    <a:pt x="2090" y="5363"/>
                    <a:pt x="2052" y="5603"/>
                    <a:pt x="2037" y="5846"/>
                  </a:cubicBezTo>
                  <a:cubicBezTo>
                    <a:pt x="2031" y="6054"/>
                    <a:pt x="1999" y="6262"/>
                    <a:pt x="2001" y="6472"/>
                  </a:cubicBezTo>
                  <a:cubicBezTo>
                    <a:pt x="2002" y="6508"/>
                    <a:pt x="2028" y="6526"/>
                    <a:pt x="2053" y="6526"/>
                  </a:cubicBezTo>
                  <a:cubicBezTo>
                    <a:pt x="2077" y="6526"/>
                    <a:pt x="2102" y="6510"/>
                    <a:pt x="2104" y="6475"/>
                  </a:cubicBezTo>
                  <a:cubicBezTo>
                    <a:pt x="2129" y="6465"/>
                    <a:pt x="2146" y="6433"/>
                    <a:pt x="2159" y="6410"/>
                  </a:cubicBezTo>
                  <a:cubicBezTo>
                    <a:pt x="2188" y="6358"/>
                    <a:pt x="2213" y="6305"/>
                    <a:pt x="2239" y="6250"/>
                  </a:cubicBezTo>
                  <a:cubicBezTo>
                    <a:pt x="2342" y="6025"/>
                    <a:pt x="2424" y="5791"/>
                    <a:pt x="2502" y="5555"/>
                  </a:cubicBezTo>
                  <a:cubicBezTo>
                    <a:pt x="2583" y="5299"/>
                    <a:pt x="2672" y="5047"/>
                    <a:pt x="2744" y="4790"/>
                  </a:cubicBezTo>
                  <a:cubicBezTo>
                    <a:pt x="2816" y="4524"/>
                    <a:pt x="2860" y="4249"/>
                    <a:pt x="2958" y="3991"/>
                  </a:cubicBezTo>
                  <a:cubicBezTo>
                    <a:pt x="3171" y="4459"/>
                    <a:pt x="3431" y="4910"/>
                    <a:pt x="3756" y="5310"/>
                  </a:cubicBezTo>
                  <a:cubicBezTo>
                    <a:pt x="3798" y="5361"/>
                    <a:pt x="3844" y="5410"/>
                    <a:pt x="3889" y="5461"/>
                  </a:cubicBezTo>
                  <a:cubicBezTo>
                    <a:pt x="3922" y="5490"/>
                    <a:pt x="3971" y="5572"/>
                    <a:pt x="4019" y="5572"/>
                  </a:cubicBezTo>
                  <a:cubicBezTo>
                    <a:pt x="4033" y="5572"/>
                    <a:pt x="4046" y="5566"/>
                    <a:pt x="4059" y="5551"/>
                  </a:cubicBezTo>
                  <a:cubicBezTo>
                    <a:pt x="4084" y="5512"/>
                    <a:pt x="4062" y="5470"/>
                    <a:pt x="4058" y="5425"/>
                  </a:cubicBezTo>
                  <a:cubicBezTo>
                    <a:pt x="4027" y="5265"/>
                    <a:pt x="3992" y="5099"/>
                    <a:pt x="3957" y="4938"/>
                  </a:cubicBezTo>
                  <a:cubicBezTo>
                    <a:pt x="3833" y="4370"/>
                    <a:pt x="3676" y="3814"/>
                    <a:pt x="3584" y="3240"/>
                  </a:cubicBezTo>
                  <a:cubicBezTo>
                    <a:pt x="4058" y="3160"/>
                    <a:pt x="4514" y="2983"/>
                    <a:pt x="4936" y="2753"/>
                  </a:cubicBezTo>
                  <a:cubicBezTo>
                    <a:pt x="5007" y="2717"/>
                    <a:pt x="5085" y="2678"/>
                    <a:pt x="5162" y="2639"/>
                  </a:cubicBezTo>
                  <a:cubicBezTo>
                    <a:pt x="5217" y="2606"/>
                    <a:pt x="5286" y="2587"/>
                    <a:pt x="5331" y="2540"/>
                  </a:cubicBezTo>
                  <a:cubicBezTo>
                    <a:pt x="5367" y="2487"/>
                    <a:pt x="5312" y="2442"/>
                    <a:pt x="5264" y="2427"/>
                  </a:cubicBezTo>
                  <a:cubicBezTo>
                    <a:pt x="5199" y="2398"/>
                    <a:pt x="5130" y="2377"/>
                    <a:pt x="5059" y="2366"/>
                  </a:cubicBezTo>
                  <a:cubicBezTo>
                    <a:pt x="4933" y="2347"/>
                    <a:pt x="4804" y="2342"/>
                    <a:pt x="4676" y="2342"/>
                  </a:cubicBezTo>
                  <a:cubicBezTo>
                    <a:pt x="4663" y="2342"/>
                    <a:pt x="4650" y="2342"/>
                    <a:pt x="4637" y="2342"/>
                  </a:cubicBezTo>
                  <a:cubicBezTo>
                    <a:pt x="4452" y="2349"/>
                    <a:pt x="4267" y="2364"/>
                    <a:pt x="4084" y="2388"/>
                  </a:cubicBezTo>
                  <a:cubicBezTo>
                    <a:pt x="3854" y="2418"/>
                    <a:pt x="3625" y="2463"/>
                    <a:pt x="3393" y="2463"/>
                  </a:cubicBezTo>
                  <a:cubicBezTo>
                    <a:pt x="3466" y="2284"/>
                    <a:pt x="3569" y="2113"/>
                    <a:pt x="3637" y="1930"/>
                  </a:cubicBezTo>
                  <a:cubicBezTo>
                    <a:pt x="3765" y="1587"/>
                    <a:pt x="3882" y="1234"/>
                    <a:pt x="3942" y="871"/>
                  </a:cubicBezTo>
                  <a:cubicBezTo>
                    <a:pt x="3945" y="809"/>
                    <a:pt x="3993" y="708"/>
                    <a:pt x="3926" y="668"/>
                  </a:cubicBezTo>
                  <a:cubicBezTo>
                    <a:pt x="3919" y="662"/>
                    <a:pt x="3910" y="660"/>
                    <a:pt x="3900" y="660"/>
                  </a:cubicBezTo>
                  <a:cubicBezTo>
                    <a:pt x="3800" y="660"/>
                    <a:pt x="3597" y="943"/>
                    <a:pt x="3538" y="1002"/>
                  </a:cubicBezTo>
                  <a:cubicBezTo>
                    <a:pt x="3406" y="1160"/>
                    <a:pt x="3268" y="1312"/>
                    <a:pt x="3152" y="1481"/>
                  </a:cubicBezTo>
                  <a:cubicBezTo>
                    <a:pt x="3058" y="1612"/>
                    <a:pt x="2980" y="1754"/>
                    <a:pt x="2884" y="1884"/>
                  </a:cubicBezTo>
                  <a:cubicBezTo>
                    <a:pt x="2837" y="1556"/>
                    <a:pt x="2759" y="1233"/>
                    <a:pt x="2678" y="911"/>
                  </a:cubicBezTo>
                  <a:cubicBezTo>
                    <a:pt x="2616" y="674"/>
                    <a:pt x="2553" y="434"/>
                    <a:pt x="2473" y="201"/>
                  </a:cubicBezTo>
                  <a:cubicBezTo>
                    <a:pt x="2446" y="141"/>
                    <a:pt x="2436" y="70"/>
                    <a:pt x="2393" y="18"/>
                  </a:cubicBezTo>
                  <a:cubicBezTo>
                    <a:pt x="2374" y="6"/>
                    <a:pt x="2358" y="1"/>
                    <a:pt x="2343" y="1"/>
                  </a:cubicBezTo>
                  <a:close/>
                </a:path>
              </a:pathLst>
            </a:custGeom>
            <a:solidFill>
              <a:schemeClr val="dk2"/>
            </a:solidFill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" name="Google Shape;416;p19"/>
            <p:cNvSpPr/>
            <p:nvPr/>
          </p:nvSpPr>
          <p:spPr>
            <a:xfrm>
              <a:off x="9030088" y="1943618"/>
              <a:ext cx="39589" cy="30761"/>
            </a:xfrm>
            <a:custGeom>
              <a:avLst/>
              <a:gdLst/>
              <a:ahLst/>
              <a:cxnLst/>
              <a:rect l="l" t="t" r="r" b="b"/>
              <a:pathLst>
                <a:path w="574" h="446" extrusionOk="0">
                  <a:moveTo>
                    <a:pt x="287" y="1"/>
                  </a:moveTo>
                  <a:cubicBezTo>
                    <a:pt x="1" y="1"/>
                    <a:pt x="0" y="446"/>
                    <a:pt x="287" y="446"/>
                  </a:cubicBezTo>
                  <a:cubicBezTo>
                    <a:pt x="573" y="446"/>
                    <a:pt x="573" y="1"/>
                    <a:pt x="28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9_1">
    <p:spTree>
      <p:nvGrpSpPr>
        <p:cNvPr id="1" name="Shape 4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8" name="Google Shape;418;p20"/>
          <p:cNvGrpSpPr/>
          <p:nvPr/>
        </p:nvGrpSpPr>
        <p:grpSpPr>
          <a:xfrm>
            <a:off x="10600" y="3079395"/>
            <a:ext cx="9063061" cy="2082993"/>
            <a:chOff x="10600" y="3079395"/>
            <a:chExt cx="9063061" cy="2082993"/>
          </a:xfrm>
        </p:grpSpPr>
        <p:sp>
          <p:nvSpPr>
            <p:cNvPr id="419" name="Google Shape;419;p20"/>
            <p:cNvSpPr/>
            <p:nvPr/>
          </p:nvSpPr>
          <p:spPr>
            <a:xfrm rot="5902591">
              <a:off x="887535" y="4779625"/>
              <a:ext cx="265744" cy="289677"/>
            </a:xfrm>
            <a:custGeom>
              <a:avLst/>
              <a:gdLst/>
              <a:ahLst/>
              <a:cxnLst/>
              <a:rect l="l" t="t" r="r" b="b"/>
              <a:pathLst>
                <a:path w="3853" h="4200" extrusionOk="0">
                  <a:moveTo>
                    <a:pt x="2412" y="1"/>
                  </a:moveTo>
                  <a:cubicBezTo>
                    <a:pt x="2368" y="1"/>
                    <a:pt x="2325" y="23"/>
                    <a:pt x="2305" y="78"/>
                  </a:cubicBezTo>
                  <a:lnTo>
                    <a:pt x="2306" y="78"/>
                  </a:lnTo>
                  <a:cubicBezTo>
                    <a:pt x="2179" y="478"/>
                    <a:pt x="2037" y="874"/>
                    <a:pt x="1898" y="1269"/>
                  </a:cubicBezTo>
                  <a:cubicBezTo>
                    <a:pt x="1871" y="1351"/>
                    <a:pt x="1841" y="1432"/>
                    <a:pt x="1814" y="1512"/>
                  </a:cubicBezTo>
                  <a:cubicBezTo>
                    <a:pt x="1678" y="1317"/>
                    <a:pt x="1539" y="1124"/>
                    <a:pt x="1389" y="941"/>
                  </a:cubicBezTo>
                  <a:cubicBezTo>
                    <a:pt x="1304" y="813"/>
                    <a:pt x="1214" y="687"/>
                    <a:pt x="1097" y="586"/>
                  </a:cubicBezTo>
                  <a:cubicBezTo>
                    <a:pt x="1060" y="553"/>
                    <a:pt x="1043" y="499"/>
                    <a:pt x="998" y="478"/>
                  </a:cubicBezTo>
                  <a:cubicBezTo>
                    <a:pt x="991" y="476"/>
                    <a:pt x="985" y="474"/>
                    <a:pt x="979" y="474"/>
                  </a:cubicBezTo>
                  <a:cubicBezTo>
                    <a:pt x="946" y="474"/>
                    <a:pt x="920" y="515"/>
                    <a:pt x="941" y="546"/>
                  </a:cubicBezTo>
                  <a:cubicBezTo>
                    <a:pt x="968" y="581"/>
                    <a:pt x="1002" y="606"/>
                    <a:pt x="1026" y="643"/>
                  </a:cubicBezTo>
                  <a:cubicBezTo>
                    <a:pt x="1101" y="773"/>
                    <a:pt x="1195" y="891"/>
                    <a:pt x="1286" y="1011"/>
                  </a:cubicBezTo>
                  <a:cubicBezTo>
                    <a:pt x="1328" y="1080"/>
                    <a:pt x="1370" y="1150"/>
                    <a:pt x="1416" y="1216"/>
                  </a:cubicBezTo>
                  <a:cubicBezTo>
                    <a:pt x="1516" y="1360"/>
                    <a:pt x="1615" y="1505"/>
                    <a:pt x="1715" y="1651"/>
                  </a:cubicBezTo>
                  <a:cubicBezTo>
                    <a:pt x="1191" y="1437"/>
                    <a:pt x="670" y="1217"/>
                    <a:pt x="158" y="1010"/>
                  </a:cubicBezTo>
                  <a:lnTo>
                    <a:pt x="158" y="1010"/>
                  </a:lnTo>
                  <a:cubicBezTo>
                    <a:pt x="0" y="1067"/>
                    <a:pt x="108" y="1258"/>
                    <a:pt x="240" y="1261"/>
                  </a:cubicBezTo>
                  <a:cubicBezTo>
                    <a:pt x="519" y="1364"/>
                    <a:pt x="791" y="1482"/>
                    <a:pt x="1060" y="1609"/>
                  </a:cubicBezTo>
                  <a:cubicBezTo>
                    <a:pt x="1266" y="1693"/>
                    <a:pt x="1474" y="1788"/>
                    <a:pt x="1680" y="1883"/>
                  </a:cubicBezTo>
                  <a:cubicBezTo>
                    <a:pt x="1522" y="2309"/>
                    <a:pt x="1355" y="2732"/>
                    <a:pt x="1198" y="3157"/>
                  </a:cubicBezTo>
                  <a:cubicBezTo>
                    <a:pt x="1174" y="3340"/>
                    <a:pt x="749" y="4166"/>
                    <a:pt x="1009" y="4198"/>
                  </a:cubicBezTo>
                  <a:cubicBezTo>
                    <a:pt x="1014" y="4199"/>
                    <a:pt x="1019" y="4199"/>
                    <a:pt x="1023" y="4199"/>
                  </a:cubicBezTo>
                  <a:cubicBezTo>
                    <a:pt x="1096" y="4199"/>
                    <a:pt x="1141" y="4110"/>
                    <a:pt x="1090" y="4053"/>
                  </a:cubicBezTo>
                  <a:cubicBezTo>
                    <a:pt x="1317" y="3351"/>
                    <a:pt x="1600" y="2665"/>
                    <a:pt x="1879" y="1977"/>
                  </a:cubicBezTo>
                  <a:lnTo>
                    <a:pt x="1962" y="2015"/>
                  </a:lnTo>
                  <a:cubicBezTo>
                    <a:pt x="2338" y="2573"/>
                    <a:pt x="2712" y="3133"/>
                    <a:pt x="3094" y="3686"/>
                  </a:cubicBezTo>
                  <a:cubicBezTo>
                    <a:pt x="3115" y="3720"/>
                    <a:pt x="3152" y="3740"/>
                    <a:pt x="3190" y="3740"/>
                  </a:cubicBezTo>
                  <a:cubicBezTo>
                    <a:pt x="3207" y="3740"/>
                    <a:pt x="3224" y="3736"/>
                    <a:pt x="3240" y="3727"/>
                  </a:cubicBezTo>
                  <a:cubicBezTo>
                    <a:pt x="3288" y="3699"/>
                    <a:pt x="3304" y="3630"/>
                    <a:pt x="3272" y="3584"/>
                  </a:cubicBezTo>
                  <a:cubicBezTo>
                    <a:pt x="2942" y="3111"/>
                    <a:pt x="2607" y="2642"/>
                    <a:pt x="2274" y="2172"/>
                  </a:cubicBezTo>
                  <a:cubicBezTo>
                    <a:pt x="2269" y="2165"/>
                    <a:pt x="2264" y="2158"/>
                    <a:pt x="2259" y="2151"/>
                  </a:cubicBezTo>
                  <a:lnTo>
                    <a:pt x="2259" y="2151"/>
                  </a:lnTo>
                  <a:cubicBezTo>
                    <a:pt x="2659" y="2331"/>
                    <a:pt x="3062" y="2494"/>
                    <a:pt x="3476" y="2589"/>
                  </a:cubicBezTo>
                  <a:cubicBezTo>
                    <a:pt x="3853" y="2316"/>
                    <a:pt x="2863" y="2153"/>
                    <a:pt x="2701" y="2040"/>
                  </a:cubicBezTo>
                  <a:cubicBezTo>
                    <a:pt x="2461" y="1950"/>
                    <a:pt x="2223" y="1856"/>
                    <a:pt x="1984" y="1760"/>
                  </a:cubicBezTo>
                  <a:cubicBezTo>
                    <a:pt x="1981" y="1754"/>
                    <a:pt x="1976" y="1750"/>
                    <a:pt x="1973" y="1744"/>
                  </a:cubicBezTo>
                  <a:cubicBezTo>
                    <a:pt x="2180" y="1226"/>
                    <a:pt x="2381" y="707"/>
                    <a:pt x="2548" y="175"/>
                  </a:cubicBezTo>
                  <a:cubicBezTo>
                    <a:pt x="2583" y="77"/>
                    <a:pt x="2494" y="1"/>
                    <a:pt x="241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" name="Google Shape;420;p20"/>
            <p:cNvSpPr/>
            <p:nvPr/>
          </p:nvSpPr>
          <p:spPr>
            <a:xfrm>
              <a:off x="8895165" y="3756480"/>
              <a:ext cx="161390" cy="190288"/>
            </a:xfrm>
            <a:custGeom>
              <a:avLst/>
              <a:gdLst/>
              <a:ahLst/>
              <a:cxnLst/>
              <a:rect l="l" t="t" r="r" b="b"/>
              <a:pathLst>
                <a:path w="2340" h="2759" extrusionOk="0">
                  <a:moveTo>
                    <a:pt x="1481" y="1"/>
                  </a:moveTo>
                  <a:cubicBezTo>
                    <a:pt x="1436" y="1"/>
                    <a:pt x="1417" y="66"/>
                    <a:pt x="1411" y="110"/>
                  </a:cubicBezTo>
                  <a:cubicBezTo>
                    <a:pt x="1396" y="170"/>
                    <a:pt x="1381" y="231"/>
                    <a:pt x="1372" y="293"/>
                  </a:cubicBezTo>
                  <a:cubicBezTo>
                    <a:pt x="1350" y="421"/>
                    <a:pt x="1320" y="548"/>
                    <a:pt x="1287" y="674"/>
                  </a:cubicBezTo>
                  <a:cubicBezTo>
                    <a:pt x="1263" y="759"/>
                    <a:pt x="1238" y="844"/>
                    <a:pt x="1215" y="929"/>
                  </a:cubicBezTo>
                  <a:cubicBezTo>
                    <a:pt x="1053" y="659"/>
                    <a:pt x="901" y="381"/>
                    <a:pt x="781" y="87"/>
                  </a:cubicBezTo>
                  <a:cubicBezTo>
                    <a:pt x="783" y="35"/>
                    <a:pt x="746" y="9"/>
                    <a:pt x="707" y="9"/>
                  </a:cubicBezTo>
                  <a:cubicBezTo>
                    <a:pt x="668" y="9"/>
                    <a:pt x="627" y="36"/>
                    <a:pt x="629" y="88"/>
                  </a:cubicBezTo>
                  <a:cubicBezTo>
                    <a:pt x="774" y="440"/>
                    <a:pt x="950" y="781"/>
                    <a:pt x="1140" y="1115"/>
                  </a:cubicBezTo>
                  <a:cubicBezTo>
                    <a:pt x="1135" y="1118"/>
                    <a:pt x="1129" y="1122"/>
                    <a:pt x="1123" y="1125"/>
                  </a:cubicBezTo>
                  <a:cubicBezTo>
                    <a:pt x="811" y="1011"/>
                    <a:pt x="502" y="833"/>
                    <a:pt x="189" y="771"/>
                  </a:cubicBezTo>
                  <a:lnTo>
                    <a:pt x="189" y="771"/>
                  </a:lnTo>
                  <a:cubicBezTo>
                    <a:pt x="0" y="937"/>
                    <a:pt x="668" y="1035"/>
                    <a:pt x="765" y="1110"/>
                  </a:cubicBezTo>
                  <a:cubicBezTo>
                    <a:pt x="836" y="1142"/>
                    <a:pt x="906" y="1173"/>
                    <a:pt x="978" y="1204"/>
                  </a:cubicBezTo>
                  <a:cubicBezTo>
                    <a:pt x="804" y="1298"/>
                    <a:pt x="629" y="1389"/>
                    <a:pt x="457" y="1486"/>
                  </a:cubicBezTo>
                  <a:cubicBezTo>
                    <a:pt x="389" y="1537"/>
                    <a:pt x="209" y="1569"/>
                    <a:pt x="276" y="1686"/>
                  </a:cubicBezTo>
                  <a:cubicBezTo>
                    <a:pt x="288" y="1704"/>
                    <a:pt x="310" y="1714"/>
                    <a:pt x="332" y="1714"/>
                  </a:cubicBezTo>
                  <a:cubicBezTo>
                    <a:pt x="344" y="1714"/>
                    <a:pt x="357" y="1711"/>
                    <a:pt x="367" y="1704"/>
                  </a:cubicBezTo>
                  <a:cubicBezTo>
                    <a:pt x="611" y="1559"/>
                    <a:pt x="863" y="1426"/>
                    <a:pt x="1117" y="1298"/>
                  </a:cubicBezTo>
                  <a:lnTo>
                    <a:pt x="1117" y="1298"/>
                  </a:lnTo>
                  <a:cubicBezTo>
                    <a:pt x="1095" y="1385"/>
                    <a:pt x="1072" y="1471"/>
                    <a:pt x="1052" y="1558"/>
                  </a:cubicBezTo>
                  <a:cubicBezTo>
                    <a:pt x="969" y="1921"/>
                    <a:pt x="878" y="2283"/>
                    <a:pt x="814" y="2649"/>
                  </a:cubicBezTo>
                  <a:cubicBezTo>
                    <a:pt x="806" y="2699"/>
                    <a:pt x="842" y="2751"/>
                    <a:pt x="893" y="2758"/>
                  </a:cubicBezTo>
                  <a:cubicBezTo>
                    <a:pt x="897" y="2758"/>
                    <a:pt x="901" y="2759"/>
                    <a:pt x="906" y="2759"/>
                  </a:cubicBezTo>
                  <a:cubicBezTo>
                    <a:pt x="951" y="2759"/>
                    <a:pt x="988" y="2721"/>
                    <a:pt x="994" y="2676"/>
                  </a:cubicBezTo>
                  <a:cubicBezTo>
                    <a:pt x="1008" y="2589"/>
                    <a:pt x="1024" y="2504"/>
                    <a:pt x="1040" y="2419"/>
                  </a:cubicBezTo>
                  <a:cubicBezTo>
                    <a:pt x="1067" y="2280"/>
                    <a:pt x="1097" y="2131"/>
                    <a:pt x="1128" y="1981"/>
                  </a:cubicBezTo>
                  <a:cubicBezTo>
                    <a:pt x="1173" y="1766"/>
                    <a:pt x="1222" y="1552"/>
                    <a:pt x="1270" y="1337"/>
                  </a:cubicBezTo>
                  <a:cubicBezTo>
                    <a:pt x="1437" y="1622"/>
                    <a:pt x="1610" y="1903"/>
                    <a:pt x="1778" y="2184"/>
                  </a:cubicBezTo>
                  <a:cubicBezTo>
                    <a:pt x="1794" y="2209"/>
                    <a:pt x="1820" y="2221"/>
                    <a:pt x="1846" y="2221"/>
                  </a:cubicBezTo>
                  <a:cubicBezTo>
                    <a:pt x="1891" y="2221"/>
                    <a:pt x="1938" y="2187"/>
                    <a:pt x="1942" y="2136"/>
                  </a:cubicBezTo>
                  <a:cubicBezTo>
                    <a:pt x="1889" y="1943"/>
                    <a:pt x="1726" y="1782"/>
                    <a:pt x="1630" y="1596"/>
                  </a:cubicBezTo>
                  <a:cubicBezTo>
                    <a:pt x="1600" y="1547"/>
                    <a:pt x="1569" y="1499"/>
                    <a:pt x="1538" y="1450"/>
                  </a:cubicBezTo>
                  <a:lnTo>
                    <a:pt x="1538" y="1450"/>
                  </a:lnTo>
                  <a:cubicBezTo>
                    <a:pt x="1751" y="1543"/>
                    <a:pt x="1966" y="1631"/>
                    <a:pt x="2185" y="1709"/>
                  </a:cubicBezTo>
                  <a:cubicBezTo>
                    <a:pt x="2193" y="1711"/>
                    <a:pt x="2202" y="1712"/>
                    <a:pt x="2210" y="1712"/>
                  </a:cubicBezTo>
                  <a:cubicBezTo>
                    <a:pt x="2295" y="1712"/>
                    <a:pt x="2322" y="1567"/>
                    <a:pt x="2229" y="1540"/>
                  </a:cubicBezTo>
                  <a:cubicBezTo>
                    <a:pt x="1950" y="1441"/>
                    <a:pt x="1674" y="1333"/>
                    <a:pt x="1397" y="1227"/>
                  </a:cubicBezTo>
                  <a:cubicBezTo>
                    <a:pt x="1387" y="1210"/>
                    <a:pt x="1376" y="1192"/>
                    <a:pt x="1365" y="1175"/>
                  </a:cubicBezTo>
                  <a:cubicBezTo>
                    <a:pt x="1663" y="1032"/>
                    <a:pt x="1963" y="897"/>
                    <a:pt x="2268" y="768"/>
                  </a:cubicBezTo>
                  <a:cubicBezTo>
                    <a:pt x="2339" y="739"/>
                    <a:pt x="2338" y="624"/>
                    <a:pt x="2268" y="594"/>
                  </a:cubicBezTo>
                  <a:cubicBezTo>
                    <a:pt x="1944" y="655"/>
                    <a:pt x="1641" y="851"/>
                    <a:pt x="1339" y="1012"/>
                  </a:cubicBezTo>
                  <a:cubicBezTo>
                    <a:pt x="1368" y="873"/>
                    <a:pt x="1395" y="733"/>
                    <a:pt x="1418" y="592"/>
                  </a:cubicBezTo>
                  <a:cubicBezTo>
                    <a:pt x="1444" y="467"/>
                    <a:pt x="1476" y="339"/>
                    <a:pt x="1505" y="215"/>
                  </a:cubicBezTo>
                  <a:cubicBezTo>
                    <a:pt x="1513" y="178"/>
                    <a:pt x="1521" y="141"/>
                    <a:pt x="1531" y="105"/>
                  </a:cubicBezTo>
                  <a:cubicBezTo>
                    <a:pt x="1545" y="73"/>
                    <a:pt x="1551" y="34"/>
                    <a:pt x="1513" y="10"/>
                  </a:cubicBezTo>
                  <a:cubicBezTo>
                    <a:pt x="1501" y="4"/>
                    <a:pt x="1491" y="1"/>
                    <a:pt x="148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" name="Google Shape;421;p20"/>
            <p:cNvSpPr/>
            <p:nvPr/>
          </p:nvSpPr>
          <p:spPr>
            <a:xfrm>
              <a:off x="233981" y="3204199"/>
              <a:ext cx="129319" cy="147320"/>
            </a:xfrm>
            <a:custGeom>
              <a:avLst/>
              <a:gdLst/>
              <a:ahLst/>
              <a:cxnLst/>
              <a:rect l="l" t="t" r="r" b="b"/>
              <a:pathLst>
                <a:path w="1875" h="2136" extrusionOk="0">
                  <a:moveTo>
                    <a:pt x="618" y="0"/>
                  </a:moveTo>
                  <a:cubicBezTo>
                    <a:pt x="612" y="0"/>
                    <a:pt x="607" y="1"/>
                    <a:pt x="602" y="3"/>
                  </a:cubicBezTo>
                  <a:cubicBezTo>
                    <a:pt x="528" y="29"/>
                    <a:pt x="551" y="116"/>
                    <a:pt x="576" y="170"/>
                  </a:cubicBezTo>
                  <a:cubicBezTo>
                    <a:pt x="620" y="297"/>
                    <a:pt x="648" y="428"/>
                    <a:pt x="680" y="558"/>
                  </a:cubicBezTo>
                  <a:cubicBezTo>
                    <a:pt x="711" y="711"/>
                    <a:pt x="739" y="863"/>
                    <a:pt x="766" y="1016"/>
                  </a:cubicBezTo>
                  <a:cubicBezTo>
                    <a:pt x="598" y="1055"/>
                    <a:pt x="431" y="1097"/>
                    <a:pt x="260" y="1121"/>
                  </a:cubicBezTo>
                  <a:cubicBezTo>
                    <a:pt x="234" y="1124"/>
                    <a:pt x="208" y="1125"/>
                    <a:pt x="181" y="1125"/>
                  </a:cubicBezTo>
                  <a:cubicBezTo>
                    <a:pt x="141" y="1125"/>
                    <a:pt x="102" y="1122"/>
                    <a:pt x="63" y="1115"/>
                  </a:cubicBezTo>
                  <a:cubicBezTo>
                    <a:pt x="62" y="1115"/>
                    <a:pt x="61" y="1115"/>
                    <a:pt x="60" y="1115"/>
                  </a:cubicBezTo>
                  <a:cubicBezTo>
                    <a:pt x="19" y="1115"/>
                    <a:pt x="1" y="1180"/>
                    <a:pt x="40" y="1202"/>
                  </a:cubicBezTo>
                  <a:cubicBezTo>
                    <a:pt x="87" y="1205"/>
                    <a:pt x="133" y="1206"/>
                    <a:pt x="179" y="1206"/>
                  </a:cubicBezTo>
                  <a:cubicBezTo>
                    <a:pt x="359" y="1206"/>
                    <a:pt x="538" y="1185"/>
                    <a:pt x="717" y="1154"/>
                  </a:cubicBezTo>
                  <a:lnTo>
                    <a:pt x="717" y="1154"/>
                  </a:lnTo>
                  <a:cubicBezTo>
                    <a:pt x="698" y="1188"/>
                    <a:pt x="680" y="1221"/>
                    <a:pt x="662" y="1255"/>
                  </a:cubicBezTo>
                  <a:cubicBezTo>
                    <a:pt x="519" y="1520"/>
                    <a:pt x="372" y="1781"/>
                    <a:pt x="254" y="2058"/>
                  </a:cubicBezTo>
                  <a:cubicBezTo>
                    <a:pt x="242" y="2086"/>
                    <a:pt x="256" y="2120"/>
                    <a:pt x="284" y="2132"/>
                  </a:cubicBezTo>
                  <a:cubicBezTo>
                    <a:pt x="291" y="2134"/>
                    <a:pt x="298" y="2136"/>
                    <a:pt x="304" y="2136"/>
                  </a:cubicBezTo>
                  <a:cubicBezTo>
                    <a:pt x="345" y="2136"/>
                    <a:pt x="361" y="2085"/>
                    <a:pt x="375" y="2050"/>
                  </a:cubicBezTo>
                  <a:cubicBezTo>
                    <a:pt x="497" y="1783"/>
                    <a:pt x="634" y="1523"/>
                    <a:pt x="771" y="1264"/>
                  </a:cubicBezTo>
                  <a:cubicBezTo>
                    <a:pt x="780" y="1245"/>
                    <a:pt x="791" y="1227"/>
                    <a:pt x="801" y="1207"/>
                  </a:cubicBezTo>
                  <a:cubicBezTo>
                    <a:pt x="836" y="1409"/>
                    <a:pt x="870" y="1611"/>
                    <a:pt x="907" y="1813"/>
                  </a:cubicBezTo>
                  <a:cubicBezTo>
                    <a:pt x="913" y="1848"/>
                    <a:pt x="938" y="1863"/>
                    <a:pt x="963" y="1863"/>
                  </a:cubicBezTo>
                  <a:cubicBezTo>
                    <a:pt x="999" y="1863"/>
                    <a:pt x="1036" y="1834"/>
                    <a:pt x="1027" y="1788"/>
                  </a:cubicBezTo>
                  <a:cubicBezTo>
                    <a:pt x="987" y="1565"/>
                    <a:pt x="945" y="1341"/>
                    <a:pt x="905" y="1119"/>
                  </a:cubicBezTo>
                  <a:cubicBezTo>
                    <a:pt x="1203" y="1056"/>
                    <a:pt x="1501" y="979"/>
                    <a:pt x="1799" y="940"/>
                  </a:cubicBezTo>
                  <a:cubicBezTo>
                    <a:pt x="1875" y="927"/>
                    <a:pt x="1863" y="809"/>
                    <a:pt x="1792" y="809"/>
                  </a:cubicBezTo>
                  <a:cubicBezTo>
                    <a:pt x="1788" y="809"/>
                    <a:pt x="1784" y="809"/>
                    <a:pt x="1780" y="810"/>
                  </a:cubicBezTo>
                  <a:cubicBezTo>
                    <a:pt x="1546" y="848"/>
                    <a:pt x="1314" y="896"/>
                    <a:pt x="1082" y="945"/>
                  </a:cubicBezTo>
                  <a:cubicBezTo>
                    <a:pt x="1030" y="955"/>
                    <a:pt x="977" y="966"/>
                    <a:pt x="926" y="979"/>
                  </a:cubicBezTo>
                  <a:cubicBezTo>
                    <a:pt x="1024" y="805"/>
                    <a:pt x="1125" y="633"/>
                    <a:pt x="1216" y="456"/>
                  </a:cubicBezTo>
                  <a:cubicBezTo>
                    <a:pt x="1248" y="411"/>
                    <a:pt x="1278" y="364"/>
                    <a:pt x="1309" y="318"/>
                  </a:cubicBezTo>
                  <a:cubicBezTo>
                    <a:pt x="1327" y="304"/>
                    <a:pt x="1334" y="279"/>
                    <a:pt x="1322" y="260"/>
                  </a:cubicBezTo>
                  <a:cubicBezTo>
                    <a:pt x="1312" y="245"/>
                    <a:pt x="1301" y="239"/>
                    <a:pt x="1289" y="239"/>
                  </a:cubicBezTo>
                  <a:cubicBezTo>
                    <a:pt x="1267" y="239"/>
                    <a:pt x="1245" y="260"/>
                    <a:pt x="1234" y="283"/>
                  </a:cubicBezTo>
                  <a:cubicBezTo>
                    <a:pt x="1206" y="326"/>
                    <a:pt x="1180" y="371"/>
                    <a:pt x="1155" y="414"/>
                  </a:cubicBezTo>
                  <a:cubicBezTo>
                    <a:pt x="1043" y="565"/>
                    <a:pt x="950" y="727"/>
                    <a:pt x="860" y="890"/>
                  </a:cubicBezTo>
                  <a:cubicBezTo>
                    <a:pt x="815" y="683"/>
                    <a:pt x="766" y="0"/>
                    <a:pt x="61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" name="Google Shape;422;p20"/>
            <p:cNvSpPr/>
            <p:nvPr/>
          </p:nvSpPr>
          <p:spPr>
            <a:xfrm>
              <a:off x="8758825" y="3707978"/>
              <a:ext cx="62487" cy="48486"/>
            </a:xfrm>
            <a:custGeom>
              <a:avLst/>
              <a:gdLst/>
              <a:ahLst/>
              <a:cxnLst/>
              <a:rect l="l" t="t" r="r" b="b"/>
              <a:pathLst>
                <a:path w="906" h="703" extrusionOk="0">
                  <a:moveTo>
                    <a:pt x="453" y="1"/>
                  </a:moveTo>
                  <a:cubicBezTo>
                    <a:pt x="2" y="1"/>
                    <a:pt x="0" y="703"/>
                    <a:pt x="453" y="703"/>
                  </a:cubicBezTo>
                  <a:cubicBezTo>
                    <a:pt x="905" y="703"/>
                    <a:pt x="905" y="1"/>
                    <a:pt x="45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3" name="Google Shape;423;p20"/>
            <p:cNvSpPr/>
            <p:nvPr/>
          </p:nvSpPr>
          <p:spPr>
            <a:xfrm>
              <a:off x="104816" y="3461936"/>
              <a:ext cx="240079" cy="303475"/>
            </a:xfrm>
            <a:custGeom>
              <a:avLst/>
              <a:gdLst/>
              <a:ahLst/>
              <a:cxnLst/>
              <a:rect l="l" t="t" r="r" b="b"/>
              <a:pathLst>
                <a:path w="4870" h="6156" extrusionOk="0">
                  <a:moveTo>
                    <a:pt x="2048" y="0"/>
                  </a:moveTo>
                  <a:cubicBezTo>
                    <a:pt x="1911" y="462"/>
                    <a:pt x="1911" y="949"/>
                    <a:pt x="1848" y="1423"/>
                  </a:cubicBezTo>
                  <a:cubicBezTo>
                    <a:pt x="1828" y="1607"/>
                    <a:pt x="1807" y="1792"/>
                    <a:pt x="1780" y="1975"/>
                  </a:cubicBezTo>
                  <a:cubicBezTo>
                    <a:pt x="1772" y="2017"/>
                    <a:pt x="1775" y="2070"/>
                    <a:pt x="1740" y="2101"/>
                  </a:cubicBezTo>
                  <a:cubicBezTo>
                    <a:pt x="1730" y="2109"/>
                    <a:pt x="1718" y="2112"/>
                    <a:pt x="1707" y="2112"/>
                  </a:cubicBezTo>
                  <a:cubicBezTo>
                    <a:pt x="1678" y="2112"/>
                    <a:pt x="1647" y="2089"/>
                    <a:pt x="1628" y="2067"/>
                  </a:cubicBezTo>
                  <a:cubicBezTo>
                    <a:pt x="1561" y="1999"/>
                    <a:pt x="1496" y="1929"/>
                    <a:pt x="1417" y="1872"/>
                  </a:cubicBezTo>
                  <a:cubicBezTo>
                    <a:pt x="1085" y="1653"/>
                    <a:pt x="765" y="1417"/>
                    <a:pt x="454" y="1167"/>
                  </a:cubicBezTo>
                  <a:lnTo>
                    <a:pt x="454" y="1167"/>
                  </a:lnTo>
                  <a:cubicBezTo>
                    <a:pt x="591" y="1421"/>
                    <a:pt x="681" y="1697"/>
                    <a:pt x="805" y="1958"/>
                  </a:cubicBezTo>
                  <a:cubicBezTo>
                    <a:pt x="881" y="2119"/>
                    <a:pt x="974" y="2271"/>
                    <a:pt x="1050" y="2433"/>
                  </a:cubicBezTo>
                  <a:cubicBezTo>
                    <a:pt x="1106" y="2548"/>
                    <a:pt x="1146" y="2671"/>
                    <a:pt x="1197" y="2789"/>
                  </a:cubicBezTo>
                  <a:cubicBezTo>
                    <a:pt x="1249" y="2865"/>
                    <a:pt x="1158" y="2913"/>
                    <a:pt x="1108" y="2956"/>
                  </a:cubicBezTo>
                  <a:cubicBezTo>
                    <a:pt x="1020" y="3029"/>
                    <a:pt x="929" y="3099"/>
                    <a:pt x="838" y="3168"/>
                  </a:cubicBezTo>
                  <a:cubicBezTo>
                    <a:pt x="706" y="3268"/>
                    <a:pt x="568" y="3361"/>
                    <a:pt x="440" y="3467"/>
                  </a:cubicBezTo>
                  <a:cubicBezTo>
                    <a:pt x="284" y="3590"/>
                    <a:pt x="154" y="3741"/>
                    <a:pt x="1" y="3865"/>
                  </a:cubicBezTo>
                  <a:cubicBezTo>
                    <a:pt x="191" y="3793"/>
                    <a:pt x="386" y="3734"/>
                    <a:pt x="583" y="3683"/>
                  </a:cubicBezTo>
                  <a:cubicBezTo>
                    <a:pt x="878" y="3603"/>
                    <a:pt x="1171" y="3513"/>
                    <a:pt x="1467" y="3438"/>
                  </a:cubicBezTo>
                  <a:cubicBezTo>
                    <a:pt x="1541" y="3419"/>
                    <a:pt x="1614" y="3400"/>
                    <a:pt x="1687" y="3382"/>
                  </a:cubicBezTo>
                  <a:cubicBezTo>
                    <a:pt x="1692" y="3381"/>
                    <a:pt x="1696" y="3381"/>
                    <a:pt x="1701" y="3381"/>
                  </a:cubicBezTo>
                  <a:cubicBezTo>
                    <a:pt x="1722" y="3381"/>
                    <a:pt x="1742" y="3392"/>
                    <a:pt x="1753" y="3412"/>
                  </a:cubicBezTo>
                  <a:cubicBezTo>
                    <a:pt x="1768" y="3440"/>
                    <a:pt x="1761" y="3472"/>
                    <a:pt x="1739" y="3492"/>
                  </a:cubicBezTo>
                  <a:cubicBezTo>
                    <a:pt x="1605" y="3607"/>
                    <a:pt x="1502" y="3752"/>
                    <a:pt x="1402" y="3897"/>
                  </a:cubicBezTo>
                  <a:cubicBezTo>
                    <a:pt x="1216" y="4175"/>
                    <a:pt x="1098" y="4490"/>
                    <a:pt x="948" y="4789"/>
                  </a:cubicBezTo>
                  <a:cubicBezTo>
                    <a:pt x="815" y="5043"/>
                    <a:pt x="659" y="5289"/>
                    <a:pt x="582" y="5568"/>
                  </a:cubicBezTo>
                  <a:cubicBezTo>
                    <a:pt x="751" y="5415"/>
                    <a:pt x="898" y="5239"/>
                    <a:pt x="1051" y="5071"/>
                  </a:cubicBezTo>
                  <a:cubicBezTo>
                    <a:pt x="1191" y="4914"/>
                    <a:pt x="1339" y="4750"/>
                    <a:pt x="1473" y="4593"/>
                  </a:cubicBezTo>
                  <a:cubicBezTo>
                    <a:pt x="1565" y="4481"/>
                    <a:pt x="1655" y="4367"/>
                    <a:pt x="1736" y="4246"/>
                  </a:cubicBezTo>
                  <a:cubicBezTo>
                    <a:pt x="1804" y="4154"/>
                    <a:pt x="1855" y="4046"/>
                    <a:pt x="1934" y="3963"/>
                  </a:cubicBezTo>
                  <a:cubicBezTo>
                    <a:pt x="1946" y="3958"/>
                    <a:pt x="1957" y="3956"/>
                    <a:pt x="1966" y="3956"/>
                  </a:cubicBezTo>
                  <a:cubicBezTo>
                    <a:pt x="2018" y="3956"/>
                    <a:pt x="2019" y="4029"/>
                    <a:pt x="2009" y="4080"/>
                  </a:cubicBezTo>
                  <a:cubicBezTo>
                    <a:pt x="1994" y="4186"/>
                    <a:pt x="1980" y="4292"/>
                    <a:pt x="1970" y="4399"/>
                  </a:cubicBezTo>
                  <a:cubicBezTo>
                    <a:pt x="1934" y="4816"/>
                    <a:pt x="1890" y="5235"/>
                    <a:pt x="1844" y="5652"/>
                  </a:cubicBezTo>
                  <a:cubicBezTo>
                    <a:pt x="1837" y="5820"/>
                    <a:pt x="1827" y="5989"/>
                    <a:pt x="1812" y="6156"/>
                  </a:cubicBezTo>
                  <a:cubicBezTo>
                    <a:pt x="1981" y="5803"/>
                    <a:pt x="2099" y="5428"/>
                    <a:pt x="2218" y="5056"/>
                  </a:cubicBezTo>
                  <a:cubicBezTo>
                    <a:pt x="2320" y="4767"/>
                    <a:pt x="2397" y="4469"/>
                    <a:pt x="2469" y="4171"/>
                  </a:cubicBezTo>
                  <a:cubicBezTo>
                    <a:pt x="2503" y="4036"/>
                    <a:pt x="2547" y="3905"/>
                    <a:pt x="2594" y="3774"/>
                  </a:cubicBezTo>
                  <a:cubicBezTo>
                    <a:pt x="2604" y="3743"/>
                    <a:pt x="2613" y="3695"/>
                    <a:pt x="2652" y="3695"/>
                  </a:cubicBezTo>
                  <a:cubicBezTo>
                    <a:pt x="2654" y="3695"/>
                    <a:pt x="2657" y="3696"/>
                    <a:pt x="2660" y="3696"/>
                  </a:cubicBezTo>
                  <a:cubicBezTo>
                    <a:pt x="2710" y="3708"/>
                    <a:pt x="2713" y="3770"/>
                    <a:pt x="2736" y="3807"/>
                  </a:cubicBezTo>
                  <a:cubicBezTo>
                    <a:pt x="2764" y="3870"/>
                    <a:pt x="2796" y="3931"/>
                    <a:pt x="2826" y="3993"/>
                  </a:cubicBezTo>
                  <a:cubicBezTo>
                    <a:pt x="2922" y="4186"/>
                    <a:pt x="3032" y="4370"/>
                    <a:pt x="3146" y="4551"/>
                  </a:cubicBezTo>
                  <a:cubicBezTo>
                    <a:pt x="3295" y="4790"/>
                    <a:pt x="3452" y="5025"/>
                    <a:pt x="3641" y="5234"/>
                  </a:cubicBezTo>
                  <a:cubicBezTo>
                    <a:pt x="3546" y="4760"/>
                    <a:pt x="3414" y="4295"/>
                    <a:pt x="3312" y="3823"/>
                  </a:cubicBezTo>
                  <a:cubicBezTo>
                    <a:pt x="3264" y="3589"/>
                    <a:pt x="3226" y="3352"/>
                    <a:pt x="3187" y="3116"/>
                  </a:cubicBezTo>
                  <a:cubicBezTo>
                    <a:pt x="3168" y="3037"/>
                    <a:pt x="3224" y="3025"/>
                    <a:pt x="3288" y="3017"/>
                  </a:cubicBezTo>
                  <a:cubicBezTo>
                    <a:pt x="3402" y="3000"/>
                    <a:pt x="3515" y="2977"/>
                    <a:pt x="3627" y="2946"/>
                  </a:cubicBezTo>
                  <a:cubicBezTo>
                    <a:pt x="4067" y="2827"/>
                    <a:pt x="4466" y="2599"/>
                    <a:pt x="4870" y="2391"/>
                  </a:cubicBezTo>
                  <a:cubicBezTo>
                    <a:pt x="4721" y="2347"/>
                    <a:pt x="4567" y="2336"/>
                    <a:pt x="4412" y="2336"/>
                  </a:cubicBezTo>
                  <a:cubicBezTo>
                    <a:pt x="4330" y="2336"/>
                    <a:pt x="4248" y="2339"/>
                    <a:pt x="4167" y="2342"/>
                  </a:cubicBezTo>
                  <a:cubicBezTo>
                    <a:pt x="3807" y="2355"/>
                    <a:pt x="3452" y="2440"/>
                    <a:pt x="3090" y="2440"/>
                  </a:cubicBezTo>
                  <a:cubicBezTo>
                    <a:pt x="3088" y="2440"/>
                    <a:pt x="3086" y="2440"/>
                    <a:pt x="3084" y="2440"/>
                  </a:cubicBezTo>
                  <a:cubicBezTo>
                    <a:pt x="2911" y="2440"/>
                    <a:pt x="3051" y="2219"/>
                    <a:pt x="3088" y="2139"/>
                  </a:cubicBezTo>
                  <a:cubicBezTo>
                    <a:pt x="3141" y="2028"/>
                    <a:pt x="3189" y="1916"/>
                    <a:pt x="3236" y="1803"/>
                  </a:cubicBezTo>
                  <a:cubicBezTo>
                    <a:pt x="3360" y="1448"/>
                    <a:pt x="3477" y="1089"/>
                    <a:pt x="3536" y="716"/>
                  </a:cubicBezTo>
                  <a:lnTo>
                    <a:pt x="3536" y="716"/>
                  </a:lnTo>
                  <a:cubicBezTo>
                    <a:pt x="3349" y="909"/>
                    <a:pt x="3178" y="1116"/>
                    <a:pt x="3009" y="1326"/>
                  </a:cubicBezTo>
                  <a:cubicBezTo>
                    <a:pt x="2900" y="1475"/>
                    <a:pt x="2809" y="1635"/>
                    <a:pt x="2705" y="1788"/>
                  </a:cubicBezTo>
                  <a:cubicBezTo>
                    <a:pt x="2684" y="1819"/>
                    <a:pt x="2662" y="1851"/>
                    <a:pt x="2638" y="1879"/>
                  </a:cubicBezTo>
                  <a:cubicBezTo>
                    <a:pt x="2621" y="1899"/>
                    <a:pt x="2603" y="1922"/>
                    <a:pt x="2577" y="1925"/>
                  </a:cubicBezTo>
                  <a:cubicBezTo>
                    <a:pt x="2575" y="1926"/>
                    <a:pt x="2573" y="1926"/>
                    <a:pt x="2570" y="1926"/>
                  </a:cubicBezTo>
                  <a:cubicBezTo>
                    <a:pt x="2500" y="1926"/>
                    <a:pt x="2491" y="1835"/>
                    <a:pt x="2480" y="1781"/>
                  </a:cubicBezTo>
                  <a:cubicBezTo>
                    <a:pt x="2457" y="1647"/>
                    <a:pt x="2440" y="1512"/>
                    <a:pt x="2412" y="1378"/>
                  </a:cubicBezTo>
                  <a:cubicBezTo>
                    <a:pt x="2322" y="947"/>
                    <a:pt x="2230" y="513"/>
                    <a:pt x="2084" y="97"/>
                  </a:cubicBezTo>
                  <a:cubicBezTo>
                    <a:pt x="2072" y="65"/>
                    <a:pt x="2061" y="33"/>
                    <a:pt x="2048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" name="Google Shape;424;p20"/>
            <p:cNvSpPr/>
            <p:nvPr/>
          </p:nvSpPr>
          <p:spPr>
            <a:xfrm>
              <a:off x="595253" y="3295768"/>
              <a:ext cx="39589" cy="30761"/>
            </a:xfrm>
            <a:custGeom>
              <a:avLst/>
              <a:gdLst/>
              <a:ahLst/>
              <a:cxnLst/>
              <a:rect l="l" t="t" r="r" b="b"/>
              <a:pathLst>
                <a:path w="574" h="446" extrusionOk="0">
                  <a:moveTo>
                    <a:pt x="287" y="1"/>
                  </a:moveTo>
                  <a:cubicBezTo>
                    <a:pt x="1" y="1"/>
                    <a:pt x="0" y="446"/>
                    <a:pt x="287" y="446"/>
                  </a:cubicBezTo>
                  <a:cubicBezTo>
                    <a:pt x="573" y="446"/>
                    <a:pt x="573" y="1"/>
                    <a:pt x="28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" name="Google Shape;425;p20"/>
            <p:cNvSpPr/>
            <p:nvPr/>
          </p:nvSpPr>
          <p:spPr>
            <a:xfrm>
              <a:off x="8700247" y="3079395"/>
              <a:ext cx="276214" cy="272122"/>
            </a:xfrm>
            <a:custGeom>
              <a:avLst/>
              <a:gdLst/>
              <a:ahLst/>
              <a:cxnLst/>
              <a:rect l="l" t="t" r="r" b="b"/>
              <a:pathLst>
                <a:path w="5603" h="5520" extrusionOk="0">
                  <a:moveTo>
                    <a:pt x="3693" y="1"/>
                  </a:moveTo>
                  <a:cubicBezTo>
                    <a:pt x="3553" y="347"/>
                    <a:pt x="3485" y="713"/>
                    <a:pt x="3402" y="1074"/>
                  </a:cubicBezTo>
                  <a:cubicBezTo>
                    <a:pt x="3367" y="1233"/>
                    <a:pt x="3332" y="1392"/>
                    <a:pt x="3288" y="1549"/>
                  </a:cubicBezTo>
                  <a:cubicBezTo>
                    <a:pt x="3271" y="1622"/>
                    <a:pt x="3233" y="1648"/>
                    <a:pt x="3187" y="1648"/>
                  </a:cubicBezTo>
                  <a:cubicBezTo>
                    <a:pt x="3111" y="1648"/>
                    <a:pt x="3013" y="1576"/>
                    <a:pt x="2951" y="1535"/>
                  </a:cubicBezTo>
                  <a:cubicBezTo>
                    <a:pt x="2443" y="1195"/>
                    <a:pt x="1987" y="784"/>
                    <a:pt x="1468" y="460"/>
                  </a:cubicBezTo>
                  <a:cubicBezTo>
                    <a:pt x="1374" y="401"/>
                    <a:pt x="1278" y="343"/>
                    <a:pt x="1179" y="291"/>
                  </a:cubicBezTo>
                  <a:lnTo>
                    <a:pt x="1179" y="291"/>
                  </a:lnTo>
                  <a:cubicBezTo>
                    <a:pt x="1307" y="717"/>
                    <a:pt x="1548" y="1090"/>
                    <a:pt x="1756" y="1476"/>
                  </a:cubicBezTo>
                  <a:cubicBezTo>
                    <a:pt x="1872" y="1683"/>
                    <a:pt x="1989" y="1887"/>
                    <a:pt x="2108" y="2091"/>
                  </a:cubicBezTo>
                  <a:cubicBezTo>
                    <a:pt x="2138" y="2150"/>
                    <a:pt x="2186" y="2205"/>
                    <a:pt x="2196" y="2272"/>
                  </a:cubicBezTo>
                  <a:cubicBezTo>
                    <a:pt x="2197" y="2324"/>
                    <a:pt x="2149" y="2353"/>
                    <a:pt x="2101" y="2353"/>
                  </a:cubicBezTo>
                  <a:cubicBezTo>
                    <a:pt x="2092" y="2353"/>
                    <a:pt x="2084" y="2352"/>
                    <a:pt x="2076" y="2350"/>
                  </a:cubicBezTo>
                  <a:cubicBezTo>
                    <a:pt x="1797" y="2286"/>
                    <a:pt x="1534" y="2160"/>
                    <a:pt x="1255" y="2094"/>
                  </a:cubicBezTo>
                  <a:cubicBezTo>
                    <a:pt x="843" y="1993"/>
                    <a:pt x="423" y="1943"/>
                    <a:pt x="1" y="1905"/>
                  </a:cubicBezTo>
                  <a:lnTo>
                    <a:pt x="1" y="1905"/>
                  </a:lnTo>
                  <a:cubicBezTo>
                    <a:pt x="393" y="2409"/>
                    <a:pt x="958" y="2729"/>
                    <a:pt x="1457" y="3111"/>
                  </a:cubicBezTo>
                  <a:cubicBezTo>
                    <a:pt x="1748" y="3316"/>
                    <a:pt x="1694" y="3318"/>
                    <a:pt x="1506" y="3586"/>
                  </a:cubicBezTo>
                  <a:cubicBezTo>
                    <a:pt x="1255" y="3964"/>
                    <a:pt x="1009" y="4348"/>
                    <a:pt x="782" y="4740"/>
                  </a:cubicBezTo>
                  <a:cubicBezTo>
                    <a:pt x="1180" y="4545"/>
                    <a:pt x="1521" y="4261"/>
                    <a:pt x="1859" y="3979"/>
                  </a:cubicBezTo>
                  <a:cubicBezTo>
                    <a:pt x="1876" y="3963"/>
                    <a:pt x="1894" y="3956"/>
                    <a:pt x="1913" y="3956"/>
                  </a:cubicBezTo>
                  <a:cubicBezTo>
                    <a:pt x="1965" y="3956"/>
                    <a:pt x="2015" y="4011"/>
                    <a:pt x="2008" y="4069"/>
                  </a:cubicBezTo>
                  <a:cubicBezTo>
                    <a:pt x="1990" y="4243"/>
                    <a:pt x="1942" y="4411"/>
                    <a:pt x="1915" y="4584"/>
                  </a:cubicBezTo>
                  <a:cubicBezTo>
                    <a:pt x="1865" y="4893"/>
                    <a:pt x="1858" y="5210"/>
                    <a:pt x="1899" y="5520"/>
                  </a:cubicBezTo>
                  <a:cubicBezTo>
                    <a:pt x="2160" y="5210"/>
                    <a:pt x="2350" y="4844"/>
                    <a:pt x="2501" y="4471"/>
                  </a:cubicBezTo>
                  <a:cubicBezTo>
                    <a:pt x="2560" y="4327"/>
                    <a:pt x="2614" y="4182"/>
                    <a:pt x="2674" y="4039"/>
                  </a:cubicBezTo>
                  <a:cubicBezTo>
                    <a:pt x="2699" y="3985"/>
                    <a:pt x="2715" y="3921"/>
                    <a:pt x="2762" y="3882"/>
                  </a:cubicBezTo>
                  <a:cubicBezTo>
                    <a:pt x="2779" y="3870"/>
                    <a:pt x="2796" y="3865"/>
                    <a:pt x="2812" y="3865"/>
                  </a:cubicBezTo>
                  <a:cubicBezTo>
                    <a:pt x="2869" y="3865"/>
                    <a:pt x="2921" y="3921"/>
                    <a:pt x="2949" y="3967"/>
                  </a:cubicBezTo>
                  <a:cubicBezTo>
                    <a:pt x="3104" y="4204"/>
                    <a:pt x="3209" y="4468"/>
                    <a:pt x="3329" y="4723"/>
                  </a:cubicBezTo>
                  <a:cubicBezTo>
                    <a:pt x="3430" y="4947"/>
                    <a:pt x="3545" y="5166"/>
                    <a:pt x="3663" y="5383"/>
                  </a:cubicBezTo>
                  <a:cubicBezTo>
                    <a:pt x="3616" y="5069"/>
                    <a:pt x="3567" y="4756"/>
                    <a:pt x="3540" y="4439"/>
                  </a:cubicBezTo>
                  <a:cubicBezTo>
                    <a:pt x="3536" y="4314"/>
                    <a:pt x="3451" y="3889"/>
                    <a:pt x="3542" y="3820"/>
                  </a:cubicBezTo>
                  <a:cubicBezTo>
                    <a:pt x="3561" y="3805"/>
                    <a:pt x="3585" y="3799"/>
                    <a:pt x="3611" y="3799"/>
                  </a:cubicBezTo>
                  <a:cubicBezTo>
                    <a:pt x="3753" y="3799"/>
                    <a:pt x="3975" y="3990"/>
                    <a:pt x="4066" y="4054"/>
                  </a:cubicBezTo>
                  <a:cubicBezTo>
                    <a:pt x="4208" y="4162"/>
                    <a:pt x="4352" y="4269"/>
                    <a:pt x="4493" y="4378"/>
                  </a:cubicBezTo>
                  <a:cubicBezTo>
                    <a:pt x="4689" y="4533"/>
                    <a:pt x="4910" y="4647"/>
                    <a:pt x="5127" y="4767"/>
                  </a:cubicBezTo>
                  <a:cubicBezTo>
                    <a:pt x="4846" y="4238"/>
                    <a:pt x="4488" y="3754"/>
                    <a:pt x="4168" y="3249"/>
                  </a:cubicBezTo>
                  <a:cubicBezTo>
                    <a:pt x="3980" y="3009"/>
                    <a:pt x="4187" y="3007"/>
                    <a:pt x="4366" y="2907"/>
                  </a:cubicBezTo>
                  <a:cubicBezTo>
                    <a:pt x="4802" y="2686"/>
                    <a:pt x="5231" y="2443"/>
                    <a:pt x="5603" y="2123"/>
                  </a:cubicBezTo>
                  <a:cubicBezTo>
                    <a:pt x="5543" y="2119"/>
                    <a:pt x="5482" y="2117"/>
                    <a:pt x="5422" y="2117"/>
                  </a:cubicBezTo>
                  <a:cubicBezTo>
                    <a:pt x="5101" y="2117"/>
                    <a:pt x="4782" y="2174"/>
                    <a:pt x="4470" y="2245"/>
                  </a:cubicBezTo>
                  <a:cubicBezTo>
                    <a:pt x="4403" y="2252"/>
                    <a:pt x="4315" y="2291"/>
                    <a:pt x="4240" y="2291"/>
                  </a:cubicBezTo>
                  <a:cubicBezTo>
                    <a:pt x="4199" y="2291"/>
                    <a:pt x="4161" y="2279"/>
                    <a:pt x="4133" y="2244"/>
                  </a:cubicBezTo>
                  <a:cubicBezTo>
                    <a:pt x="4083" y="2163"/>
                    <a:pt x="4108" y="2060"/>
                    <a:pt x="4102" y="1970"/>
                  </a:cubicBezTo>
                  <a:cubicBezTo>
                    <a:pt x="4101" y="1854"/>
                    <a:pt x="4091" y="1759"/>
                    <a:pt x="4076" y="1648"/>
                  </a:cubicBezTo>
                  <a:cubicBezTo>
                    <a:pt x="3998" y="1089"/>
                    <a:pt x="3862" y="539"/>
                    <a:pt x="3693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6" name="Google Shape;426;p20"/>
            <p:cNvSpPr/>
            <p:nvPr/>
          </p:nvSpPr>
          <p:spPr>
            <a:xfrm>
              <a:off x="10600" y="4063672"/>
              <a:ext cx="777018" cy="1098716"/>
            </a:xfrm>
            <a:custGeom>
              <a:avLst/>
              <a:gdLst/>
              <a:ahLst/>
              <a:cxnLst/>
              <a:rect l="l" t="t" r="r" b="b"/>
              <a:pathLst>
                <a:path w="15369" h="21732" extrusionOk="0">
                  <a:moveTo>
                    <a:pt x="9098" y="3798"/>
                  </a:moveTo>
                  <a:cubicBezTo>
                    <a:pt x="9771" y="3798"/>
                    <a:pt x="10910" y="4090"/>
                    <a:pt x="11298" y="4663"/>
                  </a:cubicBezTo>
                  <a:cubicBezTo>
                    <a:pt x="11365" y="4761"/>
                    <a:pt x="11411" y="4878"/>
                    <a:pt x="11420" y="4995"/>
                  </a:cubicBezTo>
                  <a:cubicBezTo>
                    <a:pt x="11156" y="4926"/>
                    <a:pt x="10891" y="4857"/>
                    <a:pt x="10629" y="4781"/>
                  </a:cubicBezTo>
                  <a:cubicBezTo>
                    <a:pt x="10252" y="4671"/>
                    <a:pt x="9875" y="4559"/>
                    <a:pt x="9498" y="4449"/>
                  </a:cubicBezTo>
                  <a:cubicBezTo>
                    <a:pt x="9464" y="4441"/>
                    <a:pt x="9430" y="4431"/>
                    <a:pt x="9396" y="4419"/>
                  </a:cubicBezTo>
                  <a:cubicBezTo>
                    <a:pt x="9298" y="4210"/>
                    <a:pt x="9197" y="4002"/>
                    <a:pt x="9090" y="3798"/>
                  </a:cubicBezTo>
                  <a:cubicBezTo>
                    <a:pt x="9093" y="3798"/>
                    <a:pt x="9095" y="3798"/>
                    <a:pt x="9098" y="3798"/>
                  </a:cubicBezTo>
                  <a:close/>
                  <a:moveTo>
                    <a:pt x="9501" y="4643"/>
                  </a:moveTo>
                  <a:cubicBezTo>
                    <a:pt x="10133" y="4827"/>
                    <a:pt x="10766" y="5007"/>
                    <a:pt x="11401" y="5178"/>
                  </a:cubicBezTo>
                  <a:cubicBezTo>
                    <a:pt x="11388" y="5217"/>
                    <a:pt x="11371" y="5255"/>
                    <a:pt x="11346" y="5291"/>
                  </a:cubicBezTo>
                  <a:cubicBezTo>
                    <a:pt x="11186" y="5559"/>
                    <a:pt x="10857" y="5641"/>
                    <a:pt x="10494" y="5641"/>
                  </a:cubicBezTo>
                  <a:cubicBezTo>
                    <a:pt x="10301" y="5641"/>
                    <a:pt x="10098" y="5618"/>
                    <a:pt x="9905" y="5587"/>
                  </a:cubicBezTo>
                  <a:cubicBezTo>
                    <a:pt x="9808" y="5336"/>
                    <a:pt x="9707" y="5085"/>
                    <a:pt x="9594" y="4841"/>
                  </a:cubicBezTo>
                  <a:cubicBezTo>
                    <a:pt x="9562" y="4775"/>
                    <a:pt x="9531" y="4709"/>
                    <a:pt x="9501" y="4643"/>
                  </a:cubicBezTo>
                  <a:close/>
                  <a:moveTo>
                    <a:pt x="7396" y="4768"/>
                  </a:moveTo>
                  <a:cubicBezTo>
                    <a:pt x="7397" y="4769"/>
                    <a:pt x="7398" y="4771"/>
                    <a:pt x="7398" y="4773"/>
                  </a:cubicBezTo>
                  <a:cubicBezTo>
                    <a:pt x="7508" y="4965"/>
                    <a:pt x="7613" y="5159"/>
                    <a:pt x="7715" y="5356"/>
                  </a:cubicBezTo>
                  <a:cubicBezTo>
                    <a:pt x="7620" y="5447"/>
                    <a:pt x="7528" y="5538"/>
                    <a:pt x="7438" y="5633"/>
                  </a:cubicBezTo>
                  <a:cubicBezTo>
                    <a:pt x="7130" y="5968"/>
                    <a:pt x="6813" y="6292"/>
                    <a:pt x="6486" y="6606"/>
                  </a:cubicBezTo>
                  <a:cubicBezTo>
                    <a:pt x="6361" y="6732"/>
                    <a:pt x="6234" y="6856"/>
                    <a:pt x="6112" y="6983"/>
                  </a:cubicBezTo>
                  <a:cubicBezTo>
                    <a:pt x="6098" y="6995"/>
                    <a:pt x="6083" y="7011"/>
                    <a:pt x="6071" y="7027"/>
                  </a:cubicBezTo>
                  <a:cubicBezTo>
                    <a:pt x="6059" y="6997"/>
                    <a:pt x="6048" y="6967"/>
                    <a:pt x="6041" y="6932"/>
                  </a:cubicBezTo>
                  <a:cubicBezTo>
                    <a:pt x="5913" y="6233"/>
                    <a:pt x="6634" y="5461"/>
                    <a:pt x="7091" y="4995"/>
                  </a:cubicBezTo>
                  <a:cubicBezTo>
                    <a:pt x="7187" y="4913"/>
                    <a:pt x="7279" y="4821"/>
                    <a:pt x="7396" y="4768"/>
                  </a:cubicBezTo>
                  <a:close/>
                  <a:moveTo>
                    <a:pt x="7796" y="5517"/>
                  </a:moveTo>
                  <a:cubicBezTo>
                    <a:pt x="7887" y="5700"/>
                    <a:pt x="7975" y="5883"/>
                    <a:pt x="8058" y="6069"/>
                  </a:cubicBezTo>
                  <a:cubicBezTo>
                    <a:pt x="8007" y="6088"/>
                    <a:pt x="7977" y="6162"/>
                    <a:pt x="7947" y="6207"/>
                  </a:cubicBezTo>
                  <a:cubicBezTo>
                    <a:pt x="7908" y="6270"/>
                    <a:pt x="7854" y="6338"/>
                    <a:pt x="7800" y="6407"/>
                  </a:cubicBezTo>
                  <a:cubicBezTo>
                    <a:pt x="7682" y="6553"/>
                    <a:pt x="7543" y="6713"/>
                    <a:pt x="7403" y="6848"/>
                  </a:cubicBezTo>
                  <a:cubicBezTo>
                    <a:pt x="7203" y="7038"/>
                    <a:pt x="6974" y="7208"/>
                    <a:pt x="6705" y="7282"/>
                  </a:cubicBezTo>
                  <a:cubicBezTo>
                    <a:pt x="6646" y="7300"/>
                    <a:pt x="6586" y="7309"/>
                    <a:pt x="6527" y="7309"/>
                  </a:cubicBezTo>
                  <a:cubicBezTo>
                    <a:pt x="6391" y="7309"/>
                    <a:pt x="6262" y="7262"/>
                    <a:pt x="6170" y="7171"/>
                  </a:cubicBezTo>
                  <a:cubicBezTo>
                    <a:pt x="6200" y="7151"/>
                    <a:pt x="6225" y="7118"/>
                    <a:pt x="6249" y="7095"/>
                  </a:cubicBezTo>
                  <a:cubicBezTo>
                    <a:pt x="6366" y="6977"/>
                    <a:pt x="6483" y="6860"/>
                    <a:pt x="6599" y="6744"/>
                  </a:cubicBezTo>
                  <a:cubicBezTo>
                    <a:pt x="7015" y="6352"/>
                    <a:pt x="7391" y="5920"/>
                    <a:pt x="7796" y="5517"/>
                  </a:cubicBezTo>
                  <a:close/>
                  <a:moveTo>
                    <a:pt x="13550" y="10966"/>
                  </a:moveTo>
                  <a:lnTo>
                    <a:pt x="13550" y="10966"/>
                  </a:lnTo>
                  <a:cubicBezTo>
                    <a:pt x="13909" y="10981"/>
                    <a:pt x="14240" y="11148"/>
                    <a:pt x="14542" y="11332"/>
                  </a:cubicBezTo>
                  <a:cubicBezTo>
                    <a:pt x="14721" y="11448"/>
                    <a:pt x="14906" y="11573"/>
                    <a:pt x="15024" y="11754"/>
                  </a:cubicBezTo>
                  <a:cubicBezTo>
                    <a:pt x="15115" y="11894"/>
                    <a:pt x="15167" y="12056"/>
                    <a:pt x="15186" y="12221"/>
                  </a:cubicBezTo>
                  <a:cubicBezTo>
                    <a:pt x="15161" y="12205"/>
                    <a:pt x="15135" y="12189"/>
                    <a:pt x="15110" y="12172"/>
                  </a:cubicBezTo>
                  <a:cubicBezTo>
                    <a:pt x="14844" y="12010"/>
                    <a:pt x="14575" y="11855"/>
                    <a:pt x="14306" y="11698"/>
                  </a:cubicBezTo>
                  <a:cubicBezTo>
                    <a:pt x="14133" y="11602"/>
                    <a:pt x="13960" y="11500"/>
                    <a:pt x="13770" y="11440"/>
                  </a:cubicBezTo>
                  <a:cubicBezTo>
                    <a:pt x="13749" y="11435"/>
                    <a:pt x="13726" y="11430"/>
                    <a:pt x="13702" y="11430"/>
                  </a:cubicBezTo>
                  <a:cubicBezTo>
                    <a:pt x="13690" y="11430"/>
                    <a:pt x="13678" y="11431"/>
                    <a:pt x="13666" y="11434"/>
                  </a:cubicBezTo>
                  <a:cubicBezTo>
                    <a:pt x="13633" y="11276"/>
                    <a:pt x="13593" y="11120"/>
                    <a:pt x="13550" y="10966"/>
                  </a:cubicBezTo>
                  <a:close/>
                  <a:moveTo>
                    <a:pt x="13703" y="11620"/>
                  </a:moveTo>
                  <a:cubicBezTo>
                    <a:pt x="13910" y="11682"/>
                    <a:pt x="14101" y="11796"/>
                    <a:pt x="14290" y="11902"/>
                  </a:cubicBezTo>
                  <a:cubicBezTo>
                    <a:pt x="14593" y="12077"/>
                    <a:pt x="14895" y="12253"/>
                    <a:pt x="15191" y="12440"/>
                  </a:cubicBezTo>
                  <a:cubicBezTo>
                    <a:pt x="15190" y="12453"/>
                    <a:pt x="15191" y="12467"/>
                    <a:pt x="15190" y="12480"/>
                  </a:cubicBezTo>
                  <a:lnTo>
                    <a:pt x="15188" y="12480"/>
                  </a:lnTo>
                  <a:cubicBezTo>
                    <a:pt x="15176" y="12625"/>
                    <a:pt x="15031" y="12687"/>
                    <a:pt x="14903" y="12702"/>
                  </a:cubicBezTo>
                  <a:cubicBezTo>
                    <a:pt x="14883" y="12704"/>
                    <a:pt x="14862" y="12705"/>
                    <a:pt x="14840" y="12705"/>
                  </a:cubicBezTo>
                  <a:cubicBezTo>
                    <a:pt x="14489" y="12705"/>
                    <a:pt x="14065" y="12443"/>
                    <a:pt x="13803" y="12207"/>
                  </a:cubicBezTo>
                  <a:cubicBezTo>
                    <a:pt x="13775" y="12012"/>
                    <a:pt x="13742" y="11817"/>
                    <a:pt x="13703" y="11620"/>
                  </a:cubicBezTo>
                  <a:close/>
                  <a:moveTo>
                    <a:pt x="12434" y="11705"/>
                  </a:moveTo>
                  <a:cubicBezTo>
                    <a:pt x="12520" y="11937"/>
                    <a:pt x="12591" y="12175"/>
                    <a:pt x="12649" y="12416"/>
                  </a:cubicBezTo>
                  <a:cubicBezTo>
                    <a:pt x="12448" y="12608"/>
                    <a:pt x="12239" y="12808"/>
                    <a:pt x="12042" y="13004"/>
                  </a:cubicBezTo>
                  <a:cubicBezTo>
                    <a:pt x="11983" y="13059"/>
                    <a:pt x="11924" y="13115"/>
                    <a:pt x="11864" y="13169"/>
                  </a:cubicBezTo>
                  <a:cubicBezTo>
                    <a:pt x="11852" y="13179"/>
                    <a:pt x="11840" y="13191"/>
                    <a:pt x="11827" y="13202"/>
                  </a:cubicBezTo>
                  <a:cubicBezTo>
                    <a:pt x="11823" y="13189"/>
                    <a:pt x="11818" y="13178"/>
                    <a:pt x="11815" y="13164"/>
                  </a:cubicBezTo>
                  <a:cubicBezTo>
                    <a:pt x="11731" y="12715"/>
                    <a:pt x="12020" y="12089"/>
                    <a:pt x="12343" y="11781"/>
                  </a:cubicBezTo>
                  <a:cubicBezTo>
                    <a:pt x="12372" y="11756"/>
                    <a:pt x="12403" y="11730"/>
                    <a:pt x="12434" y="11705"/>
                  </a:cubicBezTo>
                  <a:close/>
                  <a:moveTo>
                    <a:pt x="12694" y="12617"/>
                  </a:moveTo>
                  <a:cubicBezTo>
                    <a:pt x="12735" y="12813"/>
                    <a:pt x="12766" y="13013"/>
                    <a:pt x="12789" y="13213"/>
                  </a:cubicBezTo>
                  <a:cubicBezTo>
                    <a:pt x="12592" y="13347"/>
                    <a:pt x="12349" y="13481"/>
                    <a:pt x="12151" y="13481"/>
                  </a:cubicBezTo>
                  <a:cubicBezTo>
                    <a:pt x="12055" y="13481"/>
                    <a:pt x="11969" y="13448"/>
                    <a:pt x="11905" y="13369"/>
                  </a:cubicBezTo>
                  <a:cubicBezTo>
                    <a:pt x="11909" y="13365"/>
                    <a:pt x="11913" y="13362"/>
                    <a:pt x="11917" y="13358"/>
                  </a:cubicBezTo>
                  <a:cubicBezTo>
                    <a:pt x="11997" y="13288"/>
                    <a:pt x="12075" y="13216"/>
                    <a:pt x="12153" y="13144"/>
                  </a:cubicBezTo>
                  <a:cubicBezTo>
                    <a:pt x="12333" y="12967"/>
                    <a:pt x="12513" y="12793"/>
                    <a:pt x="12694" y="12617"/>
                  </a:cubicBezTo>
                  <a:close/>
                  <a:moveTo>
                    <a:pt x="6763" y="12949"/>
                  </a:moveTo>
                  <a:cubicBezTo>
                    <a:pt x="6963" y="12949"/>
                    <a:pt x="7163" y="12973"/>
                    <a:pt x="7350" y="13013"/>
                  </a:cubicBezTo>
                  <a:cubicBezTo>
                    <a:pt x="7358" y="13015"/>
                    <a:pt x="7365" y="13018"/>
                    <a:pt x="7373" y="13021"/>
                  </a:cubicBezTo>
                  <a:cubicBezTo>
                    <a:pt x="7289" y="13152"/>
                    <a:pt x="7209" y="13288"/>
                    <a:pt x="7135" y="13427"/>
                  </a:cubicBezTo>
                  <a:cubicBezTo>
                    <a:pt x="7122" y="13418"/>
                    <a:pt x="7107" y="13412"/>
                    <a:pt x="7092" y="13412"/>
                  </a:cubicBezTo>
                  <a:cubicBezTo>
                    <a:pt x="7083" y="13412"/>
                    <a:pt x="7074" y="13414"/>
                    <a:pt x="7066" y="13417"/>
                  </a:cubicBezTo>
                  <a:cubicBezTo>
                    <a:pt x="6951" y="13461"/>
                    <a:pt x="6834" y="13497"/>
                    <a:pt x="6717" y="13534"/>
                  </a:cubicBezTo>
                  <a:cubicBezTo>
                    <a:pt x="6554" y="13584"/>
                    <a:pt x="6391" y="13631"/>
                    <a:pt x="6227" y="13675"/>
                  </a:cubicBezTo>
                  <a:cubicBezTo>
                    <a:pt x="5966" y="13741"/>
                    <a:pt x="5683" y="13826"/>
                    <a:pt x="5412" y="13881"/>
                  </a:cubicBezTo>
                  <a:cubicBezTo>
                    <a:pt x="5357" y="13894"/>
                    <a:pt x="5298" y="13895"/>
                    <a:pt x="5243" y="13909"/>
                  </a:cubicBezTo>
                  <a:cubicBezTo>
                    <a:pt x="5294" y="13655"/>
                    <a:pt x="5504" y="13392"/>
                    <a:pt x="5693" y="13259"/>
                  </a:cubicBezTo>
                  <a:lnTo>
                    <a:pt x="5692" y="13259"/>
                  </a:lnTo>
                  <a:cubicBezTo>
                    <a:pt x="5995" y="13036"/>
                    <a:pt x="6380" y="12949"/>
                    <a:pt x="6763" y="12949"/>
                  </a:cubicBezTo>
                  <a:close/>
                  <a:moveTo>
                    <a:pt x="10990" y="8342"/>
                  </a:moveTo>
                  <a:cubicBezTo>
                    <a:pt x="11186" y="8342"/>
                    <a:pt x="11385" y="8396"/>
                    <a:pt x="11560" y="8476"/>
                  </a:cubicBezTo>
                  <a:cubicBezTo>
                    <a:pt x="12718" y="9051"/>
                    <a:pt x="13247" y="10215"/>
                    <a:pt x="13479" y="11431"/>
                  </a:cubicBezTo>
                  <a:cubicBezTo>
                    <a:pt x="13532" y="11687"/>
                    <a:pt x="13576" y="11945"/>
                    <a:pt x="13617" y="12204"/>
                  </a:cubicBezTo>
                  <a:cubicBezTo>
                    <a:pt x="13611" y="12224"/>
                    <a:pt x="13613" y="12246"/>
                    <a:pt x="13626" y="12267"/>
                  </a:cubicBezTo>
                  <a:cubicBezTo>
                    <a:pt x="13703" y="12778"/>
                    <a:pt x="13760" y="13291"/>
                    <a:pt x="13790" y="13806"/>
                  </a:cubicBezTo>
                  <a:cubicBezTo>
                    <a:pt x="13804" y="14021"/>
                    <a:pt x="13810" y="14237"/>
                    <a:pt x="13812" y="14453"/>
                  </a:cubicBezTo>
                  <a:cubicBezTo>
                    <a:pt x="13695" y="14405"/>
                    <a:pt x="13573" y="14368"/>
                    <a:pt x="13449" y="14343"/>
                  </a:cubicBezTo>
                  <a:cubicBezTo>
                    <a:pt x="13388" y="14330"/>
                    <a:pt x="13329" y="14323"/>
                    <a:pt x="13271" y="14323"/>
                  </a:cubicBezTo>
                  <a:cubicBezTo>
                    <a:pt x="13183" y="14323"/>
                    <a:pt x="13098" y="14338"/>
                    <a:pt x="13017" y="14365"/>
                  </a:cubicBezTo>
                  <a:cubicBezTo>
                    <a:pt x="13015" y="14006"/>
                    <a:pt x="12997" y="13648"/>
                    <a:pt x="12957" y="13291"/>
                  </a:cubicBezTo>
                  <a:cubicBezTo>
                    <a:pt x="12959" y="13291"/>
                    <a:pt x="12959" y="13290"/>
                    <a:pt x="12959" y="13290"/>
                  </a:cubicBezTo>
                  <a:cubicBezTo>
                    <a:pt x="12955" y="13256"/>
                    <a:pt x="12950" y="13220"/>
                    <a:pt x="12946" y="13184"/>
                  </a:cubicBezTo>
                  <a:cubicBezTo>
                    <a:pt x="12945" y="13169"/>
                    <a:pt x="12942" y="13153"/>
                    <a:pt x="12940" y="13137"/>
                  </a:cubicBezTo>
                  <a:cubicBezTo>
                    <a:pt x="12939" y="13126"/>
                    <a:pt x="12938" y="13117"/>
                    <a:pt x="12937" y="13107"/>
                  </a:cubicBezTo>
                  <a:lnTo>
                    <a:pt x="12935" y="13107"/>
                  </a:lnTo>
                  <a:cubicBezTo>
                    <a:pt x="12909" y="12899"/>
                    <a:pt x="12873" y="12691"/>
                    <a:pt x="12829" y="12487"/>
                  </a:cubicBezTo>
                  <a:lnTo>
                    <a:pt x="12829" y="12485"/>
                  </a:lnTo>
                  <a:cubicBezTo>
                    <a:pt x="12828" y="12482"/>
                    <a:pt x="12827" y="12477"/>
                    <a:pt x="12827" y="12474"/>
                  </a:cubicBezTo>
                  <a:cubicBezTo>
                    <a:pt x="12823" y="12461"/>
                    <a:pt x="12820" y="12447"/>
                    <a:pt x="12818" y="12435"/>
                  </a:cubicBezTo>
                  <a:cubicBezTo>
                    <a:pt x="12806" y="12385"/>
                    <a:pt x="12796" y="12335"/>
                    <a:pt x="12783" y="12284"/>
                  </a:cubicBezTo>
                  <a:lnTo>
                    <a:pt x="12781" y="12287"/>
                  </a:lnTo>
                  <a:cubicBezTo>
                    <a:pt x="12739" y="12118"/>
                    <a:pt x="12693" y="11950"/>
                    <a:pt x="12638" y="11784"/>
                  </a:cubicBezTo>
                  <a:cubicBezTo>
                    <a:pt x="12618" y="11723"/>
                    <a:pt x="12597" y="11663"/>
                    <a:pt x="12576" y="11603"/>
                  </a:cubicBezTo>
                  <a:cubicBezTo>
                    <a:pt x="12576" y="11603"/>
                    <a:pt x="12576" y="11602"/>
                    <a:pt x="12577" y="11602"/>
                  </a:cubicBezTo>
                  <a:cubicBezTo>
                    <a:pt x="12572" y="11588"/>
                    <a:pt x="12566" y="11574"/>
                    <a:pt x="12561" y="11559"/>
                  </a:cubicBezTo>
                  <a:cubicBezTo>
                    <a:pt x="12553" y="11537"/>
                    <a:pt x="12545" y="11516"/>
                    <a:pt x="12537" y="11495"/>
                  </a:cubicBezTo>
                  <a:cubicBezTo>
                    <a:pt x="12529" y="11474"/>
                    <a:pt x="12522" y="11452"/>
                    <a:pt x="12513" y="11432"/>
                  </a:cubicBezTo>
                  <a:cubicBezTo>
                    <a:pt x="12513" y="11432"/>
                    <a:pt x="12512" y="11432"/>
                    <a:pt x="12512" y="11433"/>
                  </a:cubicBezTo>
                  <a:cubicBezTo>
                    <a:pt x="12295" y="10886"/>
                    <a:pt x="11982" y="10425"/>
                    <a:pt x="11423" y="10130"/>
                  </a:cubicBezTo>
                  <a:cubicBezTo>
                    <a:pt x="11349" y="10095"/>
                    <a:pt x="11131" y="9999"/>
                    <a:pt x="10964" y="9971"/>
                  </a:cubicBezTo>
                  <a:cubicBezTo>
                    <a:pt x="10900" y="9496"/>
                    <a:pt x="10829" y="9021"/>
                    <a:pt x="10740" y="8549"/>
                  </a:cubicBezTo>
                  <a:cubicBezTo>
                    <a:pt x="10729" y="8494"/>
                    <a:pt x="10716" y="8439"/>
                    <a:pt x="10704" y="8385"/>
                  </a:cubicBezTo>
                  <a:cubicBezTo>
                    <a:pt x="10797" y="8355"/>
                    <a:pt x="10893" y="8342"/>
                    <a:pt x="10990" y="8342"/>
                  </a:cubicBezTo>
                  <a:close/>
                  <a:moveTo>
                    <a:pt x="7038" y="13616"/>
                  </a:moveTo>
                  <a:lnTo>
                    <a:pt x="7038" y="13616"/>
                  </a:lnTo>
                  <a:cubicBezTo>
                    <a:pt x="6950" y="13794"/>
                    <a:pt x="6869" y="13975"/>
                    <a:pt x="6795" y="14155"/>
                  </a:cubicBezTo>
                  <a:cubicBezTo>
                    <a:pt x="6782" y="14186"/>
                    <a:pt x="6770" y="14220"/>
                    <a:pt x="6756" y="14252"/>
                  </a:cubicBezTo>
                  <a:cubicBezTo>
                    <a:pt x="6755" y="14253"/>
                    <a:pt x="6754" y="14253"/>
                    <a:pt x="6753" y="14253"/>
                  </a:cubicBezTo>
                  <a:cubicBezTo>
                    <a:pt x="6752" y="14253"/>
                    <a:pt x="6750" y="14253"/>
                    <a:pt x="6749" y="14253"/>
                  </a:cubicBezTo>
                  <a:cubicBezTo>
                    <a:pt x="6476" y="14354"/>
                    <a:pt x="6161" y="14461"/>
                    <a:pt x="5858" y="14461"/>
                  </a:cubicBezTo>
                  <a:cubicBezTo>
                    <a:pt x="5703" y="14461"/>
                    <a:pt x="5551" y="14433"/>
                    <a:pt x="5409" y="14362"/>
                  </a:cubicBezTo>
                  <a:cubicBezTo>
                    <a:pt x="5305" y="14286"/>
                    <a:pt x="5253" y="14191"/>
                    <a:pt x="5237" y="14089"/>
                  </a:cubicBezTo>
                  <a:cubicBezTo>
                    <a:pt x="5256" y="14089"/>
                    <a:pt x="5277" y="14086"/>
                    <a:pt x="5297" y="14084"/>
                  </a:cubicBezTo>
                  <a:cubicBezTo>
                    <a:pt x="5516" y="14057"/>
                    <a:pt x="5722" y="13996"/>
                    <a:pt x="5936" y="13939"/>
                  </a:cubicBezTo>
                  <a:cubicBezTo>
                    <a:pt x="6297" y="13845"/>
                    <a:pt x="6679" y="13743"/>
                    <a:pt x="7038" y="13616"/>
                  </a:cubicBezTo>
                  <a:close/>
                  <a:moveTo>
                    <a:pt x="7970" y="14810"/>
                  </a:moveTo>
                  <a:cubicBezTo>
                    <a:pt x="8084" y="14848"/>
                    <a:pt x="8182" y="14922"/>
                    <a:pt x="8278" y="14995"/>
                  </a:cubicBezTo>
                  <a:cubicBezTo>
                    <a:pt x="8733" y="15324"/>
                    <a:pt x="8949" y="15766"/>
                    <a:pt x="8859" y="16328"/>
                  </a:cubicBezTo>
                  <a:cubicBezTo>
                    <a:pt x="8838" y="16533"/>
                    <a:pt x="8783" y="16665"/>
                    <a:pt x="8708" y="16745"/>
                  </a:cubicBezTo>
                  <a:cubicBezTo>
                    <a:pt x="8710" y="16723"/>
                    <a:pt x="8705" y="16700"/>
                    <a:pt x="8689" y="16680"/>
                  </a:cubicBezTo>
                  <a:cubicBezTo>
                    <a:pt x="8636" y="16613"/>
                    <a:pt x="8589" y="16541"/>
                    <a:pt x="8540" y="16469"/>
                  </a:cubicBezTo>
                  <a:cubicBezTo>
                    <a:pt x="8285" y="16085"/>
                    <a:pt x="8076" y="15662"/>
                    <a:pt x="7768" y="15313"/>
                  </a:cubicBezTo>
                  <a:cubicBezTo>
                    <a:pt x="7759" y="15303"/>
                    <a:pt x="7748" y="15291"/>
                    <a:pt x="7735" y="15281"/>
                  </a:cubicBezTo>
                  <a:cubicBezTo>
                    <a:pt x="7766" y="15216"/>
                    <a:pt x="7792" y="15152"/>
                    <a:pt x="7824" y="15088"/>
                  </a:cubicBezTo>
                  <a:cubicBezTo>
                    <a:pt x="7871" y="14998"/>
                    <a:pt x="7919" y="14905"/>
                    <a:pt x="7970" y="14810"/>
                  </a:cubicBezTo>
                  <a:close/>
                  <a:moveTo>
                    <a:pt x="7655" y="15462"/>
                  </a:moveTo>
                  <a:cubicBezTo>
                    <a:pt x="7693" y="15505"/>
                    <a:pt x="7729" y="15550"/>
                    <a:pt x="7764" y="15595"/>
                  </a:cubicBezTo>
                  <a:cubicBezTo>
                    <a:pt x="8050" y="15981"/>
                    <a:pt x="8262" y="16415"/>
                    <a:pt x="8552" y="16797"/>
                  </a:cubicBezTo>
                  <a:cubicBezTo>
                    <a:pt x="8565" y="16812"/>
                    <a:pt x="8578" y="16819"/>
                    <a:pt x="8593" y="16824"/>
                  </a:cubicBezTo>
                  <a:cubicBezTo>
                    <a:pt x="8557" y="16838"/>
                    <a:pt x="8518" y="16844"/>
                    <a:pt x="8478" y="16844"/>
                  </a:cubicBezTo>
                  <a:cubicBezTo>
                    <a:pt x="8208" y="16844"/>
                    <a:pt x="7866" y="16561"/>
                    <a:pt x="7681" y="16268"/>
                  </a:cubicBezTo>
                  <a:cubicBezTo>
                    <a:pt x="7614" y="16167"/>
                    <a:pt x="7544" y="16049"/>
                    <a:pt x="7491" y="15930"/>
                  </a:cubicBezTo>
                  <a:cubicBezTo>
                    <a:pt x="7539" y="15772"/>
                    <a:pt x="7591" y="15615"/>
                    <a:pt x="7655" y="15462"/>
                  </a:cubicBezTo>
                  <a:close/>
                  <a:moveTo>
                    <a:pt x="13332" y="14494"/>
                  </a:moveTo>
                  <a:cubicBezTo>
                    <a:pt x="13496" y="14517"/>
                    <a:pt x="13660" y="14562"/>
                    <a:pt x="13814" y="14627"/>
                  </a:cubicBezTo>
                  <a:cubicBezTo>
                    <a:pt x="13875" y="14654"/>
                    <a:pt x="13936" y="14684"/>
                    <a:pt x="13993" y="14716"/>
                  </a:cubicBezTo>
                  <a:lnTo>
                    <a:pt x="13993" y="14715"/>
                  </a:lnTo>
                  <a:lnTo>
                    <a:pt x="13994" y="14715"/>
                  </a:lnTo>
                  <a:cubicBezTo>
                    <a:pt x="14213" y="14841"/>
                    <a:pt x="14404" y="15010"/>
                    <a:pt x="14538" y="15221"/>
                  </a:cubicBezTo>
                  <a:cubicBezTo>
                    <a:pt x="14854" y="15690"/>
                    <a:pt x="15006" y="16392"/>
                    <a:pt x="14631" y="16871"/>
                  </a:cubicBezTo>
                  <a:cubicBezTo>
                    <a:pt x="14593" y="16911"/>
                    <a:pt x="14547" y="16927"/>
                    <a:pt x="14501" y="16927"/>
                  </a:cubicBezTo>
                  <a:cubicBezTo>
                    <a:pt x="14415" y="16927"/>
                    <a:pt x="14323" y="16874"/>
                    <a:pt x="14260" y="16818"/>
                  </a:cubicBezTo>
                  <a:cubicBezTo>
                    <a:pt x="14205" y="16771"/>
                    <a:pt x="14151" y="16679"/>
                    <a:pt x="14087" y="16679"/>
                  </a:cubicBezTo>
                  <a:cubicBezTo>
                    <a:pt x="14063" y="16679"/>
                    <a:pt x="14037" y="16693"/>
                    <a:pt x="14008" y="16728"/>
                  </a:cubicBezTo>
                  <a:cubicBezTo>
                    <a:pt x="13955" y="16847"/>
                    <a:pt x="13918" y="17311"/>
                    <a:pt x="13738" y="17311"/>
                  </a:cubicBezTo>
                  <a:cubicBezTo>
                    <a:pt x="13712" y="17311"/>
                    <a:pt x="13684" y="17302"/>
                    <a:pt x="13653" y="17281"/>
                  </a:cubicBezTo>
                  <a:cubicBezTo>
                    <a:pt x="13517" y="17191"/>
                    <a:pt x="13481" y="17023"/>
                    <a:pt x="13409" y="16887"/>
                  </a:cubicBezTo>
                  <a:cubicBezTo>
                    <a:pt x="13389" y="16850"/>
                    <a:pt x="13348" y="16824"/>
                    <a:pt x="13307" y="16824"/>
                  </a:cubicBezTo>
                  <a:cubicBezTo>
                    <a:pt x="13289" y="16824"/>
                    <a:pt x="13270" y="16829"/>
                    <a:pt x="13253" y="16841"/>
                  </a:cubicBezTo>
                  <a:cubicBezTo>
                    <a:pt x="13196" y="16882"/>
                    <a:pt x="13180" y="16957"/>
                    <a:pt x="13141" y="17014"/>
                  </a:cubicBezTo>
                  <a:cubicBezTo>
                    <a:pt x="13065" y="17137"/>
                    <a:pt x="12964" y="17379"/>
                    <a:pt x="12817" y="17420"/>
                  </a:cubicBezTo>
                  <a:cubicBezTo>
                    <a:pt x="12669" y="17368"/>
                    <a:pt x="12657" y="17066"/>
                    <a:pt x="12656" y="16929"/>
                  </a:cubicBezTo>
                  <a:cubicBezTo>
                    <a:pt x="12661" y="16831"/>
                    <a:pt x="12672" y="16708"/>
                    <a:pt x="12688" y="16608"/>
                  </a:cubicBezTo>
                  <a:cubicBezTo>
                    <a:pt x="12696" y="16513"/>
                    <a:pt x="12739" y="16416"/>
                    <a:pt x="12714" y="16323"/>
                  </a:cubicBezTo>
                  <a:cubicBezTo>
                    <a:pt x="12704" y="16293"/>
                    <a:pt x="12672" y="16275"/>
                    <a:pt x="12642" y="16275"/>
                  </a:cubicBezTo>
                  <a:cubicBezTo>
                    <a:pt x="12634" y="16275"/>
                    <a:pt x="12626" y="16276"/>
                    <a:pt x="12619" y="16279"/>
                  </a:cubicBezTo>
                  <a:cubicBezTo>
                    <a:pt x="12580" y="16293"/>
                    <a:pt x="12554" y="16326"/>
                    <a:pt x="12521" y="16348"/>
                  </a:cubicBezTo>
                  <a:cubicBezTo>
                    <a:pt x="12438" y="16395"/>
                    <a:pt x="12309" y="16509"/>
                    <a:pt x="12205" y="16509"/>
                  </a:cubicBezTo>
                  <a:cubicBezTo>
                    <a:pt x="12160" y="16509"/>
                    <a:pt x="12119" y="16487"/>
                    <a:pt x="12089" y="16428"/>
                  </a:cubicBezTo>
                  <a:cubicBezTo>
                    <a:pt x="11916" y="15877"/>
                    <a:pt x="12377" y="15007"/>
                    <a:pt x="12820" y="14677"/>
                  </a:cubicBezTo>
                  <a:cubicBezTo>
                    <a:pt x="12825" y="14674"/>
                    <a:pt x="12828" y="14671"/>
                    <a:pt x="12833" y="14668"/>
                  </a:cubicBezTo>
                  <a:cubicBezTo>
                    <a:pt x="12853" y="14654"/>
                    <a:pt x="12875" y="14640"/>
                    <a:pt x="12896" y="14626"/>
                  </a:cubicBezTo>
                  <a:cubicBezTo>
                    <a:pt x="12935" y="14602"/>
                    <a:pt x="12976" y="14578"/>
                    <a:pt x="13017" y="14558"/>
                  </a:cubicBezTo>
                  <a:cubicBezTo>
                    <a:pt x="13082" y="14528"/>
                    <a:pt x="13150" y="14508"/>
                    <a:pt x="13223" y="14508"/>
                  </a:cubicBezTo>
                  <a:cubicBezTo>
                    <a:pt x="13229" y="14508"/>
                    <a:pt x="13235" y="14508"/>
                    <a:pt x="13240" y="14509"/>
                  </a:cubicBezTo>
                  <a:cubicBezTo>
                    <a:pt x="13251" y="14513"/>
                    <a:pt x="13262" y="14515"/>
                    <a:pt x="13273" y="14515"/>
                  </a:cubicBezTo>
                  <a:cubicBezTo>
                    <a:pt x="13294" y="14515"/>
                    <a:pt x="13316" y="14507"/>
                    <a:pt x="13332" y="14494"/>
                  </a:cubicBezTo>
                  <a:close/>
                  <a:moveTo>
                    <a:pt x="9301" y="11863"/>
                  </a:moveTo>
                  <a:cubicBezTo>
                    <a:pt x="9343" y="11865"/>
                    <a:pt x="9386" y="11869"/>
                    <a:pt x="9426" y="11880"/>
                  </a:cubicBezTo>
                  <a:cubicBezTo>
                    <a:pt x="9435" y="11889"/>
                    <a:pt x="9448" y="11895"/>
                    <a:pt x="9461" y="11899"/>
                  </a:cubicBezTo>
                  <a:cubicBezTo>
                    <a:pt x="9515" y="12361"/>
                    <a:pt x="9568" y="12824"/>
                    <a:pt x="9620" y="13287"/>
                  </a:cubicBezTo>
                  <a:lnTo>
                    <a:pt x="9619" y="13287"/>
                  </a:lnTo>
                  <a:cubicBezTo>
                    <a:pt x="9534" y="13259"/>
                    <a:pt x="9446" y="13242"/>
                    <a:pt x="9356" y="13242"/>
                  </a:cubicBezTo>
                  <a:cubicBezTo>
                    <a:pt x="9343" y="13242"/>
                    <a:pt x="9330" y="13242"/>
                    <a:pt x="9316" y="13243"/>
                  </a:cubicBezTo>
                  <a:cubicBezTo>
                    <a:pt x="9199" y="13251"/>
                    <a:pt x="9081" y="13278"/>
                    <a:pt x="8972" y="13327"/>
                  </a:cubicBezTo>
                  <a:cubicBezTo>
                    <a:pt x="8477" y="13586"/>
                    <a:pt x="8165" y="14088"/>
                    <a:pt x="7903" y="14563"/>
                  </a:cubicBezTo>
                  <a:cubicBezTo>
                    <a:pt x="7702" y="14939"/>
                    <a:pt x="7516" y="15327"/>
                    <a:pt x="7384" y="15735"/>
                  </a:cubicBezTo>
                  <a:cubicBezTo>
                    <a:pt x="7197" y="16297"/>
                    <a:pt x="7097" y="16884"/>
                    <a:pt x="7021" y="17471"/>
                  </a:cubicBezTo>
                  <a:cubicBezTo>
                    <a:pt x="6855" y="17415"/>
                    <a:pt x="6694" y="17381"/>
                    <a:pt x="6557" y="17381"/>
                  </a:cubicBezTo>
                  <a:cubicBezTo>
                    <a:pt x="6546" y="17381"/>
                    <a:pt x="6536" y="17381"/>
                    <a:pt x="6525" y="17382"/>
                  </a:cubicBezTo>
                  <a:cubicBezTo>
                    <a:pt x="6491" y="17370"/>
                    <a:pt x="6456" y="17365"/>
                    <a:pt x="6420" y="17365"/>
                  </a:cubicBezTo>
                  <a:cubicBezTo>
                    <a:pt x="6361" y="17365"/>
                    <a:pt x="6300" y="17379"/>
                    <a:pt x="6241" y="17397"/>
                  </a:cubicBezTo>
                  <a:cubicBezTo>
                    <a:pt x="6265" y="16984"/>
                    <a:pt x="6312" y="16574"/>
                    <a:pt x="6386" y="16167"/>
                  </a:cubicBezTo>
                  <a:cubicBezTo>
                    <a:pt x="6503" y="15521"/>
                    <a:pt x="6690" y="14888"/>
                    <a:pt x="6927" y="14276"/>
                  </a:cubicBezTo>
                  <a:cubicBezTo>
                    <a:pt x="7255" y="13423"/>
                    <a:pt x="7729" y="12580"/>
                    <a:pt x="8535" y="12096"/>
                  </a:cubicBezTo>
                  <a:cubicBezTo>
                    <a:pt x="8767" y="11963"/>
                    <a:pt x="9030" y="11866"/>
                    <a:pt x="9301" y="11863"/>
                  </a:cubicBezTo>
                  <a:close/>
                  <a:moveTo>
                    <a:pt x="6558" y="17542"/>
                  </a:moveTo>
                  <a:cubicBezTo>
                    <a:pt x="6688" y="17544"/>
                    <a:pt x="6842" y="17577"/>
                    <a:pt x="7000" y="17632"/>
                  </a:cubicBezTo>
                  <a:cubicBezTo>
                    <a:pt x="7051" y="17651"/>
                    <a:pt x="7103" y="17672"/>
                    <a:pt x="7153" y="17695"/>
                  </a:cubicBezTo>
                  <a:cubicBezTo>
                    <a:pt x="7157" y="17696"/>
                    <a:pt x="7159" y="17696"/>
                    <a:pt x="7163" y="17698"/>
                  </a:cubicBezTo>
                  <a:cubicBezTo>
                    <a:pt x="7428" y="17815"/>
                    <a:pt x="7679" y="17989"/>
                    <a:pt x="7808" y="18173"/>
                  </a:cubicBezTo>
                  <a:lnTo>
                    <a:pt x="7807" y="18173"/>
                  </a:lnTo>
                  <a:cubicBezTo>
                    <a:pt x="7947" y="18356"/>
                    <a:pt x="7947" y="18590"/>
                    <a:pt x="7957" y="18808"/>
                  </a:cubicBezTo>
                  <a:cubicBezTo>
                    <a:pt x="7973" y="19036"/>
                    <a:pt x="7946" y="19270"/>
                    <a:pt x="7854" y="19480"/>
                  </a:cubicBezTo>
                  <a:cubicBezTo>
                    <a:pt x="7804" y="19590"/>
                    <a:pt x="7732" y="19658"/>
                    <a:pt x="7643" y="19658"/>
                  </a:cubicBezTo>
                  <a:cubicBezTo>
                    <a:pt x="7598" y="19658"/>
                    <a:pt x="7548" y="19641"/>
                    <a:pt x="7494" y="19602"/>
                  </a:cubicBezTo>
                  <a:cubicBezTo>
                    <a:pt x="7457" y="19576"/>
                    <a:pt x="7412" y="19540"/>
                    <a:pt x="7367" y="19540"/>
                  </a:cubicBezTo>
                  <a:cubicBezTo>
                    <a:pt x="7350" y="19540"/>
                    <a:pt x="7332" y="19546"/>
                    <a:pt x="7314" y="19560"/>
                  </a:cubicBezTo>
                  <a:cubicBezTo>
                    <a:pt x="7245" y="19607"/>
                    <a:pt x="7269" y="19700"/>
                    <a:pt x="7262" y="19773"/>
                  </a:cubicBezTo>
                  <a:cubicBezTo>
                    <a:pt x="7249" y="19945"/>
                    <a:pt x="7286" y="20151"/>
                    <a:pt x="7164" y="20291"/>
                  </a:cubicBezTo>
                  <a:lnTo>
                    <a:pt x="7163" y="20293"/>
                  </a:lnTo>
                  <a:lnTo>
                    <a:pt x="7160" y="20294"/>
                  </a:lnTo>
                  <a:cubicBezTo>
                    <a:pt x="7119" y="20318"/>
                    <a:pt x="7074" y="20345"/>
                    <a:pt x="7026" y="20345"/>
                  </a:cubicBezTo>
                  <a:cubicBezTo>
                    <a:pt x="7018" y="20345"/>
                    <a:pt x="7010" y="20344"/>
                    <a:pt x="7001" y="20343"/>
                  </a:cubicBezTo>
                  <a:cubicBezTo>
                    <a:pt x="6865" y="20278"/>
                    <a:pt x="6776" y="20137"/>
                    <a:pt x="6727" y="19996"/>
                  </a:cubicBezTo>
                  <a:cubicBezTo>
                    <a:pt x="6694" y="19916"/>
                    <a:pt x="6701" y="19797"/>
                    <a:pt x="6608" y="19757"/>
                  </a:cubicBezTo>
                  <a:cubicBezTo>
                    <a:pt x="6598" y="19753"/>
                    <a:pt x="6587" y="19751"/>
                    <a:pt x="6576" y="19751"/>
                  </a:cubicBezTo>
                  <a:cubicBezTo>
                    <a:pt x="6524" y="19751"/>
                    <a:pt x="6477" y="19796"/>
                    <a:pt x="6457" y="19843"/>
                  </a:cubicBezTo>
                  <a:cubicBezTo>
                    <a:pt x="6349" y="20053"/>
                    <a:pt x="6248" y="20351"/>
                    <a:pt x="5985" y="20397"/>
                  </a:cubicBezTo>
                  <a:cubicBezTo>
                    <a:pt x="5973" y="20396"/>
                    <a:pt x="5964" y="20392"/>
                    <a:pt x="5954" y="20388"/>
                  </a:cubicBezTo>
                  <a:cubicBezTo>
                    <a:pt x="5808" y="20269"/>
                    <a:pt x="5846" y="19949"/>
                    <a:pt x="5867" y="19779"/>
                  </a:cubicBezTo>
                  <a:cubicBezTo>
                    <a:pt x="5883" y="19695"/>
                    <a:pt x="5903" y="19610"/>
                    <a:pt x="5921" y="19525"/>
                  </a:cubicBezTo>
                  <a:cubicBezTo>
                    <a:pt x="5940" y="19441"/>
                    <a:pt x="6018" y="19265"/>
                    <a:pt x="5875" y="19254"/>
                  </a:cubicBezTo>
                  <a:cubicBezTo>
                    <a:pt x="5845" y="19255"/>
                    <a:pt x="5823" y="19274"/>
                    <a:pt x="5805" y="19295"/>
                  </a:cubicBezTo>
                  <a:cubicBezTo>
                    <a:pt x="5700" y="19414"/>
                    <a:pt x="5591" y="19532"/>
                    <a:pt x="5456" y="19617"/>
                  </a:cubicBezTo>
                  <a:cubicBezTo>
                    <a:pt x="5417" y="19635"/>
                    <a:pt x="5370" y="19645"/>
                    <a:pt x="5324" y="19645"/>
                  </a:cubicBezTo>
                  <a:cubicBezTo>
                    <a:pt x="5265" y="19645"/>
                    <a:pt x="5206" y="19629"/>
                    <a:pt x="5164" y="19588"/>
                  </a:cubicBezTo>
                  <a:cubicBezTo>
                    <a:pt x="4912" y="19215"/>
                    <a:pt x="5159" y="18698"/>
                    <a:pt x="5360" y="18354"/>
                  </a:cubicBezTo>
                  <a:cubicBezTo>
                    <a:pt x="5530" y="18079"/>
                    <a:pt x="5763" y="17814"/>
                    <a:pt x="6054" y="17665"/>
                  </a:cubicBezTo>
                  <a:cubicBezTo>
                    <a:pt x="6110" y="17636"/>
                    <a:pt x="6168" y="17611"/>
                    <a:pt x="6228" y="17592"/>
                  </a:cubicBezTo>
                  <a:lnTo>
                    <a:pt x="6230" y="17592"/>
                  </a:lnTo>
                  <a:cubicBezTo>
                    <a:pt x="6289" y="17572"/>
                    <a:pt x="6350" y="17558"/>
                    <a:pt x="6414" y="17550"/>
                  </a:cubicBezTo>
                  <a:cubicBezTo>
                    <a:pt x="6430" y="17572"/>
                    <a:pt x="6453" y="17582"/>
                    <a:pt x="6477" y="17582"/>
                  </a:cubicBezTo>
                  <a:cubicBezTo>
                    <a:pt x="6507" y="17582"/>
                    <a:pt x="6538" y="17567"/>
                    <a:pt x="6558" y="17542"/>
                  </a:cubicBezTo>
                  <a:close/>
                  <a:moveTo>
                    <a:pt x="9949" y="18697"/>
                  </a:moveTo>
                  <a:lnTo>
                    <a:pt x="9949" y="18697"/>
                  </a:lnTo>
                  <a:cubicBezTo>
                    <a:pt x="9950" y="18981"/>
                    <a:pt x="9948" y="19266"/>
                    <a:pt x="9946" y="19550"/>
                  </a:cubicBezTo>
                  <a:cubicBezTo>
                    <a:pt x="9864" y="19603"/>
                    <a:pt x="9783" y="19657"/>
                    <a:pt x="9701" y="19709"/>
                  </a:cubicBezTo>
                  <a:cubicBezTo>
                    <a:pt x="9391" y="19908"/>
                    <a:pt x="9083" y="20108"/>
                    <a:pt x="8762" y="20288"/>
                  </a:cubicBezTo>
                  <a:cubicBezTo>
                    <a:pt x="8719" y="20318"/>
                    <a:pt x="8610" y="20367"/>
                    <a:pt x="8518" y="20423"/>
                  </a:cubicBezTo>
                  <a:cubicBezTo>
                    <a:pt x="8516" y="20400"/>
                    <a:pt x="8515" y="20377"/>
                    <a:pt x="8516" y="20354"/>
                  </a:cubicBezTo>
                  <a:cubicBezTo>
                    <a:pt x="8546" y="20045"/>
                    <a:pt x="8761" y="19795"/>
                    <a:pt x="8947" y="19560"/>
                  </a:cubicBezTo>
                  <a:cubicBezTo>
                    <a:pt x="9218" y="19240"/>
                    <a:pt x="9531" y="18951"/>
                    <a:pt x="9889" y="18732"/>
                  </a:cubicBezTo>
                  <a:cubicBezTo>
                    <a:pt x="9909" y="18719"/>
                    <a:pt x="9930" y="18709"/>
                    <a:pt x="9949" y="18697"/>
                  </a:cubicBezTo>
                  <a:close/>
                  <a:moveTo>
                    <a:pt x="9943" y="19761"/>
                  </a:moveTo>
                  <a:cubicBezTo>
                    <a:pt x="9940" y="20024"/>
                    <a:pt x="9935" y="20287"/>
                    <a:pt x="9931" y="20550"/>
                  </a:cubicBezTo>
                  <a:cubicBezTo>
                    <a:pt x="9647" y="20727"/>
                    <a:pt x="9338" y="20843"/>
                    <a:pt x="8989" y="20843"/>
                  </a:cubicBezTo>
                  <a:cubicBezTo>
                    <a:pt x="8943" y="20843"/>
                    <a:pt x="8896" y="20841"/>
                    <a:pt x="8849" y="20837"/>
                  </a:cubicBezTo>
                  <a:cubicBezTo>
                    <a:pt x="8723" y="20813"/>
                    <a:pt x="8628" y="20719"/>
                    <a:pt x="8572" y="20606"/>
                  </a:cubicBezTo>
                  <a:cubicBezTo>
                    <a:pt x="8670" y="20542"/>
                    <a:pt x="8775" y="20490"/>
                    <a:pt x="8875" y="20431"/>
                  </a:cubicBezTo>
                  <a:cubicBezTo>
                    <a:pt x="9239" y="20221"/>
                    <a:pt x="9591" y="19990"/>
                    <a:pt x="9943" y="19761"/>
                  </a:cubicBezTo>
                  <a:close/>
                  <a:moveTo>
                    <a:pt x="2444" y="1"/>
                  </a:moveTo>
                  <a:cubicBezTo>
                    <a:pt x="1952" y="1"/>
                    <a:pt x="1459" y="181"/>
                    <a:pt x="1052" y="465"/>
                  </a:cubicBezTo>
                  <a:cubicBezTo>
                    <a:pt x="625" y="764"/>
                    <a:pt x="232" y="1162"/>
                    <a:pt x="62" y="1663"/>
                  </a:cubicBezTo>
                  <a:cubicBezTo>
                    <a:pt x="1" y="1828"/>
                    <a:pt x="45" y="2011"/>
                    <a:pt x="165" y="2138"/>
                  </a:cubicBezTo>
                  <a:cubicBezTo>
                    <a:pt x="252" y="2227"/>
                    <a:pt x="376" y="2257"/>
                    <a:pt x="499" y="2257"/>
                  </a:cubicBezTo>
                  <a:cubicBezTo>
                    <a:pt x="560" y="2257"/>
                    <a:pt x="620" y="2250"/>
                    <a:pt x="676" y="2239"/>
                  </a:cubicBezTo>
                  <a:lnTo>
                    <a:pt x="676" y="2239"/>
                  </a:lnTo>
                  <a:cubicBezTo>
                    <a:pt x="522" y="2433"/>
                    <a:pt x="368" y="2641"/>
                    <a:pt x="325" y="2891"/>
                  </a:cubicBezTo>
                  <a:cubicBezTo>
                    <a:pt x="255" y="3386"/>
                    <a:pt x="637" y="3646"/>
                    <a:pt x="1068" y="3646"/>
                  </a:cubicBezTo>
                  <a:cubicBezTo>
                    <a:pt x="1127" y="3646"/>
                    <a:pt x="1186" y="3641"/>
                    <a:pt x="1246" y="3632"/>
                  </a:cubicBezTo>
                  <a:lnTo>
                    <a:pt x="1246" y="3632"/>
                  </a:lnTo>
                  <a:cubicBezTo>
                    <a:pt x="1093" y="3897"/>
                    <a:pt x="876" y="4378"/>
                    <a:pt x="1234" y="4569"/>
                  </a:cubicBezTo>
                  <a:cubicBezTo>
                    <a:pt x="1302" y="4605"/>
                    <a:pt x="1369" y="4620"/>
                    <a:pt x="1434" y="4620"/>
                  </a:cubicBezTo>
                  <a:cubicBezTo>
                    <a:pt x="1631" y="4620"/>
                    <a:pt x="1814" y="4482"/>
                    <a:pt x="1982" y="4374"/>
                  </a:cubicBezTo>
                  <a:lnTo>
                    <a:pt x="1982" y="4374"/>
                  </a:lnTo>
                  <a:cubicBezTo>
                    <a:pt x="1938" y="4646"/>
                    <a:pt x="2144" y="4903"/>
                    <a:pt x="2413" y="4939"/>
                  </a:cubicBezTo>
                  <a:cubicBezTo>
                    <a:pt x="2452" y="4944"/>
                    <a:pt x="2492" y="4946"/>
                    <a:pt x="2531" y="4946"/>
                  </a:cubicBezTo>
                  <a:cubicBezTo>
                    <a:pt x="3385" y="4946"/>
                    <a:pt x="4236" y="3863"/>
                    <a:pt x="4626" y="3203"/>
                  </a:cubicBezTo>
                  <a:cubicBezTo>
                    <a:pt x="4783" y="2938"/>
                    <a:pt x="4892" y="2638"/>
                    <a:pt x="4934" y="2331"/>
                  </a:cubicBezTo>
                  <a:cubicBezTo>
                    <a:pt x="4962" y="2342"/>
                    <a:pt x="4989" y="2351"/>
                    <a:pt x="5017" y="2361"/>
                  </a:cubicBezTo>
                  <a:cubicBezTo>
                    <a:pt x="5243" y="2443"/>
                    <a:pt x="5467" y="2533"/>
                    <a:pt x="5670" y="2664"/>
                  </a:cubicBezTo>
                  <a:cubicBezTo>
                    <a:pt x="6375" y="3155"/>
                    <a:pt x="6866" y="3884"/>
                    <a:pt x="7304" y="4614"/>
                  </a:cubicBezTo>
                  <a:cubicBezTo>
                    <a:pt x="7120" y="4697"/>
                    <a:pt x="6934" y="4908"/>
                    <a:pt x="6808" y="5031"/>
                  </a:cubicBezTo>
                  <a:cubicBezTo>
                    <a:pt x="6545" y="5314"/>
                    <a:pt x="6299" y="5614"/>
                    <a:pt x="6105" y="5948"/>
                  </a:cubicBezTo>
                  <a:cubicBezTo>
                    <a:pt x="5844" y="6371"/>
                    <a:pt x="5673" y="7098"/>
                    <a:pt x="6188" y="7399"/>
                  </a:cubicBezTo>
                  <a:cubicBezTo>
                    <a:pt x="6298" y="7450"/>
                    <a:pt x="6409" y="7472"/>
                    <a:pt x="6520" y="7472"/>
                  </a:cubicBezTo>
                  <a:cubicBezTo>
                    <a:pt x="7027" y="7472"/>
                    <a:pt x="7524" y="7003"/>
                    <a:pt x="7830" y="6646"/>
                  </a:cubicBezTo>
                  <a:cubicBezTo>
                    <a:pt x="7941" y="6517"/>
                    <a:pt x="8047" y="6385"/>
                    <a:pt x="8134" y="6240"/>
                  </a:cubicBezTo>
                  <a:cubicBezTo>
                    <a:pt x="8256" y="6524"/>
                    <a:pt x="8368" y="6812"/>
                    <a:pt x="8465" y="7106"/>
                  </a:cubicBezTo>
                  <a:cubicBezTo>
                    <a:pt x="8957" y="8593"/>
                    <a:pt x="9252" y="10137"/>
                    <a:pt x="9435" y="11690"/>
                  </a:cubicBezTo>
                  <a:cubicBezTo>
                    <a:pt x="9396" y="11679"/>
                    <a:pt x="9351" y="11675"/>
                    <a:pt x="9302" y="11675"/>
                  </a:cubicBezTo>
                  <a:cubicBezTo>
                    <a:pt x="9083" y="11675"/>
                    <a:pt x="8795" y="11765"/>
                    <a:pt x="8689" y="11817"/>
                  </a:cubicBezTo>
                  <a:cubicBezTo>
                    <a:pt x="8181" y="12043"/>
                    <a:pt x="7792" y="12422"/>
                    <a:pt x="7479" y="12864"/>
                  </a:cubicBezTo>
                  <a:cubicBezTo>
                    <a:pt x="7386" y="12824"/>
                    <a:pt x="7284" y="12804"/>
                    <a:pt x="7185" y="12790"/>
                  </a:cubicBezTo>
                  <a:cubicBezTo>
                    <a:pt x="7056" y="12775"/>
                    <a:pt x="6924" y="12766"/>
                    <a:pt x="6792" y="12766"/>
                  </a:cubicBezTo>
                  <a:cubicBezTo>
                    <a:pt x="6309" y="12766"/>
                    <a:pt x="5820" y="12883"/>
                    <a:pt x="5464" y="13223"/>
                  </a:cubicBezTo>
                  <a:cubicBezTo>
                    <a:pt x="5004" y="13616"/>
                    <a:pt x="4827" y="14470"/>
                    <a:pt x="5593" y="14602"/>
                  </a:cubicBezTo>
                  <a:cubicBezTo>
                    <a:pt x="5678" y="14616"/>
                    <a:pt x="5763" y="14623"/>
                    <a:pt x="5848" y="14623"/>
                  </a:cubicBezTo>
                  <a:cubicBezTo>
                    <a:pt x="6008" y="14623"/>
                    <a:pt x="6167" y="14600"/>
                    <a:pt x="6323" y="14564"/>
                  </a:cubicBezTo>
                  <a:cubicBezTo>
                    <a:pt x="6444" y="14536"/>
                    <a:pt x="6561" y="14497"/>
                    <a:pt x="6677" y="14455"/>
                  </a:cubicBezTo>
                  <a:lnTo>
                    <a:pt x="6677" y="14455"/>
                  </a:lnTo>
                  <a:cubicBezTo>
                    <a:pt x="6506" y="14900"/>
                    <a:pt x="6361" y="15355"/>
                    <a:pt x="6265" y="15823"/>
                  </a:cubicBezTo>
                  <a:cubicBezTo>
                    <a:pt x="6153" y="16362"/>
                    <a:pt x="6093" y="16909"/>
                    <a:pt x="6066" y="17460"/>
                  </a:cubicBezTo>
                  <a:cubicBezTo>
                    <a:pt x="6065" y="17460"/>
                    <a:pt x="6063" y="17460"/>
                    <a:pt x="6062" y="17461"/>
                  </a:cubicBezTo>
                  <a:cubicBezTo>
                    <a:pt x="5493" y="17713"/>
                    <a:pt x="5071" y="18359"/>
                    <a:pt x="4924" y="18945"/>
                  </a:cubicBezTo>
                  <a:cubicBezTo>
                    <a:pt x="4858" y="19215"/>
                    <a:pt x="4862" y="19558"/>
                    <a:pt x="5086" y="19754"/>
                  </a:cubicBezTo>
                  <a:cubicBezTo>
                    <a:pt x="5162" y="19799"/>
                    <a:pt x="5237" y="19819"/>
                    <a:pt x="5309" y="19819"/>
                  </a:cubicBezTo>
                  <a:cubicBezTo>
                    <a:pt x="5470" y="19819"/>
                    <a:pt x="5619" y="19722"/>
                    <a:pt x="5743" y="19594"/>
                  </a:cubicBezTo>
                  <a:lnTo>
                    <a:pt x="5743" y="19594"/>
                  </a:lnTo>
                  <a:cubicBezTo>
                    <a:pt x="5678" y="19869"/>
                    <a:pt x="5585" y="20472"/>
                    <a:pt x="5939" y="20577"/>
                  </a:cubicBezTo>
                  <a:cubicBezTo>
                    <a:pt x="5954" y="20579"/>
                    <a:pt x="5968" y="20579"/>
                    <a:pt x="5983" y="20579"/>
                  </a:cubicBezTo>
                  <a:cubicBezTo>
                    <a:pt x="6259" y="20579"/>
                    <a:pt x="6444" y="20295"/>
                    <a:pt x="6554" y="20069"/>
                  </a:cubicBezTo>
                  <a:cubicBezTo>
                    <a:pt x="6624" y="20264"/>
                    <a:pt x="6800" y="20529"/>
                    <a:pt x="7022" y="20529"/>
                  </a:cubicBezTo>
                  <a:cubicBezTo>
                    <a:pt x="7062" y="20529"/>
                    <a:pt x="7103" y="20521"/>
                    <a:pt x="7145" y="20502"/>
                  </a:cubicBezTo>
                  <a:cubicBezTo>
                    <a:pt x="7224" y="20471"/>
                    <a:pt x="7294" y="20422"/>
                    <a:pt x="7336" y="20348"/>
                  </a:cubicBezTo>
                  <a:cubicBezTo>
                    <a:pt x="7440" y="20184"/>
                    <a:pt x="7432" y="19982"/>
                    <a:pt x="7438" y="19795"/>
                  </a:cubicBezTo>
                  <a:lnTo>
                    <a:pt x="7438" y="19795"/>
                  </a:lnTo>
                  <a:cubicBezTo>
                    <a:pt x="7516" y="19839"/>
                    <a:pt x="7587" y="19859"/>
                    <a:pt x="7652" y="19859"/>
                  </a:cubicBezTo>
                  <a:cubicBezTo>
                    <a:pt x="7985" y="19859"/>
                    <a:pt x="8138" y="19341"/>
                    <a:pt x="8142" y="19030"/>
                  </a:cubicBezTo>
                  <a:cubicBezTo>
                    <a:pt x="8133" y="18702"/>
                    <a:pt x="8158" y="18339"/>
                    <a:pt x="7944" y="18068"/>
                  </a:cubicBezTo>
                  <a:cubicBezTo>
                    <a:pt x="7798" y="17862"/>
                    <a:pt x="7498" y="17662"/>
                    <a:pt x="7185" y="17532"/>
                  </a:cubicBezTo>
                  <a:cubicBezTo>
                    <a:pt x="7226" y="17211"/>
                    <a:pt x="7272" y="16891"/>
                    <a:pt x="7332" y="16572"/>
                  </a:cubicBezTo>
                  <a:cubicBezTo>
                    <a:pt x="7358" y="16434"/>
                    <a:pt x="7390" y="16295"/>
                    <a:pt x="7425" y="16158"/>
                  </a:cubicBezTo>
                  <a:cubicBezTo>
                    <a:pt x="7602" y="16483"/>
                    <a:pt x="7843" y="16786"/>
                    <a:pt x="8181" y="16945"/>
                  </a:cubicBezTo>
                  <a:cubicBezTo>
                    <a:pt x="8292" y="16996"/>
                    <a:pt x="8395" y="17020"/>
                    <a:pt x="8487" y="17020"/>
                  </a:cubicBezTo>
                  <a:cubicBezTo>
                    <a:pt x="8781" y="17020"/>
                    <a:pt x="8973" y="16778"/>
                    <a:pt x="9018" y="16417"/>
                  </a:cubicBezTo>
                  <a:cubicBezTo>
                    <a:pt x="9060" y="16154"/>
                    <a:pt x="9069" y="15876"/>
                    <a:pt x="8985" y="15619"/>
                  </a:cubicBezTo>
                  <a:cubicBezTo>
                    <a:pt x="8860" y="15237"/>
                    <a:pt x="8558" y="14949"/>
                    <a:pt x="8230" y="14730"/>
                  </a:cubicBezTo>
                  <a:cubicBezTo>
                    <a:pt x="8179" y="14699"/>
                    <a:pt x="8122" y="14661"/>
                    <a:pt x="8062" y="14640"/>
                  </a:cubicBezTo>
                  <a:cubicBezTo>
                    <a:pt x="8314" y="14188"/>
                    <a:pt x="8626" y="13730"/>
                    <a:pt x="9062" y="13500"/>
                  </a:cubicBezTo>
                  <a:cubicBezTo>
                    <a:pt x="9158" y="13461"/>
                    <a:pt x="9261" y="13437"/>
                    <a:pt x="9364" y="13437"/>
                  </a:cubicBezTo>
                  <a:cubicBezTo>
                    <a:pt x="9429" y="13437"/>
                    <a:pt x="9493" y="13446"/>
                    <a:pt x="9555" y="13467"/>
                  </a:cubicBezTo>
                  <a:cubicBezTo>
                    <a:pt x="9583" y="13475"/>
                    <a:pt x="9613" y="13490"/>
                    <a:pt x="9643" y="13499"/>
                  </a:cubicBezTo>
                  <a:cubicBezTo>
                    <a:pt x="9769" y="14664"/>
                    <a:pt x="9873" y="15831"/>
                    <a:pt x="9915" y="17002"/>
                  </a:cubicBezTo>
                  <a:cubicBezTo>
                    <a:pt x="9936" y="17497"/>
                    <a:pt x="9946" y="17994"/>
                    <a:pt x="9949" y="18489"/>
                  </a:cubicBezTo>
                  <a:cubicBezTo>
                    <a:pt x="9935" y="18496"/>
                    <a:pt x="9920" y="18503"/>
                    <a:pt x="9908" y="18511"/>
                  </a:cubicBezTo>
                  <a:cubicBezTo>
                    <a:pt x="9358" y="18837"/>
                    <a:pt x="8887" y="19294"/>
                    <a:pt x="8536" y="19829"/>
                  </a:cubicBezTo>
                  <a:cubicBezTo>
                    <a:pt x="8416" y="20026"/>
                    <a:pt x="8319" y="20261"/>
                    <a:pt x="8361" y="20496"/>
                  </a:cubicBezTo>
                  <a:cubicBezTo>
                    <a:pt x="8367" y="20527"/>
                    <a:pt x="8376" y="20558"/>
                    <a:pt x="8387" y="20590"/>
                  </a:cubicBezTo>
                  <a:cubicBezTo>
                    <a:pt x="8388" y="20598"/>
                    <a:pt x="8391" y="20606"/>
                    <a:pt x="8396" y="20615"/>
                  </a:cubicBezTo>
                  <a:cubicBezTo>
                    <a:pt x="8469" y="20804"/>
                    <a:pt x="8621" y="20968"/>
                    <a:pt x="8826" y="21002"/>
                  </a:cubicBezTo>
                  <a:cubicBezTo>
                    <a:pt x="8878" y="21006"/>
                    <a:pt x="8931" y="21009"/>
                    <a:pt x="8985" y="21009"/>
                  </a:cubicBezTo>
                  <a:cubicBezTo>
                    <a:pt x="9295" y="21009"/>
                    <a:pt x="9609" y="20934"/>
                    <a:pt x="9881" y="20787"/>
                  </a:cubicBezTo>
                  <a:cubicBezTo>
                    <a:pt x="9897" y="20778"/>
                    <a:pt x="9912" y="20767"/>
                    <a:pt x="9927" y="20758"/>
                  </a:cubicBezTo>
                  <a:lnTo>
                    <a:pt x="9927" y="20758"/>
                  </a:lnTo>
                  <a:cubicBezTo>
                    <a:pt x="9921" y="21083"/>
                    <a:pt x="9916" y="21407"/>
                    <a:pt x="9911" y="21732"/>
                  </a:cubicBezTo>
                  <a:lnTo>
                    <a:pt x="10084" y="21732"/>
                  </a:lnTo>
                  <a:cubicBezTo>
                    <a:pt x="10092" y="21035"/>
                    <a:pt x="10119" y="20337"/>
                    <a:pt x="10130" y="19638"/>
                  </a:cubicBezTo>
                  <a:lnTo>
                    <a:pt x="10130" y="19636"/>
                  </a:lnTo>
                  <a:cubicBezTo>
                    <a:pt x="10132" y="19620"/>
                    <a:pt x="10132" y="19602"/>
                    <a:pt x="10132" y="19586"/>
                  </a:cubicBezTo>
                  <a:cubicBezTo>
                    <a:pt x="10133" y="19533"/>
                    <a:pt x="10133" y="19481"/>
                    <a:pt x="10134" y="19429"/>
                  </a:cubicBezTo>
                  <a:lnTo>
                    <a:pt x="10133" y="19429"/>
                  </a:lnTo>
                  <a:cubicBezTo>
                    <a:pt x="10135" y="19254"/>
                    <a:pt x="10137" y="19078"/>
                    <a:pt x="10136" y="18904"/>
                  </a:cubicBezTo>
                  <a:cubicBezTo>
                    <a:pt x="10134" y="18801"/>
                    <a:pt x="10130" y="18698"/>
                    <a:pt x="10128" y="18595"/>
                  </a:cubicBezTo>
                  <a:cubicBezTo>
                    <a:pt x="10129" y="18594"/>
                    <a:pt x="10129" y="18594"/>
                    <a:pt x="10130" y="18594"/>
                  </a:cubicBezTo>
                  <a:cubicBezTo>
                    <a:pt x="10129" y="18527"/>
                    <a:pt x="10128" y="18461"/>
                    <a:pt x="10126" y="18396"/>
                  </a:cubicBezTo>
                  <a:cubicBezTo>
                    <a:pt x="10125" y="18396"/>
                    <a:pt x="10125" y="18396"/>
                    <a:pt x="10124" y="18397"/>
                  </a:cubicBezTo>
                  <a:cubicBezTo>
                    <a:pt x="10092" y="17163"/>
                    <a:pt x="10017" y="15931"/>
                    <a:pt x="9935" y="14700"/>
                  </a:cubicBezTo>
                  <a:cubicBezTo>
                    <a:pt x="9799" y="12977"/>
                    <a:pt x="9572" y="11261"/>
                    <a:pt x="9268" y="9559"/>
                  </a:cubicBezTo>
                  <a:cubicBezTo>
                    <a:pt x="9139" y="8847"/>
                    <a:pt x="8988" y="8138"/>
                    <a:pt x="8772" y="7446"/>
                  </a:cubicBezTo>
                  <a:cubicBezTo>
                    <a:pt x="8585" y="6856"/>
                    <a:pt x="8351" y="6282"/>
                    <a:pt x="8095" y="5718"/>
                  </a:cubicBezTo>
                  <a:cubicBezTo>
                    <a:pt x="7777" y="5030"/>
                    <a:pt x="7409" y="4364"/>
                    <a:pt x="6951" y="3757"/>
                  </a:cubicBezTo>
                  <a:cubicBezTo>
                    <a:pt x="6614" y="3311"/>
                    <a:pt x="6249" y="2871"/>
                    <a:pt x="5794" y="2539"/>
                  </a:cubicBezTo>
                  <a:cubicBezTo>
                    <a:pt x="5538" y="2362"/>
                    <a:pt x="5247" y="2246"/>
                    <a:pt x="4951" y="2145"/>
                  </a:cubicBezTo>
                  <a:lnTo>
                    <a:pt x="4951" y="2144"/>
                  </a:lnTo>
                  <a:cubicBezTo>
                    <a:pt x="4896" y="2126"/>
                    <a:pt x="4840" y="2107"/>
                    <a:pt x="4785" y="2090"/>
                  </a:cubicBezTo>
                  <a:cubicBezTo>
                    <a:pt x="4784" y="2149"/>
                    <a:pt x="4777" y="2207"/>
                    <a:pt x="4769" y="2265"/>
                  </a:cubicBezTo>
                  <a:cubicBezTo>
                    <a:pt x="4763" y="2314"/>
                    <a:pt x="4755" y="2362"/>
                    <a:pt x="4747" y="2412"/>
                  </a:cubicBezTo>
                  <a:cubicBezTo>
                    <a:pt x="4652" y="2914"/>
                    <a:pt x="4343" y="3341"/>
                    <a:pt x="4031" y="3734"/>
                  </a:cubicBezTo>
                  <a:cubicBezTo>
                    <a:pt x="3675" y="4172"/>
                    <a:pt x="3157" y="4714"/>
                    <a:pt x="2567" y="4774"/>
                  </a:cubicBezTo>
                  <a:cubicBezTo>
                    <a:pt x="2550" y="4775"/>
                    <a:pt x="2533" y="4776"/>
                    <a:pt x="2515" y="4776"/>
                  </a:cubicBezTo>
                  <a:cubicBezTo>
                    <a:pt x="2362" y="4776"/>
                    <a:pt x="2198" y="4707"/>
                    <a:pt x="2146" y="4553"/>
                  </a:cubicBezTo>
                  <a:cubicBezTo>
                    <a:pt x="2120" y="4478"/>
                    <a:pt x="2132" y="4397"/>
                    <a:pt x="2141" y="4320"/>
                  </a:cubicBezTo>
                  <a:cubicBezTo>
                    <a:pt x="2147" y="4266"/>
                    <a:pt x="2152" y="4195"/>
                    <a:pt x="2097" y="4165"/>
                  </a:cubicBezTo>
                  <a:cubicBezTo>
                    <a:pt x="2083" y="4157"/>
                    <a:pt x="2069" y="4153"/>
                    <a:pt x="2054" y="4153"/>
                  </a:cubicBezTo>
                  <a:cubicBezTo>
                    <a:pt x="2015" y="4153"/>
                    <a:pt x="1975" y="4179"/>
                    <a:pt x="1943" y="4200"/>
                  </a:cubicBezTo>
                  <a:cubicBezTo>
                    <a:pt x="1794" y="4284"/>
                    <a:pt x="1624" y="4436"/>
                    <a:pt x="1449" y="4436"/>
                  </a:cubicBezTo>
                  <a:cubicBezTo>
                    <a:pt x="1395" y="4436"/>
                    <a:pt x="1341" y="4422"/>
                    <a:pt x="1287" y="4387"/>
                  </a:cubicBezTo>
                  <a:cubicBezTo>
                    <a:pt x="1150" y="4266"/>
                    <a:pt x="1276" y="4009"/>
                    <a:pt x="1336" y="3872"/>
                  </a:cubicBezTo>
                  <a:cubicBezTo>
                    <a:pt x="1377" y="3789"/>
                    <a:pt x="1423" y="3707"/>
                    <a:pt x="1470" y="3626"/>
                  </a:cubicBezTo>
                  <a:cubicBezTo>
                    <a:pt x="1509" y="3566"/>
                    <a:pt x="1524" y="3473"/>
                    <a:pt x="1453" y="3430"/>
                  </a:cubicBezTo>
                  <a:cubicBezTo>
                    <a:pt x="1437" y="3419"/>
                    <a:pt x="1420" y="3416"/>
                    <a:pt x="1402" y="3416"/>
                  </a:cubicBezTo>
                  <a:cubicBezTo>
                    <a:pt x="1384" y="3416"/>
                    <a:pt x="1365" y="3420"/>
                    <a:pt x="1346" y="3424"/>
                  </a:cubicBezTo>
                  <a:cubicBezTo>
                    <a:pt x="1272" y="3438"/>
                    <a:pt x="1196" y="3445"/>
                    <a:pt x="1121" y="3450"/>
                  </a:cubicBezTo>
                  <a:cubicBezTo>
                    <a:pt x="1093" y="3454"/>
                    <a:pt x="1064" y="3455"/>
                    <a:pt x="1035" y="3455"/>
                  </a:cubicBezTo>
                  <a:cubicBezTo>
                    <a:pt x="799" y="3455"/>
                    <a:pt x="543" y="3344"/>
                    <a:pt x="496" y="3093"/>
                  </a:cubicBezTo>
                  <a:cubicBezTo>
                    <a:pt x="451" y="2811"/>
                    <a:pt x="654" y="2570"/>
                    <a:pt x="817" y="2362"/>
                  </a:cubicBezTo>
                  <a:cubicBezTo>
                    <a:pt x="859" y="2313"/>
                    <a:pt x="901" y="2263"/>
                    <a:pt x="943" y="2212"/>
                  </a:cubicBezTo>
                  <a:cubicBezTo>
                    <a:pt x="981" y="2167"/>
                    <a:pt x="1030" y="2121"/>
                    <a:pt x="1030" y="2058"/>
                  </a:cubicBezTo>
                  <a:cubicBezTo>
                    <a:pt x="1030" y="2011"/>
                    <a:pt x="989" y="1956"/>
                    <a:pt x="938" y="1956"/>
                  </a:cubicBezTo>
                  <a:cubicBezTo>
                    <a:pt x="937" y="1956"/>
                    <a:pt x="935" y="1956"/>
                    <a:pt x="934" y="1956"/>
                  </a:cubicBezTo>
                  <a:cubicBezTo>
                    <a:pt x="883" y="1958"/>
                    <a:pt x="843" y="1992"/>
                    <a:pt x="795" y="2006"/>
                  </a:cubicBezTo>
                  <a:cubicBezTo>
                    <a:pt x="704" y="2036"/>
                    <a:pt x="595" y="2068"/>
                    <a:pt x="491" y="2068"/>
                  </a:cubicBezTo>
                  <a:cubicBezTo>
                    <a:pt x="414" y="2068"/>
                    <a:pt x="340" y="2050"/>
                    <a:pt x="278" y="2001"/>
                  </a:cubicBezTo>
                  <a:cubicBezTo>
                    <a:pt x="194" y="1905"/>
                    <a:pt x="179" y="1801"/>
                    <a:pt x="226" y="1681"/>
                  </a:cubicBezTo>
                  <a:cubicBezTo>
                    <a:pt x="294" y="1484"/>
                    <a:pt x="411" y="1306"/>
                    <a:pt x="541" y="1144"/>
                  </a:cubicBezTo>
                  <a:cubicBezTo>
                    <a:pt x="1011" y="585"/>
                    <a:pt x="1723" y="180"/>
                    <a:pt x="2464" y="180"/>
                  </a:cubicBezTo>
                  <a:cubicBezTo>
                    <a:pt x="2486" y="180"/>
                    <a:pt x="2508" y="180"/>
                    <a:pt x="2531" y="181"/>
                  </a:cubicBezTo>
                  <a:cubicBezTo>
                    <a:pt x="2957" y="215"/>
                    <a:pt x="3557" y="449"/>
                    <a:pt x="3813" y="804"/>
                  </a:cubicBezTo>
                  <a:cubicBezTo>
                    <a:pt x="3831" y="835"/>
                    <a:pt x="3848" y="866"/>
                    <a:pt x="3863" y="898"/>
                  </a:cubicBezTo>
                  <a:cubicBezTo>
                    <a:pt x="3860" y="934"/>
                    <a:pt x="3876" y="971"/>
                    <a:pt x="3906" y="989"/>
                  </a:cubicBezTo>
                  <a:cubicBezTo>
                    <a:pt x="3923" y="1014"/>
                    <a:pt x="3946" y="1032"/>
                    <a:pt x="3976" y="1032"/>
                  </a:cubicBezTo>
                  <a:cubicBezTo>
                    <a:pt x="3980" y="1032"/>
                    <a:pt x="3984" y="1032"/>
                    <a:pt x="3988" y="1031"/>
                  </a:cubicBezTo>
                  <a:cubicBezTo>
                    <a:pt x="4049" y="1015"/>
                    <a:pt x="4063" y="974"/>
                    <a:pt x="4059" y="926"/>
                  </a:cubicBezTo>
                  <a:cubicBezTo>
                    <a:pt x="4084" y="910"/>
                    <a:pt x="4114" y="899"/>
                    <a:pt x="4141" y="886"/>
                  </a:cubicBezTo>
                  <a:cubicBezTo>
                    <a:pt x="4429" y="783"/>
                    <a:pt x="4734" y="735"/>
                    <a:pt x="5040" y="735"/>
                  </a:cubicBezTo>
                  <a:cubicBezTo>
                    <a:pt x="5498" y="735"/>
                    <a:pt x="5960" y="842"/>
                    <a:pt x="6375" y="1030"/>
                  </a:cubicBezTo>
                  <a:cubicBezTo>
                    <a:pt x="7292" y="1470"/>
                    <a:pt x="7866" y="2144"/>
                    <a:pt x="8405" y="2987"/>
                  </a:cubicBezTo>
                  <a:cubicBezTo>
                    <a:pt x="8554" y="3212"/>
                    <a:pt x="8688" y="3447"/>
                    <a:pt x="8815" y="3685"/>
                  </a:cubicBezTo>
                  <a:cubicBezTo>
                    <a:pt x="8822" y="3696"/>
                    <a:pt x="8829" y="3709"/>
                    <a:pt x="8835" y="3721"/>
                  </a:cubicBezTo>
                  <a:cubicBezTo>
                    <a:pt x="8958" y="3953"/>
                    <a:pt x="9074" y="4187"/>
                    <a:pt x="9189" y="4423"/>
                  </a:cubicBezTo>
                  <a:cubicBezTo>
                    <a:pt x="9191" y="4426"/>
                    <a:pt x="9193" y="4428"/>
                    <a:pt x="9194" y="4432"/>
                  </a:cubicBezTo>
                  <a:cubicBezTo>
                    <a:pt x="9202" y="4450"/>
                    <a:pt x="9211" y="4468"/>
                    <a:pt x="9219" y="4485"/>
                  </a:cubicBezTo>
                  <a:cubicBezTo>
                    <a:pt x="9417" y="4898"/>
                    <a:pt x="9614" y="5312"/>
                    <a:pt x="9785" y="5737"/>
                  </a:cubicBezTo>
                  <a:cubicBezTo>
                    <a:pt x="9786" y="5739"/>
                    <a:pt x="9788" y="5740"/>
                    <a:pt x="9789" y="5743"/>
                  </a:cubicBezTo>
                  <a:cubicBezTo>
                    <a:pt x="9789" y="5744"/>
                    <a:pt x="9789" y="5745"/>
                    <a:pt x="9790" y="5746"/>
                  </a:cubicBezTo>
                  <a:cubicBezTo>
                    <a:pt x="10121" y="6566"/>
                    <a:pt x="10326" y="7433"/>
                    <a:pt x="10503" y="8297"/>
                  </a:cubicBezTo>
                  <a:cubicBezTo>
                    <a:pt x="10716" y="9366"/>
                    <a:pt x="10863" y="10447"/>
                    <a:pt x="10989" y="11529"/>
                  </a:cubicBezTo>
                  <a:cubicBezTo>
                    <a:pt x="11105" y="12832"/>
                    <a:pt x="11171" y="14139"/>
                    <a:pt x="11213" y="15445"/>
                  </a:cubicBezTo>
                  <a:cubicBezTo>
                    <a:pt x="11246" y="17541"/>
                    <a:pt x="11251" y="19637"/>
                    <a:pt x="11319" y="21732"/>
                  </a:cubicBezTo>
                  <a:lnTo>
                    <a:pt x="11490" y="21732"/>
                  </a:lnTo>
                  <a:cubicBezTo>
                    <a:pt x="11460" y="20661"/>
                    <a:pt x="11434" y="19591"/>
                    <a:pt x="11427" y="18520"/>
                  </a:cubicBezTo>
                  <a:cubicBezTo>
                    <a:pt x="11402" y="17137"/>
                    <a:pt x="11420" y="15752"/>
                    <a:pt x="11356" y="14370"/>
                  </a:cubicBezTo>
                  <a:cubicBezTo>
                    <a:pt x="11320" y="13662"/>
                    <a:pt x="11267" y="12955"/>
                    <a:pt x="11203" y="12249"/>
                  </a:cubicBezTo>
                  <a:cubicBezTo>
                    <a:pt x="11149" y="11555"/>
                    <a:pt x="11080" y="10861"/>
                    <a:pt x="10991" y="10170"/>
                  </a:cubicBezTo>
                  <a:lnTo>
                    <a:pt x="10991" y="10170"/>
                  </a:lnTo>
                  <a:cubicBezTo>
                    <a:pt x="11181" y="10215"/>
                    <a:pt x="11364" y="10294"/>
                    <a:pt x="11528" y="10402"/>
                  </a:cubicBezTo>
                  <a:cubicBezTo>
                    <a:pt x="11945" y="10686"/>
                    <a:pt x="12188" y="11068"/>
                    <a:pt x="12367" y="11527"/>
                  </a:cubicBezTo>
                  <a:cubicBezTo>
                    <a:pt x="12166" y="11678"/>
                    <a:pt x="11998" y="11885"/>
                    <a:pt x="11888" y="12097"/>
                  </a:cubicBezTo>
                  <a:cubicBezTo>
                    <a:pt x="11721" y="12428"/>
                    <a:pt x="11579" y="12801"/>
                    <a:pt x="11641" y="13177"/>
                  </a:cubicBezTo>
                  <a:cubicBezTo>
                    <a:pt x="11669" y="13418"/>
                    <a:pt x="11844" y="13649"/>
                    <a:pt x="12102" y="13659"/>
                  </a:cubicBezTo>
                  <a:cubicBezTo>
                    <a:pt x="12114" y="13659"/>
                    <a:pt x="12126" y="13660"/>
                    <a:pt x="12139" y="13660"/>
                  </a:cubicBezTo>
                  <a:cubicBezTo>
                    <a:pt x="12383" y="13660"/>
                    <a:pt x="12608" y="13531"/>
                    <a:pt x="12807" y="13398"/>
                  </a:cubicBezTo>
                  <a:cubicBezTo>
                    <a:pt x="12815" y="13488"/>
                    <a:pt x="12821" y="13578"/>
                    <a:pt x="12826" y="13668"/>
                  </a:cubicBezTo>
                  <a:cubicBezTo>
                    <a:pt x="12835" y="13931"/>
                    <a:pt x="12835" y="14191"/>
                    <a:pt x="12834" y="14450"/>
                  </a:cubicBezTo>
                  <a:cubicBezTo>
                    <a:pt x="12562" y="14609"/>
                    <a:pt x="12342" y="14895"/>
                    <a:pt x="12191" y="15158"/>
                  </a:cubicBezTo>
                  <a:cubicBezTo>
                    <a:pt x="12004" y="15485"/>
                    <a:pt x="11872" y="15864"/>
                    <a:pt x="11879" y="16245"/>
                  </a:cubicBezTo>
                  <a:cubicBezTo>
                    <a:pt x="11882" y="16413"/>
                    <a:pt x="11938" y="16615"/>
                    <a:pt x="12116" y="16671"/>
                  </a:cubicBezTo>
                  <a:cubicBezTo>
                    <a:pt x="12142" y="16680"/>
                    <a:pt x="12168" y="16683"/>
                    <a:pt x="12194" y="16683"/>
                  </a:cubicBezTo>
                  <a:cubicBezTo>
                    <a:pt x="12319" y="16683"/>
                    <a:pt x="12434" y="16597"/>
                    <a:pt x="12539" y="16534"/>
                  </a:cubicBezTo>
                  <a:lnTo>
                    <a:pt x="12539" y="16534"/>
                  </a:lnTo>
                  <a:cubicBezTo>
                    <a:pt x="12492" y="16845"/>
                    <a:pt x="12409" y="17422"/>
                    <a:pt x="12748" y="17592"/>
                  </a:cubicBezTo>
                  <a:cubicBezTo>
                    <a:pt x="12772" y="17598"/>
                    <a:pt x="12795" y="17601"/>
                    <a:pt x="12817" y="17601"/>
                  </a:cubicBezTo>
                  <a:cubicBezTo>
                    <a:pt x="13050" y="17601"/>
                    <a:pt x="13195" y="17281"/>
                    <a:pt x="13300" y="17106"/>
                  </a:cubicBezTo>
                  <a:cubicBezTo>
                    <a:pt x="13373" y="17287"/>
                    <a:pt x="13521" y="17498"/>
                    <a:pt x="13729" y="17498"/>
                  </a:cubicBezTo>
                  <a:cubicBezTo>
                    <a:pt x="13752" y="17498"/>
                    <a:pt x="13775" y="17496"/>
                    <a:pt x="13799" y="17490"/>
                  </a:cubicBezTo>
                  <a:cubicBezTo>
                    <a:pt x="14021" y="17420"/>
                    <a:pt x="14074" y="17151"/>
                    <a:pt x="14127" y="16953"/>
                  </a:cubicBezTo>
                  <a:cubicBezTo>
                    <a:pt x="14264" y="17075"/>
                    <a:pt x="14387" y="17127"/>
                    <a:pt x="14496" y="17127"/>
                  </a:cubicBezTo>
                  <a:cubicBezTo>
                    <a:pt x="14889" y="17127"/>
                    <a:pt x="15088" y="16451"/>
                    <a:pt x="15024" y="16036"/>
                  </a:cubicBezTo>
                  <a:cubicBezTo>
                    <a:pt x="14977" y="15582"/>
                    <a:pt x="14750" y="15149"/>
                    <a:pt x="14425" y="14827"/>
                  </a:cubicBezTo>
                  <a:cubicBezTo>
                    <a:pt x="14293" y="14714"/>
                    <a:pt x="14147" y="14616"/>
                    <a:pt x="13991" y="14534"/>
                  </a:cubicBezTo>
                  <a:cubicBezTo>
                    <a:pt x="13990" y="14534"/>
                    <a:pt x="13990" y="14533"/>
                    <a:pt x="13990" y="14533"/>
                  </a:cubicBezTo>
                  <a:cubicBezTo>
                    <a:pt x="13981" y="14086"/>
                    <a:pt x="13955" y="13638"/>
                    <a:pt x="13918" y="13192"/>
                  </a:cubicBezTo>
                  <a:cubicBezTo>
                    <a:pt x="13895" y="12953"/>
                    <a:pt x="13869" y="12705"/>
                    <a:pt x="13837" y="12454"/>
                  </a:cubicBezTo>
                  <a:lnTo>
                    <a:pt x="13837" y="12454"/>
                  </a:lnTo>
                  <a:cubicBezTo>
                    <a:pt x="14011" y="12587"/>
                    <a:pt x="14205" y="12696"/>
                    <a:pt x="14404" y="12780"/>
                  </a:cubicBezTo>
                  <a:cubicBezTo>
                    <a:pt x="14529" y="12836"/>
                    <a:pt x="14681" y="12871"/>
                    <a:pt x="14827" y="12871"/>
                  </a:cubicBezTo>
                  <a:cubicBezTo>
                    <a:pt x="15065" y="12871"/>
                    <a:pt x="15287" y="12779"/>
                    <a:pt x="15349" y="12538"/>
                  </a:cubicBezTo>
                  <a:lnTo>
                    <a:pt x="15350" y="12538"/>
                  </a:lnTo>
                  <a:cubicBezTo>
                    <a:pt x="15351" y="12536"/>
                    <a:pt x="15351" y="12532"/>
                    <a:pt x="15351" y="12528"/>
                  </a:cubicBezTo>
                  <a:cubicBezTo>
                    <a:pt x="15359" y="12496"/>
                    <a:pt x="15365" y="12462"/>
                    <a:pt x="15366" y="12424"/>
                  </a:cubicBezTo>
                  <a:cubicBezTo>
                    <a:pt x="15367" y="12394"/>
                    <a:pt x="15369" y="12365"/>
                    <a:pt x="15369" y="12335"/>
                  </a:cubicBezTo>
                  <a:cubicBezTo>
                    <a:pt x="15369" y="12335"/>
                    <a:pt x="15369" y="12335"/>
                    <a:pt x="15367" y="12334"/>
                  </a:cubicBezTo>
                  <a:cubicBezTo>
                    <a:pt x="15366" y="12042"/>
                    <a:pt x="15268" y="11749"/>
                    <a:pt x="15075" y="11528"/>
                  </a:cubicBezTo>
                  <a:cubicBezTo>
                    <a:pt x="14824" y="11259"/>
                    <a:pt x="14493" y="11073"/>
                    <a:pt x="14161" y="10924"/>
                  </a:cubicBezTo>
                  <a:cubicBezTo>
                    <a:pt x="14011" y="10863"/>
                    <a:pt x="13857" y="10809"/>
                    <a:pt x="13695" y="10792"/>
                  </a:cubicBezTo>
                  <a:cubicBezTo>
                    <a:pt x="13650" y="10790"/>
                    <a:pt x="13596" y="10780"/>
                    <a:pt x="13545" y="10780"/>
                  </a:cubicBezTo>
                  <a:cubicBezTo>
                    <a:pt x="13529" y="10780"/>
                    <a:pt x="13513" y="10781"/>
                    <a:pt x="13498" y="10783"/>
                  </a:cubicBezTo>
                  <a:cubicBezTo>
                    <a:pt x="13180" y="9736"/>
                    <a:pt x="12628" y="8797"/>
                    <a:pt x="11603" y="8297"/>
                  </a:cubicBezTo>
                  <a:cubicBezTo>
                    <a:pt x="11407" y="8209"/>
                    <a:pt x="11194" y="8155"/>
                    <a:pt x="10979" y="8155"/>
                  </a:cubicBezTo>
                  <a:cubicBezTo>
                    <a:pt x="10922" y="8155"/>
                    <a:pt x="10866" y="8159"/>
                    <a:pt x="10810" y="8166"/>
                  </a:cubicBezTo>
                  <a:cubicBezTo>
                    <a:pt x="10771" y="8175"/>
                    <a:pt x="10715" y="8184"/>
                    <a:pt x="10664" y="8200"/>
                  </a:cubicBezTo>
                  <a:cubicBezTo>
                    <a:pt x="10483" y="7384"/>
                    <a:pt x="10268" y="6572"/>
                    <a:pt x="9982" y="5785"/>
                  </a:cubicBezTo>
                  <a:lnTo>
                    <a:pt x="9982" y="5785"/>
                  </a:lnTo>
                  <a:cubicBezTo>
                    <a:pt x="10120" y="5803"/>
                    <a:pt x="10259" y="5816"/>
                    <a:pt x="10398" y="5822"/>
                  </a:cubicBezTo>
                  <a:cubicBezTo>
                    <a:pt x="10652" y="5819"/>
                    <a:pt x="10917" y="5797"/>
                    <a:pt x="11148" y="5681"/>
                  </a:cubicBezTo>
                  <a:cubicBezTo>
                    <a:pt x="11334" y="5587"/>
                    <a:pt x="11483" y="5415"/>
                    <a:pt x="11549" y="5218"/>
                  </a:cubicBezTo>
                  <a:lnTo>
                    <a:pt x="11552" y="5218"/>
                  </a:lnTo>
                  <a:cubicBezTo>
                    <a:pt x="11554" y="5209"/>
                    <a:pt x="11557" y="5200"/>
                    <a:pt x="11559" y="5191"/>
                  </a:cubicBezTo>
                  <a:cubicBezTo>
                    <a:pt x="11562" y="5179"/>
                    <a:pt x="11565" y="5169"/>
                    <a:pt x="11568" y="5157"/>
                  </a:cubicBezTo>
                  <a:cubicBezTo>
                    <a:pt x="11576" y="5122"/>
                    <a:pt x="11582" y="5088"/>
                    <a:pt x="11584" y="5052"/>
                  </a:cubicBezTo>
                  <a:cubicBezTo>
                    <a:pt x="11586" y="5049"/>
                    <a:pt x="11586" y="5044"/>
                    <a:pt x="11587" y="5039"/>
                  </a:cubicBezTo>
                  <a:cubicBezTo>
                    <a:pt x="11587" y="5039"/>
                    <a:pt x="11587" y="5039"/>
                    <a:pt x="11587" y="5038"/>
                  </a:cubicBezTo>
                  <a:cubicBezTo>
                    <a:pt x="11591" y="4950"/>
                    <a:pt x="11577" y="4861"/>
                    <a:pt x="11542" y="4776"/>
                  </a:cubicBezTo>
                  <a:cubicBezTo>
                    <a:pt x="11269" y="4007"/>
                    <a:pt x="10079" y="3701"/>
                    <a:pt x="9346" y="3622"/>
                  </a:cubicBezTo>
                  <a:cubicBezTo>
                    <a:pt x="9276" y="3617"/>
                    <a:pt x="9204" y="3614"/>
                    <a:pt x="9132" y="3614"/>
                  </a:cubicBezTo>
                  <a:cubicBezTo>
                    <a:pt x="9085" y="3614"/>
                    <a:pt x="9039" y="3615"/>
                    <a:pt x="8993" y="3619"/>
                  </a:cubicBezTo>
                  <a:cubicBezTo>
                    <a:pt x="8754" y="3182"/>
                    <a:pt x="8478" y="2767"/>
                    <a:pt x="8189" y="2361"/>
                  </a:cubicBezTo>
                  <a:cubicBezTo>
                    <a:pt x="7842" y="1845"/>
                    <a:pt x="7391" y="1398"/>
                    <a:pt x="6849" y="1090"/>
                  </a:cubicBezTo>
                  <a:cubicBezTo>
                    <a:pt x="6301" y="763"/>
                    <a:pt x="5661" y="558"/>
                    <a:pt x="5020" y="558"/>
                  </a:cubicBezTo>
                  <a:cubicBezTo>
                    <a:pt x="4903" y="558"/>
                    <a:pt x="4787" y="564"/>
                    <a:pt x="4671" y="578"/>
                  </a:cubicBezTo>
                  <a:cubicBezTo>
                    <a:pt x="4515" y="603"/>
                    <a:pt x="4179" y="643"/>
                    <a:pt x="3989" y="753"/>
                  </a:cubicBezTo>
                  <a:cubicBezTo>
                    <a:pt x="3989" y="752"/>
                    <a:pt x="3988" y="750"/>
                    <a:pt x="3987" y="748"/>
                  </a:cubicBezTo>
                  <a:cubicBezTo>
                    <a:pt x="3818" y="458"/>
                    <a:pt x="3508" y="293"/>
                    <a:pt x="3209" y="163"/>
                  </a:cubicBezTo>
                  <a:cubicBezTo>
                    <a:pt x="2963" y="51"/>
                    <a:pt x="2703" y="1"/>
                    <a:pt x="244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7" name="Google Shape;427;p20"/>
            <p:cNvSpPr/>
            <p:nvPr/>
          </p:nvSpPr>
          <p:spPr>
            <a:xfrm>
              <a:off x="8389314" y="4253971"/>
              <a:ext cx="684346" cy="908417"/>
            </a:xfrm>
            <a:custGeom>
              <a:avLst/>
              <a:gdLst/>
              <a:ahLst/>
              <a:cxnLst/>
              <a:rect l="l" t="t" r="r" b="b"/>
              <a:pathLst>
                <a:path w="13536" h="17968" extrusionOk="0">
                  <a:moveTo>
                    <a:pt x="6157" y="787"/>
                  </a:moveTo>
                  <a:cubicBezTo>
                    <a:pt x="6484" y="787"/>
                    <a:pt x="6812" y="868"/>
                    <a:pt x="7098" y="1032"/>
                  </a:cubicBezTo>
                  <a:cubicBezTo>
                    <a:pt x="7188" y="1086"/>
                    <a:pt x="7273" y="1140"/>
                    <a:pt x="7362" y="1198"/>
                  </a:cubicBezTo>
                  <a:cubicBezTo>
                    <a:pt x="7356" y="1207"/>
                    <a:pt x="7348" y="1215"/>
                    <a:pt x="7341" y="1224"/>
                  </a:cubicBezTo>
                  <a:lnTo>
                    <a:pt x="7341" y="1226"/>
                  </a:lnTo>
                  <a:cubicBezTo>
                    <a:pt x="7340" y="1226"/>
                    <a:pt x="7338" y="1224"/>
                    <a:pt x="7336" y="1224"/>
                  </a:cubicBezTo>
                  <a:cubicBezTo>
                    <a:pt x="6614" y="1267"/>
                    <a:pt x="5903" y="1416"/>
                    <a:pt x="5214" y="1629"/>
                  </a:cubicBezTo>
                  <a:cubicBezTo>
                    <a:pt x="5001" y="1694"/>
                    <a:pt x="4790" y="1766"/>
                    <a:pt x="4581" y="1843"/>
                  </a:cubicBezTo>
                  <a:cubicBezTo>
                    <a:pt x="4563" y="1850"/>
                    <a:pt x="4543" y="1857"/>
                    <a:pt x="4522" y="1864"/>
                  </a:cubicBezTo>
                  <a:cubicBezTo>
                    <a:pt x="4529" y="1758"/>
                    <a:pt x="4574" y="1653"/>
                    <a:pt x="4626" y="1562"/>
                  </a:cubicBezTo>
                  <a:cubicBezTo>
                    <a:pt x="4741" y="1357"/>
                    <a:pt x="4925" y="1205"/>
                    <a:pt x="5126" y="1088"/>
                  </a:cubicBezTo>
                  <a:cubicBezTo>
                    <a:pt x="5432" y="887"/>
                    <a:pt x="5794" y="787"/>
                    <a:pt x="6157" y="787"/>
                  </a:cubicBezTo>
                  <a:close/>
                  <a:moveTo>
                    <a:pt x="7196" y="1418"/>
                  </a:moveTo>
                  <a:cubicBezTo>
                    <a:pt x="7141" y="1496"/>
                    <a:pt x="7088" y="1573"/>
                    <a:pt x="7037" y="1652"/>
                  </a:cubicBezTo>
                  <a:cubicBezTo>
                    <a:pt x="7037" y="1652"/>
                    <a:pt x="7036" y="1653"/>
                    <a:pt x="7036" y="1653"/>
                  </a:cubicBezTo>
                  <a:cubicBezTo>
                    <a:pt x="7023" y="1653"/>
                    <a:pt x="7010" y="1655"/>
                    <a:pt x="6998" y="1662"/>
                  </a:cubicBezTo>
                  <a:cubicBezTo>
                    <a:pt x="6886" y="1714"/>
                    <a:pt x="6774" y="1765"/>
                    <a:pt x="6661" y="1814"/>
                  </a:cubicBezTo>
                  <a:cubicBezTo>
                    <a:pt x="6418" y="1917"/>
                    <a:pt x="6169" y="2000"/>
                    <a:pt x="5917" y="2078"/>
                  </a:cubicBezTo>
                  <a:cubicBezTo>
                    <a:pt x="5631" y="2155"/>
                    <a:pt x="5335" y="2199"/>
                    <a:pt x="5038" y="2204"/>
                  </a:cubicBezTo>
                  <a:cubicBezTo>
                    <a:pt x="4906" y="2201"/>
                    <a:pt x="4664" y="2163"/>
                    <a:pt x="4567" y="2047"/>
                  </a:cubicBezTo>
                  <a:cubicBezTo>
                    <a:pt x="4575" y="2043"/>
                    <a:pt x="4583" y="2040"/>
                    <a:pt x="4591" y="2037"/>
                  </a:cubicBezTo>
                  <a:cubicBezTo>
                    <a:pt x="4751" y="1978"/>
                    <a:pt x="4911" y="1922"/>
                    <a:pt x="5072" y="1868"/>
                  </a:cubicBezTo>
                  <a:cubicBezTo>
                    <a:pt x="5462" y="1738"/>
                    <a:pt x="5859" y="1630"/>
                    <a:pt x="6262" y="1547"/>
                  </a:cubicBezTo>
                  <a:cubicBezTo>
                    <a:pt x="6571" y="1487"/>
                    <a:pt x="6883" y="1443"/>
                    <a:pt x="7196" y="1418"/>
                  </a:cubicBezTo>
                  <a:close/>
                  <a:moveTo>
                    <a:pt x="10172" y="1832"/>
                  </a:moveTo>
                  <a:cubicBezTo>
                    <a:pt x="10178" y="1836"/>
                    <a:pt x="10184" y="1841"/>
                    <a:pt x="10190" y="1847"/>
                  </a:cubicBezTo>
                  <a:cubicBezTo>
                    <a:pt x="10296" y="1962"/>
                    <a:pt x="10386" y="2093"/>
                    <a:pt x="10463" y="2229"/>
                  </a:cubicBezTo>
                  <a:cubicBezTo>
                    <a:pt x="10431" y="2271"/>
                    <a:pt x="10403" y="2318"/>
                    <a:pt x="10371" y="2355"/>
                  </a:cubicBezTo>
                  <a:cubicBezTo>
                    <a:pt x="10248" y="2519"/>
                    <a:pt x="10126" y="2683"/>
                    <a:pt x="10006" y="2847"/>
                  </a:cubicBezTo>
                  <a:cubicBezTo>
                    <a:pt x="9911" y="2973"/>
                    <a:pt x="9811" y="3093"/>
                    <a:pt x="9713" y="3214"/>
                  </a:cubicBezTo>
                  <a:cubicBezTo>
                    <a:pt x="9668" y="3270"/>
                    <a:pt x="9623" y="3327"/>
                    <a:pt x="9583" y="3387"/>
                  </a:cubicBezTo>
                  <a:cubicBezTo>
                    <a:pt x="9582" y="3388"/>
                    <a:pt x="9580" y="3392"/>
                    <a:pt x="9579" y="3393"/>
                  </a:cubicBezTo>
                  <a:cubicBezTo>
                    <a:pt x="9559" y="3356"/>
                    <a:pt x="9544" y="3315"/>
                    <a:pt x="9539" y="3265"/>
                  </a:cubicBezTo>
                  <a:cubicBezTo>
                    <a:pt x="9530" y="2915"/>
                    <a:pt x="9859" y="2123"/>
                    <a:pt x="10106" y="1876"/>
                  </a:cubicBezTo>
                  <a:cubicBezTo>
                    <a:pt x="10140" y="1866"/>
                    <a:pt x="10161" y="1850"/>
                    <a:pt x="10172" y="1832"/>
                  </a:cubicBezTo>
                  <a:close/>
                  <a:moveTo>
                    <a:pt x="10554" y="2408"/>
                  </a:moveTo>
                  <a:cubicBezTo>
                    <a:pt x="10559" y="2418"/>
                    <a:pt x="10566" y="2430"/>
                    <a:pt x="10571" y="2442"/>
                  </a:cubicBezTo>
                  <a:cubicBezTo>
                    <a:pt x="10627" y="2560"/>
                    <a:pt x="10673" y="2683"/>
                    <a:pt x="10716" y="2808"/>
                  </a:cubicBezTo>
                  <a:lnTo>
                    <a:pt x="10716" y="2809"/>
                  </a:lnTo>
                  <a:cubicBezTo>
                    <a:pt x="10713" y="2808"/>
                    <a:pt x="10709" y="2808"/>
                    <a:pt x="10705" y="2808"/>
                  </a:cubicBezTo>
                  <a:cubicBezTo>
                    <a:pt x="10683" y="2808"/>
                    <a:pt x="10660" y="2817"/>
                    <a:pt x="10642" y="2842"/>
                  </a:cubicBezTo>
                  <a:lnTo>
                    <a:pt x="10642" y="2843"/>
                  </a:lnTo>
                  <a:cubicBezTo>
                    <a:pt x="10528" y="3015"/>
                    <a:pt x="10393" y="3174"/>
                    <a:pt x="10250" y="3324"/>
                  </a:cubicBezTo>
                  <a:cubicBezTo>
                    <a:pt x="10169" y="3402"/>
                    <a:pt x="10086" y="3481"/>
                    <a:pt x="9979" y="3525"/>
                  </a:cubicBezTo>
                  <a:cubicBezTo>
                    <a:pt x="9934" y="3542"/>
                    <a:pt x="9890" y="3550"/>
                    <a:pt x="9847" y="3550"/>
                  </a:cubicBezTo>
                  <a:cubicBezTo>
                    <a:pt x="9798" y="3550"/>
                    <a:pt x="9751" y="3540"/>
                    <a:pt x="9710" y="3520"/>
                  </a:cubicBezTo>
                  <a:cubicBezTo>
                    <a:pt x="9710" y="3520"/>
                    <a:pt x="9710" y="3519"/>
                    <a:pt x="9710" y="3519"/>
                  </a:cubicBezTo>
                  <a:cubicBezTo>
                    <a:pt x="9732" y="3487"/>
                    <a:pt x="9752" y="3452"/>
                    <a:pt x="9777" y="3423"/>
                  </a:cubicBezTo>
                  <a:cubicBezTo>
                    <a:pt x="9908" y="3258"/>
                    <a:pt x="10043" y="3100"/>
                    <a:pt x="10168" y="2929"/>
                  </a:cubicBezTo>
                  <a:cubicBezTo>
                    <a:pt x="10297" y="2753"/>
                    <a:pt x="10422" y="2582"/>
                    <a:pt x="10554" y="2408"/>
                  </a:cubicBezTo>
                  <a:close/>
                  <a:moveTo>
                    <a:pt x="7625" y="3198"/>
                  </a:moveTo>
                  <a:cubicBezTo>
                    <a:pt x="7678" y="3213"/>
                    <a:pt x="7729" y="3237"/>
                    <a:pt x="7776" y="3266"/>
                  </a:cubicBezTo>
                  <a:cubicBezTo>
                    <a:pt x="8452" y="3705"/>
                    <a:pt x="8643" y="4867"/>
                    <a:pt x="8609" y="5618"/>
                  </a:cubicBezTo>
                  <a:cubicBezTo>
                    <a:pt x="8597" y="5743"/>
                    <a:pt x="8581" y="5898"/>
                    <a:pt x="8524" y="6021"/>
                  </a:cubicBezTo>
                  <a:cubicBezTo>
                    <a:pt x="8416" y="5662"/>
                    <a:pt x="8285" y="5311"/>
                    <a:pt x="8142" y="4965"/>
                  </a:cubicBezTo>
                  <a:cubicBezTo>
                    <a:pt x="7972" y="4581"/>
                    <a:pt x="7804" y="4167"/>
                    <a:pt x="7482" y="3886"/>
                  </a:cubicBezTo>
                  <a:cubicBezTo>
                    <a:pt x="7467" y="3872"/>
                    <a:pt x="7450" y="3865"/>
                    <a:pt x="7435" y="3860"/>
                  </a:cubicBezTo>
                  <a:cubicBezTo>
                    <a:pt x="7456" y="3776"/>
                    <a:pt x="7479" y="3692"/>
                    <a:pt x="7501" y="3611"/>
                  </a:cubicBezTo>
                  <a:cubicBezTo>
                    <a:pt x="7538" y="3473"/>
                    <a:pt x="7579" y="3334"/>
                    <a:pt x="7625" y="3198"/>
                  </a:cubicBezTo>
                  <a:close/>
                  <a:moveTo>
                    <a:pt x="7390" y="4050"/>
                  </a:moveTo>
                  <a:cubicBezTo>
                    <a:pt x="7834" y="4449"/>
                    <a:pt x="8206" y="5583"/>
                    <a:pt x="8381" y="6138"/>
                  </a:cubicBezTo>
                  <a:cubicBezTo>
                    <a:pt x="8387" y="6153"/>
                    <a:pt x="8393" y="6165"/>
                    <a:pt x="8401" y="6174"/>
                  </a:cubicBezTo>
                  <a:cubicBezTo>
                    <a:pt x="8365" y="6198"/>
                    <a:pt x="8325" y="6218"/>
                    <a:pt x="8273" y="6226"/>
                  </a:cubicBezTo>
                  <a:cubicBezTo>
                    <a:pt x="8038" y="6214"/>
                    <a:pt x="7843" y="5913"/>
                    <a:pt x="7736" y="5726"/>
                  </a:cubicBezTo>
                  <a:cubicBezTo>
                    <a:pt x="7531" y="5334"/>
                    <a:pt x="7413" y="4890"/>
                    <a:pt x="7408" y="4443"/>
                  </a:cubicBezTo>
                  <a:cubicBezTo>
                    <a:pt x="7405" y="4397"/>
                    <a:pt x="7370" y="4357"/>
                    <a:pt x="7325" y="4352"/>
                  </a:cubicBezTo>
                  <a:lnTo>
                    <a:pt x="7325" y="4350"/>
                  </a:lnTo>
                  <a:cubicBezTo>
                    <a:pt x="7345" y="4251"/>
                    <a:pt x="7367" y="4151"/>
                    <a:pt x="7390" y="4050"/>
                  </a:cubicBezTo>
                  <a:close/>
                  <a:moveTo>
                    <a:pt x="1869" y="6614"/>
                  </a:moveTo>
                  <a:cubicBezTo>
                    <a:pt x="1935" y="6614"/>
                    <a:pt x="1999" y="6628"/>
                    <a:pt x="2060" y="6650"/>
                  </a:cubicBezTo>
                  <a:cubicBezTo>
                    <a:pt x="2007" y="6837"/>
                    <a:pt x="1965" y="7025"/>
                    <a:pt x="1931" y="7214"/>
                  </a:cubicBezTo>
                  <a:cubicBezTo>
                    <a:pt x="1931" y="7215"/>
                    <a:pt x="1931" y="7215"/>
                    <a:pt x="1931" y="7217"/>
                  </a:cubicBezTo>
                  <a:cubicBezTo>
                    <a:pt x="1924" y="7218"/>
                    <a:pt x="1916" y="7217"/>
                    <a:pt x="1909" y="7220"/>
                  </a:cubicBezTo>
                  <a:cubicBezTo>
                    <a:pt x="1807" y="7258"/>
                    <a:pt x="1710" y="7305"/>
                    <a:pt x="1613" y="7354"/>
                  </a:cubicBezTo>
                  <a:cubicBezTo>
                    <a:pt x="1454" y="7433"/>
                    <a:pt x="1294" y="7513"/>
                    <a:pt x="1136" y="7595"/>
                  </a:cubicBezTo>
                  <a:cubicBezTo>
                    <a:pt x="884" y="7728"/>
                    <a:pt x="634" y="7862"/>
                    <a:pt x="389" y="8005"/>
                  </a:cubicBezTo>
                  <a:cubicBezTo>
                    <a:pt x="351" y="8032"/>
                    <a:pt x="290" y="8056"/>
                    <a:pt x="247" y="8088"/>
                  </a:cubicBezTo>
                  <a:cubicBezTo>
                    <a:pt x="234" y="8062"/>
                    <a:pt x="224" y="8033"/>
                    <a:pt x="216" y="8004"/>
                  </a:cubicBezTo>
                  <a:cubicBezTo>
                    <a:pt x="181" y="7860"/>
                    <a:pt x="239" y="7715"/>
                    <a:pt x="292" y="7583"/>
                  </a:cubicBezTo>
                  <a:cubicBezTo>
                    <a:pt x="345" y="7445"/>
                    <a:pt x="434" y="7326"/>
                    <a:pt x="532" y="7218"/>
                  </a:cubicBezTo>
                  <a:cubicBezTo>
                    <a:pt x="873" y="6856"/>
                    <a:pt x="1356" y="6614"/>
                    <a:pt x="1858" y="6614"/>
                  </a:cubicBezTo>
                  <a:cubicBezTo>
                    <a:pt x="1859" y="6614"/>
                    <a:pt x="1860" y="6614"/>
                    <a:pt x="1861" y="6614"/>
                  </a:cubicBezTo>
                  <a:cubicBezTo>
                    <a:pt x="1864" y="6614"/>
                    <a:pt x="1866" y="6614"/>
                    <a:pt x="1869" y="6614"/>
                  </a:cubicBezTo>
                  <a:close/>
                  <a:moveTo>
                    <a:pt x="1897" y="7421"/>
                  </a:moveTo>
                  <a:cubicBezTo>
                    <a:pt x="1868" y="7594"/>
                    <a:pt x="1843" y="7767"/>
                    <a:pt x="1820" y="7942"/>
                  </a:cubicBezTo>
                  <a:cubicBezTo>
                    <a:pt x="1820" y="7942"/>
                    <a:pt x="1820" y="7943"/>
                    <a:pt x="1820" y="7943"/>
                  </a:cubicBezTo>
                  <a:cubicBezTo>
                    <a:pt x="1812" y="7946"/>
                    <a:pt x="1804" y="7951"/>
                    <a:pt x="1797" y="7957"/>
                  </a:cubicBezTo>
                  <a:cubicBezTo>
                    <a:pt x="1509" y="8190"/>
                    <a:pt x="1148" y="8401"/>
                    <a:pt x="770" y="8401"/>
                  </a:cubicBezTo>
                  <a:cubicBezTo>
                    <a:pt x="729" y="8401"/>
                    <a:pt x="688" y="8399"/>
                    <a:pt x="646" y="8393"/>
                  </a:cubicBezTo>
                  <a:lnTo>
                    <a:pt x="645" y="8393"/>
                  </a:lnTo>
                  <a:cubicBezTo>
                    <a:pt x="531" y="8378"/>
                    <a:pt x="428" y="8321"/>
                    <a:pt x="351" y="8240"/>
                  </a:cubicBezTo>
                  <a:cubicBezTo>
                    <a:pt x="390" y="8219"/>
                    <a:pt x="431" y="8189"/>
                    <a:pt x="465" y="8174"/>
                  </a:cubicBezTo>
                  <a:cubicBezTo>
                    <a:pt x="680" y="8048"/>
                    <a:pt x="901" y="7930"/>
                    <a:pt x="1120" y="7811"/>
                  </a:cubicBezTo>
                  <a:cubicBezTo>
                    <a:pt x="1377" y="7677"/>
                    <a:pt x="1634" y="7541"/>
                    <a:pt x="1897" y="7421"/>
                  </a:cubicBezTo>
                  <a:close/>
                  <a:moveTo>
                    <a:pt x="3257" y="6353"/>
                  </a:moveTo>
                  <a:cubicBezTo>
                    <a:pt x="3542" y="6617"/>
                    <a:pt x="3685" y="7004"/>
                    <a:pt x="3778" y="7377"/>
                  </a:cubicBezTo>
                  <a:cubicBezTo>
                    <a:pt x="3857" y="7747"/>
                    <a:pt x="4002" y="8426"/>
                    <a:pt x="3761" y="8742"/>
                  </a:cubicBezTo>
                  <a:cubicBezTo>
                    <a:pt x="3754" y="8750"/>
                    <a:pt x="3747" y="8759"/>
                    <a:pt x="3740" y="8767"/>
                  </a:cubicBezTo>
                  <a:cubicBezTo>
                    <a:pt x="3639" y="8450"/>
                    <a:pt x="3546" y="8130"/>
                    <a:pt x="3458" y="7808"/>
                  </a:cubicBezTo>
                  <a:cubicBezTo>
                    <a:pt x="3358" y="7446"/>
                    <a:pt x="3268" y="7083"/>
                    <a:pt x="3150" y="6726"/>
                  </a:cubicBezTo>
                  <a:cubicBezTo>
                    <a:pt x="3140" y="6696"/>
                    <a:pt x="3119" y="6680"/>
                    <a:pt x="3095" y="6672"/>
                  </a:cubicBezTo>
                  <a:cubicBezTo>
                    <a:pt x="3096" y="6672"/>
                    <a:pt x="3096" y="6672"/>
                    <a:pt x="3096" y="6670"/>
                  </a:cubicBezTo>
                  <a:cubicBezTo>
                    <a:pt x="3142" y="6561"/>
                    <a:pt x="3195" y="6453"/>
                    <a:pt x="3257" y="6353"/>
                  </a:cubicBezTo>
                  <a:close/>
                  <a:moveTo>
                    <a:pt x="3016" y="6869"/>
                  </a:moveTo>
                  <a:cubicBezTo>
                    <a:pt x="3200" y="7535"/>
                    <a:pt x="3382" y="8206"/>
                    <a:pt x="3590" y="8867"/>
                  </a:cubicBezTo>
                  <a:cubicBezTo>
                    <a:pt x="3591" y="8870"/>
                    <a:pt x="3593" y="8871"/>
                    <a:pt x="3595" y="8875"/>
                  </a:cubicBezTo>
                  <a:cubicBezTo>
                    <a:pt x="3577" y="8880"/>
                    <a:pt x="3559" y="8883"/>
                    <a:pt x="3539" y="8883"/>
                  </a:cubicBezTo>
                  <a:cubicBezTo>
                    <a:pt x="3529" y="8883"/>
                    <a:pt x="3519" y="8883"/>
                    <a:pt x="3508" y="8881"/>
                  </a:cubicBezTo>
                  <a:cubicBezTo>
                    <a:pt x="3013" y="8706"/>
                    <a:pt x="2912" y="7496"/>
                    <a:pt x="3016" y="7051"/>
                  </a:cubicBezTo>
                  <a:cubicBezTo>
                    <a:pt x="3023" y="7033"/>
                    <a:pt x="3017" y="6982"/>
                    <a:pt x="2984" y="6954"/>
                  </a:cubicBezTo>
                  <a:cubicBezTo>
                    <a:pt x="2984" y="6953"/>
                    <a:pt x="2984" y="6953"/>
                    <a:pt x="2985" y="6952"/>
                  </a:cubicBezTo>
                  <a:cubicBezTo>
                    <a:pt x="2995" y="6924"/>
                    <a:pt x="3006" y="6896"/>
                    <a:pt x="3016" y="6869"/>
                  </a:cubicBezTo>
                  <a:close/>
                  <a:moveTo>
                    <a:pt x="8609" y="11164"/>
                  </a:moveTo>
                  <a:cubicBezTo>
                    <a:pt x="8646" y="11164"/>
                    <a:pt x="8679" y="11168"/>
                    <a:pt x="8715" y="11173"/>
                  </a:cubicBezTo>
                  <a:cubicBezTo>
                    <a:pt x="9345" y="11284"/>
                    <a:pt x="9728" y="12032"/>
                    <a:pt x="9731" y="12627"/>
                  </a:cubicBezTo>
                  <a:lnTo>
                    <a:pt x="9731" y="12634"/>
                  </a:lnTo>
                  <a:cubicBezTo>
                    <a:pt x="9421" y="12303"/>
                    <a:pt x="9099" y="11978"/>
                    <a:pt x="8732" y="11712"/>
                  </a:cubicBezTo>
                  <a:cubicBezTo>
                    <a:pt x="8702" y="11527"/>
                    <a:pt x="8662" y="11344"/>
                    <a:pt x="8609" y="11164"/>
                  </a:cubicBezTo>
                  <a:close/>
                  <a:moveTo>
                    <a:pt x="8772" y="11973"/>
                  </a:moveTo>
                  <a:cubicBezTo>
                    <a:pt x="8835" y="12024"/>
                    <a:pt x="8899" y="12079"/>
                    <a:pt x="8962" y="12129"/>
                  </a:cubicBezTo>
                  <a:cubicBezTo>
                    <a:pt x="9222" y="12351"/>
                    <a:pt x="9456" y="12600"/>
                    <a:pt x="9690" y="12850"/>
                  </a:cubicBezTo>
                  <a:cubicBezTo>
                    <a:pt x="9642" y="12969"/>
                    <a:pt x="9552" y="13055"/>
                    <a:pt x="9427" y="13055"/>
                  </a:cubicBezTo>
                  <a:cubicBezTo>
                    <a:pt x="9379" y="13055"/>
                    <a:pt x="9327" y="13043"/>
                    <a:pt x="9269" y="13015"/>
                  </a:cubicBezTo>
                  <a:cubicBezTo>
                    <a:pt x="9093" y="12928"/>
                    <a:pt x="8959" y="12778"/>
                    <a:pt x="8822" y="12641"/>
                  </a:cubicBezTo>
                  <a:lnTo>
                    <a:pt x="8819" y="12637"/>
                  </a:lnTo>
                  <a:cubicBezTo>
                    <a:pt x="8813" y="12415"/>
                    <a:pt x="8797" y="12193"/>
                    <a:pt x="8772" y="11973"/>
                  </a:cubicBezTo>
                  <a:close/>
                  <a:moveTo>
                    <a:pt x="4459" y="4458"/>
                  </a:moveTo>
                  <a:cubicBezTo>
                    <a:pt x="4605" y="4458"/>
                    <a:pt x="4753" y="4480"/>
                    <a:pt x="4900" y="4528"/>
                  </a:cubicBezTo>
                  <a:cubicBezTo>
                    <a:pt x="5180" y="4633"/>
                    <a:pt x="5442" y="4825"/>
                    <a:pt x="5598" y="5086"/>
                  </a:cubicBezTo>
                  <a:cubicBezTo>
                    <a:pt x="5480" y="5488"/>
                    <a:pt x="5374" y="5893"/>
                    <a:pt x="5283" y="6301"/>
                  </a:cubicBezTo>
                  <a:cubicBezTo>
                    <a:pt x="5095" y="5949"/>
                    <a:pt x="4791" y="5651"/>
                    <a:pt x="4394" y="5578"/>
                  </a:cubicBezTo>
                  <a:cubicBezTo>
                    <a:pt x="4363" y="5575"/>
                    <a:pt x="4333" y="5574"/>
                    <a:pt x="4303" y="5574"/>
                  </a:cubicBezTo>
                  <a:cubicBezTo>
                    <a:pt x="4039" y="5574"/>
                    <a:pt x="3779" y="5674"/>
                    <a:pt x="3555" y="5805"/>
                  </a:cubicBezTo>
                  <a:cubicBezTo>
                    <a:pt x="3235" y="6010"/>
                    <a:pt x="3046" y="6360"/>
                    <a:pt x="2908" y="6704"/>
                  </a:cubicBezTo>
                  <a:cubicBezTo>
                    <a:pt x="2553" y="7531"/>
                    <a:pt x="2334" y="8414"/>
                    <a:pt x="2261" y="9311"/>
                  </a:cubicBezTo>
                  <a:cubicBezTo>
                    <a:pt x="2237" y="9577"/>
                    <a:pt x="2201" y="9847"/>
                    <a:pt x="2216" y="10113"/>
                  </a:cubicBezTo>
                  <a:cubicBezTo>
                    <a:pt x="2229" y="10153"/>
                    <a:pt x="2260" y="10173"/>
                    <a:pt x="2291" y="10174"/>
                  </a:cubicBezTo>
                  <a:lnTo>
                    <a:pt x="2292" y="10174"/>
                  </a:lnTo>
                  <a:cubicBezTo>
                    <a:pt x="2295" y="10177"/>
                    <a:pt x="2299" y="10181"/>
                    <a:pt x="2304" y="10184"/>
                  </a:cubicBezTo>
                  <a:cubicBezTo>
                    <a:pt x="2490" y="10286"/>
                    <a:pt x="2625" y="10459"/>
                    <a:pt x="2752" y="10624"/>
                  </a:cubicBezTo>
                  <a:cubicBezTo>
                    <a:pt x="2934" y="10880"/>
                    <a:pt x="3028" y="11186"/>
                    <a:pt x="3067" y="11494"/>
                  </a:cubicBezTo>
                  <a:cubicBezTo>
                    <a:pt x="3095" y="11666"/>
                    <a:pt x="3112" y="12411"/>
                    <a:pt x="2861" y="12411"/>
                  </a:cubicBezTo>
                  <a:cubicBezTo>
                    <a:pt x="2825" y="12411"/>
                    <a:pt x="2784" y="12396"/>
                    <a:pt x="2737" y="12362"/>
                  </a:cubicBezTo>
                  <a:cubicBezTo>
                    <a:pt x="2623" y="12258"/>
                    <a:pt x="2576" y="12129"/>
                    <a:pt x="2516" y="11986"/>
                  </a:cubicBezTo>
                  <a:cubicBezTo>
                    <a:pt x="2500" y="11924"/>
                    <a:pt x="2445" y="11861"/>
                    <a:pt x="2391" y="11861"/>
                  </a:cubicBezTo>
                  <a:cubicBezTo>
                    <a:pt x="2365" y="11861"/>
                    <a:pt x="2339" y="11875"/>
                    <a:pt x="2317" y="11911"/>
                  </a:cubicBezTo>
                  <a:cubicBezTo>
                    <a:pt x="2283" y="11984"/>
                    <a:pt x="2295" y="12070"/>
                    <a:pt x="2284" y="12149"/>
                  </a:cubicBezTo>
                  <a:cubicBezTo>
                    <a:pt x="2268" y="12335"/>
                    <a:pt x="2250" y="12522"/>
                    <a:pt x="2203" y="12702"/>
                  </a:cubicBezTo>
                  <a:cubicBezTo>
                    <a:pt x="2166" y="12821"/>
                    <a:pt x="2082" y="13047"/>
                    <a:pt x="1939" y="13057"/>
                  </a:cubicBezTo>
                  <a:cubicBezTo>
                    <a:pt x="1829" y="13012"/>
                    <a:pt x="1789" y="12889"/>
                    <a:pt x="1761" y="12779"/>
                  </a:cubicBezTo>
                  <a:cubicBezTo>
                    <a:pt x="1708" y="12553"/>
                    <a:pt x="1710" y="12317"/>
                    <a:pt x="1726" y="12086"/>
                  </a:cubicBezTo>
                  <a:cubicBezTo>
                    <a:pt x="1731" y="11989"/>
                    <a:pt x="1746" y="11891"/>
                    <a:pt x="1739" y="11794"/>
                  </a:cubicBezTo>
                  <a:cubicBezTo>
                    <a:pt x="1734" y="11755"/>
                    <a:pt x="1696" y="11725"/>
                    <a:pt x="1658" y="11725"/>
                  </a:cubicBezTo>
                  <a:cubicBezTo>
                    <a:pt x="1647" y="11725"/>
                    <a:pt x="1636" y="11727"/>
                    <a:pt x="1626" y="11733"/>
                  </a:cubicBezTo>
                  <a:cubicBezTo>
                    <a:pt x="1561" y="11772"/>
                    <a:pt x="1561" y="11862"/>
                    <a:pt x="1526" y="11923"/>
                  </a:cubicBezTo>
                  <a:cubicBezTo>
                    <a:pt x="1432" y="12117"/>
                    <a:pt x="1347" y="12457"/>
                    <a:pt x="1093" y="12497"/>
                  </a:cubicBezTo>
                  <a:cubicBezTo>
                    <a:pt x="747" y="12475"/>
                    <a:pt x="804" y="11808"/>
                    <a:pt x="813" y="11561"/>
                  </a:cubicBezTo>
                  <a:cubicBezTo>
                    <a:pt x="855" y="11085"/>
                    <a:pt x="987" y="10583"/>
                    <a:pt x="1337" y="10240"/>
                  </a:cubicBezTo>
                  <a:cubicBezTo>
                    <a:pt x="1436" y="10141"/>
                    <a:pt x="1551" y="10042"/>
                    <a:pt x="1692" y="10011"/>
                  </a:cubicBezTo>
                  <a:cubicBezTo>
                    <a:pt x="1700" y="10013"/>
                    <a:pt x="1708" y="10013"/>
                    <a:pt x="1716" y="10013"/>
                  </a:cubicBezTo>
                  <a:cubicBezTo>
                    <a:pt x="1769" y="10013"/>
                    <a:pt x="1808" y="9981"/>
                    <a:pt x="1815" y="9940"/>
                  </a:cubicBezTo>
                  <a:cubicBezTo>
                    <a:pt x="1844" y="9925"/>
                    <a:pt x="1865" y="9896"/>
                    <a:pt x="1862" y="9852"/>
                  </a:cubicBezTo>
                  <a:cubicBezTo>
                    <a:pt x="1867" y="9555"/>
                    <a:pt x="1879" y="9254"/>
                    <a:pt x="1897" y="8955"/>
                  </a:cubicBezTo>
                  <a:cubicBezTo>
                    <a:pt x="1935" y="8292"/>
                    <a:pt x="2030" y="7632"/>
                    <a:pt x="2170" y="6984"/>
                  </a:cubicBezTo>
                  <a:cubicBezTo>
                    <a:pt x="2353" y="6122"/>
                    <a:pt x="2718" y="5210"/>
                    <a:pt x="3516" y="4750"/>
                  </a:cubicBezTo>
                  <a:cubicBezTo>
                    <a:pt x="3805" y="4571"/>
                    <a:pt x="4128" y="4458"/>
                    <a:pt x="4459" y="4458"/>
                  </a:cubicBezTo>
                  <a:close/>
                  <a:moveTo>
                    <a:pt x="7671" y="12440"/>
                  </a:moveTo>
                  <a:cubicBezTo>
                    <a:pt x="7729" y="12734"/>
                    <a:pt x="7759" y="13044"/>
                    <a:pt x="7774" y="13325"/>
                  </a:cubicBezTo>
                  <a:lnTo>
                    <a:pt x="7774" y="13327"/>
                  </a:lnTo>
                  <a:cubicBezTo>
                    <a:pt x="7763" y="13330"/>
                    <a:pt x="7753" y="13335"/>
                    <a:pt x="7744" y="13343"/>
                  </a:cubicBezTo>
                  <a:cubicBezTo>
                    <a:pt x="7581" y="13510"/>
                    <a:pt x="7433" y="13690"/>
                    <a:pt x="7269" y="13857"/>
                  </a:cubicBezTo>
                  <a:cubicBezTo>
                    <a:pt x="7153" y="13976"/>
                    <a:pt x="7032" y="14091"/>
                    <a:pt x="6912" y="14207"/>
                  </a:cubicBezTo>
                  <a:cubicBezTo>
                    <a:pt x="6853" y="14262"/>
                    <a:pt x="6793" y="14316"/>
                    <a:pt x="6739" y="14375"/>
                  </a:cubicBezTo>
                  <a:cubicBezTo>
                    <a:pt x="6737" y="14377"/>
                    <a:pt x="6736" y="14381"/>
                    <a:pt x="6733" y="14383"/>
                  </a:cubicBezTo>
                  <a:lnTo>
                    <a:pt x="6732" y="14383"/>
                  </a:lnTo>
                  <a:cubicBezTo>
                    <a:pt x="6648" y="14217"/>
                    <a:pt x="6665" y="13987"/>
                    <a:pt x="6680" y="13809"/>
                  </a:cubicBezTo>
                  <a:cubicBezTo>
                    <a:pt x="6758" y="13213"/>
                    <a:pt x="7139" y="12746"/>
                    <a:pt x="7650" y="12451"/>
                  </a:cubicBezTo>
                  <a:cubicBezTo>
                    <a:pt x="7657" y="12448"/>
                    <a:pt x="7664" y="12444"/>
                    <a:pt x="7671" y="12440"/>
                  </a:cubicBezTo>
                  <a:close/>
                  <a:moveTo>
                    <a:pt x="7786" y="13561"/>
                  </a:moveTo>
                  <a:cubicBezTo>
                    <a:pt x="7792" y="13742"/>
                    <a:pt x="7795" y="13905"/>
                    <a:pt x="7798" y="14033"/>
                  </a:cubicBezTo>
                  <a:lnTo>
                    <a:pt x="7798" y="14067"/>
                  </a:lnTo>
                  <a:cubicBezTo>
                    <a:pt x="7767" y="14069"/>
                    <a:pt x="7739" y="14090"/>
                    <a:pt x="7728" y="14121"/>
                  </a:cubicBezTo>
                  <a:cubicBezTo>
                    <a:pt x="7649" y="14375"/>
                    <a:pt x="7370" y="14593"/>
                    <a:pt x="7097" y="14593"/>
                  </a:cubicBezTo>
                  <a:cubicBezTo>
                    <a:pt x="7031" y="14593"/>
                    <a:pt x="6965" y="14580"/>
                    <a:pt x="6903" y="14552"/>
                  </a:cubicBezTo>
                  <a:cubicBezTo>
                    <a:pt x="6883" y="14543"/>
                    <a:pt x="6868" y="14530"/>
                    <a:pt x="6852" y="14518"/>
                  </a:cubicBezTo>
                  <a:cubicBezTo>
                    <a:pt x="6856" y="14514"/>
                    <a:pt x="6860" y="14508"/>
                    <a:pt x="6866" y="14503"/>
                  </a:cubicBezTo>
                  <a:cubicBezTo>
                    <a:pt x="7051" y="14319"/>
                    <a:pt x="7247" y="14145"/>
                    <a:pt x="7426" y="13954"/>
                  </a:cubicBezTo>
                  <a:cubicBezTo>
                    <a:pt x="7552" y="13828"/>
                    <a:pt x="7666" y="13691"/>
                    <a:pt x="7786" y="13561"/>
                  </a:cubicBezTo>
                  <a:close/>
                  <a:moveTo>
                    <a:pt x="4545" y="12547"/>
                  </a:moveTo>
                  <a:lnTo>
                    <a:pt x="4545" y="12547"/>
                  </a:lnTo>
                  <a:cubicBezTo>
                    <a:pt x="4542" y="12679"/>
                    <a:pt x="4538" y="12812"/>
                    <a:pt x="4537" y="12944"/>
                  </a:cubicBezTo>
                  <a:cubicBezTo>
                    <a:pt x="4533" y="13128"/>
                    <a:pt x="4530" y="13310"/>
                    <a:pt x="4528" y="13494"/>
                  </a:cubicBezTo>
                  <a:lnTo>
                    <a:pt x="4528" y="13496"/>
                  </a:lnTo>
                  <a:cubicBezTo>
                    <a:pt x="4257" y="13724"/>
                    <a:pt x="3992" y="13956"/>
                    <a:pt x="3715" y="14176"/>
                  </a:cubicBezTo>
                  <a:cubicBezTo>
                    <a:pt x="3460" y="14377"/>
                    <a:pt x="3208" y="14580"/>
                    <a:pt x="2977" y="14807"/>
                  </a:cubicBezTo>
                  <a:cubicBezTo>
                    <a:pt x="2953" y="14834"/>
                    <a:pt x="2911" y="14866"/>
                    <a:pt x="2874" y="14902"/>
                  </a:cubicBezTo>
                  <a:cubicBezTo>
                    <a:pt x="2811" y="14700"/>
                    <a:pt x="2862" y="14458"/>
                    <a:pt x="2912" y="14256"/>
                  </a:cubicBezTo>
                  <a:cubicBezTo>
                    <a:pt x="3025" y="13873"/>
                    <a:pt x="3227" y="13514"/>
                    <a:pt x="3525" y="13241"/>
                  </a:cubicBezTo>
                  <a:cubicBezTo>
                    <a:pt x="3796" y="12973"/>
                    <a:pt x="4106" y="12738"/>
                    <a:pt x="4454" y="12581"/>
                  </a:cubicBezTo>
                  <a:cubicBezTo>
                    <a:pt x="4483" y="12564"/>
                    <a:pt x="4513" y="12555"/>
                    <a:pt x="4545" y="12547"/>
                  </a:cubicBezTo>
                  <a:close/>
                  <a:moveTo>
                    <a:pt x="4524" y="13732"/>
                  </a:moveTo>
                  <a:cubicBezTo>
                    <a:pt x="4521" y="13949"/>
                    <a:pt x="4520" y="14165"/>
                    <a:pt x="4520" y="14382"/>
                  </a:cubicBezTo>
                  <a:cubicBezTo>
                    <a:pt x="4418" y="14528"/>
                    <a:pt x="4307" y="14667"/>
                    <a:pt x="4181" y="14791"/>
                  </a:cubicBezTo>
                  <a:cubicBezTo>
                    <a:pt x="4042" y="14914"/>
                    <a:pt x="3879" y="15010"/>
                    <a:pt x="3710" y="15086"/>
                  </a:cubicBezTo>
                  <a:cubicBezTo>
                    <a:pt x="3575" y="15134"/>
                    <a:pt x="3414" y="15193"/>
                    <a:pt x="3263" y="15193"/>
                  </a:cubicBezTo>
                  <a:cubicBezTo>
                    <a:pt x="3167" y="15193"/>
                    <a:pt x="3075" y="15169"/>
                    <a:pt x="2996" y="15103"/>
                  </a:cubicBezTo>
                  <a:cubicBezTo>
                    <a:pt x="2985" y="15091"/>
                    <a:pt x="2973" y="15081"/>
                    <a:pt x="2965" y="15068"/>
                  </a:cubicBezTo>
                  <a:cubicBezTo>
                    <a:pt x="2994" y="15040"/>
                    <a:pt x="3022" y="15007"/>
                    <a:pt x="3048" y="14987"/>
                  </a:cubicBezTo>
                  <a:cubicBezTo>
                    <a:pt x="3165" y="14880"/>
                    <a:pt x="3279" y="14771"/>
                    <a:pt x="3396" y="14668"/>
                  </a:cubicBezTo>
                  <a:cubicBezTo>
                    <a:pt x="3775" y="14358"/>
                    <a:pt x="4152" y="14049"/>
                    <a:pt x="4524" y="13732"/>
                  </a:cubicBezTo>
                  <a:close/>
                  <a:moveTo>
                    <a:pt x="7071" y="9716"/>
                  </a:moveTo>
                  <a:cubicBezTo>
                    <a:pt x="7320" y="9716"/>
                    <a:pt x="7569" y="9844"/>
                    <a:pt x="7759" y="9997"/>
                  </a:cubicBezTo>
                  <a:cubicBezTo>
                    <a:pt x="8087" y="10280"/>
                    <a:pt x="8285" y="10623"/>
                    <a:pt x="8400" y="11038"/>
                  </a:cubicBezTo>
                  <a:cubicBezTo>
                    <a:pt x="8454" y="11214"/>
                    <a:pt x="8498" y="11393"/>
                    <a:pt x="8530" y="11575"/>
                  </a:cubicBezTo>
                  <a:lnTo>
                    <a:pt x="8531" y="11577"/>
                  </a:lnTo>
                  <a:cubicBezTo>
                    <a:pt x="8545" y="11656"/>
                    <a:pt x="8559" y="11736"/>
                    <a:pt x="8568" y="11816"/>
                  </a:cubicBezTo>
                  <a:cubicBezTo>
                    <a:pt x="8593" y="11984"/>
                    <a:pt x="8609" y="12151"/>
                    <a:pt x="8618" y="12320"/>
                  </a:cubicBezTo>
                  <a:cubicBezTo>
                    <a:pt x="8626" y="12436"/>
                    <a:pt x="8631" y="12553"/>
                    <a:pt x="8634" y="12669"/>
                  </a:cubicBezTo>
                  <a:cubicBezTo>
                    <a:pt x="8642" y="12902"/>
                    <a:pt x="8642" y="13134"/>
                    <a:pt x="8640" y="13366"/>
                  </a:cubicBezTo>
                  <a:cubicBezTo>
                    <a:pt x="8635" y="13589"/>
                    <a:pt x="8629" y="13813"/>
                    <a:pt x="8621" y="14036"/>
                  </a:cubicBezTo>
                  <a:cubicBezTo>
                    <a:pt x="8613" y="14242"/>
                    <a:pt x="8603" y="14448"/>
                    <a:pt x="8587" y="14653"/>
                  </a:cubicBezTo>
                  <a:cubicBezTo>
                    <a:pt x="8586" y="14674"/>
                    <a:pt x="8590" y="14694"/>
                    <a:pt x="8602" y="14712"/>
                  </a:cubicBezTo>
                  <a:cubicBezTo>
                    <a:pt x="8601" y="14712"/>
                    <a:pt x="8601" y="14713"/>
                    <a:pt x="8601" y="14713"/>
                  </a:cubicBezTo>
                  <a:cubicBezTo>
                    <a:pt x="8576" y="14763"/>
                    <a:pt x="8595" y="14820"/>
                    <a:pt x="8642" y="14849"/>
                  </a:cubicBezTo>
                  <a:cubicBezTo>
                    <a:pt x="9200" y="15179"/>
                    <a:pt x="9552" y="15934"/>
                    <a:pt x="9250" y="16547"/>
                  </a:cubicBezTo>
                  <a:cubicBezTo>
                    <a:pt x="9197" y="16640"/>
                    <a:pt x="9133" y="16677"/>
                    <a:pt x="9068" y="16677"/>
                  </a:cubicBezTo>
                  <a:cubicBezTo>
                    <a:pt x="8964" y="16677"/>
                    <a:pt x="8856" y="16583"/>
                    <a:pt x="8785" y="16475"/>
                  </a:cubicBezTo>
                  <a:cubicBezTo>
                    <a:pt x="8737" y="16416"/>
                    <a:pt x="8705" y="16311"/>
                    <a:pt x="8616" y="16311"/>
                  </a:cubicBezTo>
                  <a:cubicBezTo>
                    <a:pt x="8579" y="16312"/>
                    <a:pt x="8545" y="16330"/>
                    <a:pt x="8531" y="16364"/>
                  </a:cubicBezTo>
                  <a:cubicBezTo>
                    <a:pt x="8472" y="16545"/>
                    <a:pt x="8425" y="17247"/>
                    <a:pt x="8192" y="17271"/>
                  </a:cubicBezTo>
                  <a:cubicBezTo>
                    <a:pt x="8189" y="17271"/>
                    <a:pt x="8187" y="17271"/>
                    <a:pt x="8185" y="17271"/>
                  </a:cubicBezTo>
                  <a:cubicBezTo>
                    <a:pt x="7949" y="17271"/>
                    <a:pt x="7866" y="16989"/>
                    <a:pt x="7833" y="16798"/>
                  </a:cubicBezTo>
                  <a:cubicBezTo>
                    <a:pt x="7808" y="16701"/>
                    <a:pt x="7829" y="16589"/>
                    <a:pt x="7775" y="16506"/>
                  </a:cubicBezTo>
                  <a:cubicBezTo>
                    <a:pt x="7753" y="16483"/>
                    <a:pt x="7732" y="16474"/>
                    <a:pt x="7713" y="16474"/>
                  </a:cubicBezTo>
                  <a:cubicBezTo>
                    <a:pt x="7664" y="16474"/>
                    <a:pt x="7625" y="16532"/>
                    <a:pt x="7595" y="16580"/>
                  </a:cubicBezTo>
                  <a:cubicBezTo>
                    <a:pt x="7476" y="16710"/>
                    <a:pt x="7349" y="16912"/>
                    <a:pt x="7158" y="16921"/>
                  </a:cubicBezTo>
                  <a:cubicBezTo>
                    <a:pt x="7157" y="16921"/>
                    <a:pt x="7156" y="16920"/>
                    <a:pt x="7154" y="16920"/>
                  </a:cubicBezTo>
                  <a:cubicBezTo>
                    <a:pt x="6992" y="16837"/>
                    <a:pt x="7165" y="16068"/>
                    <a:pt x="7230" y="15933"/>
                  </a:cubicBezTo>
                  <a:cubicBezTo>
                    <a:pt x="7332" y="15682"/>
                    <a:pt x="7492" y="15462"/>
                    <a:pt x="7709" y="15298"/>
                  </a:cubicBezTo>
                  <a:cubicBezTo>
                    <a:pt x="7739" y="15274"/>
                    <a:pt x="7771" y="15247"/>
                    <a:pt x="7811" y="15237"/>
                  </a:cubicBezTo>
                  <a:cubicBezTo>
                    <a:pt x="7812" y="15237"/>
                    <a:pt x="7814" y="15237"/>
                    <a:pt x="7816" y="15237"/>
                  </a:cubicBezTo>
                  <a:cubicBezTo>
                    <a:pt x="7830" y="15237"/>
                    <a:pt x="7845" y="15232"/>
                    <a:pt x="7858" y="15224"/>
                  </a:cubicBezTo>
                  <a:cubicBezTo>
                    <a:pt x="7882" y="15208"/>
                    <a:pt x="7894" y="15180"/>
                    <a:pt x="7895" y="15152"/>
                  </a:cubicBezTo>
                  <a:cubicBezTo>
                    <a:pt x="7932" y="15140"/>
                    <a:pt x="7960" y="15106"/>
                    <a:pt x="7962" y="15067"/>
                  </a:cubicBezTo>
                  <a:cubicBezTo>
                    <a:pt x="7977" y="14635"/>
                    <a:pt x="7989" y="14201"/>
                    <a:pt x="7977" y="13768"/>
                  </a:cubicBezTo>
                  <a:cubicBezTo>
                    <a:pt x="7944" y="12995"/>
                    <a:pt x="7844" y="11467"/>
                    <a:pt x="7074" y="11084"/>
                  </a:cubicBezTo>
                  <a:cubicBezTo>
                    <a:pt x="6959" y="11024"/>
                    <a:pt x="6838" y="10998"/>
                    <a:pt x="6717" y="10998"/>
                  </a:cubicBezTo>
                  <a:cubicBezTo>
                    <a:pt x="6559" y="10998"/>
                    <a:pt x="6402" y="11042"/>
                    <a:pt x="6256" y="11112"/>
                  </a:cubicBezTo>
                  <a:cubicBezTo>
                    <a:pt x="6298" y="10793"/>
                    <a:pt x="6343" y="10474"/>
                    <a:pt x="6387" y="10154"/>
                  </a:cubicBezTo>
                  <a:lnTo>
                    <a:pt x="6387" y="10153"/>
                  </a:lnTo>
                  <a:cubicBezTo>
                    <a:pt x="6502" y="9995"/>
                    <a:pt x="6633" y="9852"/>
                    <a:pt x="6810" y="9769"/>
                  </a:cubicBezTo>
                  <a:cubicBezTo>
                    <a:pt x="6895" y="9732"/>
                    <a:pt x="6983" y="9716"/>
                    <a:pt x="7071" y="9716"/>
                  </a:cubicBezTo>
                  <a:close/>
                  <a:moveTo>
                    <a:pt x="9185" y="1"/>
                  </a:moveTo>
                  <a:cubicBezTo>
                    <a:pt x="9060" y="1"/>
                    <a:pt x="8935" y="13"/>
                    <a:pt x="8811" y="38"/>
                  </a:cubicBezTo>
                  <a:cubicBezTo>
                    <a:pt x="8422" y="137"/>
                    <a:pt x="8105" y="415"/>
                    <a:pt x="7819" y="684"/>
                  </a:cubicBezTo>
                  <a:cubicBezTo>
                    <a:pt x="7698" y="804"/>
                    <a:pt x="7583" y="928"/>
                    <a:pt x="7477" y="1058"/>
                  </a:cubicBezTo>
                  <a:cubicBezTo>
                    <a:pt x="7462" y="1049"/>
                    <a:pt x="7447" y="1038"/>
                    <a:pt x="7433" y="1030"/>
                  </a:cubicBezTo>
                  <a:cubicBezTo>
                    <a:pt x="7065" y="752"/>
                    <a:pt x="6610" y="604"/>
                    <a:pt x="6153" y="604"/>
                  </a:cubicBezTo>
                  <a:cubicBezTo>
                    <a:pt x="6007" y="604"/>
                    <a:pt x="5861" y="619"/>
                    <a:pt x="5717" y="649"/>
                  </a:cubicBezTo>
                  <a:cubicBezTo>
                    <a:pt x="5394" y="715"/>
                    <a:pt x="5098" y="879"/>
                    <a:pt x="4833" y="1071"/>
                  </a:cubicBezTo>
                  <a:cubicBezTo>
                    <a:pt x="4544" y="1302"/>
                    <a:pt x="4237" y="1734"/>
                    <a:pt x="4416" y="2111"/>
                  </a:cubicBezTo>
                  <a:cubicBezTo>
                    <a:pt x="4527" y="2290"/>
                    <a:pt x="4764" y="2346"/>
                    <a:pt x="4962" y="2369"/>
                  </a:cubicBezTo>
                  <a:cubicBezTo>
                    <a:pt x="5009" y="2371"/>
                    <a:pt x="5057" y="2372"/>
                    <a:pt x="5104" y="2372"/>
                  </a:cubicBezTo>
                  <a:cubicBezTo>
                    <a:pt x="5543" y="2372"/>
                    <a:pt x="5979" y="2273"/>
                    <a:pt x="6390" y="2125"/>
                  </a:cubicBezTo>
                  <a:cubicBezTo>
                    <a:pt x="6550" y="2071"/>
                    <a:pt x="6706" y="2007"/>
                    <a:pt x="6859" y="1938"/>
                  </a:cubicBezTo>
                  <a:lnTo>
                    <a:pt x="6859" y="1938"/>
                  </a:lnTo>
                  <a:cubicBezTo>
                    <a:pt x="6859" y="1939"/>
                    <a:pt x="6858" y="1940"/>
                    <a:pt x="6858" y="1942"/>
                  </a:cubicBezTo>
                  <a:cubicBezTo>
                    <a:pt x="6477" y="2584"/>
                    <a:pt x="6191" y="3285"/>
                    <a:pt x="5950" y="3989"/>
                  </a:cubicBezTo>
                  <a:cubicBezTo>
                    <a:pt x="5850" y="4280"/>
                    <a:pt x="5753" y="4574"/>
                    <a:pt x="5663" y="4869"/>
                  </a:cubicBezTo>
                  <a:cubicBezTo>
                    <a:pt x="5513" y="4673"/>
                    <a:pt x="5307" y="4521"/>
                    <a:pt x="5085" y="4409"/>
                  </a:cubicBezTo>
                  <a:cubicBezTo>
                    <a:pt x="4887" y="4320"/>
                    <a:pt x="4667" y="4275"/>
                    <a:pt x="4448" y="4275"/>
                  </a:cubicBezTo>
                  <a:cubicBezTo>
                    <a:pt x="4328" y="4275"/>
                    <a:pt x="4208" y="4289"/>
                    <a:pt x="4091" y="4316"/>
                  </a:cubicBezTo>
                  <a:cubicBezTo>
                    <a:pt x="3010" y="4615"/>
                    <a:pt x="2420" y="5480"/>
                    <a:pt x="2111" y="6469"/>
                  </a:cubicBezTo>
                  <a:lnTo>
                    <a:pt x="2111" y="6471"/>
                  </a:lnTo>
                  <a:cubicBezTo>
                    <a:pt x="2027" y="6437"/>
                    <a:pt x="1920" y="6428"/>
                    <a:pt x="1829" y="6428"/>
                  </a:cubicBezTo>
                  <a:cubicBezTo>
                    <a:pt x="1795" y="6428"/>
                    <a:pt x="1762" y="6430"/>
                    <a:pt x="1734" y="6431"/>
                  </a:cubicBezTo>
                  <a:cubicBezTo>
                    <a:pt x="1193" y="6475"/>
                    <a:pt x="682" y="6758"/>
                    <a:pt x="336" y="7175"/>
                  </a:cubicBezTo>
                  <a:cubicBezTo>
                    <a:pt x="161" y="7390"/>
                    <a:pt x="1" y="7728"/>
                    <a:pt x="47" y="8010"/>
                  </a:cubicBezTo>
                  <a:cubicBezTo>
                    <a:pt x="107" y="8302"/>
                    <a:pt x="359" y="8538"/>
                    <a:pt x="659" y="8563"/>
                  </a:cubicBezTo>
                  <a:cubicBezTo>
                    <a:pt x="698" y="8568"/>
                    <a:pt x="737" y="8570"/>
                    <a:pt x="776" y="8570"/>
                  </a:cubicBezTo>
                  <a:cubicBezTo>
                    <a:pt x="997" y="8570"/>
                    <a:pt x="1215" y="8501"/>
                    <a:pt x="1412" y="8406"/>
                  </a:cubicBezTo>
                  <a:cubicBezTo>
                    <a:pt x="1543" y="8338"/>
                    <a:pt x="1673" y="8266"/>
                    <a:pt x="1792" y="8179"/>
                  </a:cubicBezTo>
                  <a:lnTo>
                    <a:pt x="1792" y="8179"/>
                  </a:lnTo>
                  <a:cubicBezTo>
                    <a:pt x="1730" y="8725"/>
                    <a:pt x="1697" y="9276"/>
                    <a:pt x="1688" y="9826"/>
                  </a:cubicBezTo>
                  <a:cubicBezTo>
                    <a:pt x="1622" y="9829"/>
                    <a:pt x="1553" y="9860"/>
                    <a:pt x="1499" y="9886"/>
                  </a:cubicBezTo>
                  <a:cubicBezTo>
                    <a:pt x="972" y="10186"/>
                    <a:pt x="735" y="10803"/>
                    <a:pt x="659" y="11378"/>
                  </a:cubicBezTo>
                  <a:cubicBezTo>
                    <a:pt x="623" y="11727"/>
                    <a:pt x="581" y="12240"/>
                    <a:pt x="802" y="12531"/>
                  </a:cubicBezTo>
                  <a:cubicBezTo>
                    <a:pt x="890" y="12628"/>
                    <a:pt x="984" y="12669"/>
                    <a:pt x="1076" y="12669"/>
                  </a:cubicBezTo>
                  <a:cubicBezTo>
                    <a:pt x="1270" y="12669"/>
                    <a:pt x="1455" y="12486"/>
                    <a:pt x="1540" y="12279"/>
                  </a:cubicBezTo>
                  <a:lnTo>
                    <a:pt x="1540" y="12279"/>
                  </a:lnTo>
                  <a:cubicBezTo>
                    <a:pt x="1533" y="12592"/>
                    <a:pt x="1541" y="13105"/>
                    <a:pt x="1880" y="13245"/>
                  </a:cubicBezTo>
                  <a:cubicBezTo>
                    <a:pt x="1902" y="13252"/>
                    <a:pt x="1925" y="13255"/>
                    <a:pt x="1948" y="13255"/>
                  </a:cubicBezTo>
                  <a:cubicBezTo>
                    <a:pt x="2042" y="13255"/>
                    <a:pt x="2130" y="13196"/>
                    <a:pt x="2189" y="13123"/>
                  </a:cubicBezTo>
                  <a:cubicBezTo>
                    <a:pt x="2388" y="12890"/>
                    <a:pt x="2414" y="12572"/>
                    <a:pt x="2446" y="12280"/>
                  </a:cubicBezTo>
                  <a:cubicBezTo>
                    <a:pt x="2529" y="12463"/>
                    <a:pt x="2692" y="12615"/>
                    <a:pt x="2861" y="12615"/>
                  </a:cubicBezTo>
                  <a:cubicBezTo>
                    <a:pt x="2950" y="12615"/>
                    <a:pt x="3041" y="12573"/>
                    <a:pt x="3122" y="12470"/>
                  </a:cubicBezTo>
                  <a:cubicBezTo>
                    <a:pt x="3317" y="12129"/>
                    <a:pt x="3272" y="11672"/>
                    <a:pt x="3203" y="11299"/>
                  </a:cubicBezTo>
                  <a:cubicBezTo>
                    <a:pt x="3133" y="10955"/>
                    <a:pt x="2983" y="10631"/>
                    <a:pt x="2748" y="10369"/>
                  </a:cubicBezTo>
                  <a:cubicBezTo>
                    <a:pt x="2642" y="10248"/>
                    <a:pt x="2528" y="10127"/>
                    <a:pt x="2384" y="10049"/>
                  </a:cubicBezTo>
                  <a:lnTo>
                    <a:pt x="2384" y="10048"/>
                  </a:lnTo>
                  <a:cubicBezTo>
                    <a:pt x="2389" y="9956"/>
                    <a:pt x="2391" y="9862"/>
                    <a:pt x="2397" y="9769"/>
                  </a:cubicBezTo>
                  <a:cubicBezTo>
                    <a:pt x="2421" y="9404"/>
                    <a:pt x="2463" y="9040"/>
                    <a:pt x="2511" y="8676"/>
                  </a:cubicBezTo>
                  <a:cubicBezTo>
                    <a:pt x="2570" y="8257"/>
                    <a:pt x="2679" y="7848"/>
                    <a:pt x="2811" y="7443"/>
                  </a:cubicBezTo>
                  <a:lnTo>
                    <a:pt x="2811" y="7439"/>
                  </a:lnTo>
                  <a:lnTo>
                    <a:pt x="2812" y="7437"/>
                  </a:lnTo>
                  <a:lnTo>
                    <a:pt x="2812" y="7437"/>
                  </a:lnTo>
                  <a:cubicBezTo>
                    <a:pt x="2811" y="8051"/>
                    <a:pt x="2996" y="8892"/>
                    <a:pt x="3470" y="9046"/>
                  </a:cubicBezTo>
                  <a:cubicBezTo>
                    <a:pt x="3496" y="9053"/>
                    <a:pt x="3523" y="9057"/>
                    <a:pt x="3549" y="9057"/>
                  </a:cubicBezTo>
                  <a:cubicBezTo>
                    <a:pt x="3693" y="9057"/>
                    <a:pt x="3825" y="8951"/>
                    <a:pt x="3906" y="8834"/>
                  </a:cubicBezTo>
                  <a:cubicBezTo>
                    <a:pt x="4249" y="8397"/>
                    <a:pt x="3956" y="7151"/>
                    <a:pt x="3718" y="6685"/>
                  </a:cubicBezTo>
                  <a:cubicBezTo>
                    <a:pt x="3632" y="6509"/>
                    <a:pt x="3522" y="6339"/>
                    <a:pt x="3371" y="6212"/>
                  </a:cubicBezTo>
                  <a:cubicBezTo>
                    <a:pt x="3367" y="6210"/>
                    <a:pt x="3364" y="6207"/>
                    <a:pt x="3360" y="6204"/>
                  </a:cubicBezTo>
                  <a:cubicBezTo>
                    <a:pt x="3445" y="6098"/>
                    <a:pt x="3544" y="6006"/>
                    <a:pt x="3666" y="5932"/>
                  </a:cubicBezTo>
                  <a:cubicBezTo>
                    <a:pt x="3851" y="5842"/>
                    <a:pt x="4060" y="5755"/>
                    <a:pt x="4270" y="5755"/>
                  </a:cubicBezTo>
                  <a:cubicBezTo>
                    <a:pt x="4329" y="5755"/>
                    <a:pt x="4388" y="5762"/>
                    <a:pt x="4447" y="5778"/>
                  </a:cubicBezTo>
                  <a:cubicBezTo>
                    <a:pt x="4807" y="5905"/>
                    <a:pt x="5067" y="6225"/>
                    <a:pt x="5204" y="6572"/>
                  </a:cubicBezTo>
                  <a:cubicBezTo>
                    <a:pt x="5209" y="6585"/>
                    <a:pt x="5214" y="6598"/>
                    <a:pt x="5218" y="6611"/>
                  </a:cubicBezTo>
                  <a:lnTo>
                    <a:pt x="5218" y="6613"/>
                  </a:lnTo>
                  <a:cubicBezTo>
                    <a:pt x="5188" y="6759"/>
                    <a:pt x="5159" y="6904"/>
                    <a:pt x="5133" y="7051"/>
                  </a:cubicBezTo>
                  <a:cubicBezTo>
                    <a:pt x="4930" y="8184"/>
                    <a:pt x="4760" y="9323"/>
                    <a:pt x="4648" y="10466"/>
                  </a:cubicBezTo>
                  <a:cubicBezTo>
                    <a:pt x="4595" y="11094"/>
                    <a:pt x="4567" y="11725"/>
                    <a:pt x="4551" y="12353"/>
                  </a:cubicBezTo>
                  <a:cubicBezTo>
                    <a:pt x="4539" y="12357"/>
                    <a:pt x="4529" y="12359"/>
                    <a:pt x="4517" y="12361"/>
                  </a:cubicBezTo>
                  <a:cubicBezTo>
                    <a:pt x="3940" y="12549"/>
                    <a:pt x="3167" y="13216"/>
                    <a:pt x="2917" y="13771"/>
                  </a:cubicBezTo>
                  <a:cubicBezTo>
                    <a:pt x="2745" y="14127"/>
                    <a:pt x="2562" y="14725"/>
                    <a:pt x="2783" y="15086"/>
                  </a:cubicBezTo>
                  <a:cubicBezTo>
                    <a:pt x="2872" y="15254"/>
                    <a:pt x="3048" y="15359"/>
                    <a:pt x="3237" y="15361"/>
                  </a:cubicBezTo>
                  <a:cubicBezTo>
                    <a:pt x="3650" y="15352"/>
                    <a:pt x="4052" y="15159"/>
                    <a:pt x="4353" y="14881"/>
                  </a:cubicBezTo>
                  <a:cubicBezTo>
                    <a:pt x="4412" y="14823"/>
                    <a:pt x="4465" y="14758"/>
                    <a:pt x="4517" y="14693"/>
                  </a:cubicBezTo>
                  <a:cubicBezTo>
                    <a:pt x="4517" y="15349"/>
                    <a:pt x="4527" y="16006"/>
                    <a:pt x="4558" y="16662"/>
                  </a:cubicBezTo>
                  <a:cubicBezTo>
                    <a:pt x="4574" y="17096"/>
                    <a:pt x="4588" y="17532"/>
                    <a:pt x="4610" y="17968"/>
                  </a:cubicBezTo>
                  <a:lnTo>
                    <a:pt x="4778" y="17968"/>
                  </a:lnTo>
                  <a:cubicBezTo>
                    <a:pt x="4770" y="17833"/>
                    <a:pt x="4760" y="17696"/>
                    <a:pt x="4753" y="17561"/>
                  </a:cubicBezTo>
                  <a:cubicBezTo>
                    <a:pt x="4704" y="16699"/>
                    <a:pt x="4710" y="15836"/>
                    <a:pt x="4700" y="14974"/>
                  </a:cubicBezTo>
                  <a:cubicBezTo>
                    <a:pt x="4696" y="14802"/>
                    <a:pt x="4696" y="14628"/>
                    <a:pt x="4696" y="14455"/>
                  </a:cubicBezTo>
                  <a:lnTo>
                    <a:pt x="4694" y="14151"/>
                  </a:lnTo>
                  <a:cubicBezTo>
                    <a:pt x="4694" y="13961"/>
                    <a:pt x="4697" y="13771"/>
                    <a:pt x="4700" y="13583"/>
                  </a:cubicBezTo>
                  <a:cubicBezTo>
                    <a:pt x="4701" y="13519"/>
                    <a:pt x="4701" y="13457"/>
                    <a:pt x="4702" y="13396"/>
                  </a:cubicBezTo>
                  <a:cubicBezTo>
                    <a:pt x="4717" y="12603"/>
                    <a:pt x="4751" y="11810"/>
                    <a:pt x="4796" y="11018"/>
                  </a:cubicBezTo>
                  <a:cubicBezTo>
                    <a:pt x="4872" y="9655"/>
                    <a:pt x="5045" y="8296"/>
                    <a:pt x="5324" y="6960"/>
                  </a:cubicBezTo>
                  <a:lnTo>
                    <a:pt x="5324" y="6958"/>
                  </a:lnTo>
                  <a:cubicBezTo>
                    <a:pt x="5351" y="6833"/>
                    <a:pt x="5378" y="6711"/>
                    <a:pt x="5406" y="6587"/>
                  </a:cubicBezTo>
                  <a:cubicBezTo>
                    <a:pt x="5497" y="6174"/>
                    <a:pt x="5599" y="5763"/>
                    <a:pt x="5712" y="5355"/>
                  </a:cubicBezTo>
                  <a:cubicBezTo>
                    <a:pt x="5738" y="5262"/>
                    <a:pt x="5766" y="5168"/>
                    <a:pt x="5793" y="5074"/>
                  </a:cubicBezTo>
                  <a:cubicBezTo>
                    <a:pt x="5957" y="4502"/>
                    <a:pt x="6142" y="3936"/>
                    <a:pt x="6348" y="3376"/>
                  </a:cubicBezTo>
                  <a:cubicBezTo>
                    <a:pt x="6613" y="2655"/>
                    <a:pt x="6964" y="1963"/>
                    <a:pt x="7445" y="1364"/>
                  </a:cubicBezTo>
                  <a:cubicBezTo>
                    <a:pt x="7762" y="969"/>
                    <a:pt x="8119" y="600"/>
                    <a:pt x="8561" y="346"/>
                  </a:cubicBezTo>
                  <a:cubicBezTo>
                    <a:pt x="8747" y="234"/>
                    <a:pt x="8961" y="196"/>
                    <a:pt x="9176" y="196"/>
                  </a:cubicBezTo>
                  <a:cubicBezTo>
                    <a:pt x="9253" y="196"/>
                    <a:pt x="9330" y="201"/>
                    <a:pt x="9405" y="209"/>
                  </a:cubicBezTo>
                  <a:cubicBezTo>
                    <a:pt x="9904" y="256"/>
                    <a:pt x="10363" y="493"/>
                    <a:pt x="10760" y="788"/>
                  </a:cubicBezTo>
                  <a:cubicBezTo>
                    <a:pt x="11135" y="1053"/>
                    <a:pt x="11379" y="1452"/>
                    <a:pt x="11565" y="1865"/>
                  </a:cubicBezTo>
                  <a:cubicBezTo>
                    <a:pt x="11907" y="2596"/>
                    <a:pt x="12004" y="3408"/>
                    <a:pt x="12066" y="4207"/>
                  </a:cubicBezTo>
                  <a:cubicBezTo>
                    <a:pt x="12070" y="4259"/>
                    <a:pt x="12108" y="4284"/>
                    <a:pt x="12145" y="4284"/>
                  </a:cubicBezTo>
                  <a:cubicBezTo>
                    <a:pt x="12151" y="4284"/>
                    <a:pt x="12156" y="4284"/>
                    <a:pt x="12162" y="4282"/>
                  </a:cubicBezTo>
                  <a:cubicBezTo>
                    <a:pt x="12172" y="4296"/>
                    <a:pt x="12186" y="4308"/>
                    <a:pt x="12208" y="4313"/>
                  </a:cubicBezTo>
                  <a:cubicBezTo>
                    <a:pt x="12363" y="4339"/>
                    <a:pt x="12500" y="4394"/>
                    <a:pt x="12646" y="4462"/>
                  </a:cubicBezTo>
                  <a:cubicBezTo>
                    <a:pt x="12963" y="4607"/>
                    <a:pt x="13428" y="4999"/>
                    <a:pt x="13273" y="5390"/>
                  </a:cubicBezTo>
                  <a:cubicBezTo>
                    <a:pt x="13214" y="5477"/>
                    <a:pt x="13128" y="5511"/>
                    <a:pt x="13036" y="5511"/>
                  </a:cubicBezTo>
                  <a:cubicBezTo>
                    <a:pt x="12910" y="5511"/>
                    <a:pt x="12772" y="5446"/>
                    <a:pt x="12680" y="5367"/>
                  </a:cubicBezTo>
                  <a:cubicBezTo>
                    <a:pt x="12646" y="5329"/>
                    <a:pt x="12598" y="5295"/>
                    <a:pt x="12554" y="5295"/>
                  </a:cubicBezTo>
                  <a:cubicBezTo>
                    <a:pt x="12525" y="5295"/>
                    <a:pt x="12498" y="5310"/>
                    <a:pt x="12477" y="5347"/>
                  </a:cubicBezTo>
                  <a:cubicBezTo>
                    <a:pt x="12451" y="5408"/>
                    <a:pt x="12481" y="5475"/>
                    <a:pt x="12488" y="5539"/>
                  </a:cubicBezTo>
                  <a:cubicBezTo>
                    <a:pt x="12506" y="5647"/>
                    <a:pt x="12522" y="5756"/>
                    <a:pt x="12537" y="5865"/>
                  </a:cubicBezTo>
                  <a:cubicBezTo>
                    <a:pt x="12551" y="6073"/>
                    <a:pt x="12603" y="6347"/>
                    <a:pt x="12469" y="6525"/>
                  </a:cubicBezTo>
                  <a:cubicBezTo>
                    <a:pt x="12411" y="6572"/>
                    <a:pt x="12346" y="6648"/>
                    <a:pt x="12267" y="6648"/>
                  </a:cubicBezTo>
                  <a:cubicBezTo>
                    <a:pt x="12260" y="6648"/>
                    <a:pt x="12254" y="6647"/>
                    <a:pt x="12247" y="6646"/>
                  </a:cubicBezTo>
                  <a:cubicBezTo>
                    <a:pt x="11978" y="6562"/>
                    <a:pt x="11804" y="6133"/>
                    <a:pt x="11766" y="5875"/>
                  </a:cubicBezTo>
                  <a:cubicBezTo>
                    <a:pt x="11762" y="5847"/>
                    <a:pt x="11759" y="5819"/>
                    <a:pt x="11753" y="5792"/>
                  </a:cubicBezTo>
                  <a:cubicBezTo>
                    <a:pt x="11746" y="5745"/>
                    <a:pt x="11705" y="5716"/>
                    <a:pt x="11664" y="5716"/>
                  </a:cubicBezTo>
                  <a:cubicBezTo>
                    <a:pt x="11641" y="5716"/>
                    <a:pt x="11618" y="5725"/>
                    <a:pt x="11601" y="5745"/>
                  </a:cubicBezTo>
                  <a:cubicBezTo>
                    <a:pt x="11477" y="5989"/>
                    <a:pt x="11373" y="6670"/>
                    <a:pt x="11067" y="6744"/>
                  </a:cubicBezTo>
                  <a:cubicBezTo>
                    <a:pt x="10865" y="6718"/>
                    <a:pt x="10772" y="6489"/>
                    <a:pt x="10760" y="6307"/>
                  </a:cubicBezTo>
                  <a:cubicBezTo>
                    <a:pt x="10743" y="6132"/>
                    <a:pt x="10740" y="5942"/>
                    <a:pt x="10755" y="5764"/>
                  </a:cubicBezTo>
                  <a:cubicBezTo>
                    <a:pt x="10759" y="5693"/>
                    <a:pt x="10768" y="5624"/>
                    <a:pt x="10768" y="5554"/>
                  </a:cubicBezTo>
                  <a:cubicBezTo>
                    <a:pt x="10768" y="5507"/>
                    <a:pt x="10727" y="5473"/>
                    <a:pt x="10685" y="5473"/>
                  </a:cubicBezTo>
                  <a:cubicBezTo>
                    <a:pt x="10670" y="5473"/>
                    <a:pt x="10655" y="5477"/>
                    <a:pt x="10642" y="5487"/>
                  </a:cubicBezTo>
                  <a:cubicBezTo>
                    <a:pt x="10511" y="5635"/>
                    <a:pt x="10400" y="5803"/>
                    <a:pt x="10248" y="5932"/>
                  </a:cubicBezTo>
                  <a:cubicBezTo>
                    <a:pt x="10189" y="5976"/>
                    <a:pt x="10113" y="6010"/>
                    <a:pt x="10038" y="6010"/>
                  </a:cubicBezTo>
                  <a:cubicBezTo>
                    <a:pt x="10025" y="6010"/>
                    <a:pt x="10012" y="6009"/>
                    <a:pt x="9999" y="6006"/>
                  </a:cubicBezTo>
                  <a:cubicBezTo>
                    <a:pt x="9946" y="5986"/>
                    <a:pt x="9922" y="5924"/>
                    <a:pt x="9907" y="5875"/>
                  </a:cubicBezTo>
                  <a:cubicBezTo>
                    <a:pt x="9857" y="5569"/>
                    <a:pt x="9947" y="5250"/>
                    <a:pt x="10088" y="4980"/>
                  </a:cubicBezTo>
                  <a:cubicBezTo>
                    <a:pt x="10289" y="4654"/>
                    <a:pt x="10581" y="4385"/>
                    <a:pt x="10896" y="4170"/>
                  </a:cubicBezTo>
                  <a:cubicBezTo>
                    <a:pt x="10936" y="4148"/>
                    <a:pt x="10977" y="4124"/>
                    <a:pt x="11022" y="4117"/>
                  </a:cubicBezTo>
                  <a:cubicBezTo>
                    <a:pt x="11072" y="4116"/>
                    <a:pt x="11110" y="4071"/>
                    <a:pt x="11108" y="4021"/>
                  </a:cubicBezTo>
                  <a:cubicBezTo>
                    <a:pt x="11106" y="4019"/>
                    <a:pt x="11106" y="4018"/>
                    <a:pt x="11105" y="4017"/>
                  </a:cubicBezTo>
                  <a:cubicBezTo>
                    <a:pt x="11108" y="4009"/>
                    <a:pt x="11109" y="4000"/>
                    <a:pt x="11108" y="3992"/>
                  </a:cubicBezTo>
                  <a:cubicBezTo>
                    <a:pt x="11082" y="3759"/>
                    <a:pt x="11055" y="3526"/>
                    <a:pt x="11014" y="3295"/>
                  </a:cubicBezTo>
                  <a:cubicBezTo>
                    <a:pt x="10953" y="2935"/>
                    <a:pt x="10851" y="2579"/>
                    <a:pt x="10686" y="2252"/>
                  </a:cubicBezTo>
                  <a:cubicBezTo>
                    <a:pt x="10682" y="2243"/>
                    <a:pt x="10677" y="2233"/>
                    <a:pt x="10671" y="2223"/>
                  </a:cubicBezTo>
                  <a:cubicBezTo>
                    <a:pt x="10656" y="2187"/>
                    <a:pt x="10638" y="2154"/>
                    <a:pt x="10617" y="2118"/>
                  </a:cubicBezTo>
                  <a:cubicBezTo>
                    <a:pt x="10352" y="1645"/>
                    <a:pt x="9784" y="1160"/>
                    <a:pt x="9232" y="1160"/>
                  </a:cubicBezTo>
                  <a:cubicBezTo>
                    <a:pt x="9067" y="1160"/>
                    <a:pt x="8903" y="1203"/>
                    <a:pt x="8750" y="1303"/>
                  </a:cubicBezTo>
                  <a:cubicBezTo>
                    <a:pt x="8284" y="1620"/>
                    <a:pt x="7939" y="2092"/>
                    <a:pt x="7681" y="2584"/>
                  </a:cubicBezTo>
                  <a:cubicBezTo>
                    <a:pt x="7616" y="2726"/>
                    <a:pt x="7556" y="2868"/>
                    <a:pt x="7501" y="3014"/>
                  </a:cubicBezTo>
                  <a:cubicBezTo>
                    <a:pt x="7500" y="3015"/>
                    <a:pt x="7500" y="3017"/>
                    <a:pt x="7500" y="3018"/>
                  </a:cubicBezTo>
                  <a:cubicBezTo>
                    <a:pt x="7477" y="3033"/>
                    <a:pt x="7461" y="3057"/>
                    <a:pt x="7459" y="3096"/>
                  </a:cubicBezTo>
                  <a:cubicBezTo>
                    <a:pt x="7459" y="3107"/>
                    <a:pt x="7463" y="3112"/>
                    <a:pt x="7465" y="3121"/>
                  </a:cubicBezTo>
                  <a:cubicBezTo>
                    <a:pt x="7464" y="3122"/>
                    <a:pt x="7464" y="3123"/>
                    <a:pt x="7464" y="3124"/>
                  </a:cubicBezTo>
                  <a:lnTo>
                    <a:pt x="7464" y="3125"/>
                  </a:lnTo>
                  <a:cubicBezTo>
                    <a:pt x="7329" y="3512"/>
                    <a:pt x="7231" y="3912"/>
                    <a:pt x="7144" y="4311"/>
                  </a:cubicBezTo>
                  <a:cubicBezTo>
                    <a:pt x="6991" y="5085"/>
                    <a:pt x="6888" y="5865"/>
                    <a:pt x="6762" y="6641"/>
                  </a:cubicBezTo>
                  <a:cubicBezTo>
                    <a:pt x="6566" y="7795"/>
                    <a:pt x="6365" y="8946"/>
                    <a:pt x="6201" y="10104"/>
                  </a:cubicBezTo>
                  <a:lnTo>
                    <a:pt x="6201" y="10105"/>
                  </a:lnTo>
                  <a:cubicBezTo>
                    <a:pt x="6185" y="10227"/>
                    <a:pt x="6167" y="10346"/>
                    <a:pt x="6154" y="10467"/>
                  </a:cubicBezTo>
                  <a:cubicBezTo>
                    <a:pt x="6121" y="10694"/>
                    <a:pt x="6094" y="10919"/>
                    <a:pt x="6066" y="11146"/>
                  </a:cubicBezTo>
                  <a:cubicBezTo>
                    <a:pt x="6064" y="11173"/>
                    <a:pt x="6060" y="11199"/>
                    <a:pt x="6057" y="11226"/>
                  </a:cubicBezTo>
                  <a:cubicBezTo>
                    <a:pt x="6047" y="11306"/>
                    <a:pt x="6037" y="11384"/>
                    <a:pt x="6028" y="11464"/>
                  </a:cubicBezTo>
                  <a:cubicBezTo>
                    <a:pt x="5931" y="12245"/>
                    <a:pt x="5833" y="13025"/>
                    <a:pt x="5770" y="13809"/>
                  </a:cubicBezTo>
                  <a:cubicBezTo>
                    <a:pt x="5726" y="14427"/>
                    <a:pt x="5724" y="15047"/>
                    <a:pt x="5704" y="15665"/>
                  </a:cubicBezTo>
                  <a:cubicBezTo>
                    <a:pt x="5679" y="16432"/>
                    <a:pt x="5659" y="17201"/>
                    <a:pt x="5636" y="17968"/>
                  </a:cubicBezTo>
                  <a:lnTo>
                    <a:pt x="5808" y="17968"/>
                  </a:lnTo>
                  <a:cubicBezTo>
                    <a:pt x="5812" y="17848"/>
                    <a:pt x="5815" y="17726"/>
                    <a:pt x="5819" y="17607"/>
                  </a:cubicBezTo>
                  <a:cubicBezTo>
                    <a:pt x="5840" y="16414"/>
                    <a:pt x="5861" y="15220"/>
                    <a:pt x="5938" y="14029"/>
                  </a:cubicBezTo>
                  <a:cubicBezTo>
                    <a:pt x="6002" y="13126"/>
                    <a:pt x="6107" y="12228"/>
                    <a:pt x="6228" y="11331"/>
                  </a:cubicBezTo>
                  <a:cubicBezTo>
                    <a:pt x="6351" y="11262"/>
                    <a:pt x="6484" y="11208"/>
                    <a:pt x="6625" y="11181"/>
                  </a:cubicBezTo>
                  <a:cubicBezTo>
                    <a:pt x="6643" y="11180"/>
                    <a:pt x="6662" y="11179"/>
                    <a:pt x="6680" y="11179"/>
                  </a:cubicBezTo>
                  <a:cubicBezTo>
                    <a:pt x="7211" y="11179"/>
                    <a:pt x="7486" y="11665"/>
                    <a:pt x="7629" y="12255"/>
                  </a:cubicBezTo>
                  <a:cubicBezTo>
                    <a:pt x="7618" y="12260"/>
                    <a:pt x="7606" y="12266"/>
                    <a:pt x="7592" y="12273"/>
                  </a:cubicBezTo>
                  <a:cubicBezTo>
                    <a:pt x="7146" y="12524"/>
                    <a:pt x="6788" y="12889"/>
                    <a:pt x="6610" y="13376"/>
                  </a:cubicBezTo>
                  <a:cubicBezTo>
                    <a:pt x="6439" y="13850"/>
                    <a:pt x="6364" y="14723"/>
                    <a:pt x="7054" y="14765"/>
                  </a:cubicBezTo>
                  <a:cubicBezTo>
                    <a:pt x="7065" y="14766"/>
                    <a:pt x="7076" y="14766"/>
                    <a:pt x="7087" y="14766"/>
                  </a:cubicBezTo>
                  <a:cubicBezTo>
                    <a:pt x="7358" y="14766"/>
                    <a:pt x="7606" y="14601"/>
                    <a:pt x="7770" y="14394"/>
                  </a:cubicBezTo>
                  <a:cubicBezTo>
                    <a:pt x="7777" y="14383"/>
                    <a:pt x="7785" y="14370"/>
                    <a:pt x="7793" y="14357"/>
                  </a:cubicBezTo>
                  <a:lnTo>
                    <a:pt x="7793" y="14359"/>
                  </a:lnTo>
                  <a:cubicBezTo>
                    <a:pt x="7791" y="14586"/>
                    <a:pt x="7785" y="14812"/>
                    <a:pt x="7777" y="15051"/>
                  </a:cubicBezTo>
                  <a:lnTo>
                    <a:pt x="7777" y="15056"/>
                  </a:lnTo>
                  <a:cubicBezTo>
                    <a:pt x="7617" y="15081"/>
                    <a:pt x="7364" y="15364"/>
                    <a:pt x="7300" y="15448"/>
                  </a:cubicBezTo>
                  <a:cubicBezTo>
                    <a:pt x="7219" y="15555"/>
                    <a:pt x="7154" y="15674"/>
                    <a:pt x="7099" y="15795"/>
                  </a:cubicBezTo>
                  <a:cubicBezTo>
                    <a:pt x="6985" y="16025"/>
                    <a:pt x="6834" y="16759"/>
                    <a:pt x="6970" y="16975"/>
                  </a:cubicBezTo>
                  <a:cubicBezTo>
                    <a:pt x="7028" y="17070"/>
                    <a:pt x="7098" y="17106"/>
                    <a:pt x="7173" y="17106"/>
                  </a:cubicBezTo>
                  <a:cubicBezTo>
                    <a:pt x="7353" y="17106"/>
                    <a:pt x="7559" y="16893"/>
                    <a:pt x="7669" y="16762"/>
                  </a:cubicBezTo>
                  <a:cubicBezTo>
                    <a:pt x="7702" y="16995"/>
                    <a:pt x="7771" y="17266"/>
                    <a:pt x="7989" y="17394"/>
                  </a:cubicBezTo>
                  <a:cubicBezTo>
                    <a:pt x="8062" y="17433"/>
                    <a:pt x="8128" y="17450"/>
                    <a:pt x="8187" y="17450"/>
                  </a:cubicBezTo>
                  <a:cubicBezTo>
                    <a:pt x="8511" y="17450"/>
                    <a:pt x="8613" y="16918"/>
                    <a:pt x="8664" y="16630"/>
                  </a:cubicBezTo>
                  <a:cubicBezTo>
                    <a:pt x="8762" y="16763"/>
                    <a:pt x="8911" y="16871"/>
                    <a:pt x="9064" y="16871"/>
                  </a:cubicBezTo>
                  <a:cubicBezTo>
                    <a:pt x="9139" y="16871"/>
                    <a:pt x="9215" y="16845"/>
                    <a:pt x="9287" y="16783"/>
                  </a:cubicBezTo>
                  <a:cubicBezTo>
                    <a:pt x="9476" y="16604"/>
                    <a:pt x="9521" y="16319"/>
                    <a:pt x="9531" y="16069"/>
                  </a:cubicBezTo>
                  <a:cubicBezTo>
                    <a:pt x="9545" y="15697"/>
                    <a:pt x="9389" y="15330"/>
                    <a:pt x="9161" y="15044"/>
                  </a:cubicBezTo>
                  <a:cubicBezTo>
                    <a:pt x="9045" y="14905"/>
                    <a:pt x="8907" y="14789"/>
                    <a:pt x="8755" y="14692"/>
                  </a:cubicBezTo>
                  <a:cubicBezTo>
                    <a:pt x="8759" y="14685"/>
                    <a:pt x="8761" y="14679"/>
                    <a:pt x="8761" y="14672"/>
                  </a:cubicBezTo>
                  <a:cubicBezTo>
                    <a:pt x="8780" y="14429"/>
                    <a:pt x="8791" y="14188"/>
                    <a:pt x="8799" y="13946"/>
                  </a:cubicBezTo>
                  <a:cubicBezTo>
                    <a:pt x="8808" y="13660"/>
                    <a:pt x="8820" y="13377"/>
                    <a:pt x="8823" y="13092"/>
                  </a:cubicBezTo>
                  <a:cubicBezTo>
                    <a:pt x="8825" y="13018"/>
                    <a:pt x="8825" y="12947"/>
                    <a:pt x="8821" y="12873"/>
                  </a:cubicBezTo>
                  <a:lnTo>
                    <a:pt x="8821" y="12873"/>
                  </a:lnTo>
                  <a:cubicBezTo>
                    <a:pt x="8840" y="12888"/>
                    <a:pt x="8857" y="12904"/>
                    <a:pt x="8873" y="12920"/>
                  </a:cubicBezTo>
                  <a:cubicBezTo>
                    <a:pt x="8991" y="13033"/>
                    <a:pt x="9116" y="13144"/>
                    <a:pt x="9270" y="13198"/>
                  </a:cubicBezTo>
                  <a:cubicBezTo>
                    <a:pt x="9333" y="13220"/>
                    <a:pt x="9391" y="13229"/>
                    <a:pt x="9445" y="13229"/>
                  </a:cubicBezTo>
                  <a:cubicBezTo>
                    <a:pt x="9798" y="13229"/>
                    <a:pt x="9945" y="12802"/>
                    <a:pt x="9895" y="12459"/>
                  </a:cubicBezTo>
                  <a:cubicBezTo>
                    <a:pt x="9815" y="11838"/>
                    <a:pt x="9439" y="11144"/>
                    <a:pt x="8787" y="10999"/>
                  </a:cubicBezTo>
                  <a:cubicBezTo>
                    <a:pt x="8741" y="10995"/>
                    <a:pt x="8659" y="10976"/>
                    <a:pt x="8587" y="10976"/>
                  </a:cubicBezTo>
                  <a:cubicBezTo>
                    <a:pt x="8575" y="10976"/>
                    <a:pt x="8563" y="10977"/>
                    <a:pt x="8552" y="10978"/>
                  </a:cubicBezTo>
                  <a:cubicBezTo>
                    <a:pt x="8550" y="10974"/>
                    <a:pt x="8550" y="10972"/>
                    <a:pt x="8549" y="10970"/>
                  </a:cubicBezTo>
                  <a:cubicBezTo>
                    <a:pt x="8463" y="10705"/>
                    <a:pt x="8358" y="10444"/>
                    <a:pt x="8190" y="10225"/>
                  </a:cubicBezTo>
                  <a:cubicBezTo>
                    <a:pt x="8024" y="10012"/>
                    <a:pt x="7837" y="9808"/>
                    <a:pt x="7596" y="9682"/>
                  </a:cubicBezTo>
                  <a:cubicBezTo>
                    <a:pt x="7427" y="9586"/>
                    <a:pt x="7250" y="9537"/>
                    <a:pt x="7079" y="9537"/>
                  </a:cubicBezTo>
                  <a:cubicBezTo>
                    <a:pt x="6842" y="9537"/>
                    <a:pt x="6615" y="9630"/>
                    <a:pt x="6433" y="9819"/>
                  </a:cubicBezTo>
                  <a:cubicBezTo>
                    <a:pt x="6448" y="9718"/>
                    <a:pt x="6461" y="9615"/>
                    <a:pt x="6475" y="9513"/>
                  </a:cubicBezTo>
                  <a:cubicBezTo>
                    <a:pt x="6652" y="8125"/>
                    <a:pt x="6908" y="6748"/>
                    <a:pt x="7137" y="5368"/>
                  </a:cubicBezTo>
                  <a:cubicBezTo>
                    <a:pt x="7173" y="5166"/>
                    <a:pt x="7207" y="4965"/>
                    <a:pt x="7245" y="4762"/>
                  </a:cubicBezTo>
                  <a:lnTo>
                    <a:pt x="7245" y="4760"/>
                  </a:lnTo>
                  <a:lnTo>
                    <a:pt x="7245" y="4759"/>
                  </a:lnTo>
                  <a:cubicBezTo>
                    <a:pt x="7327" y="5323"/>
                    <a:pt x="7582" y="6101"/>
                    <a:pt x="8121" y="6366"/>
                  </a:cubicBezTo>
                  <a:cubicBezTo>
                    <a:pt x="8175" y="6379"/>
                    <a:pt x="8225" y="6386"/>
                    <a:pt x="8271" y="6386"/>
                  </a:cubicBezTo>
                  <a:cubicBezTo>
                    <a:pt x="8875" y="6386"/>
                    <a:pt x="8805" y="5268"/>
                    <a:pt x="8739" y="4839"/>
                  </a:cubicBezTo>
                  <a:cubicBezTo>
                    <a:pt x="8684" y="4425"/>
                    <a:pt x="8567" y="4019"/>
                    <a:pt x="8366" y="3653"/>
                  </a:cubicBezTo>
                  <a:cubicBezTo>
                    <a:pt x="8239" y="3421"/>
                    <a:pt x="8053" y="3220"/>
                    <a:pt x="7827" y="3084"/>
                  </a:cubicBezTo>
                  <a:cubicBezTo>
                    <a:pt x="7795" y="3065"/>
                    <a:pt x="7740" y="3040"/>
                    <a:pt x="7685" y="3021"/>
                  </a:cubicBezTo>
                  <a:cubicBezTo>
                    <a:pt x="7743" y="2858"/>
                    <a:pt x="7810" y="2701"/>
                    <a:pt x="7889" y="2548"/>
                  </a:cubicBezTo>
                  <a:cubicBezTo>
                    <a:pt x="8072" y="2211"/>
                    <a:pt x="8300" y="1893"/>
                    <a:pt x="8582" y="1631"/>
                  </a:cubicBezTo>
                  <a:cubicBezTo>
                    <a:pt x="8778" y="1447"/>
                    <a:pt x="8981" y="1328"/>
                    <a:pt x="9220" y="1328"/>
                  </a:cubicBezTo>
                  <a:cubicBezTo>
                    <a:pt x="9303" y="1328"/>
                    <a:pt x="9391" y="1342"/>
                    <a:pt x="9484" y="1373"/>
                  </a:cubicBezTo>
                  <a:cubicBezTo>
                    <a:pt x="9687" y="1445"/>
                    <a:pt x="9869" y="1565"/>
                    <a:pt x="10033" y="1704"/>
                  </a:cubicBezTo>
                  <a:lnTo>
                    <a:pt x="10034" y="1704"/>
                  </a:lnTo>
                  <a:cubicBezTo>
                    <a:pt x="10015" y="1713"/>
                    <a:pt x="9997" y="1728"/>
                    <a:pt x="9978" y="1749"/>
                  </a:cubicBezTo>
                  <a:cubicBezTo>
                    <a:pt x="9855" y="1869"/>
                    <a:pt x="9774" y="2022"/>
                    <a:pt x="9696" y="2175"/>
                  </a:cubicBezTo>
                  <a:cubicBezTo>
                    <a:pt x="9611" y="2355"/>
                    <a:pt x="9530" y="2537"/>
                    <a:pt x="9471" y="2727"/>
                  </a:cubicBezTo>
                  <a:cubicBezTo>
                    <a:pt x="9416" y="2914"/>
                    <a:pt x="9348" y="3108"/>
                    <a:pt x="9372" y="3305"/>
                  </a:cubicBezTo>
                  <a:cubicBezTo>
                    <a:pt x="9400" y="3473"/>
                    <a:pt x="9498" y="3647"/>
                    <a:pt x="9669" y="3700"/>
                  </a:cubicBezTo>
                  <a:cubicBezTo>
                    <a:pt x="9725" y="3723"/>
                    <a:pt x="9782" y="3733"/>
                    <a:pt x="9837" y="3733"/>
                  </a:cubicBezTo>
                  <a:cubicBezTo>
                    <a:pt x="10030" y="3733"/>
                    <a:pt x="10213" y="3612"/>
                    <a:pt x="10344" y="3469"/>
                  </a:cubicBezTo>
                  <a:cubicBezTo>
                    <a:pt x="10497" y="3313"/>
                    <a:pt x="10636" y="3142"/>
                    <a:pt x="10759" y="2961"/>
                  </a:cubicBezTo>
                  <a:lnTo>
                    <a:pt x="10760" y="2963"/>
                  </a:lnTo>
                  <a:cubicBezTo>
                    <a:pt x="10848" y="3283"/>
                    <a:pt x="10893" y="3618"/>
                    <a:pt x="10930" y="3947"/>
                  </a:cubicBezTo>
                  <a:cubicBezTo>
                    <a:pt x="10930" y="3949"/>
                    <a:pt x="10931" y="3949"/>
                    <a:pt x="10931" y="3950"/>
                  </a:cubicBezTo>
                  <a:cubicBezTo>
                    <a:pt x="10843" y="3980"/>
                    <a:pt x="10747" y="4047"/>
                    <a:pt x="10700" y="4080"/>
                  </a:cubicBezTo>
                  <a:cubicBezTo>
                    <a:pt x="10370" y="4341"/>
                    <a:pt x="10042" y="4639"/>
                    <a:pt x="9870" y="5031"/>
                  </a:cubicBezTo>
                  <a:cubicBezTo>
                    <a:pt x="9752" y="5326"/>
                    <a:pt x="9599" y="5879"/>
                    <a:pt x="9863" y="6129"/>
                  </a:cubicBezTo>
                  <a:cubicBezTo>
                    <a:pt x="9912" y="6170"/>
                    <a:pt x="9972" y="6186"/>
                    <a:pt x="10033" y="6186"/>
                  </a:cubicBezTo>
                  <a:cubicBezTo>
                    <a:pt x="10091" y="6186"/>
                    <a:pt x="10149" y="6172"/>
                    <a:pt x="10202" y="6152"/>
                  </a:cubicBezTo>
                  <a:cubicBezTo>
                    <a:pt x="10370" y="6088"/>
                    <a:pt x="10476" y="5936"/>
                    <a:pt x="10590" y="5808"/>
                  </a:cubicBezTo>
                  <a:lnTo>
                    <a:pt x="10590" y="5808"/>
                  </a:lnTo>
                  <a:cubicBezTo>
                    <a:pt x="10561" y="6212"/>
                    <a:pt x="10536" y="6833"/>
                    <a:pt x="11040" y="6942"/>
                  </a:cubicBezTo>
                  <a:cubicBezTo>
                    <a:pt x="11425" y="6930"/>
                    <a:pt x="11544" y="6439"/>
                    <a:pt x="11654" y="6144"/>
                  </a:cubicBezTo>
                  <a:cubicBezTo>
                    <a:pt x="11736" y="6403"/>
                    <a:pt x="11971" y="6843"/>
                    <a:pt x="12270" y="6843"/>
                  </a:cubicBezTo>
                  <a:cubicBezTo>
                    <a:pt x="12335" y="6843"/>
                    <a:pt x="12403" y="6823"/>
                    <a:pt x="12473" y="6775"/>
                  </a:cubicBezTo>
                  <a:cubicBezTo>
                    <a:pt x="12567" y="6710"/>
                    <a:pt x="12661" y="6630"/>
                    <a:pt x="12695" y="6517"/>
                  </a:cubicBezTo>
                  <a:cubicBezTo>
                    <a:pt x="12794" y="6211"/>
                    <a:pt x="12722" y="5884"/>
                    <a:pt x="12678" y="5574"/>
                  </a:cubicBezTo>
                  <a:lnTo>
                    <a:pt x="12678" y="5574"/>
                  </a:lnTo>
                  <a:cubicBezTo>
                    <a:pt x="12792" y="5644"/>
                    <a:pt x="12910" y="5677"/>
                    <a:pt x="13019" y="5677"/>
                  </a:cubicBezTo>
                  <a:cubicBezTo>
                    <a:pt x="13310" y="5677"/>
                    <a:pt x="13535" y="5444"/>
                    <a:pt x="13433" y="5069"/>
                  </a:cubicBezTo>
                  <a:cubicBezTo>
                    <a:pt x="13277" y="4555"/>
                    <a:pt x="12745" y="4244"/>
                    <a:pt x="12245" y="4137"/>
                  </a:cubicBezTo>
                  <a:cubicBezTo>
                    <a:pt x="12240" y="4136"/>
                    <a:pt x="12236" y="4135"/>
                    <a:pt x="12231" y="4135"/>
                  </a:cubicBezTo>
                  <a:cubicBezTo>
                    <a:pt x="12225" y="4135"/>
                    <a:pt x="12219" y="4136"/>
                    <a:pt x="12213" y="4137"/>
                  </a:cubicBezTo>
                  <a:cubicBezTo>
                    <a:pt x="12163" y="3611"/>
                    <a:pt x="12127" y="3080"/>
                    <a:pt x="11999" y="2565"/>
                  </a:cubicBezTo>
                  <a:cubicBezTo>
                    <a:pt x="11802" y="1843"/>
                    <a:pt x="11491" y="1085"/>
                    <a:pt x="10858" y="637"/>
                  </a:cubicBezTo>
                  <a:cubicBezTo>
                    <a:pt x="10377" y="283"/>
                    <a:pt x="9788" y="1"/>
                    <a:pt x="918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8" name="Google Shape;428;p20"/>
            <p:cNvSpPr/>
            <p:nvPr/>
          </p:nvSpPr>
          <p:spPr>
            <a:xfrm>
              <a:off x="8622944" y="3946787"/>
              <a:ext cx="129319" cy="147320"/>
            </a:xfrm>
            <a:custGeom>
              <a:avLst/>
              <a:gdLst/>
              <a:ahLst/>
              <a:cxnLst/>
              <a:rect l="l" t="t" r="r" b="b"/>
              <a:pathLst>
                <a:path w="1875" h="2136" extrusionOk="0">
                  <a:moveTo>
                    <a:pt x="618" y="0"/>
                  </a:moveTo>
                  <a:cubicBezTo>
                    <a:pt x="612" y="0"/>
                    <a:pt x="607" y="1"/>
                    <a:pt x="602" y="3"/>
                  </a:cubicBezTo>
                  <a:cubicBezTo>
                    <a:pt x="528" y="29"/>
                    <a:pt x="551" y="116"/>
                    <a:pt x="576" y="170"/>
                  </a:cubicBezTo>
                  <a:cubicBezTo>
                    <a:pt x="620" y="297"/>
                    <a:pt x="648" y="428"/>
                    <a:pt x="680" y="558"/>
                  </a:cubicBezTo>
                  <a:cubicBezTo>
                    <a:pt x="711" y="711"/>
                    <a:pt x="739" y="863"/>
                    <a:pt x="766" y="1016"/>
                  </a:cubicBezTo>
                  <a:cubicBezTo>
                    <a:pt x="598" y="1055"/>
                    <a:pt x="431" y="1097"/>
                    <a:pt x="260" y="1121"/>
                  </a:cubicBezTo>
                  <a:cubicBezTo>
                    <a:pt x="234" y="1124"/>
                    <a:pt x="208" y="1125"/>
                    <a:pt x="181" y="1125"/>
                  </a:cubicBezTo>
                  <a:cubicBezTo>
                    <a:pt x="141" y="1125"/>
                    <a:pt x="102" y="1122"/>
                    <a:pt x="63" y="1115"/>
                  </a:cubicBezTo>
                  <a:cubicBezTo>
                    <a:pt x="62" y="1115"/>
                    <a:pt x="61" y="1115"/>
                    <a:pt x="60" y="1115"/>
                  </a:cubicBezTo>
                  <a:cubicBezTo>
                    <a:pt x="19" y="1115"/>
                    <a:pt x="1" y="1180"/>
                    <a:pt x="40" y="1202"/>
                  </a:cubicBezTo>
                  <a:cubicBezTo>
                    <a:pt x="87" y="1205"/>
                    <a:pt x="133" y="1206"/>
                    <a:pt x="179" y="1206"/>
                  </a:cubicBezTo>
                  <a:cubicBezTo>
                    <a:pt x="359" y="1206"/>
                    <a:pt x="538" y="1185"/>
                    <a:pt x="717" y="1154"/>
                  </a:cubicBezTo>
                  <a:lnTo>
                    <a:pt x="717" y="1154"/>
                  </a:lnTo>
                  <a:cubicBezTo>
                    <a:pt x="698" y="1188"/>
                    <a:pt x="680" y="1221"/>
                    <a:pt x="662" y="1255"/>
                  </a:cubicBezTo>
                  <a:cubicBezTo>
                    <a:pt x="519" y="1520"/>
                    <a:pt x="372" y="1781"/>
                    <a:pt x="254" y="2058"/>
                  </a:cubicBezTo>
                  <a:cubicBezTo>
                    <a:pt x="242" y="2086"/>
                    <a:pt x="256" y="2120"/>
                    <a:pt x="284" y="2132"/>
                  </a:cubicBezTo>
                  <a:cubicBezTo>
                    <a:pt x="291" y="2134"/>
                    <a:pt x="298" y="2136"/>
                    <a:pt x="304" y="2136"/>
                  </a:cubicBezTo>
                  <a:cubicBezTo>
                    <a:pt x="345" y="2136"/>
                    <a:pt x="361" y="2085"/>
                    <a:pt x="375" y="2050"/>
                  </a:cubicBezTo>
                  <a:cubicBezTo>
                    <a:pt x="497" y="1783"/>
                    <a:pt x="634" y="1523"/>
                    <a:pt x="771" y="1264"/>
                  </a:cubicBezTo>
                  <a:cubicBezTo>
                    <a:pt x="780" y="1245"/>
                    <a:pt x="791" y="1227"/>
                    <a:pt x="801" y="1207"/>
                  </a:cubicBezTo>
                  <a:cubicBezTo>
                    <a:pt x="836" y="1409"/>
                    <a:pt x="870" y="1611"/>
                    <a:pt x="907" y="1813"/>
                  </a:cubicBezTo>
                  <a:cubicBezTo>
                    <a:pt x="913" y="1848"/>
                    <a:pt x="938" y="1863"/>
                    <a:pt x="963" y="1863"/>
                  </a:cubicBezTo>
                  <a:cubicBezTo>
                    <a:pt x="999" y="1863"/>
                    <a:pt x="1036" y="1834"/>
                    <a:pt x="1027" y="1788"/>
                  </a:cubicBezTo>
                  <a:cubicBezTo>
                    <a:pt x="987" y="1565"/>
                    <a:pt x="945" y="1341"/>
                    <a:pt x="905" y="1119"/>
                  </a:cubicBezTo>
                  <a:cubicBezTo>
                    <a:pt x="1203" y="1056"/>
                    <a:pt x="1501" y="979"/>
                    <a:pt x="1799" y="940"/>
                  </a:cubicBezTo>
                  <a:cubicBezTo>
                    <a:pt x="1875" y="927"/>
                    <a:pt x="1863" y="809"/>
                    <a:pt x="1792" y="809"/>
                  </a:cubicBezTo>
                  <a:cubicBezTo>
                    <a:pt x="1788" y="809"/>
                    <a:pt x="1784" y="809"/>
                    <a:pt x="1780" y="810"/>
                  </a:cubicBezTo>
                  <a:cubicBezTo>
                    <a:pt x="1546" y="848"/>
                    <a:pt x="1314" y="896"/>
                    <a:pt x="1082" y="945"/>
                  </a:cubicBezTo>
                  <a:cubicBezTo>
                    <a:pt x="1030" y="955"/>
                    <a:pt x="977" y="966"/>
                    <a:pt x="926" y="979"/>
                  </a:cubicBezTo>
                  <a:cubicBezTo>
                    <a:pt x="1024" y="805"/>
                    <a:pt x="1125" y="633"/>
                    <a:pt x="1216" y="456"/>
                  </a:cubicBezTo>
                  <a:cubicBezTo>
                    <a:pt x="1248" y="411"/>
                    <a:pt x="1278" y="364"/>
                    <a:pt x="1309" y="318"/>
                  </a:cubicBezTo>
                  <a:cubicBezTo>
                    <a:pt x="1327" y="304"/>
                    <a:pt x="1334" y="279"/>
                    <a:pt x="1322" y="260"/>
                  </a:cubicBezTo>
                  <a:cubicBezTo>
                    <a:pt x="1312" y="245"/>
                    <a:pt x="1301" y="239"/>
                    <a:pt x="1289" y="239"/>
                  </a:cubicBezTo>
                  <a:cubicBezTo>
                    <a:pt x="1267" y="239"/>
                    <a:pt x="1245" y="260"/>
                    <a:pt x="1234" y="283"/>
                  </a:cubicBezTo>
                  <a:cubicBezTo>
                    <a:pt x="1206" y="326"/>
                    <a:pt x="1180" y="371"/>
                    <a:pt x="1155" y="414"/>
                  </a:cubicBezTo>
                  <a:cubicBezTo>
                    <a:pt x="1043" y="565"/>
                    <a:pt x="950" y="727"/>
                    <a:pt x="860" y="890"/>
                  </a:cubicBezTo>
                  <a:cubicBezTo>
                    <a:pt x="815" y="683"/>
                    <a:pt x="766" y="0"/>
                    <a:pt x="61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3"/>
          <p:cNvSpPr txBox="1">
            <a:spLocks noGrp="1"/>
          </p:cNvSpPr>
          <p:nvPr>
            <p:ph type="title"/>
          </p:nvPr>
        </p:nvSpPr>
        <p:spPr>
          <a:xfrm>
            <a:off x="2253000" y="539500"/>
            <a:ext cx="6177900" cy="152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44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39" name="Google Shape;39;p3"/>
          <p:cNvSpPr txBox="1">
            <a:spLocks noGrp="1"/>
          </p:cNvSpPr>
          <p:nvPr>
            <p:ph type="title" idx="2" hasCustomPrompt="1"/>
          </p:nvPr>
        </p:nvSpPr>
        <p:spPr>
          <a:xfrm>
            <a:off x="820450" y="787700"/>
            <a:ext cx="1254600" cy="1138200"/>
          </a:xfrm>
          <a:prstGeom prst="rect">
            <a:avLst/>
          </a:prstGeom>
          <a:solidFill>
            <a:schemeClr val="accent2"/>
          </a:solidFill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grpSp>
        <p:nvGrpSpPr>
          <p:cNvPr id="40" name="Google Shape;40;p3"/>
          <p:cNvGrpSpPr/>
          <p:nvPr/>
        </p:nvGrpSpPr>
        <p:grpSpPr>
          <a:xfrm>
            <a:off x="-7679" y="129753"/>
            <a:ext cx="9082681" cy="5011178"/>
            <a:chOff x="-7679" y="129753"/>
            <a:chExt cx="9082681" cy="5011178"/>
          </a:xfrm>
        </p:grpSpPr>
        <p:sp>
          <p:nvSpPr>
            <p:cNvPr id="41" name="Google Shape;41;p3"/>
            <p:cNvSpPr/>
            <p:nvPr/>
          </p:nvSpPr>
          <p:spPr>
            <a:xfrm flipH="1">
              <a:off x="3576857" y="178255"/>
              <a:ext cx="161390" cy="190288"/>
            </a:xfrm>
            <a:custGeom>
              <a:avLst/>
              <a:gdLst/>
              <a:ahLst/>
              <a:cxnLst/>
              <a:rect l="l" t="t" r="r" b="b"/>
              <a:pathLst>
                <a:path w="2340" h="2759" extrusionOk="0">
                  <a:moveTo>
                    <a:pt x="1481" y="1"/>
                  </a:moveTo>
                  <a:cubicBezTo>
                    <a:pt x="1436" y="1"/>
                    <a:pt x="1417" y="66"/>
                    <a:pt x="1411" y="110"/>
                  </a:cubicBezTo>
                  <a:cubicBezTo>
                    <a:pt x="1396" y="170"/>
                    <a:pt x="1381" y="231"/>
                    <a:pt x="1372" y="293"/>
                  </a:cubicBezTo>
                  <a:cubicBezTo>
                    <a:pt x="1350" y="421"/>
                    <a:pt x="1320" y="548"/>
                    <a:pt x="1287" y="674"/>
                  </a:cubicBezTo>
                  <a:cubicBezTo>
                    <a:pt x="1263" y="759"/>
                    <a:pt x="1238" y="844"/>
                    <a:pt x="1215" y="929"/>
                  </a:cubicBezTo>
                  <a:cubicBezTo>
                    <a:pt x="1053" y="659"/>
                    <a:pt x="901" y="381"/>
                    <a:pt x="781" y="87"/>
                  </a:cubicBezTo>
                  <a:cubicBezTo>
                    <a:pt x="783" y="35"/>
                    <a:pt x="746" y="9"/>
                    <a:pt x="707" y="9"/>
                  </a:cubicBezTo>
                  <a:cubicBezTo>
                    <a:pt x="668" y="9"/>
                    <a:pt x="627" y="36"/>
                    <a:pt x="629" y="88"/>
                  </a:cubicBezTo>
                  <a:cubicBezTo>
                    <a:pt x="774" y="440"/>
                    <a:pt x="950" y="781"/>
                    <a:pt x="1140" y="1115"/>
                  </a:cubicBezTo>
                  <a:cubicBezTo>
                    <a:pt x="1135" y="1118"/>
                    <a:pt x="1129" y="1122"/>
                    <a:pt x="1123" y="1125"/>
                  </a:cubicBezTo>
                  <a:cubicBezTo>
                    <a:pt x="811" y="1011"/>
                    <a:pt x="502" y="833"/>
                    <a:pt x="189" y="771"/>
                  </a:cubicBezTo>
                  <a:lnTo>
                    <a:pt x="189" y="771"/>
                  </a:lnTo>
                  <a:cubicBezTo>
                    <a:pt x="0" y="937"/>
                    <a:pt x="668" y="1035"/>
                    <a:pt x="765" y="1110"/>
                  </a:cubicBezTo>
                  <a:cubicBezTo>
                    <a:pt x="836" y="1142"/>
                    <a:pt x="906" y="1173"/>
                    <a:pt x="978" y="1204"/>
                  </a:cubicBezTo>
                  <a:cubicBezTo>
                    <a:pt x="804" y="1298"/>
                    <a:pt x="629" y="1389"/>
                    <a:pt x="457" y="1486"/>
                  </a:cubicBezTo>
                  <a:cubicBezTo>
                    <a:pt x="389" y="1537"/>
                    <a:pt x="209" y="1569"/>
                    <a:pt x="276" y="1686"/>
                  </a:cubicBezTo>
                  <a:cubicBezTo>
                    <a:pt x="288" y="1704"/>
                    <a:pt x="310" y="1714"/>
                    <a:pt x="332" y="1714"/>
                  </a:cubicBezTo>
                  <a:cubicBezTo>
                    <a:pt x="344" y="1714"/>
                    <a:pt x="357" y="1711"/>
                    <a:pt x="367" y="1704"/>
                  </a:cubicBezTo>
                  <a:cubicBezTo>
                    <a:pt x="611" y="1559"/>
                    <a:pt x="863" y="1426"/>
                    <a:pt x="1117" y="1298"/>
                  </a:cubicBezTo>
                  <a:lnTo>
                    <a:pt x="1117" y="1298"/>
                  </a:lnTo>
                  <a:cubicBezTo>
                    <a:pt x="1095" y="1385"/>
                    <a:pt x="1072" y="1471"/>
                    <a:pt x="1052" y="1558"/>
                  </a:cubicBezTo>
                  <a:cubicBezTo>
                    <a:pt x="969" y="1921"/>
                    <a:pt x="878" y="2283"/>
                    <a:pt x="814" y="2649"/>
                  </a:cubicBezTo>
                  <a:cubicBezTo>
                    <a:pt x="806" y="2699"/>
                    <a:pt x="842" y="2751"/>
                    <a:pt x="893" y="2758"/>
                  </a:cubicBezTo>
                  <a:cubicBezTo>
                    <a:pt x="897" y="2758"/>
                    <a:pt x="901" y="2759"/>
                    <a:pt x="906" y="2759"/>
                  </a:cubicBezTo>
                  <a:cubicBezTo>
                    <a:pt x="951" y="2759"/>
                    <a:pt x="988" y="2721"/>
                    <a:pt x="994" y="2676"/>
                  </a:cubicBezTo>
                  <a:cubicBezTo>
                    <a:pt x="1008" y="2589"/>
                    <a:pt x="1024" y="2504"/>
                    <a:pt x="1040" y="2419"/>
                  </a:cubicBezTo>
                  <a:cubicBezTo>
                    <a:pt x="1067" y="2280"/>
                    <a:pt x="1097" y="2131"/>
                    <a:pt x="1128" y="1981"/>
                  </a:cubicBezTo>
                  <a:cubicBezTo>
                    <a:pt x="1173" y="1766"/>
                    <a:pt x="1222" y="1552"/>
                    <a:pt x="1270" y="1337"/>
                  </a:cubicBezTo>
                  <a:cubicBezTo>
                    <a:pt x="1437" y="1622"/>
                    <a:pt x="1610" y="1903"/>
                    <a:pt x="1778" y="2184"/>
                  </a:cubicBezTo>
                  <a:cubicBezTo>
                    <a:pt x="1794" y="2209"/>
                    <a:pt x="1820" y="2221"/>
                    <a:pt x="1846" y="2221"/>
                  </a:cubicBezTo>
                  <a:cubicBezTo>
                    <a:pt x="1891" y="2221"/>
                    <a:pt x="1938" y="2187"/>
                    <a:pt x="1942" y="2136"/>
                  </a:cubicBezTo>
                  <a:cubicBezTo>
                    <a:pt x="1889" y="1943"/>
                    <a:pt x="1726" y="1782"/>
                    <a:pt x="1630" y="1596"/>
                  </a:cubicBezTo>
                  <a:cubicBezTo>
                    <a:pt x="1600" y="1547"/>
                    <a:pt x="1569" y="1499"/>
                    <a:pt x="1538" y="1450"/>
                  </a:cubicBezTo>
                  <a:lnTo>
                    <a:pt x="1538" y="1450"/>
                  </a:lnTo>
                  <a:cubicBezTo>
                    <a:pt x="1751" y="1543"/>
                    <a:pt x="1966" y="1631"/>
                    <a:pt x="2185" y="1709"/>
                  </a:cubicBezTo>
                  <a:cubicBezTo>
                    <a:pt x="2193" y="1711"/>
                    <a:pt x="2202" y="1712"/>
                    <a:pt x="2210" y="1712"/>
                  </a:cubicBezTo>
                  <a:cubicBezTo>
                    <a:pt x="2295" y="1712"/>
                    <a:pt x="2322" y="1567"/>
                    <a:pt x="2229" y="1540"/>
                  </a:cubicBezTo>
                  <a:cubicBezTo>
                    <a:pt x="1950" y="1441"/>
                    <a:pt x="1674" y="1333"/>
                    <a:pt x="1397" y="1227"/>
                  </a:cubicBezTo>
                  <a:cubicBezTo>
                    <a:pt x="1387" y="1210"/>
                    <a:pt x="1376" y="1192"/>
                    <a:pt x="1365" y="1175"/>
                  </a:cubicBezTo>
                  <a:cubicBezTo>
                    <a:pt x="1663" y="1032"/>
                    <a:pt x="1963" y="897"/>
                    <a:pt x="2268" y="768"/>
                  </a:cubicBezTo>
                  <a:cubicBezTo>
                    <a:pt x="2339" y="739"/>
                    <a:pt x="2338" y="624"/>
                    <a:pt x="2268" y="594"/>
                  </a:cubicBezTo>
                  <a:cubicBezTo>
                    <a:pt x="1944" y="655"/>
                    <a:pt x="1641" y="851"/>
                    <a:pt x="1339" y="1012"/>
                  </a:cubicBezTo>
                  <a:cubicBezTo>
                    <a:pt x="1368" y="873"/>
                    <a:pt x="1395" y="733"/>
                    <a:pt x="1418" y="592"/>
                  </a:cubicBezTo>
                  <a:cubicBezTo>
                    <a:pt x="1444" y="467"/>
                    <a:pt x="1476" y="339"/>
                    <a:pt x="1505" y="215"/>
                  </a:cubicBezTo>
                  <a:cubicBezTo>
                    <a:pt x="1513" y="178"/>
                    <a:pt x="1521" y="141"/>
                    <a:pt x="1531" y="105"/>
                  </a:cubicBezTo>
                  <a:cubicBezTo>
                    <a:pt x="1545" y="73"/>
                    <a:pt x="1551" y="34"/>
                    <a:pt x="1513" y="10"/>
                  </a:cubicBezTo>
                  <a:cubicBezTo>
                    <a:pt x="1501" y="4"/>
                    <a:pt x="1491" y="1"/>
                    <a:pt x="148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3"/>
            <p:cNvSpPr/>
            <p:nvPr/>
          </p:nvSpPr>
          <p:spPr>
            <a:xfrm flipH="1">
              <a:off x="3812099" y="129753"/>
              <a:ext cx="62487" cy="48486"/>
            </a:xfrm>
            <a:custGeom>
              <a:avLst/>
              <a:gdLst/>
              <a:ahLst/>
              <a:cxnLst/>
              <a:rect l="l" t="t" r="r" b="b"/>
              <a:pathLst>
                <a:path w="906" h="703" extrusionOk="0">
                  <a:moveTo>
                    <a:pt x="453" y="1"/>
                  </a:moveTo>
                  <a:cubicBezTo>
                    <a:pt x="2" y="1"/>
                    <a:pt x="0" y="703"/>
                    <a:pt x="453" y="703"/>
                  </a:cubicBezTo>
                  <a:cubicBezTo>
                    <a:pt x="905" y="703"/>
                    <a:pt x="905" y="1"/>
                    <a:pt x="45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3"/>
            <p:cNvSpPr/>
            <p:nvPr/>
          </p:nvSpPr>
          <p:spPr>
            <a:xfrm flipH="1">
              <a:off x="8879874" y="4229212"/>
              <a:ext cx="129319" cy="147320"/>
            </a:xfrm>
            <a:custGeom>
              <a:avLst/>
              <a:gdLst/>
              <a:ahLst/>
              <a:cxnLst/>
              <a:rect l="l" t="t" r="r" b="b"/>
              <a:pathLst>
                <a:path w="1875" h="2136" extrusionOk="0">
                  <a:moveTo>
                    <a:pt x="618" y="0"/>
                  </a:moveTo>
                  <a:cubicBezTo>
                    <a:pt x="612" y="0"/>
                    <a:pt x="607" y="1"/>
                    <a:pt x="602" y="3"/>
                  </a:cubicBezTo>
                  <a:cubicBezTo>
                    <a:pt x="528" y="29"/>
                    <a:pt x="551" y="116"/>
                    <a:pt x="576" y="170"/>
                  </a:cubicBezTo>
                  <a:cubicBezTo>
                    <a:pt x="620" y="297"/>
                    <a:pt x="648" y="428"/>
                    <a:pt x="680" y="558"/>
                  </a:cubicBezTo>
                  <a:cubicBezTo>
                    <a:pt x="711" y="711"/>
                    <a:pt x="739" y="863"/>
                    <a:pt x="766" y="1016"/>
                  </a:cubicBezTo>
                  <a:cubicBezTo>
                    <a:pt x="598" y="1055"/>
                    <a:pt x="431" y="1097"/>
                    <a:pt x="260" y="1121"/>
                  </a:cubicBezTo>
                  <a:cubicBezTo>
                    <a:pt x="234" y="1124"/>
                    <a:pt x="208" y="1125"/>
                    <a:pt x="181" y="1125"/>
                  </a:cubicBezTo>
                  <a:cubicBezTo>
                    <a:pt x="141" y="1125"/>
                    <a:pt x="102" y="1122"/>
                    <a:pt x="63" y="1115"/>
                  </a:cubicBezTo>
                  <a:cubicBezTo>
                    <a:pt x="62" y="1115"/>
                    <a:pt x="61" y="1115"/>
                    <a:pt x="60" y="1115"/>
                  </a:cubicBezTo>
                  <a:cubicBezTo>
                    <a:pt x="19" y="1115"/>
                    <a:pt x="1" y="1180"/>
                    <a:pt x="40" y="1202"/>
                  </a:cubicBezTo>
                  <a:cubicBezTo>
                    <a:pt x="87" y="1205"/>
                    <a:pt x="133" y="1206"/>
                    <a:pt x="179" y="1206"/>
                  </a:cubicBezTo>
                  <a:cubicBezTo>
                    <a:pt x="359" y="1206"/>
                    <a:pt x="538" y="1185"/>
                    <a:pt x="717" y="1154"/>
                  </a:cubicBezTo>
                  <a:lnTo>
                    <a:pt x="717" y="1154"/>
                  </a:lnTo>
                  <a:cubicBezTo>
                    <a:pt x="698" y="1188"/>
                    <a:pt x="680" y="1221"/>
                    <a:pt x="662" y="1255"/>
                  </a:cubicBezTo>
                  <a:cubicBezTo>
                    <a:pt x="519" y="1520"/>
                    <a:pt x="372" y="1781"/>
                    <a:pt x="254" y="2058"/>
                  </a:cubicBezTo>
                  <a:cubicBezTo>
                    <a:pt x="242" y="2086"/>
                    <a:pt x="256" y="2120"/>
                    <a:pt x="284" y="2132"/>
                  </a:cubicBezTo>
                  <a:cubicBezTo>
                    <a:pt x="291" y="2134"/>
                    <a:pt x="298" y="2136"/>
                    <a:pt x="304" y="2136"/>
                  </a:cubicBezTo>
                  <a:cubicBezTo>
                    <a:pt x="345" y="2136"/>
                    <a:pt x="361" y="2085"/>
                    <a:pt x="375" y="2050"/>
                  </a:cubicBezTo>
                  <a:cubicBezTo>
                    <a:pt x="497" y="1783"/>
                    <a:pt x="634" y="1523"/>
                    <a:pt x="771" y="1264"/>
                  </a:cubicBezTo>
                  <a:cubicBezTo>
                    <a:pt x="780" y="1245"/>
                    <a:pt x="791" y="1227"/>
                    <a:pt x="801" y="1207"/>
                  </a:cubicBezTo>
                  <a:cubicBezTo>
                    <a:pt x="836" y="1409"/>
                    <a:pt x="870" y="1611"/>
                    <a:pt x="907" y="1813"/>
                  </a:cubicBezTo>
                  <a:cubicBezTo>
                    <a:pt x="913" y="1848"/>
                    <a:pt x="938" y="1863"/>
                    <a:pt x="963" y="1863"/>
                  </a:cubicBezTo>
                  <a:cubicBezTo>
                    <a:pt x="999" y="1863"/>
                    <a:pt x="1036" y="1834"/>
                    <a:pt x="1027" y="1788"/>
                  </a:cubicBezTo>
                  <a:cubicBezTo>
                    <a:pt x="987" y="1565"/>
                    <a:pt x="945" y="1341"/>
                    <a:pt x="905" y="1119"/>
                  </a:cubicBezTo>
                  <a:cubicBezTo>
                    <a:pt x="1203" y="1056"/>
                    <a:pt x="1501" y="979"/>
                    <a:pt x="1799" y="940"/>
                  </a:cubicBezTo>
                  <a:cubicBezTo>
                    <a:pt x="1875" y="927"/>
                    <a:pt x="1863" y="809"/>
                    <a:pt x="1792" y="809"/>
                  </a:cubicBezTo>
                  <a:cubicBezTo>
                    <a:pt x="1788" y="809"/>
                    <a:pt x="1784" y="809"/>
                    <a:pt x="1780" y="810"/>
                  </a:cubicBezTo>
                  <a:cubicBezTo>
                    <a:pt x="1546" y="848"/>
                    <a:pt x="1314" y="896"/>
                    <a:pt x="1082" y="945"/>
                  </a:cubicBezTo>
                  <a:cubicBezTo>
                    <a:pt x="1030" y="955"/>
                    <a:pt x="977" y="966"/>
                    <a:pt x="926" y="979"/>
                  </a:cubicBezTo>
                  <a:cubicBezTo>
                    <a:pt x="1024" y="805"/>
                    <a:pt x="1125" y="633"/>
                    <a:pt x="1216" y="456"/>
                  </a:cubicBezTo>
                  <a:cubicBezTo>
                    <a:pt x="1248" y="411"/>
                    <a:pt x="1278" y="364"/>
                    <a:pt x="1309" y="318"/>
                  </a:cubicBezTo>
                  <a:cubicBezTo>
                    <a:pt x="1327" y="304"/>
                    <a:pt x="1334" y="279"/>
                    <a:pt x="1322" y="260"/>
                  </a:cubicBezTo>
                  <a:cubicBezTo>
                    <a:pt x="1312" y="245"/>
                    <a:pt x="1301" y="239"/>
                    <a:pt x="1289" y="239"/>
                  </a:cubicBezTo>
                  <a:cubicBezTo>
                    <a:pt x="1267" y="239"/>
                    <a:pt x="1245" y="260"/>
                    <a:pt x="1234" y="283"/>
                  </a:cubicBezTo>
                  <a:cubicBezTo>
                    <a:pt x="1206" y="326"/>
                    <a:pt x="1180" y="371"/>
                    <a:pt x="1155" y="414"/>
                  </a:cubicBezTo>
                  <a:cubicBezTo>
                    <a:pt x="1043" y="565"/>
                    <a:pt x="950" y="727"/>
                    <a:pt x="860" y="890"/>
                  </a:cubicBezTo>
                  <a:cubicBezTo>
                    <a:pt x="815" y="683"/>
                    <a:pt x="766" y="0"/>
                    <a:pt x="61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3"/>
            <p:cNvSpPr/>
            <p:nvPr/>
          </p:nvSpPr>
          <p:spPr>
            <a:xfrm flipH="1">
              <a:off x="582519" y="3902143"/>
              <a:ext cx="39589" cy="30761"/>
            </a:xfrm>
            <a:custGeom>
              <a:avLst/>
              <a:gdLst/>
              <a:ahLst/>
              <a:cxnLst/>
              <a:rect l="l" t="t" r="r" b="b"/>
              <a:pathLst>
                <a:path w="574" h="446" extrusionOk="0">
                  <a:moveTo>
                    <a:pt x="287" y="1"/>
                  </a:moveTo>
                  <a:cubicBezTo>
                    <a:pt x="1" y="1"/>
                    <a:pt x="0" y="446"/>
                    <a:pt x="287" y="446"/>
                  </a:cubicBezTo>
                  <a:cubicBezTo>
                    <a:pt x="573" y="446"/>
                    <a:pt x="573" y="1"/>
                    <a:pt x="28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3"/>
            <p:cNvSpPr/>
            <p:nvPr/>
          </p:nvSpPr>
          <p:spPr>
            <a:xfrm flipH="1">
              <a:off x="8913299" y="3976115"/>
              <a:ext cx="62487" cy="48486"/>
            </a:xfrm>
            <a:custGeom>
              <a:avLst/>
              <a:gdLst/>
              <a:ahLst/>
              <a:cxnLst/>
              <a:rect l="l" t="t" r="r" b="b"/>
              <a:pathLst>
                <a:path w="906" h="703" extrusionOk="0">
                  <a:moveTo>
                    <a:pt x="453" y="1"/>
                  </a:moveTo>
                  <a:cubicBezTo>
                    <a:pt x="2" y="1"/>
                    <a:pt x="0" y="703"/>
                    <a:pt x="453" y="703"/>
                  </a:cubicBezTo>
                  <a:cubicBezTo>
                    <a:pt x="905" y="703"/>
                    <a:pt x="905" y="1"/>
                    <a:pt x="45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3"/>
            <p:cNvSpPr/>
            <p:nvPr/>
          </p:nvSpPr>
          <p:spPr>
            <a:xfrm>
              <a:off x="8733429" y="4579875"/>
              <a:ext cx="254209" cy="561056"/>
            </a:xfrm>
            <a:custGeom>
              <a:avLst/>
              <a:gdLst/>
              <a:ahLst/>
              <a:cxnLst/>
              <a:rect l="l" t="t" r="r" b="b"/>
              <a:pathLst>
                <a:path w="5409" h="11938" extrusionOk="0">
                  <a:moveTo>
                    <a:pt x="4400" y="1"/>
                  </a:moveTo>
                  <a:cubicBezTo>
                    <a:pt x="4356" y="1"/>
                    <a:pt x="4312" y="7"/>
                    <a:pt x="4268" y="19"/>
                  </a:cubicBezTo>
                  <a:cubicBezTo>
                    <a:pt x="3917" y="114"/>
                    <a:pt x="3661" y="567"/>
                    <a:pt x="3539" y="829"/>
                  </a:cubicBezTo>
                  <a:cubicBezTo>
                    <a:pt x="3469" y="981"/>
                    <a:pt x="3416" y="1137"/>
                    <a:pt x="3371" y="1288"/>
                  </a:cubicBezTo>
                  <a:cubicBezTo>
                    <a:pt x="3287" y="972"/>
                    <a:pt x="3130" y="608"/>
                    <a:pt x="2880" y="478"/>
                  </a:cubicBezTo>
                  <a:cubicBezTo>
                    <a:pt x="2817" y="445"/>
                    <a:pt x="2752" y="429"/>
                    <a:pt x="2684" y="429"/>
                  </a:cubicBezTo>
                  <a:cubicBezTo>
                    <a:pt x="2604" y="429"/>
                    <a:pt x="2520" y="451"/>
                    <a:pt x="2431" y="498"/>
                  </a:cubicBezTo>
                  <a:cubicBezTo>
                    <a:pt x="2116" y="739"/>
                    <a:pt x="2030" y="1414"/>
                    <a:pt x="2027" y="1877"/>
                  </a:cubicBezTo>
                  <a:cubicBezTo>
                    <a:pt x="1838" y="1664"/>
                    <a:pt x="1558" y="1459"/>
                    <a:pt x="1239" y="1413"/>
                  </a:cubicBezTo>
                  <a:cubicBezTo>
                    <a:pt x="1198" y="1406"/>
                    <a:pt x="1157" y="1403"/>
                    <a:pt x="1116" y="1403"/>
                  </a:cubicBezTo>
                  <a:cubicBezTo>
                    <a:pt x="932" y="1403"/>
                    <a:pt x="760" y="1467"/>
                    <a:pt x="613" y="1590"/>
                  </a:cubicBezTo>
                  <a:cubicBezTo>
                    <a:pt x="320" y="1850"/>
                    <a:pt x="125" y="2183"/>
                    <a:pt x="63" y="2529"/>
                  </a:cubicBezTo>
                  <a:cubicBezTo>
                    <a:pt x="0" y="2920"/>
                    <a:pt x="34" y="3342"/>
                    <a:pt x="171" y="3902"/>
                  </a:cubicBezTo>
                  <a:cubicBezTo>
                    <a:pt x="400" y="4797"/>
                    <a:pt x="1016" y="5293"/>
                    <a:pt x="1863" y="5293"/>
                  </a:cubicBezTo>
                  <a:cubicBezTo>
                    <a:pt x="1995" y="5293"/>
                    <a:pt x="2132" y="5281"/>
                    <a:pt x="2274" y="5257"/>
                  </a:cubicBezTo>
                  <a:cubicBezTo>
                    <a:pt x="2289" y="5543"/>
                    <a:pt x="2302" y="5827"/>
                    <a:pt x="2313" y="6113"/>
                  </a:cubicBezTo>
                  <a:cubicBezTo>
                    <a:pt x="2334" y="6627"/>
                    <a:pt x="2357" y="7158"/>
                    <a:pt x="2400" y="7683"/>
                  </a:cubicBezTo>
                  <a:cubicBezTo>
                    <a:pt x="2435" y="8463"/>
                    <a:pt x="2457" y="9256"/>
                    <a:pt x="2477" y="10023"/>
                  </a:cubicBezTo>
                  <a:cubicBezTo>
                    <a:pt x="2493" y="10637"/>
                    <a:pt x="2511" y="11251"/>
                    <a:pt x="2534" y="11866"/>
                  </a:cubicBezTo>
                  <a:lnTo>
                    <a:pt x="2536" y="11937"/>
                  </a:lnTo>
                  <a:lnTo>
                    <a:pt x="2818" y="11937"/>
                  </a:lnTo>
                  <a:lnTo>
                    <a:pt x="2804" y="11620"/>
                  </a:lnTo>
                  <a:cubicBezTo>
                    <a:pt x="2796" y="11434"/>
                    <a:pt x="2788" y="11248"/>
                    <a:pt x="2781" y="11061"/>
                  </a:cubicBezTo>
                  <a:cubicBezTo>
                    <a:pt x="2763" y="10553"/>
                    <a:pt x="2750" y="10034"/>
                    <a:pt x="2738" y="9533"/>
                  </a:cubicBezTo>
                  <a:cubicBezTo>
                    <a:pt x="2727" y="9039"/>
                    <a:pt x="2715" y="8546"/>
                    <a:pt x="2697" y="8049"/>
                  </a:cubicBezTo>
                  <a:cubicBezTo>
                    <a:pt x="2632" y="7010"/>
                    <a:pt x="2588" y="6165"/>
                    <a:pt x="2559" y="5384"/>
                  </a:cubicBezTo>
                  <a:cubicBezTo>
                    <a:pt x="2555" y="5348"/>
                    <a:pt x="2555" y="5311"/>
                    <a:pt x="2554" y="5274"/>
                  </a:cubicBezTo>
                  <a:cubicBezTo>
                    <a:pt x="2554" y="5197"/>
                    <a:pt x="2552" y="5109"/>
                    <a:pt x="2505" y="5017"/>
                  </a:cubicBezTo>
                  <a:cubicBezTo>
                    <a:pt x="2469" y="4971"/>
                    <a:pt x="2420" y="4961"/>
                    <a:pt x="2379" y="4961"/>
                  </a:cubicBezTo>
                  <a:cubicBezTo>
                    <a:pt x="2354" y="4961"/>
                    <a:pt x="2332" y="4964"/>
                    <a:pt x="2318" y="4967"/>
                  </a:cubicBezTo>
                  <a:cubicBezTo>
                    <a:pt x="2138" y="5000"/>
                    <a:pt x="1986" y="5015"/>
                    <a:pt x="1847" y="5015"/>
                  </a:cubicBezTo>
                  <a:cubicBezTo>
                    <a:pt x="1813" y="5015"/>
                    <a:pt x="1780" y="5014"/>
                    <a:pt x="1747" y="5012"/>
                  </a:cubicBezTo>
                  <a:cubicBezTo>
                    <a:pt x="424" y="4939"/>
                    <a:pt x="304" y="3413"/>
                    <a:pt x="313" y="2761"/>
                  </a:cubicBezTo>
                  <a:cubicBezTo>
                    <a:pt x="333" y="2376"/>
                    <a:pt x="533" y="2002"/>
                    <a:pt x="847" y="1764"/>
                  </a:cubicBezTo>
                  <a:cubicBezTo>
                    <a:pt x="929" y="1707"/>
                    <a:pt x="1023" y="1683"/>
                    <a:pt x="1119" y="1683"/>
                  </a:cubicBezTo>
                  <a:cubicBezTo>
                    <a:pt x="1275" y="1683"/>
                    <a:pt x="1438" y="1746"/>
                    <a:pt x="1563" y="1834"/>
                  </a:cubicBezTo>
                  <a:cubicBezTo>
                    <a:pt x="1749" y="1962"/>
                    <a:pt x="1910" y="2148"/>
                    <a:pt x="2072" y="2416"/>
                  </a:cubicBezTo>
                  <a:cubicBezTo>
                    <a:pt x="2082" y="2464"/>
                    <a:pt x="2109" y="2518"/>
                    <a:pt x="2157" y="2544"/>
                  </a:cubicBezTo>
                  <a:cubicBezTo>
                    <a:pt x="2176" y="2555"/>
                    <a:pt x="2197" y="2560"/>
                    <a:pt x="2218" y="2560"/>
                  </a:cubicBezTo>
                  <a:cubicBezTo>
                    <a:pt x="2237" y="2560"/>
                    <a:pt x="2256" y="2556"/>
                    <a:pt x="2273" y="2548"/>
                  </a:cubicBezTo>
                  <a:cubicBezTo>
                    <a:pt x="2312" y="2532"/>
                    <a:pt x="2340" y="2502"/>
                    <a:pt x="2353" y="2464"/>
                  </a:cubicBezTo>
                  <a:cubicBezTo>
                    <a:pt x="2368" y="2420"/>
                    <a:pt x="2361" y="2365"/>
                    <a:pt x="2335" y="2317"/>
                  </a:cubicBezTo>
                  <a:cubicBezTo>
                    <a:pt x="2298" y="2112"/>
                    <a:pt x="2301" y="1897"/>
                    <a:pt x="2309" y="1696"/>
                  </a:cubicBezTo>
                  <a:cubicBezTo>
                    <a:pt x="2336" y="1264"/>
                    <a:pt x="2457" y="771"/>
                    <a:pt x="2625" y="707"/>
                  </a:cubicBezTo>
                  <a:cubicBezTo>
                    <a:pt x="2637" y="703"/>
                    <a:pt x="2649" y="701"/>
                    <a:pt x="2661" y="701"/>
                  </a:cubicBezTo>
                  <a:cubicBezTo>
                    <a:pt x="2715" y="701"/>
                    <a:pt x="2778" y="738"/>
                    <a:pt x="2848" y="809"/>
                  </a:cubicBezTo>
                  <a:cubicBezTo>
                    <a:pt x="3039" y="1032"/>
                    <a:pt x="3104" y="1333"/>
                    <a:pt x="3167" y="1676"/>
                  </a:cubicBezTo>
                  <a:cubicBezTo>
                    <a:pt x="3183" y="1765"/>
                    <a:pt x="3197" y="1854"/>
                    <a:pt x="3208" y="1944"/>
                  </a:cubicBezTo>
                  <a:cubicBezTo>
                    <a:pt x="3218" y="2005"/>
                    <a:pt x="3266" y="2054"/>
                    <a:pt x="3335" y="2062"/>
                  </a:cubicBezTo>
                  <a:lnTo>
                    <a:pt x="3341" y="2062"/>
                  </a:lnTo>
                  <a:cubicBezTo>
                    <a:pt x="3473" y="2062"/>
                    <a:pt x="3497" y="1927"/>
                    <a:pt x="3509" y="1861"/>
                  </a:cubicBezTo>
                  <a:cubicBezTo>
                    <a:pt x="3512" y="1840"/>
                    <a:pt x="3517" y="1819"/>
                    <a:pt x="3524" y="1797"/>
                  </a:cubicBezTo>
                  <a:lnTo>
                    <a:pt x="3539" y="1736"/>
                  </a:lnTo>
                  <a:cubicBezTo>
                    <a:pt x="3557" y="1664"/>
                    <a:pt x="3574" y="1594"/>
                    <a:pt x="3594" y="1522"/>
                  </a:cubicBezTo>
                  <a:cubicBezTo>
                    <a:pt x="3716" y="1049"/>
                    <a:pt x="3871" y="723"/>
                    <a:pt x="4095" y="465"/>
                  </a:cubicBezTo>
                  <a:cubicBezTo>
                    <a:pt x="4199" y="341"/>
                    <a:pt x="4300" y="279"/>
                    <a:pt x="4395" y="279"/>
                  </a:cubicBezTo>
                  <a:cubicBezTo>
                    <a:pt x="4410" y="279"/>
                    <a:pt x="4426" y="280"/>
                    <a:pt x="4440" y="283"/>
                  </a:cubicBezTo>
                  <a:cubicBezTo>
                    <a:pt x="4643" y="327"/>
                    <a:pt x="4817" y="648"/>
                    <a:pt x="4894" y="931"/>
                  </a:cubicBezTo>
                  <a:cubicBezTo>
                    <a:pt x="4998" y="1267"/>
                    <a:pt x="5056" y="1644"/>
                    <a:pt x="5074" y="2116"/>
                  </a:cubicBezTo>
                  <a:cubicBezTo>
                    <a:pt x="5096" y="2565"/>
                    <a:pt x="4999" y="3025"/>
                    <a:pt x="4795" y="3444"/>
                  </a:cubicBezTo>
                  <a:cubicBezTo>
                    <a:pt x="4542" y="3983"/>
                    <a:pt x="4227" y="4312"/>
                    <a:pt x="3830" y="4450"/>
                  </a:cubicBezTo>
                  <a:cubicBezTo>
                    <a:pt x="3616" y="4536"/>
                    <a:pt x="3392" y="4595"/>
                    <a:pt x="3157" y="4625"/>
                  </a:cubicBezTo>
                  <a:cubicBezTo>
                    <a:pt x="3137" y="4630"/>
                    <a:pt x="3116" y="4631"/>
                    <a:pt x="3095" y="4632"/>
                  </a:cubicBezTo>
                  <a:cubicBezTo>
                    <a:pt x="3052" y="4637"/>
                    <a:pt x="3005" y="4640"/>
                    <a:pt x="2948" y="4662"/>
                  </a:cubicBezTo>
                  <a:cubicBezTo>
                    <a:pt x="2764" y="4762"/>
                    <a:pt x="2767" y="5005"/>
                    <a:pt x="2769" y="5183"/>
                  </a:cubicBezTo>
                  <a:cubicBezTo>
                    <a:pt x="2771" y="5227"/>
                    <a:pt x="2771" y="5267"/>
                    <a:pt x="2768" y="5309"/>
                  </a:cubicBezTo>
                  <a:cubicBezTo>
                    <a:pt x="2781" y="5957"/>
                    <a:pt x="2846" y="6610"/>
                    <a:pt x="2908" y="7243"/>
                  </a:cubicBezTo>
                  <a:cubicBezTo>
                    <a:pt x="2931" y="7471"/>
                    <a:pt x="2953" y="7699"/>
                    <a:pt x="2974" y="7928"/>
                  </a:cubicBezTo>
                  <a:cubicBezTo>
                    <a:pt x="3011" y="8321"/>
                    <a:pt x="3030" y="8721"/>
                    <a:pt x="3049" y="9109"/>
                  </a:cubicBezTo>
                  <a:cubicBezTo>
                    <a:pt x="3062" y="9377"/>
                    <a:pt x="3075" y="9647"/>
                    <a:pt x="3094" y="9918"/>
                  </a:cubicBezTo>
                  <a:cubicBezTo>
                    <a:pt x="3115" y="10214"/>
                    <a:pt x="3141" y="10512"/>
                    <a:pt x="3168" y="10809"/>
                  </a:cubicBezTo>
                  <a:cubicBezTo>
                    <a:pt x="3200" y="11156"/>
                    <a:pt x="3233" y="11515"/>
                    <a:pt x="3254" y="11867"/>
                  </a:cubicBezTo>
                  <a:lnTo>
                    <a:pt x="3258" y="11937"/>
                  </a:lnTo>
                  <a:lnTo>
                    <a:pt x="3533" y="11937"/>
                  </a:lnTo>
                  <a:lnTo>
                    <a:pt x="3528" y="11859"/>
                  </a:lnTo>
                  <a:cubicBezTo>
                    <a:pt x="3504" y="11420"/>
                    <a:pt x="3475" y="11054"/>
                    <a:pt x="3438" y="10708"/>
                  </a:cubicBezTo>
                  <a:cubicBezTo>
                    <a:pt x="3384" y="10197"/>
                    <a:pt x="3357" y="9679"/>
                    <a:pt x="3332" y="9176"/>
                  </a:cubicBezTo>
                  <a:cubicBezTo>
                    <a:pt x="3310" y="8754"/>
                    <a:pt x="3288" y="8316"/>
                    <a:pt x="3249" y="7884"/>
                  </a:cubicBezTo>
                  <a:cubicBezTo>
                    <a:pt x="3230" y="7676"/>
                    <a:pt x="3209" y="7468"/>
                    <a:pt x="3189" y="7260"/>
                  </a:cubicBezTo>
                  <a:cubicBezTo>
                    <a:pt x="3126" y="6632"/>
                    <a:pt x="3063" y="5982"/>
                    <a:pt x="3047" y="5346"/>
                  </a:cubicBezTo>
                  <a:cubicBezTo>
                    <a:pt x="3049" y="5300"/>
                    <a:pt x="3048" y="5251"/>
                    <a:pt x="3047" y="5202"/>
                  </a:cubicBezTo>
                  <a:cubicBezTo>
                    <a:pt x="3044" y="5098"/>
                    <a:pt x="3042" y="4999"/>
                    <a:pt x="3075" y="4917"/>
                  </a:cubicBezTo>
                  <a:cubicBezTo>
                    <a:pt x="3122" y="4906"/>
                    <a:pt x="3170" y="4901"/>
                    <a:pt x="3222" y="4895"/>
                  </a:cubicBezTo>
                  <a:cubicBezTo>
                    <a:pt x="3287" y="4889"/>
                    <a:pt x="3355" y="4880"/>
                    <a:pt x="3415" y="4863"/>
                  </a:cubicBezTo>
                  <a:cubicBezTo>
                    <a:pt x="4227" y="4699"/>
                    <a:pt x="4683" y="4335"/>
                    <a:pt x="5042" y="3571"/>
                  </a:cubicBezTo>
                  <a:cubicBezTo>
                    <a:pt x="5309" y="3047"/>
                    <a:pt x="5408" y="2408"/>
                    <a:pt x="5327" y="1723"/>
                  </a:cubicBezTo>
                  <a:lnTo>
                    <a:pt x="5323" y="1687"/>
                  </a:lnTo>
                  <a:cubicBezTo>
                    <a:pt x="5252" y="1151"/>
                    <a:pt x="5164" y="483"/>
                    <a:pt x="4715" y="108"/>
                  </a:cubicBezTo>
                  <a:cubicBezTo>
                    <a:pt x="4613" y="37"/>
                    <a:pt x="4507" y="1"/>
                    <a:pt x="440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47" name="Google Shape;47;p3"/>
            <p:cNvGrpSpPr/>
            <p:nvPr/>
          </p:nvGrpSpPr>
          <p:grpSpPr>
            <a:xfrm>
              <a:off x="704341" y="4750959"/>
              <a:ext cx="339980" cy="388998"/>
              <a:chOff x="704341" y="4750959"/>
              <a:chExt cx="339980" cy="388998"/>
            </a:xfrm>
          </p:grpSpPr>
          <p:sp>
            <p:nvSpPr>
              <p:cNvPr id="48" name="Google Shape;48;p3"/>
              <p:cNvSpPr/>
              <p:nvPr/>
            </p:nvSpPr>
            <p:spPr>
              <a:xfrm flipH="1">
                <a:off x="704341" y="4750959"/>
                <a:ext cx="339980" cy="388998"/>
              </a:xfrm>
              <a:custGeom>
                <a:avLst/>
                <a:gdLst/>
                <a:ahLst/>
                <a:cxnLst/>
                <a:rect l="l" t="t" r="r" b="b"/>
                <a:pathLst>
                  <a:path w="7234" h="8277" extrusionOk="0">
                    <a:moveTo>
                      <a:pt x="4404" y="129"/>
                    </a:moveTo>
                    <a:cubicBezTo>
                      <a:pt x="4480" y="129"/>
                      <a:pt x="4555" y="142"/>
                      <a:pt x="4627" y="172"/>
                    </a:cubicBezTo>
                    <a:cubicBezTo>
                      <a:pt x="4851" y="284"/>
                      <a:pt x="5147" y="432"/>
                      <a:pt x="5205" y="702"/>
                    </a:cubicBezTo>
                    <a:cubicBezTo>
                      <a:pt x="5224" y="966"/>
                      <a:pt x="5072" y="1210"/>
                      <a:pt x="4959" y="1440"/>
                    </a:cubicBezTo>
                    <a:cubicBezTo>
                      <a:pt x="4923" y="1524"/>
                      <a:pt x="4826" y="1610"/>
                      <a:pt x="4866" y="1707"/>
                    </a:cubicBezTo>
                    <a:cubicBezTo>
                      <a:pt x="4886" y="1737"/>
                      <a:pt x="4914" y="1748"/>
                      <a:pt x="4945" y="1748"/>
                    </a:cubicBezTo>
                    <a:cubicBezTo>
                      <a:pt x="5019" y="1748"/>
                      <a:pt x="5115" y="1684"/>
                      <a:pt x="5179" y="1672"/>
                    </a:cubicBezTo>
                    <a:cubicBezTo>
                      <a:pt x="5531" y="1558"/>
                      <a:pt x="5889" y="1435"/>
                      <a:pt x="6262" y="1435"/>
                    </a:cubicBezTo>
                    <a:cubicBezTo>
                      <a:pt x="6309" y="1435"/>
                      <a:pt x="6356" y="1437"/>
                      <a:pt x="6403" y="1441"/>
                    </a:cubicBezTo>
                    <a:cubicBezTo>
                      <a:pt x="6842" y="1481"/>
                      <a:pt x="7045" y="1822"/>
                      <a:pt x="6743" y="2183"/>
                    </a:cubicBezTo>
                    <a:cubicBezTo>
                      <a:pt x="6536" y="2461"/>
                      <a:pt x="6223" y="2652"/>
                      <a:pt x="5889" y="2752"/>
                    </a:cubicBezTo>
                    <a:cubicBezTo>
                      <a:pt x="5778" y="2781"/>
                      <a:pt x="5661" y="2809"/>
                      <a:pt x="5545" y="2809"/>
                    </a:cubicBezTo>
                    <a:cubicBezTo>
                      <a:pt x="5507" y="2809"/>
                      <a:pt x="5468" y="2806"/>
                      <a:pt x="5430" y="2799"/>
                    </a:cubicBezTo>
                    <a:cubicBezTo>
                      <a:pt x="5429" y="2799"/>
                      <a:pt x="5428" y="2799"/>
                      <a:pt x="5428" y="2799"/>
                    </a:cubicBezTo>
                    <a:cubicBezTo>
                      <a:pt x="5347" y="2799"/>
                      <a:pt x="5342" y="2920"/>
                      <a:pt x="5424" y="2927"/>
                    </a:cubicBezTo>
                    <a:cubicBezTo>
                      <a:pt x="5765" y="3123"/>
                      <a:pt x="6094" y="3446"/>
                      <a:pt x="6135" y="3859"/>
                    </a:cubicBezTo>
                    <a:cubicBezTo>
                      <a:pt x="6149" y="4074"/>
                      <a:pt x="5954" y="4219"/>
                      <a:pt x="5766" y="4272"/>
                    </a:cubicBezTo>
                    <a:cubicBezTo>
                      <a:pt x="5685" y="4294"/>
                      <a:pt x="5603" y="4303"/>
                      <a:pt x="5522" y="4303"/>
                    </a:cubicBezTo>
                    <a:cubicBezTo>
                      <a:pt x="5201" y="4303"/>
                      <a:pt x="4882" y="4152"/>
                      <a:pt x="4650" y="3934"/>
                    </a:cubicBezTo>
                    <a:cubicBezTo>
                      <a:pt x="4499" y="3792"/>
                      <a:pt x="4387" y="3599"/>
                      <a:pt x="4339" y="3397"/>
                    </a:cubicBezTo>
                    <a:cubicBezTo>
                      <a:pt x="4327" y="3374"/>
                      <a:pt x="4306" y="3364"/>
                      <a:pt x="4284" y="3364"/>
                    </a:cubicBezTo>
                    <a:cubicBezTo>
                      <a:pt x="4247" y="3364"/>
                      <a:pt x="4209" y="3395"/>
                      <a:pt x="4220" y="3441"/>
                    </a:cubicBezTo>
                    <a:cubicBezTo>
                      <a:pt x="4251" y="3552"/>
                      <a:pt x="4235" y="3659"/>
                      <a:pt x="4234" y="3779"/>
                    </a:cubicBezTo>
                    <a:cubicBezTo>
                      <a:pt x="4223" y="4001"/>
                      <a:pt x="4213" y="4227"/>
                      <a:pt x="4104" y="4428"/>
                    </a:cubicBezTo>
                    <a:cubicBezTo>
                      <a:pt x="3954" y="4679"/>
                      <a:pt x="3675" y="4849"/>
                      <a:pt x="3380" y="4856"/>
                    </a:cubicBezTo>
                    <a:cubicBezTo>
                      <a:pt x="3377" y="4856"/>
                      <a:pt x="3374" y="4856"/>
                      <a:pt x="3371" y="4856"/>
                    </a:cubicBezTo>
                    <a:cubicBezTo>
                      <a:pt x="2884" y="4856"/>
                      <a:pt x="2659" y="4494"/>
                      <a:pt x="2724" y="4035"/>
                    </a:cubicBezTo>
                    <a:cubicBezTo>
                      <a:pt x="2747" y="3858"/>
                      <a:pt x="2797" y="3681"/>
                      <a:pt x="2854" y="3511"/>
                    </a:cubicBezTo>
                    <a:cubicBezTo>
                      <a:pt x="2865" y="3446"/>
                      <a:pt x="2940" y="3372"/>
                      <a:pt x="2894" y="3309"/>
                    </a:cubicBezTo>
                    <a:cubicBezTo>
                      <a:pt x="2879" y="3294"/>
                      <a:pt x="2864" y="3288"/>
                      <a:pt x="2850" y="3288"/>
                    </a:cubicBezTo>
                    <a:cubicBezTo>
                      <a:pt x="2808" y="3288"/>
                      <a:pt x="2770" y="3340"/>
                      <a:pt x="2737" y="3367"/>
                    </a:cubicBezTo>
                    <a:cubicBezTo>
                      <a:pt x="2509" y="3540"/>
                      <a:pt x="2288" y="3705"/>
                      <a:pt x="2023" y="3827"/>
                    </a:cubicBezTo>
                    <a:cubicBezTo>
                      <a:pt x="1842" y="3908"/>
                      <a:pt x="1638" y="3960"/>
                      <a:pt x="1435" y="3960"/>
                    </a:cubicBezTo>
                    <a:cubicBezTo>
                      <a:pt x="1348" y="3960"/>
                      <a:pt x="1262" y="3951"/>
                      <a:pt x="1177" y="3930"/>
                    </a:cubicBezTo>
                    <a:cubicBezTo>
                      <a:pt x="835" y="3842"/>
                      <a:pt x="479" y="3589"/>
                      <a:pt x="415" y="3217"/>
                    </a:cubicBezTo>
                    <a:cubicBezTo>
                      <a:pt x="377" y="2822"/>
                      <a:pt x="659" y="2391"/>
                      <a:pt x="992" y="2190"/>
                    </a:cubicBezTo>
                    <a:lnTo>
                      <a:pt x="991" y="2190"/>
                    </a:lnTo>
                    <a:cubicBezTo>
                      <a:pt x="1173" y="2078"/>
                      <a:pt x="1377" y="2041"/>
                      <a:pt x="1585" y="2041"/>
                    </a:cubicBezTo>
                    <a:cubicBezTo>
                      <a:pt x="1814" y="2041"/>
                      <a:pt x="2048" y="2086"/>
                      <a:pt x="2267" y="2128"/>
                    </a:cubicBezTo>
                    <a:cubicBezTo>
                      <a:pt x="2290" y="2138"/>
                      <a:pt x="2321" y="2148"/>
                      <a:pt x="2349" y="2148"/>
                    </a:cubicBezTo>
                    <a:cubicBezTo>
                      <a:pt x="2380" y="2148"/>
                      <a:pt x="2407" y="2135"/>
                      <a:pt x="2415" y="2097"/>
                    </a:cubicBezTo>
                    <a:cubicBezTo>
                      <a:pt x="2426" y="2032"/>
                      <a:pt x="2356" y="2017"/>
                      <a:pt x="2307" y="2007"/>
                    </a:cubicBezTo>
                    <a:cubicBezTo>
                      <a:pt x="2217" y="1973"/>
                      <a:pt x="2127" y="1932"/>
                      <a:pt x="2039" y="1892"/>
                    </a:cubicBezTo>
                    <a:cubicBezTo>
                      <a:pt x="1599" y="1718"/>
                      <a:pt x="1020" y="1300"/>
                      <a:pt x="1240" y="760"/>
                    </a:cubicBezTo>
                    <a:cubicBezTo>
                      <a:pt x="1336" y="532"/>
                      <a:pt x="1526" y="333"/>
                      <a:pt x="1768" y="263"/>
                    </a:cubicBezTo>
                    <a:cubicBezTo>
                      <a:pt x="1854" y="240"/>
                      <a:pt x="1941" y="229"/>
                      <a:pt x="2028" y="229"/>
                    </a:cubicBezTo>
                    <a:cubicBezTo>
                      <a:pt x="2375" y="229"/>
                      <a:pt x="2719" y="400"/>
                      <a:pt x="2969" y="634"/>
                    </a:cubicBezTo>
                    <a:cubicBezTo>
                      <a:pt x="3127" y="780"/>
                      <a:pt x="3237" y="982"/>
                      <a:pt x="3337" y="1173"/>
                    </a:cubicBezTo>
                    <a:cubicBezTo>
                      <a:pt x="3333" y="1195"/>
                      <a:pt x="3327" y="1217"/>
                      <a:pt x="3322" y="1240"/>
                    </a:cubicBezTo>
                    <a:cubicBezTo>
                      <a:pt x="3312" y="1284"/>
                      <a:pt x="3350" y="1315"/>
                      <a:pt x="3387" y="1315"/>
                    </a:cubicBezTo>
                    <a:cubicBezTo>
                      <a:pt x="3409" y="1315"/>
                      <a:pt x="3429" y="1305"/>
                      <a:pt x="3440" y="1282"/>
                    </a:cubicBezTo>
                    <a:cubicBezTo>
                      <a:pt x="3515" y="1277"/>
                      <a:pt x="3513" y="1197"/>
                      <a:pt x="3474" y="1152"/>
                    </a:cubicBezTo>
                    <a:cubicBezTo>
                      <a:pt x="3542" y="883"/>
                      <a:pt x="3631" y="588"/>
                      <a:pt x="3833" y="382"/>
                    </a:cubicBezTo>
                    <a:cubicBezTo>
                      <a:pt x="3979" y="234"/>
                      <a:pt x="4193" y="129"/>
                      <a:pt x="4404" y="129"/>
                    </a:cubicBezTo>
                    <a:close/>
                    <a:moveTo>
                      <a:pt x="4380" y="0"/>
                    </a:moveTo>
                    <a:cubicBezTo>
                      <a:pt x="4282" y="0"/>
                      <a:pt x="4183" y="20"/>
                      <a:pt x="4087" y="66"/>
                    </a:cubicBezTo>
                    <a:cubicBezTo>
                      <a:pt x="3694" y="209"/>
                      <a:pt x="3483" y="605"/>
                      <a:pt x="3385" y="989"/>
                    </a:cubicBezTo>
                    <a:cubicBezTo>
                      <a:pt x="3139" y="489"/>
                      <a:pt x="2595" y="102"/>
                      <a:pt x="2032" y="102"/>
                    </a:cubicBezTo>
                    <a:cubicBezTo>
                      <a:pt x="1941" y="102"/>
                      <a:pt x="1850" y="112"/>
                      <a:pt x="1759" y="134"/>
                    </a:cubicBezTo>
                    <a:cubicBezTo>
                      <a:pt x="1481" y="204"/>
                      <a:pt x="1255" y="419"/>
                      <a:pt x="1138" y="676"/>
                    </a:cubicBezTo>
                    <a:cubicBezTo>
                      <a:pt x="875" y="1203"/>
                      <a:pt x="1351" y="1720"/>
                      <a:pt x="1812" y="1927"/>
                    </a:cubicBezTo>
                    <a:cubicBezTo>
                      <a:pt x="1736" y="1915"/>
                      <a:pt x="1661" y="1910"/>
                      <a:pt x="1587" y="1910"/>
                    </a:cubicBezTo>
                    <a:cubicBezTo>
                      <a:pt x="1080" y="1910"/>
                      <a:pt x="625" y="2179"/>
                      <a:pt x="407" y="2664"/>
                    </a:cubicBezTo>
                    <a:cubicBezTo>
                      <a:pt x="0" y="3382"/>
                      <a:pt x="655" y="4046"/>
                      <a:pt x="1375" y="4087"/>
                    </a:cubicBezTo>
                    <a:cubicBezTo>
                      <a:pt x="1398" y="4088"/>
                      <a:pt x="1421" y="4088"/>
                      <a:pt x="1443" y="4088"/>
                    </a:cubicBezTo>
                    <a:cubicBezTo>
                      <a:pt x="1915" y="4088"/>
                      <a:pt x="2338" y="3829"/>
                      <a:pt x="2705" y="3552"/>
                    </a:cubicBezTo>
                    <a:lnTo>
                      <a:pt x="2705" y="3552"/>
                    </a:lnTo>
                    <a:cubicBezTo>
                      <a:pt x="2508" y="4118"/>
                      <a:pt x="2496" y="4864"/>
                      <a:pt x="3236" y="4975"/>
                    </a:cubicBezTo>
                    <a:cubicBezTo>
                      <a:pt x="3275" y="4980"/>
                      <a:pt x="3315" y="4982"/>
                      <a:pt x="3356" y="4982"/>
                    </a:cubicBezTo>
                    <a:cubicBezTo>
                      <a:pt x="3237" y="6073"/>
                      <a:pt x="3236" y="7177"/>
                      <a:pt x="3216" y="8275"/>
                    </a:cubicBezTo>
                    <a:lnTo>
                      <a:pt x="3343" y="8275"/>
                    </a:lnTo>
                    <a:cubicBezTo>
                      <a:pt x="3356" y="7491"/>
                      <a:pt x="3364" y="6706"/>
                      <a:pt x="3411" y="5923"/>
                    </a:cubicBezTo>
                    <a:cubicBezTo>
                      <a:pt x="3430" y="5627"/>
                      <a:pt x="3438" y="5329"/>
                      <a:pt x="3471" y="5035"/>
                    </a:cubicBezTo>
                    <a:cubicBezTo>
                      <a:pt x="3486" y="5013"/>
                      <a:pt x="3489" y="4992"/>
                      <a:pt x="3482" y="4973"/>
                    </a:cubicBezTo>
                    <a:cubicBezTo>
                      <a:pt x="3568" y="4962"/>
                      <a:pt x="3652" y="4939"/>
                      <a:pt x="3731" y="4905"/>
                    </a:cubicBezTo>
                    <a:lnTo>
                      <a:pt x="3731" y="4905"/>
                    </a:lnTo>
                    <a:cubicBezTo>
                      <a:pt x="3720" y="4928"/>
                      <a:pt x="3717" y="4955"/>
                      <a:pt x="3716" y="4980"/>
                    </a:cubicBezTo>
                    <a:cubicBezTo>
                      <a:pt x="3710" y="5508"/>
                      <a:pt x="3709" y="6035"/>
                      <a:pt x="3701" y="6561"/>
                    </a:cubicBezTo>
                    <a:cubicBezTo>
                      <a:pt x="3691" y="7133"/>
                      <a:pt x="3690" y="7704"/>
                      <a:pt x="3703" y="8276"/>
                    </a:cubicBezTo>
                    <a:lnTo>
                      <a:pt x="3833" y="8276"/>
                    </a:lnTo>
                    <a:cubicBezTo>
                      <a:pt x="3806" y="7165"/>
                      <a:pt x="3841" y="6052"/>
                      <a:pt x="3847" y="4941"/>
                    </a:cubicBezTo>
                    <a:lnTo>
                      <a:pt x="3847" y="4941"/>
                    </a:lnTo>
                    <a:cubicBezTo>
                      <a:pt x="3846" y="4943"/>
                      <a:pt x="3846" y="4945"/>
                      <a:pt x="3846" y="4947"/>
                    </a:cubicBezTo>
                    <a:cubicBezTo>
                      <a:pt x="3846" y="4947"/>
                      <a:pt x="3846" y="4948"/>
                      <a:pt x="3844" y="4948"/>
                    </a:cubicBezTo>
                    <a:cubicBezTo>
                      <a:pt x="3855" y="4913"/>
                      <a:pt x="3829" y="4886"/>
                      <a:pt x="3798" y="4876"/>
                    </a:cubicBezTo>
                    <a:cubicBezTo>
                      <a:pt x="3968" y="4791"/>
                      <a:pt x="4116" y="4658"/>
                      <a:pt x="4213" y="4495"/>
                    </a:cubicBezTo>
                    <a:cubicBezTo>
                      <a:pt x="4336" y="4279"/>
                      <a:pt x="4351" y="4022"/>
                      <a:pt x="4361" y="3779"/>
                    </a:cubicBezTo>
                    <a:cubicBezTo>
                      <a:pt x="4612" y="4176"/>
                      <a:pt x="5077" y="4432"/>
                      <a:pt x="5547" y="4432"/>
                    </a:cubicBezTo>
                    <a:cubicBezTo>
                      <a:pt x="5549" y="4432"/>
                      <a:pt x="5551" y="4432"/>
                      <a:pt x="5553" y="4432"/>
                    </a:cubicBezTo>
                    <a:cubicBezTo>
                      <a:pt x="5557" y="4432"/>
                      <a:pt x="5560" y="4432"/>
                      <a:pt x="5563" y="4432"/>
                    </a:cubicBezTo>
                    <a:cubicBezTo>
                      <a:pt x="5937" y="4432"/>
                      <a:pt x="6361" y="4154"/>
                      <a:pt x="6247" y="3734"/>
                    </a:cubicBezTo>
                    <a:cubicBezTo>
                      <a:pt x="6168" y="3402"/>
                      <a:pt x="5936" y="3123"/>
                      <a:pt x="5661" y="2929"/>
                    </a:cubicBezTo>
                    <a:cubicBezTo>
                      <a:pt x="6154" y="2861"/>
                      <a:pt x="6633" y="2596"/>
                      <a:pt x="6906" y="2172"/>
                    </a:cubicBezTo>
                    <a:cubicBezTo>
                      <a:pt x="7234" y="1669"/>
                      <a:pt x="6789" y="1304"/>
                      <a:pt x="6299" y="1304"/>
                    </a:cubicBezTo>
                    <a:cubicBezTo>
                      <a:pt x="6273" y="1304"/>
                      <a:pt x="6247" y="1305"/>
                      <a:pt x="6221" y="1307"/>
                    </a:cubicBezTo>
                    <a:cubicBezTo>
                      <a:pt x="5806" y="1324"/>
                      <a:pt x="5407" y="1456"/>
                      <a:pt x="5019" y="1593"/>
                    </a:cubicBezTo>
                    <a:cubicBezTo>
                      <a:pt x="5264" y="1131"/>
                      <a:pt x="5581" y="630"/>
                      <a:pt x="5023" y="255"/>
                    </a:cubicBezTo>
                    <a:cubicBezTo>
                      <a:pt x="4840" y="110"/>
                      <a:pt x="4611" y="0"/>
                      <a:pt x="438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" name="Google Shape;49;p3"/>
              <p:cNvSpPr/>
              <p:nvPr/>
            </p:nvSpPr>
            <p:spPr>
              <a:xfrm flipH="1">
                <a:off x="815443" y="4838328"/>
                <a:ext cx="89671" cy="48595"/>
              </a:xfrm>
              <a:custGeom>
                <a:avLst/>
                <a:gdLst/>
                <a:ahLst/>
                <a:cxnLst/>
                <a:rect l="l" t="t" r="r" b="b"/>
                <a:pathLst>
                  <a:path w="1908" h="1034" extrusionOk="0">
                    <a:moveTo>
                      <a:pt x="601" y="128"/>
                    </a:moveTo>
                    <a:cubicBezTo>
                      <a:pt x="605" y="128"/>
                      <a:pt x="609" y="128"/>
                      <a:pt x="612" y="128"/>
                    </a:cubicBezTo>
                    <a:cubicBezTo>
                      <a:pt x="814" y="136"/>
                      <a:pt x="1017" y="169"/>
                      <a:pt x="1205" y="254"/>
                    </a:cubicBezTo>
                    <a:cubicBezTo>
                      <a:pt x="1603" y="483"/>
                      <a:pt x="1881" y="905"/>
                      <a:pt x="1284" y="905"/>
                    </a:cubicBezTo>
                    <a:cubicBezTo>
                      <a:pt x="1250" y="905"/>
                      <a:pt x="1213" y="904"/>
                      <a:pt x="1173" y="901"/>
                    </a:cubicBezTo>
                    <a:cubicBezTo>
                      <a:pt x="894" y="875"/>
                      <a:pt x="609" y="846"/>
                      <a:pt x="353" y="722"/>
                    </a:cubicBezTo>
                    <a:cubicBezTo>
                      <a:pt x="43" y="539"/>
                      <a:pt x="306" y="128"/>
                      <a:pt x="601" y="128"/>
                    </a:cubicBezTo>
                    <a:close/>
                    <a:moveTo>
                      <a:pt x="638" y="0"/>
                    </a:moveTo>
                    <a:cubicBezTo>
                      <a:pt x="517" y="0"/>
                      <a:pt x="397" y="27"/>
                      <a:pt x="300" y="106"/>
                    </a:cubicBezTo>
                    <a:cubicBezTo>
                      <a:pt x="68" y="267"/>
                      <a:pt x="0" y="594"/>
                      <a:pt x="225" y="790"/>
                    </a:cubicBezTo>
                    <a:cubicBezTo>
                      <a:pt x="513" y="978"/>
                      <a:pt x="878" y="1001"/>
                      <a:pt x="1213" y="1031"/>
                    </a:cubicBezTo>
                    <a:cubicBezTo>
                      <a:pt x="1238" y="1033"/>
                      <a:pt x="1262" y="1033"/>
                      <a:pt x="1286" y="1033"/>
                    </a:cubicBezTo>
                    <a:cubicBezTo>
                      <a:pt x="1855" y="1033"/>
                      <a:pt x="1908" y="627"/>
                      <a:pt x="1461" y="275"/>
                    </a:cubicBezTo>
                    <a:cubicBezTo>
                      <a:pt x="1283" y="110"/>
                      <a:pt x="1044" y="50"/>
                      <a:pt x="810" y="16"/>
                    </a:cubicBezTo>
                    <a:cubicBezTo>
                      <a:pt x="754" y="6"/>
                      <a:pt x="695" y="0"/>
                      <a:pt x="63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50" name="Google Shape;50;p3"/>
            <p:cNvSpPr/>
            <p:nvPr/>
          </p:nvSpPr>
          <p:spPr>
            <a:xfrm>
              <a:off x="8853694" y="828549"/>
              <a:ext cx="161390" cy="190288"/>
            </a:xfrm>
            <a:custGeom>
              <a:avLst/>
              <a:gdLst/>
              <a:ahLst/>
              <a:cxnLst/>
              <a:rect l="l" t="t" r="r" b="b"/>
              <a:pathLst>
                <a:path w="2340" h="2759" extrusionOk="0">
                  <a:moveTo>
                    <a:pt x="1482" y="1"/>
                  </a:moveTo>
                  <a:cubicBezTo>
                    <a:pt x="1436" y="1"/>
                    <a:pt x="1417" y="65"/>
                    <a:pt x="1411" y="109"/>
                  </a:cubicBezTo>
                  <a:cubicBezTo>
                    <a:pt x="1396" y="170"/>
                    <a:pt x="1382" y="231"/>
                    <a:pt x="1373" y="293"/>
                  </a:cubicBezTo>
                  <a:cubicBezTo>
                    <a:pt x="1351" y="421"/>
                    <a:pt x="1321" y="548"/>
                    <a:pt x="1287" y="672"/>
                  </a:cubicBezTo>
                  <a:cubicBezTo>
                    <a:pt x="1262" y="758"/>
                    <a:pt x="1239" y="843"/>
                    <a:pt x="1215" y="928"/>
                  </a:cubicBezTo>
                  <a:cubicBezTo>
                    <a:pt x="1052" y="657"/>
                    <a:pt x="901" y="381"/>
                    <a:pt x="781" y="87"/>
                  </a:cubicBezTo>
                  <a:cubicBezTo>
                    <a:pt x="784" y="34"/>
                    <a:pt x="746" y="9"/>
                    <a:pt x="707" y="9"/>
                  </a:cubicBezTo>
                  <a:cubicBezTo>
                    <a:pt x="668" y="9"/>
                    <a:pt x="628" y="35"/>
                    <a:pt x="629" y="87"/>
                  </a:cubicBezTo>
                  <a:cubicBezTo>
                    <a:pt x="773" y="440"/>
                    <a:pt x="951" y="781"/>
                    <a:pt x="1141" y="1115"/>
                  </a:cubicBezTo>
                  <a:cubicBezTo>
                    <a:pt x="1135" y="1119"/>
                    <a:pt x="1129" y="1121"/>
                    <a:pt x="1124" y="1124"/>
                  </a:cubicBezTo>
                  <a:cubicBezTo>
                    <a:pt x="810" y="1010"/>
                    <a:pt x="502" y="831"/>
                    <a:pt x="190" y="772"/>
                  </a:cubicBezTo>
                  <a:lnTo>
                    <a:pt x="190" y="772"/>
                  </a:lnTo>
                  <a:cubicBezTo>
                    <a:pt x="1" y="938"/>
                    <a:pt x="667" y="1034"/>
                    <a:pt x="765" y="1110"/>
                  </a:cubicBezTo>
                  <a:cubicBezTo>
                    <a:pt x="835" y="1140"/>
                    <a:pt x="907" y="1173"/>
                    <a:pt x="977" y="1204"/>
                  </a:cubicBezTo>
                  <a:cubicBezTo>
                    <a:pt x="804" y="1297"/>
                    <a:pt x="629" y="1389"/>
                    <a:pt x="457" y="1485"/>
                  </a:cubicBezTo>
                  <a:cubicBezTo>
                    <a:pt x="389" y="1537"/>
                    <a:pt x="209" y="1568"/>
                    <a:pt x="275" y="1684"/>
                  </a:cubicBezTo>
                  <a:cubicBezTo>
                    <a:pt x="288" y="1703"/>
                    <a:pt x="311" y="1714"/>
                    <a:pt x="333" y="1714"/>
                  </a:cubicBezTo>
                  <a:cubicBezTo>
                    <a:pt x="345" y="1714"/>
                    <a:pt x="357" y="1710"/>
                    <a:pt x="367" y="1703"/>
                  </a:cubicBezTo>
                  <a:lnTo>
                    <a:pt x="367" y="1704"/>
                  </a:lnTo>
                  <a:cubicBezTo>
                    <a:pt x="612" y="1559"/>
                    <a:pt x="863" y="1425"/>
                    <a:pt x="1117" y="1297"/>
                  </a:cubicBezTo>
                  <a:lnTo>
                    <a:pt x="1117" y="1297"/>
                  </a:lnTo>
                  <a:cubicBezTo>
                    <a:pt x="1095" y="1384"/>
                    <a:pt x="1072" y="1470"/>
                    <a:pt x="1052" y="1558"/>
                  </a:cubicBezTo>
                  <a:cubicBezTo>
                    <a:pt x="968" y="1921"/>
                    <a:pt x="877" y="2282"/>
                    <a:pt x="815" y="2649"/>
                  </a:cubicBezTo>
                  <a:cubicBezTo>
                    <a:pt x="807" y="2699"/>
                    <a:pt x="842" y="2751"/>
                    <a:pt x="892" y="2758"/>
                  </a:cubicBezTo>
                  <a:cubicBezTo>
                    <a:pt x="896" y="2758"/>
                    <a:pt x="901" y="2759"/>
                    <a:pt x="905" y="2759"/>
                  </a:cubicBezTo>
                  <a:cubicBezTo>
                    <a:pt x="950" y="2759"/>
                    <a:pt x="987" y="2721"/>
                    <a:pt x="994" y="2676"/>
                  </a:cubicBezTo>
                  <a:cubicBezTo>
                    <a:pt x="1008" y="2589"/>
                    <a:pt x="1024" y="2504"/>
                    <a:pt x="1041" y="2418"/>
                  </a:cubicBezTo>
                  <a:cubicBezTo>
                    <a:pt x="1067" y="2280"/>
                    <a:pt x="1097" y="2131"/>
                    <a:pt x="1127" y="1981"/>
                  </a:cubicBezTo>
                  <a:cubicBezTo>
                    <a:pt x="1173" y="1765"/>
                    <a:pt x="1223" y="1552"/>
                    <a:pt x="1270" y="1338"/>
                  </a:cubicBezTo>
                  <a:cubicBezTo>
                    <a:pt x="1437" y="1622"/>
                    <a:pt x="1610" y="1902"/>
                    <a:pt x="1777" y="2184"/>
                  </a:cubicBezTo>
                  <a:cubicBezTo>
                    <a:pt x="1794" y="2209"/>
                    <a:pt x="1820" y="2221"/>
                    <a:pt x="1847" y="2221"/>
                  </a:cubicBezTo>
                  <a:cubicBezTo>
                    <a:pt x="1892" y="2221"/>
                    <a:pt x="1938" y="2187"/>
                    <a:pt x="1942" y="2136"/>
                  </a:cubicBezTo>
                  <a:cubicBezTo>
                    <a:pt x="1888" y="1943"/>
                    <a:pt x="1726" y="1782"/>
                    <a:pt x="1630" y="1596"/>
                  </a:cubicBezTo>
                  <a:cubicBezTo>
                    <a:pt x="1600" y="1547"/>
                    <a:pt x="1570" y="1499"/>
                    <a:pt x="1539" y="1450"/>
                  </a:cubicBezTo>
                  <a:lnTo>
                    <a:pt x="1539" y="1450"/>
                  </a:lnTo>
                  <a:cubicBezTo>
                    <a:pt x="1752" y="1543"/>
                    <a:pt x="1966" y="1631"/>
                    <a:pt x="2185" y="1709"/>
                  </a:cubicBezTo>
                  <a:cubicBezTo>
                    <a:pt x="2194" y="1711"/>
                    <a:pt x="2202" y="1712"/>
                    <a:pt x="2209" y="1712"/>
                  </a:cubicBezTo>
                  <a:cubicBezTo>
                    <a:pt x="2296" y="1712"/>
                    <a:pt x="2322" y="1567"/>
                    <a:pt x="2229" y="1539"/>
                  </a:cubicBezTo>
                  <a:cubicBezTo>
                    <a:pt x="1950" y="1441"/>
                    <a:pt x="1673" y="1333"/>
                    <a:pt x="1398" y="1227"/>
                  </a:cubicBezTo>
                  <a:cubicBezTo>
                    <a:pt x="1386" y="1210"/>
                    <a:pt x="1376" y="1192"/>
                    <a:pt x="1366" y="1174"/>
                  </a:cubicBezTo>
                  <a:cubicBezTo>
                    <a:pt x="1663" y="1032"/>
                    <a:pt x="1964" y="897"/>
                    <a:pt x="2267" y="768"/>
                  </a:cubicBezTo>
                  <a:cubicBezTo>
                    <a:pt x="2340" y="739"/>
                    <a:pt x="2337" y="624"/>
                    <a:pt x="2267" y="594"/>
                  </a:cubicBezTo>
                  <a:cubicBezTo>
                    <a:pt x="1943" y="655"/>
                    <a:pt x="1640" y="850"/>
                    <a:pt x="1339" y="1012"/>
                  </a:cubicBezTo>
                  <a:cubicBezTo>
                    <a:pt x="1368" y="873"/>
                    <a:pt x="1396" y="732"/>
                    <a:pt x="1419" y="592"/>
                  </a:cubicBezTo>
                  <a:cubicBezTo>
                    <a:pt x="1443" y="467"/>
                    <a:pt x="1475" y="339"/>
                    <a:pt x="1505" y="215"/>
                  </a:cubicBezTo>
                  <a:cubicBezTo>
                    <a:pt x="1513" y="178"/>
                    <a:pt x="1521" y="141"/>
                    <a:pt x="1532" y="105"/>
                  </a:cubicBezTo>
                  <a:cubicBezTo>
                    <a:pt x="1545" y="73"/>
                    <a:pt x="1550" y="33"/>
                    <a:pt x="1513" y="10"/>
                  </a:cubicBezTo>
                  <a:cubicBezTo>
                    <a:pt x="1501" y="4"/>
                    <a:pt x="1491" y="1"/>
                    <a:pt x="148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3"/>
            <p:cNvSpPr/>
            <p:nvPr/>
          </p:nvSpPr>
          <p:spPr>
            <a:xfrm>
              <a:off x="8648666" y="485287"/>
              <a:ext cx="129319" cy="147320"/>
            </a:xfrm>
            <a:custGeom>
              <a:avLst/>
              <a:gdLst/>
              <a:ahLst/>
              <a:cxnLst/>
              <a:rect l="l" t="t" r="r" b="b"/>
              <a:pathLst>
                <a:path w="1875" h="2136" extrusionOk="0">
                  <a:moveTo>
                    <a:pt x="618" y="0"/>
                  </a:moveTo>
                  <a:cubicBezTo>
                    <a:pt x="612" y="0"/>
                    <a:pt x="607" y="1"/>
                    <a:pt x="602" y="3"/>
                  </a:cubicBezTo>
                  <a:cubicBezTo>
                    <a:pt x="528" y="29"/>
                    <a:pt x="551" y="116"/>
                    <a:pt x="576" y="170"/>
                  </a:cubicBezTo>
                  <a:cubicBezTo>
                    <a:pt x="620" y="297"/>
                    <a:pt x="648" y="428"/>
                    <a:pt x="680" y="558"/>
                  </a:cubicBezTo>
                  <a:cubicBezTo>
                    <a:pt x="711" y="711"/>
                    <a:pt x="739" y="863"/>
                    <a:pt x="766" y="1016"/>
                  </a:cubicBezTo>
                  <a:cubicBezTo>
                    <a:pt x="598" y="1055"/>
                    <a:pt x="431" y="1097"/>
                    <a:pt x="260" y="1121"/>
                  </a:cubicBezTo>
                  <a:cubicBezTo>
                    <a:pt x="234" y="1124"/>
                    <a:pt x="208" y="1125"/>
                    <a:pt x="181" y="1125"/>
                  </a:cubicBezTo>
                  <a:cubicBezTo>
                    <a:pt x="141" y="1125"/>
                    <a:pt x="102" y="1122"/>
                    <a:pt x="63" y="1115"/>
                  </a:cubicBezTo>
                  <a:cubicBezTo>
                    <a:pt x="62" y="1115"/>
                    <a:pt x="61" y="1115"/>
                    <a:pt x="60" y="1115"/>
                  </a:cubicBezTo>
                  <a:cubicBezTo>
                    <a:pt x="19" y="1115"/>
                    <a:pt x="1" y="1180"/>
                    <a:pt x="40" y="1202"/>
                  </a:cubicBezTo>
                  <a:cubicBezTo>
                    <a:pt x="87" y="1205"/>
                    <a:pt x="133" y="1206"/>
                    <a:pt x="179" y="1206"/>
                  </a:cubicBezTo>
                  <a:cubicBezTo>
                    <a:pt x="359" y="1206"/>
                    <a:pt x="538" y="1185"/>
                    <a:pt x="717" y="1154"/>
                  </a:cubicBezTo>
                  <a:lnTo>
                    <a:pt x="717" y="1154"/>
                  </a:lnTo>
                  <a:cubicBezTo>
                    <a:pt x="698" y="1188"/>
                    <a:pt x="680" y="1221"/>
                    <a:pt x="662" y="1255"/>
                  </a:cubicBezTo>
                  <a:cubicBezTo>
                    <a:pt x="519" y="1520"/>
                    <a:pt x="372" y="1781"/>
                    <a:pt x="254" y="2058"/>
                  </a:cubicBezTo>
                  <a:cubicBezTo>
                    <a:pt x="242" y="2086"/>
                    <a:pt x="256" y="2120"/>
                    <a:pt x="284" y="2132"/>
                  </a:cubicBezTo>
                  <a:cubicBezTo>
                    <a:pt x="291" y="2134"/>
                    <a:pt x="298" y="2136"/>
                    <a:pt x="304" y="2136"/>
                  </a:cubicBezTo>
                  <a:cubicBezTo>
                    <a:pt x="345" y="2136"/>
                    <a:pt x="361" y="2085"/>
                    <a:pt x="375" y="2050"/>
                  </a:cubicBezTo>
                  <a:cubicBezTo>
                    <a:pt x="497" y="1783"/>
                    <a:pt x="634" y="1523"/>
                    <a:pt x="771" y="1264"/>
                  </a:cubicBezTo>
                  <a:cubicBezTo>
                    <a:pt x="780" y="1245"/>
                    <a:pt x="791" y="1227"/>
                    <a:pt x="801" y="1207"/>
                  </a:cubicBezTo>
                  <a:cubicBezTo>
                    <a:pt x="836" y="1409"/>
                    <a:pt x="870" y="1611"/>
                    <a:pt x="907" y="1813"/>
                  </a:cubicBezTo>
                  <a:cubicBezTo>
                    <a:pt x="913" y="1848"/>
                    <a:pt x="938" y="1863"/>
                    <a:pt x="963" y="1863"/>
                  </a:cubicBezTo>
                  <a:cubicBezTo>
                    <a:pt x="999" y="1863"/>
                    <a:pt x="1036" y="1834"/>
                    <a:pt x="1027" y="1788"/>
                  </a:cubicBezTo>
                  <a:cubicBezTo>
                    <a:pt x="987" y="1565"/>
                    <a:pt x="945" y="1341"/>
                    <a:pt x="905" y="1119"/>
                  </a:cubicBezTo>
                  <a:cubicBezTo>
                    <a:pt x="1203" y="1056"/>
                    <a:pt x="1501" y="979"/>
                    <a:pt x="1799" y="940"/>
                  </a:cubicBezTo>
                  <a:cubicBezTo>
                    <a:pt x="1875" y="927"/>
                    <a:pt x="1863" y="809"/>
                    <a:pt x="1792" y="809"/>
                  </a:cubicBezTo>
                  <a:cubicBezTo>
                    <a:pt x="1788" y="809"/>
                    <a:pt x="1784" y="809"/>
                    <a:pt x="1780" y="810"/>
                  </a:cubicBezTo>
                  <a:cubicBezTo>
                    <a:pt x="1546" y="848"/>
                    <a:pt x="1314" y="896"/>
                    <a:pt x="1082" y="945"/>
                  </a:cubicBezTo>
                  <a:cubicBezTo>
                    <a:pt x="1030" y="955"/>
                    <a:pt x="977" y="966"/>
                    <a:pt x="926" y="979"/>
                  </a:cubicBezTo>
                  <a:cubicBezTo>
                    <a:pt x="1024" y="805"/>
                    <a:pt x="1125" y="633"/>
                    <a:pt x="1216" y="456"/>
                  </a:cubicBezTo>
                  <a:cubicBezTo>
                    <a:pt x="1248" y="411"/>
                    <a:pt x="1278" y="364"/>
                    <a:pt x="1309" y="318"/>
                  </a:cubicBezTo>
                  <a:cubicBezTo>
                    <a:pt x="1327" y="304"/>
                    <a:pt x="1334" y="279"/>
                    <a:pt x="1322" y="260"/>
                  </a:cubicBezTo>
                  <a:cubicBezTo>
                    <a:pt x="1312" y="245"/>
                    <a:pt x="1301" y="239"/>
                    <a:pt x="1289" y="239"/>
                  </a:cubicBezTo>
                  <a:cubicBezTo>
                    <a:pt x="1267" y="239"/>
                    <a:pt x="1245" y="260"/>
                    <a:pt x="1234" y="283"/>
                  </a:cubicBezTo>
                  <a:cubicBezTo>
                    <a:pt x="1206" y="326"/>
                    <a:pt x="1180" y="371"/>
                    <a:pt x="1155" y="414"/>
                  </a:cubicBezTo>
                  <a:cubicBezTo>
                    <a:pt x="1043" y="565"/>
                    <a:pt x="950" y="727"/>
                    <a:pt x="860" y="890"/>
                  </a:cubicBezTo>
                  <a:cubicBezTo>
                    <a:pt x="815" y="683"/>
                    <a:pt x="766" y="0"/>
                    <a:pt x="61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52;p3"/>
            <p:cNvSpPr/>
            <p:nvPr/>
          </p:nvSpPr>
          <p:spPr>
            <a:xfrm>
              <a:off x="9035413" y="632593"/>
              <a:ext cx="39589" cy="30761"/>
            </a:xfrm>
            <a:custGeom>
              <a:avLst/>
              <a:gdLst/>
              <a:ahLst/>
              <a:cxnLst/>
              <a:rect l="l" t="t" r="r" b="b"/>
              <a:pathLst>
                <a:path w="574" h="446" extrusionOk="0">
                  <a:moveTo>
                    <a:pt x="287" y="1"/>
                  </a:moveTo>
                  <a:cubicBezTo>
                    <a:pt x="1" y="1"/>
                    <a:pt x="0" y="446"/>
                    <a:pt x="287" y="446"/>
                  </a:cubicBezTo>
                  <a:cubicBezTo>
                    <a:pt x="573" y="446"/>
                    <a:pt x="573" y="1"/>
                    <a:pt x="28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3;p3"/>
            <p:cNvSpPr/>
            <p:nvPr/>
          </p:nvSpPr>
          <p:spPr>
            <a:xfrm>
              <a:off x="428010" y="398058"/>
              <a:ext cx="264629" cy="321765"/>
            </a:xfrm>
            <a:custGeom>
              <a:avLst/>
              <a:gdLst/>
              <a:ahLst/>
              <a:cxnLst/>
              <a:rect l="l" t="t" r="r" b="b"/>
              <a:pathLst>
                <a:path w="5368" h="6527" extrusionOk="0">
                  <a:moveTo>
                    <a:pt x="2343" y="1"/>
                  </a:moveTo>
                  <a:cubicBezTo>
                    <a:pt x="2262" y="1"/>
                    <a:pt x="2232" y="152"/>
                    <a:pt x="2213" y="220"/>
                  </a:cubicBezTo>
                  <a:lnTo>
                    <a:pt x="2212" y="220"/>
                  </a:lnTo>
                  <a:cubicBezTo>
                    <a:pt x="2151" y="461"/>
                    <a:pt x="2121" y="707"/>
                    <a:pt x="2097" y="954"/>
                  </a:cubicBezTo>
                  <a:cubicBezTo>
                    <a:pt x="2060" y="1332"/>
                    <a:pt x="2030" y="1711"/>
                    <a:pt x="1976" y="2087"/>
                  </a:cubicBezTo>
                  <a:cubicBezTo>
                    <a:pt x="1786" y="1874"/>
                    <a:pt x="1526" y="1743"/>
                    <a:pt x="1303" y="1572"/>
                  </a:cubicBezTo>
                  <a:cubicBezTo>
                    <a:pt x="1068" y="1398"/>
                    <a:pt x="837" y="1214"/>
                    <a:pt x="602" y="1039"/>
                  </a:cubicBezTo>
                  <a:cubicBezTo>
                    <a:pt x="592" y="1033"/>
                    <a:pt x="583" y="1030"/>
                    <a:pt x="573" y="1030"/>
                  </a:cubicBezTo>
                  <a:cubicBezTo>
                    <a:pt x="539" y="1030"/>
                    <a:pt x="510" y="1068"/>
                    <a:pt x="526" y="1105"/>
                  </a:cubicBezTo>
                  <a:cubicBezTo>
                    <a:pt x="555" y="1161"/>
                    <a:pt x="598" y="1210"/>
                    <a:pt x="632" y="1265"/>
                  </a:cubicBezTo>
                  <a:cubicBezTo>
                    <a:pt x="802" y="1542"/>
                    <a:pt x="892" y="1856"/>
                    <a:pt x="1030" y="2149"/>
                  </a:cubicBezTo>
                  <a:cubicBezTo>
                    <a:pt x="1088" y="2279"/>
                    <a:pt x="1156" y="2405"/>
                    <a:pt x="1222" y="2532"/>
                  </a:cubicBezTo>
                  <a:cubicBezTo>
                    <a:pt x="1288" y="2664"/>
                    <a:pt x="1337" y="2806"/>
                    <a:pt x="1393" y="2943"/>
                  </a:cubicBezTo>
                  <a:cubicBezTo>
                    <a:pt x="1147" y="3153"/>
                    <a:pt x="880" y="3334"/>
                    <a:pt x="630" y="3538"/>
                  </a:cubicBezTo>
                  <a:cubicBezTo>
                    <a:pt x="518" y="3632"/>
                    <a:pt x="416" y="3734"/>
                    <a:pt x="311" y="3834"/>
                  </a:cubicBezTo>
                  <a:cubicBezTo>
                    <a:pt x="224" y="3917"/>
                    <a:pt x="122" y="3982"/>
                    <a:pt x="26" y="4053"/>
                  </a:cubicBezTo>
                  <a:cubicBezTo>
                    <a:pt x="1" y="4074"/>
                    <a:pt x="0" y="4109"/>
                    <a:pt x="20" y="4133"/>
                  </a:cubicBezTo>
                  <a:cubicBezTo>
                    <a:pt x="34" y="4147"/>
                    <a:pt x="55" y="4152"/>
                    <a:pt x="79" y="4152"/>
                  </a:cubicBezTo>
                  <a:cubicBezTo>
                    <a:pt x="138" y="4152"/>
                    <a:pt x="216" y="4121"/>
                    <a:pt x="257" y="4109"/>
                  </a:cubicBezTo>
                  <a:cubicBezTo>
                    <a:pt x="413" y="4052"/>
                    <a:pt x="568" y="3993"/>
                    <a:pt x="730" y="3953"/>
                  </a:cubicBezTo>
                  <a:cubicBezTo>
                    <a:pt x="1092" y="3862"/>
                    <a:pt x="1454" y="3766"/>
                    <a:pt x="1816" y="3673"/>
                  </a:cubicBezTo>
                  <a:lnTo>
                    <a:pt x="1816" y="3673"/>
                  </a:lnTo>
                  <a:cubicBezTo>
                    <a:pt x="1677" y="3844"/>
                    <a:pt x="1560" y="4032"/>
                    <a:pt x="1461" y="4227"/>
                  </a:cubicBezTo>
                  <a:cubicBezTo>
                    <a:pt x="1343" y="4461"/>
                    <a:pt x="1253" y="4707"/>
                    <a:pt x="1126" y="4935"/>
                  </a:cubicBezTo>
                  <a:cubicBezTo>
                    <a:pt x="1009" y="5142"/>
                    <a:pt x="885" y="5347"/>
                    <a:pt x="808" y="5573"/>
                  </a:cubicBezTo>
                  <a:cubicBezTo>
                    <a:pt x="792" y="5618"/>
                    <a:pt x="778" y="5665"/>
                    <a:pt x="766" y="5711"/>
                  </a:cubicBezTo>
                  <a:cubicBezTo>
                    <a:pt x="756" y="5743"/>
                    <a:pt x="746" y="5780"/>
                    <a:pt x="763" y="5812"/>
                  </a:cubicBezTo>
                  <a:cubicBezTo>
                    <a:pt x="776" y="5834"/>
                    <a:pt x="797" y="5843"/>
                    <a:pt x="819" y="5843"/>
                  </a:cubicBezTo>
                  <a:cubicBezTo>
                    <a:pt x="846" y="5843"/>
                    <a:pt x="875" y="5830"/>
                    <a:pt x="897" y="5816"/>
                  </a:cubicBezTo>
                  <a:cubicBezTo>
                    <a:pt x="998" y="5749"/>
                    <a:pt x="1079" y="5658"/>
                    <a:pt x="1164" y="5574"/>
                  </a:cubicBezTo>
                  <a:cubicBezTo>
                    <a:pt x="1306" y="5425"/>
                    <a:pt x="1441" y="5268"/>
                    <a:pt x="1575" y="5113"/>
                  </a:cubicBezTo>
                  <a:cubicBezTo>
                    <a:pt x="1793" y="4855"/>
                    <a:pt x="2010" y="4594"/>
                    <a:pt x="2191" y="4308"/>
                  </a:cubicBezTo>
                  <a:lnTo>
                    <a:pt x="2191" y="4308"/>
                  </a:lnTo>
                  <a:cubicBezTo>
                    <a:pt x="2152" y="4578"/>
                    <a:pt x="2136" y="4850"/>
                    <a:pt x="2110" y="5121"/>
                  </a:cubicBezTo>
                  <a:cubicBezTo>
                    <a:pt x="2090" y="5363"/>
                    <a:pt x="2052" y="5603"/>
                    <a:pt x="2037" y="5846"/>
                  </a:cubicBezTo>
                  <a:cubicBezTo>
                    <a:pt x="2031" y="6054"/>
                    <a:pt x="1999" y="6262"/>
                    <a:pt x="2001" y="6472"/>
                  </a:cubicBezTo>
                  <a:cubicBezTo>
                    <a:pt x="2002" y="6508"/>
                    <a:pt x="2028" y="6526"/>
                    <a:pt x="2053" y="6526"/>
                  </a:cubicBezTo>
                  <a:cubicBezTo>
                    <a:pt x="2077" y="6526"/>
                    <a:pt x="2102" y="6510"/>
                    <a:pt x="2104" y="6475"/>
                  </a:cubicBezTo>
                  <a:cubicBezTo>
                    <a:pt x="2129" y="6465"/>
                    <a:pt x="2146" y="6433"/>
                    <a:pt x="2159" y="6410"/>
                  </a:cubicBezTo>
                  <a:cubicBezTo>
                    <a:pt x="2188" y="6358"/>
                    <a:pt x="2213" y="6305"/>
                    <a:pt x="2239" y="6250"/>
                  </a:cubicBezTo>
                  <a:cubicBezTo>
                    <a:pt x="2342" y="6025"/>
                    <a:pt x="2424" y="5791"/>
                    <a:pt x="2502" y="5555"/>
                  </a:cubicBezTo>
                  <a:cubicBezTo>
                    <a:pt x="2583" y="5299"/>
                    <a:pt x="2672" y="5047"/>
                    <a:pt x="2744" y="4790"/>
                  </a:cubicBezTo>
                  <a:cubicBezTo>
                    <a:pt x="2816" y="4524"/>
                    <a:pt x="2860" y="4249"/>
                    <a:pt x="2958" y="3991"/>
                  </a:cubicBezTo>
                  <a:cubicBezTo>
                    <a:pt x="3171" y="4459"/>
                    <a:pt x="3431" y="4910"/>
                    <a:pt x="3756" y="5310"/>
                  </a:cubicBezTo>
                  <a:cubicBezTo>
                    <a:pt x="3798" y="5361"/>
                    <a:pt x="3844" y="5410"/>
                    <a:pt x="3889" y="5461"/>
                  </a:cubicBezTo>
                  <a:cubicBezTo>
                    <a:pt x="3922" y="5490"/>
                    <a:pt x="3971" y="5572"/>
                    <a:pt x="4019" y="5572"/>
                  </a:cubicBezTo>
                  <a:cubicBezTo>
                    <a:pt x="4033" y="5572"/>
                    <a:pt x="4046" y="5566"/>
                    <a:pt x="4059" y="5551"/>
                  </a:cubicBezTo>
                  <a:cubicBezTo>
                    <a:pt x="4084" y="5512"/>
                    <a:pt x="4062" y="5470"/>
                    <a:pt x="4058" y="5425"/>
                  </a:cubicBezTo>
                  <a:cubicBezTo>
                    <a:pt x="4027" y="5265"/>
                    <a:pt x="3992" y="5099"/>
                    <a:pt x="3957" y="4938"/>
                  </a:cubicBezTo>
                  <a:cubicBezTo>
                    <a:pt x="3833" y="4370"/>
                    <a:pt x="3676" y="3814"/>
                    <a:pt x="3584" y="3240"/>
                  </a:cubicBezTo>
                  <a:cubicBezTo>
                    <a:pt x="4058" y="3160"/>
                    <a:pt x="4514" y="2983"/>
                    <a:pt x="4936" y="2753"/>
                  </a:cubicBezTo>
                  <a:cubicBezTo>
                    <a:pt x="5007" y="2717"/>
                    <a:pt x="5085" y="2678"/>
                    <a:pt x="5162" y="2639"/>
                  </a:cubicBezTo>
                  <a:cubicBezTo>
                    <a:pt x="5217" y="2606"/>
                    <a:pt x="5286" y="2587"/>
                    <a:pt x="5331" y="2540"/>
                  </a:cubicBezTo>
                  <a:cubicBezTo>
                    <a:pt x="5367" y="2487"/>
                    <a:pt x="5312" y="2442"/>
                    <a:pt x="5264" y="2427"/>
                  </a:cubicBezTo>
                  <a:cubicBezTo>
                    <a:pt x="5199" y="2398"/>
                    <a:pt x="5130" y="2377"/>
                    <a:pt x="5059" y="2366"/>
                  </a:cubicBezTo>
                  <a:cubicBezTo>
                    <a:pt x="4933" y="2347"/>
                    <a:pt x="4804" y="2342"/>
                    <a:pt x="4676" y="2342"/>
                  </a:cubicBezTo>
                  <a:cubicBezTo>
                    <a:pt x="4663" y="2342"/>
                    <a:pt x="4650" y="2342"/>
                    <a:pt x="4637" y="2342"/>
                  </a:cubicBezTo>
                  <a:cubicBezTo>
                    <a:pt x="4452" y="2349"/>
                    <a:pt x="4267" y="2364"/>
                    <a:pt x="4084" y="2388"/>
                  </a:cubicBezTo>
                  <a:cubicBezTo>
                    <a:pt x="3854" y="2418"/>
                    <a:pt x="3625" y="2463"/>
                    <a:pt x="3393" y="2463"/>
                  </a:cubicBezTo>
                  <a:cubicBezTo>
                    <a:pt x="3466" y="2284"/>
                    <a:pt x="3569" y="2113"/>
                    <a:pt x="3637" y="1930"/>
                  </a:cubicBezTo>
                  <a:cubicBezTo>
                    <a:pt x="3765" y="1587"/>
                    <a:pt x="3882" y="1234"/>
                    <a:pt x="3942" y="871"/>
                  </a:cubicBezTo>
                  <a:cubicBezTo>
                    <a:pt x="3945" y="809"/>
                    <a:pt x="3993" y="708"/>
                    <a:pt x="3926" y="668"/>
                  </a:cubicBezTo>
                  <a:cubicBezTo>
                    <a:pt x="3919" y="662"/>
                    <a:pt x="3910" y="660"/>
                    <a:pt x="3900" y="660"/>
                  </a:cubicBezTo>
                  <a:cubicBezTo>
                    <a:pt x="3800" y="660"/>
                    <a:pt x="3597" y="943"/>
                    <a:pt x="3538" y="1002"/>
                  </a:cubicBezTo>
                  <a:cubicBezTo>
                    <a:pt x="3406" y="1160"/>
                    <a:pt x="3268" y="1312"/>
                    <a:pt x="3152" y="1481"/>
                  </a:cubicBezTo>
                  <a:cubicBezTo>
                    <a:pt x="3058" y="1612"/>
                    <a:pt x="2980" y="1754"/>
                    <a:pt x="2884" y="1884"/>
                  </a:cubicBezTo>
                  <a:cubicBezTo>
                    <a:pt x="2837" y="1556"/>
                    <a:pt x="2759" y="1233"/>
                    <a:pt x="2678" y="911"/>
                  </a:cubicBezTo>
                  <a:cubicBezTo>
                    <a:pt x="2616" y="674"/>
                    <a:pt x="2553" y="434"/>
                    <a:pt x="2473" y="201"/>
                  </a:cubicBezTo>
                  <a:cubicBezTo>
                    <a:pt x="2446" y="141"/>
                    <a:pt x="2436" y="70"/>
                    <a:pt x="2393" y="18"/>
                  </a:cubicBezTo>
                  <a:cubicBezTo>
                    <a:pt x="2374" y="6"/>
                    <a:pt x="2358" y="1"/>
                    <a:pt x="2343" y="1"/>
                  </a:cubicBezTo>
                  <a:close/>
                </a:path>
              </a:pathLst>
            </a:custGeom>
            <a:solidFill>
              <a:schemeClr val="dk2"/>
            </a:solidFill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3"/>
            <p:cNvSpPr/>
            <p:nvPr/>
          </p:nvSpPr>
          <p:spPr>
            <a:xfrm>
              <a:off x="8777964" y="135661"/>
              <a:ext cx="270477" cy="275485"/>
            </a:xfrm>
            <a:custGeom>
              <a:avLst/>
              <a:gdLst/>
              <a:ahLst/>
              <a:cxnLst/>
              <a:rect l="l" t="t" r="r" b="b"/>
              <a:pathLst>
                <a:path w="4365" h="4446" extrusionOk="0">
                  <a:moveTo>
                    <a:pt x="2002" y="0"/>
                  </a:moveTo>
                  <a:cubicBezTo>
                    <a:pt x="1771" y="366"/>
                    <a:pt x="1562" y="746"/>
                    <a:pt x="1394" y="1146"/>
                  </a:cubicBezTo>
                  <a:cubicBezTo>
                    <a:pt x="1362" y="1225"/>
                    <a:pt x="1335" y="1294"/>
                    <a:pt x="1311" y="1379"/>
                  </a:cubicBezTo>
                  <a:cubicBezTo>
                    <a:pt x="1289" y="1445"/>
                    <a:pt x="1288" y="1527"/>
                    <a:pt x="1234" y="1576"/>
                  </a:cubicBezTo>
                  <a:cubicBezTo>
                    <a:pt x="1216" y="1590"/>
                    <a:pt x="1197" y="1595"/>
                    <a:pt x="1178" y="1595"/>
                  </a:cubicBezTo>
                  <a:cubicBezTo>
                    <a:pt x="1113" y="1595"/>
                    <a:pt x="1042" y="1533"/>
                    <a:pt x="985" y="1512"/>
                  </a:cubicBezTo>
                  <a:cubicBezTo>
                    <a:pt x="725" y="1376"/>
                    <a:pt x="457" y="1252"/>
                    <a:pt x="168" y="1197"/>
                  </a:cubicBezTo>
                  <a:lnTo>
                    <a:pt x="168" y="1197"/>
                  </a:lnTo>
                  <a:cubicBezTo>
                    <a:pt x="381" y="1508"/>
                    <a:pt x="650" y="1772"/>
                    <a:pt x="930" y="2022"/>
                  </a:cubicBezTo>
                  <a:cubicBezTo>
                    <a:pt x="1043" y="2132"/>
                    <a:pt x="1197" y="2174"/>
                    <a:pt x="1010" y="2315"/>
                  </a:cubicBezTo>
                  <a:cubicBezTo>
                    <a:pt x="672" y="2626"/>
                    <a:pt x="313" y="2916"/>
                    <a:pt x="0" y="3252"/>
                  </a:cubicBezTo>
                  <a:cubicBezTo>
                    <a:pt x="185" y="3206"/>
                    <a:pt x="371" y="3165"/>
                    <a:pt x="547" y="3089"/>
                  </a:cubicBezTo>
                  <a:cubicBezTo>
                    <a:pt x="673" y="3036"/>
                    <a:pt x="800" y="2985"/>
                    <a:pt x="927" y="2932"/>
                  </a:cubicBezTo>
                  <a:cubicBezTo>
                    <a:pt x="998" y="2907"/>
                    <a:pt x="1162" y="2828"/>
                    <a:pt x="1272" y="2828"/>
                  </a:cubicBezTo>
                  <a:cubicBezTo>
                    <a:pt x="1311" y="2828"/>
                    <a:pt x="1343" y="2838"/>
                    <a:pt x="1363" y="2863"/>
                  </a:cubicBezTo>
                  <a:cubicBezTo>
                    <a:pt x="1416" y="2931"/>
                    <a:pt x="1269" y="3229"/>
                    <a:pt x="1242" y="3321"/>
                  </a:cubicBezTo>
                  <a:cubicBezTo>
                    <a:pt x="1160" y="3551"/>
                    <a:pt x="1062" y="3773"/>
                    <a:pt x="965" y="3997"/>
                  </a:cubicBezTo>
                  <a:cubicBezTo>
                    <a:pt x="1095" y="3860"/>
                    <a:pt x="1222" y="3720"/>
                    <a:pt x="1343" y="3574"/>
                  </a:cubicBezTo>
                  <a:cubicBezTo>
                    <a:pt x="1481" y="3408"/>
                    <a:pt x="1611" y="3233"/>
                    <a:pt x="1773" y="3089"/>
                  </a:cubicBezTo>
                  <a:cubicBezTo>
                    <a:pt x="1799" y="3063"/>
                    <a:pt x="1839" y="3037"/>
                    <a:pt x="1876" y="3037"/>
                  </a:cubicBezTo>
                  <a:cubicBezTo>
                    <a:pt x="1895" y="3037"/>
                    <a:pt x="1914" y="3043"/>
                    <a:pt x="1929" y="3061"/>
                  </a:cubicBezTo>
                  <a:cubicBezTo>
                    <a:pt x="1955" y="3100"/>
                    <a:pt x="1955" y="3151"/>
                    <a:pt x="1962" y="3196"/>
                  </a:cubicBezTo>
                  <a:cubicBezTo>
                    <a:pt x="1978" y="3313"/>
                    <a:pt x="1991" y="3432"/>
                    <a:pt x="2006" y="3550"/>
                  </a:cubicBezTo>
                  <a:cubicBezTo>
                    <a:pt x="2044" y="3857"/>
                    <a:pt x="2113" y="4163"/>
                    <a:pt x="2245" y="4444"/>
                  </a:cubicBezTo>
                  <a:lnTo>
                    <a:pt x="2245" y="4444"/>
                  </a:lnTo>
                  <a:cubicBezTo>
                    <a:pt x="2337" y="4223"/>
                    <a:pt x="2394" y="3987"/>
                    <a:pt x="2417" y="3748"/>
                  </a:cubicBezTo>
                  <a:cubicBezTo>
                    <a:pt x="2432" y="3615"/>
                    <a:pt x="2429" y="3480"/>
                    <a:pt x="2451" y="3348"/>
                  </a:cubicBezTo>
                  <a:cubicBezTo>
                    <a:pt x="2455" y="3309"/>
                    <a:pt x="2492" y="3281"/>
                    <a:pt x="2528" y="3281"/>
                  </a:cubicBezTo>
                  <a:cubicBezTo>
                    <a:pt x="2547" y="3281"/>
                    <a:pt x="2566" y="3289"/>
                    <a:pt x="2579" y="3310"/>
                  </a:cubicBezTo>
                  <a:cubicBezTo>
                    <a:pt x="2774" y="3586"/>
                    <a:pt x="2971" y="3864"/>
                    <a:pt x="3228" y="4087"/>
                  </a:cubicBezTo>
                  <a:cubicBezTo>
                    <a:pt x="3135" y="3751"/>
                    <a:pt x="3029" y="3418"/>
                    <a:pt x="2918" y="3089"/>
                  </a:cubicBezTo>
                  <a:cubicBezTo>
                    <a:pt x="2831" y="2853"/>
                    <a:pt x="2791" y="2841"/>
                    <a:pt x="3048" y="2746"/>
                  </a:cubicBezTo>
                  <a:cubicBezTo>
                    <a:pt x="3493" y="2562"/>
                    <a:pt x="3976" y="2435"/>
                    <a:pt x="4364" y="2139"/>
                  </a:cubicBezTo>
                  <a:cubicBezTo>
                    <a:pt x="4045" y="2083"/>
                    <a:pt x="3722" y="2038"/>
                    <a:pt x="3398" y="2032"/>
                  </a:cubicBezTo>
                  <a:cubicBezTo>
                    <a:pt x="3384" y="2031"/>
                    <a:pt x="3369" y="2031"/>
                    <a:pt x="3355" y="2031"/>
                  </a:cubicBezTo>
                  <a:cubicBezTo>
                    <a:pt x="3165" y="2031"/>
                    <a:pt x="2978" y="2061"/>
                    <a:pt x="2789" y="2061"/>
                  </a:cubicBezTo>
                  <a:cubicBezTo>
                    <a:pt x="2772" y="2061"/>
                    <a:pt x="2755" y="2061"/>
                    <a:pt x="2738" y="2060"/>
                  </a:cubicBezTo>
                  <a:cubicBezTo>
                    <a:pt x="2696" y="2059"/>
                    <a:pt x="2653" y="2023"/>
                    <a:pt x="2665" y="1978"/>
                  </a:cubicBezTo>
                  <a:cubicBezTo>
                    <a:pt x="2685" y="1930"/>
                    <a:pt x="2732" y="1899"/>
                    <a:pt x="2765" y="1861"/>
                  </a:cubicBezTo>
                  <a:cubicBezTo>
                    <a:pt x="2893" y="1733"/>
                    <a:pt x="3021" y="1605"/>
                    <a:pt x="3147" y="1476"/>
                  </a:cubicBezTo>
                  <a:cubicBezTo>
                    <a:pt x="3378" y="1229"/>
                    <a:pt x="3630" y="1001"/>
                    <a:pt x="3809" y="711"/>
                  </a:cubicBezTo>
                  <a:lnTo>
                    <a:pt x="3809" y="711"/>
                  </a:lnTo>
                  <a:cubicBezTo>
                    <a:pt x="3726" y="729"/>
                    <a:pt x="3644" y="753"/>
                    <a:pt x="3562" y="779"/>
                  </a:cubicBezTo>
                  <a:cubicBezTo>
                    <a:pt x="3112" y="916"/>
                    <a:pt x="2694" y="1131"/>
                    <a:pt x="2250" y="1283"/>
                  </a:cubicBezTo>
                  <a:cubicBezTo>
                    <a:pt x="2205" y="1299"/>
                    <a:pt x="2138" y="1325"/>
                    <a:pt x="2084" y="1325"/>
                  </a:cubicBezTo>
                  <a:cubicBezTo>
                    <a:pt x="2034" y="1325"/>
                    <a:pt x="1996" y="1302"/>
                    <a:pt x="1998" y="1228"/>
                  </a:cubicBezTo>
                  <a:cubicBezTo>
                    <a:pt x="1995" y="1102"/>
                    <a:pt x="2001" y="978"/>
                    <a:pt x="2006" y="853"/>
                  </a:cubicBezTo>
                  <a:cubicBezTo>
                    <a:pt x="2016" y="569"/>
                    <a:pt x="2037" y="284"/>
                    <a:pt x="2002" y="0"/>
                  </a:cubicBezTo>
                  <a:close/>
                  <a:moveTo>
                    <a:pt x="2245" y="4444"/>
                  </a:moveTo>
                  <a:cubicBezTo>
                    <a:pt x="2245" y="4444"/>
                    <a:pt x="2245" y="4445"/>
                    <a:pt x="2244" y="4445"/>
                  </a:cubicBezTo>
                  <a:lnTo>
                    <a:pt x="2246" y="4445"/>
                  </a:lnTo>
                  <a:cubicBezTo>
                    <a:pt x="2245" y="4445"/>
                    <a:pt x="2245" y="4444"/>
                    <a:pt x="2245" y="4444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55" name="Google Shape;55;p3"/>
            <p:cNvGrpSpPr/>
            <p:nvPr/>
          </p:nvGrpSpPr>
          <p:grpSpPr>
            <a:xfrm flipH="1">
              <a:off x="-7679" y="4232640"/>
              <a:ext cx="639448" cy="907287"/>
              <a:chOff x="1496475" y="1739775"/>
              <a:chExt cx="340150" cy="482625"/>
            </a:xfrm>
          </p:grpSpPr>
          <p:sp>
            <p:nvSpPr>
              <p:cNvPr id="56" name="Google Shape;56;p3"/>
              <p:cNvSpPr/>
              <p:nvPr/>
            </p:nvSpPr>
            <p:spPr>
              <a:xfrm>
                <a:off x="1496475" y="1946350"/>
                <a:ext cx="177525" cy="276050"/>
              </a:xfrm>
              <a:custGeom>
                <a:avLst/>
                <a:gdLst/>
                <a:ahLst/>
                <a:cxnLst/>
                <a:rect l="l" t="t" r="r" b="b"/>
                <a:pathLst>
                  <a:path w="7101" h="11042" extrusionOk="0">
                    <a:moveTo>
                      <a:pt x="1545" y="1"/>
                    </a:moveTo>
                    <a:cubicBezTo>
                      <a:pt x="1411" y="1"/>
                      <a:pt x="1277" y="24"/>
                      <a:pt x="1145" y="79"/>
                    </a:cubicBezTo>
                    <a:cubicBezTo>
                      <a:pt x="490" y="395"/>
                      <a:pt x="256" y="1192"/>
                      <a:pt x="223" y="1868"/>
                    </a:cubicBezTo>
                    <a:cubicBezTo>
                      <a:pt x="168" y="3088"/>
                      <a:pt x="556" y="4270"/>
                      <a:pt x="1057" y="5366"/>
                    </a:cubicBezTo>
                    <a:cubicBezTo>
                      <a:pt x="1305" y="5922"/>
                      <a:pt x="1575" y="6469"/>
                      <a:pt x="1868" y="7004"/>
                    </a:cubicBezTo>
                    <a:cubicBezTo>
                      <a:pt x="2591" y="8377"/>
                      <a:pt x="3558" y="9597"/>
                      <a:pt x="4502" y="10821"/>
                    </a:cubicBezTo>
                    <a:cubicBezTo>
                      <a:pt x="4559" y="10895"/>
                      <a:pt x="4618" y="10968"/>
                      <a:pt x="4677" y="11042"/>
                    </a:cubicBezTo>
                    <a:lnTo>
                      <a:pt x="4843" y="11042"/>
                    </a:lnTo>
                    <a:cubicBezTo>
                      <a:pt x="4588" y="10725"/>
                      <a:pt x="4336" y="10404"/>
                      <a:pt x="4091" y="10079"/>
                    </a:cubicBezTo>
                    <a:cubicBezTo>
                      <a:pt x="3614" y="9462"/>
                      <a:pt x="3153" y="8834"/>
                      <a:pt x="2716" y="8188"/>
                    </a:cubicBezTo>
                    <a:cubicBezTo>
                      <a:pt x="2014" y="7083"/>
                      <a:pt x="1406" y="5922"/>
                      <a:pt x="917" y="4703"/>
                    </a:cubicBezTo>
                    <a:cubicBezTo>
                      <a:pt x="440" y="3561"/>
                      <a:pt x="1" y="1719"/>
                      <a:pt x="724" y="613"/>
                    </a:cubicBezTo>
                    <a:cubicBezTo>
                      <a:pt x="953" y="264"/>
                      <a:pt x="1240" y="132"/>
                      <a:pt x="1544" y="132"/>
                    </a:cubicBezTo>
                    <a:cubicBezTo>
                      <a:pt x="2009" y="132"/>
                      <a:pt x="2512" y="442"/>
                      <a:pt x="2901" y="756"/>
                    </a:cubicBezTo>
                    <a:cubicBezTo>
                      <a:pt x="3359" y="1193"/>
                      <a:pt x="3633" y="1779"/>
                      <a:pt x="3888" y="2350"/>
                    </a:cubicBezTo>
                    <a:cubicBezTo>
                      <a:pt x="4081" y="2813"/>
                      <a:pt x="4242" y="3289"/>
                      <a:pt x="4411" y="3761"/>
                    </a:cubicBezTo>
                    <a:cubicBezTo>
                      <a:pt x="4663" y="4451"/>
                      <a:pt x="4920" y="5139"/>
                      <a:pt x="5163" y="5833"/>
                    </a:cubicBezTo>
                    <a:cubicBezTo>
                      <a:pt x="5581" y="6956"/>
                      <a:pt x="5928" y="8106"/>
                      <a:pt x="6308" y="9245"/>
                    </a:cubicBezTo>
                    <a:cubicBezTo>
                      <a:pt x="6495" y="9855"/>
                      <a:pt x="6730" y="10448"/>
                      <a:pt x="6967" y="11042"/>
                    </a:cubicBezTo>
                    <a:lnTo>
                      <a:pt x="7100" y="11042"/>
                    </a:lnTo>
                    <a:cubicBezTo>
                      <a:pt x="6968" y="10707"/>
                      <a:pt x="6836" y="10372"/>
                      <a:pt x="6711" y="10035"/>
                    </a:cubicBezTo>
                    <a:cubicBezTo>
                      <a:pt x="6271" y="8788"/>
                      <a:pt x="5903" y="7515"/>
                      <a:pt x="5456" y="6271"/>
                    </a:cubicBezTo>
                    <a:cubicBezTo>
                      <a:pt x="5143" y="5383"/>
                      <a:pt x="4817" y="4501"/>
                      <a:pt x="4495" y="3617"/>
                    </a:cubicBezTo>
                    <a:cubicBezTo>
                      <a:pt x="4122" y="2600"/>
                      <a:pt x="3698" y="1188"/>
                      <a:pt x="2809" y="519"/>
                    </a:cubicBezTo>
                    <a:cubicBezTo>
                      <a:pt x="2445" y="272"/>
                      <a:pt x="1997" y="1"/>
                      <a:pt x="154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" name="Google Shape;57;p3"/>
              <p:cNvSpPr/>
              <p:nvPr/>
            </p:nvSpPr>
            <p:spPr>
              <a:xfrm>
                <a:off x="1709625" y="1936700"/>
                <a:ext cx="127000" cy="285700"/>
              </a:xfrm>
              <a:custGeom>
                <a:avLst/>
                <a:gdLst/>
                <a:ahLst/>
                <a:cxnLst/>
                <a:rect l="l" t="t" r="r" b="b"/>
                <a:pathLst>
                  <a:path w="5080" h="11428" extrusionOk="0">
                    <a:moveTo>
                      <a:pt x="3604" y="0"/>
                    </a:moveTo>
                    <a:cubicBezTo>
                      <a:pt x="3215" y="0"/>
                      <a:pt x="2734" y="256"/>
                      <a:pt x="2146" y="885"/>
                    </a:cubicBezTo>
                    <a:cubicBezTo>
                      <a:pt x="1645" y="1411"/>
                      <a:pt x="1486" y="2136"/>
                      <a:pt x="1323" y="2821"/>
                    </a:cubicBezTo>
                    <a:cubicBezTo>
                      <a:pt x="1135" y="3683"/>
                      <a:pt x="978" y="4552"/>
                      <a:pt x="837" y="5422"/>
                    </a:cubicBezTo>
                    <a:cubicBezTo>
                      <a:pt x="638" y="6700"/>
                      <a:pt x="415" y="7974"/>
                      <a:pt x="239" y="9255"/>
                    </a:cubicBezTo>
                    <a:cubicBezTo>
                      <a:pt x="144" y="9977"/>
                      <a:pt x="83" y="10704"/>
                      <a:pt x="1" y="11428"/>
                    </a:cubicBezTo>
                    <a:lnTo>
                      <a:pt x="129" y="11428"/>
                    </a:lnTo>
                    <a:cubicBezTo>
                      <a:pt x="184" y="10913"/>
                      <a:pt x="234" y="10398"/>
                      <a:pt x="294" y="9884"/>
                    </a:cubicBezTo>
                    <a:cubicBezTo>
                      <a:pt x="407" y="8827"/>
                      <a:pt x="592" y="7781"/>
                      <a:pt x="757" y="6732"/>
                    </a:cubicBezTo>
                    <a:cubicBezTo>
                      <a:pt x="878" y="5969"/>
                      <a:pt x="996" y="5206"/>
                      <a:pt x="1132" y="4446"/>
                    </a:cubicBezTo>
                    <a:cubicBezTo>
                      <a:pt x="1255" y="3770"/>
                      <a:pt x="1381" y="3094"/>
                      <a:pt x="1550" y="2429"/>
                    </a:cubicBezTo>
                    <a:cubicBezTo>
                      <a:pt x="1726" y="1692"/>
                      <a:pt x="1970" y="1165"/>
                      <a:pt x="2554" y="658"/>
                    </a:cubicBezTo>
                    <a:cubicBezTo>
                      <a:pt x="2834" y="429"/>
                      <a:pt x="3227" y="126"/>
                      <a:pt x="3614" y="126"/>
                    </a:cubicBezTo>
                    <a:cubicBezTo>
                      <a:pt x="3715" y="126"/>
                      <a:pt x="3815" y="146"/>
                      <a:pt x="3913" y="194"/>
                    </a:cubicBezTo>
                    <a:cubicBezTo>
                      <a:pt x="4475" y="517"/>
                      <a:pt x="4644" y="1251"/>
                      <a:pt x="4781" y="1842"/>
                    </a:cubicBezTo>
                    <a:cubicBezTo>
                      <a:pt x="4960" y="2782"/>
                      <a:pt x="4971" y="3753"/>
                      <a:pt x="4832" y="4699"/>
                    </a:cubicBezTo>
                    <a:cubicBezTo>
                      <a:pt x="4753" y="5267"/>
                      <a:pt x="4643" y="5833"/>
                      <a:pt x="4480" y="6384"/>
                    </a:cubicBezTo>
                    <a:cubicBezTo>
                      <a:pt x="4276" y="7049"/>
                      <a:pt x="4000" y="7689"/>
                      <a:pt x="3690" y="8311"/>
                    </a:cubicBezTo>
                    <a:cubicBezTo>
                      <a:pt x="3451" y="8751"/>
                      <a:pt x="3167" y="9167"/>
                      <a:pt x="2908" y="9595"/>
                    </a:cubicBezTo>
                    <a:cubicBezTo>
                      <a:pt x="2557" y="10176"/>
                      <a:pt x="2227" y="10771"/>
                      <a:pt x="1897" y="11364"/>
                    </a:cubicBezTo>
                    <a:cubicBezTo>
                      <a:pt x="1885" y="11385"/>
                      <a:pt x="1875" y="11406"/>
                      <a:pt x="1863" y="11428"/>
                    </a:cubicBezTo>
                    <a:lnTo>
                      <a:pt x="2012" y="11428"/>
                    </a:lnTo>
                    <a:cubicBezTo>
                      <a:pt x="2234" y="11023"/>
                      <a:pt x="2457" y="10617"/>
                      <a:pt x="2690" y="10218"/>
                    </a:cubicBezTo>
                    <a:cubicBezTo>
                      <a:pt x="3016" y="9630"/>
                      <a:pt x="3403" y="9077"/>
                      <a:pt x="3734" y="8492"/>
                    </a:cubicBezTo>
                    <a:cubicBezTo>
                      <a:pt x="3977" y="8054"/>
                      <a:pt x="4173" y="7588"/>
                      <a:pt x="4359" y="7123"/>
                    </a:cubicBezTo>
                    <a:cubicBezTo>
                      <a:pt x="4631" y="6439"/>
                      <a:pt x="4800" y="5720"/>
                      <a:pt x="4918" y="4995"/>
                    </a:cubicBezTo>
                    <a:cubicBezTo>
                      <a:pt x="5024" y="4337"/>
                      <a:pt x="5079" y="3672"/>
                      <a:pt x="5045" y="3007"/>
                    </a:cubicBezTo>
                    <a:cubicBezTo>
                      <a:pt x="4983" y="1613"/>
                      <a:pt x="4582" y="0"/>
                      <a:pt x="360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" name="Google Shape;58;p3"/>
              <p:cNvSpPr/>
              <p:nvPr/>
            </p:nvSpPr>
            <p:spPr>
              <a:xfrm>
                <a:off x="1596175" y="1739775"/>
                <a:ext cx="155100" cy="482625"/>
              </a:xfrm>
              <a:custGeom>
                <a:avLst/>
                <a:gdLst/>
                <a:ahLst/>
                <a:cxnLst/>
                <a:rect l="l" t="t" r="r" b="b"/>
                <a:pathLst>
                  <a:path w="6204" h="19305" extrusionOk="0">
                    <a:moveTo>
                      <a:pt x="2918" y="130"/>
                    </a:moveTo>
                    <a:cubicBezTo>
                      <a:pt x="2955" y="130"/>
                      <a:pt x="2991" y="132"/>
                      <a:pt x="3027" y="135"/>
                    </a:cubicBezTo>
                    <a:cubicBezTo>
                      <a:pt x="3167" y="169"/>
                      <a:pt x="3296" y="262"/>
                      <a:pt x="3393" y="367"/>
                    </a:cubicBezTo>
                    <a:cubicBezTo>
                      <a:pt x="3704" y="771"/>
                      <a:pt x="3772" y="1306"/>
                      <a:pt x="3886" y="1792"/>
                    </a:cubicBezTo>
                    <a:cubicBezTo>
                      <a:pt x="3908" y="1899"/>
                      <a:pt x="3928" y="2011"/>
                      <a:pt x="3944" y="2119"/>
                    </a:cubicBezTo>
                    <a:cubicBezTo>
                      <a:pt x="3949" y="2150"/>
                      <a:pt x="3975" y="2175"/>
                      <a:pt x="4007" y="2175"/>
                    </a:cubicBezTo>
                    <a:cubicBezTo>
                      <a:pt x="4104" y="2172"/>
                      <a:pt x="4082" y="1973"/>
                      <a:pt x="4104" y="1901"/>
                    </a:cubicBezTo>
                    <a:cubicBezTo>
                      <a:pt x="4170" y="1519"/>
                      <a:pt x="4226" y="1138"/>
                      <a:pt x="4338" y="765"/>
                    </a:cubicBezTo>
                    <a:cubicBezTo>
                      <a:pt x="4419" y="446"/>
                      <a:pt x="4564" y="208"/>
                      <a:pt x="4811" y="208"/>
                    </a:cubicBezTo>
                    <a:cubicBezTo>
                      <a:pt x="4906" y="208"/>
                      <a:pt x="5016" y="244"/>
                      <a:pt x="5144" y="324"/>
                    </a:cubicBezTo>
                    <a:cubicBezTo>
                      <a:pt x="5732" y="755"/>
                      <a:pt x="5917" y="1742"/>
                      <a:pt x="5990" y="2431"/>
                    </a:cubicBezTo>
                    <a:cubicBezTo>
                      <a:pt x="6106" y="3431"/>
                      <a:pt x="5946" y="4500"/>
                      <a:pt x="5350" y="5333"/>
                    </a:cubicBezTo>
                    <a:cubicBezTo>
                      <a:pt x="5325" y="5341"/>
                      <a:pt x="5305" y="5364"/>
                      <a:pt x="5304" y="5392"/>
                    </a:cubicBezTo>
                    <a:cubicBezTo>
                      <a:pt x="5285" y="5424"/>
                      <a:pt x="5256" y="5453"/>
                      <a:pt x="5228" y="5479"/>
                    </a:cubicBezTo>
                    <a:cubicBezTo>
                      <a:pt x="4848" y="5787"/>
                      <a:pt x="4365" y="5925"/>
                      <a:pt x="3879" y="5965"/>
                    </a:cubicBezTo>
                    <a:cubicBezTo>
                      <a:pt x="3815" y="5970"/>
                      <a:pt x="3751" y="5972"/>
                      <a:pt x="3686" y="5972"/>
                    </a:cubicBezTo>
                    <a:cubicBezTo>
                      <a:pt x="3124" y="5972"/>
                      <a:pt x="2570" y="5788"/>
                      <a:pt x="2069" y="5534"/>
                    </a:cubicBezTo>
                    <a:cubicBezTo>
                      <a:pt x="1247" y="5140"/>
                      <a:pt x="629" y="4549"/>
                      <a:pt x="335" y="3670"/>
                    </a:cubicBezTo>
                    <a:cubicBezTo>
                      <a:pt x="139" y="3125"/>
                      <a:pt x="144" y="2513"/>
                      <a:pt x="289" y="1953"/>
                    </a:cubicBezTo>
                    <a:cubicBezTo>
                      <a:pt x="370" y="1608"/>
                      <a:pt x="468" y="1262"/>
                      <a:pt x="700" y="983"/>
                    </a:cubicBezTo>
                    <a:cubicBezTo>
                      <a:pt x="759" y="905"/>
                      <a:pt x="838" y="876"/>
                      <a:pt x="921" y="876"/>
                    </a:cubicBezTo>
                    <a:cubicBezTo>
                      <a:pt x="1016" y="876"/>
                      <a:pt x="1116" y="913"/>
                      <a:pt x="1199" y="961"/>
                    </a:cubicBezTo>
                    <a:cubicBezTo>
                      <a:pt x="1682" y="1221"/>
                      <a:pt x="1812" y="1814"/>
                      <a:pt x="1975" y="2297"/>
                    </a:cubicBezTo>
                    <a:cubicBezTo>
                      <a:pt x="2020" y="2429"/>
                      <a:pt x="2042" y="2570"/>
                      <a:pt x="2104" y="2694"/>
                    </a:cubicBezTo>
                    <a:cubicBezTo>
                      <a:pt x="2115" y="2715"/>
                      <a:pt x="2137" y="2726"/>
                      <a:pt x="2159" y="2726"/>
                    </a:cubicBezTo>
                    <a:cubicBezTo>
                      <a:pt x="2183" y="2726"/>
                      <a:pt x="2208" y="2713"/>
                      <a:pt x="2218" y="2687"/>
                    </a:cubicBezTo>
                    <a:cubicBezTo>
                      <a:pt x="2224" y="2670"/>
                      <a:pt x="2231" y="2653"/>
                      <a:pt x="2235" y="2634"/>
                    </a:cubicBezTo>
                    <a:cubicBezTo>
                      <a:pt x="2268" y="2180"/>
                      <a:pt x="2241" y="1722"/>
                      <a:pt x="2263" y="1267"/>
                    </a:cubicBezTo>
                    <a:cubicBezTo>
                      <a:pt x="2294" y="944"/>
                      <a:pt x="2253" y="571"/>
                      <a:pt x="2468" y="302"/>
                    </a:cubicBezTo>
                    <a:cubicBezTo>
                      <a:pt x="2579" y="171"/>
                      <a:pt x="2751" y="130"/>
                      <a:pt x="2918" y="130"/>
                    </a:cubicBezTo>
                    <a:close/>
                    <a:moveTo>
                      <a:pt x="2902" y="1"/>
                    </a:moveTo>
                    <a:cubicBezTo>
                      <a:pt x="2688" y="1"/>
                      <a:pt x="2470" y="79"/>
                      <a:pt x="2342" y="253"/>
                    </a:cubicBezTo>
                    <a:cubicBezTo>
                      <a:pt x="2170" y="482"/>
                      <a:pt x="2169" y="782"/>
                      <a:pt x="2146" y="1055"/>
                    </a:cubicBezTo>
                    <a:cubicBezTo>
                      <a:pt x="2119" y="1483"/>
                      <a:pt x="2126" y="1913"/>
                      <a:pt x="2122" y="2341"/>
                    </a:cubicBezTo>
                    <a:cubicBezTo>
                      <a:pt x="1939" y="1788"/>
                      <a:pt x="1788" y="1093"/>
                      <a:pt x="1211" y="825"/>
                    </a:cubicBezTo>
                    <a:cubicBezTo>
                      <a:pt x="1120" y="779"/>
                      <a:pt x="1019" y="745"/>
                      <a:pt x="918" y="745"/>
                    </a:cubicBezTo>
                    <a:cubicBezTo>
                      <a:pt x="881" y="745"/>
                      <a:pt x="843" y="750"/>
                      <a:pt x="806" y="760"/>
                    </a:cubicBezTo>
                    <a:cubicBezTo>
                      <a:pt x="243" y="978"/>
                      <a:pt x="0" y="2465"/>
                      <a:pt x="64" y="3011"/>
                    </a:cubicBezTo>
                    <a:cubicBezTo>
                      <a:pt x="139" y="3800"/>
                      <a:pt x="525" y="4567"/>
                      <a:pt x="1129" y="5084"/>
                    </a:cubicBezTo>
                    <a:lnTo>
                      <a:pt x="1130" y="5084"/>
                    </a:lnTo>
                    <a:cubicBezTo>
                      <a:pt x="1754" y="5581"/>
                      <a:pt x="2507" y="5953"/>
                      <a:pt x="3301" y="6074"/>
                    </a:cubicBezTo>
                    <a:cubicBezTo>
                      <a:pt x="3339" y="6079"/>
                      <a:pt x="3378" y="6080"/>
                      <a:pt x="3416" y="6084"/>
                    </a:cubicBezTo>
                    <a:cubicBezTo>
                      <a:pt x="3408" y="8279"/>
                      <a:pt x="3487" y="10472"/>
                      <a:pt x="3525" y="12666"/>
                    </a:cubicBezTo>
                    <a:cubicBezTo>
                      <a:pt x="3543" y="13835"/>
                      <a:pt x="3539" y="15003"/>
                      <a:pt x="3576" y="16172"/>
                    </a:cubicBezTo>
                    <a:cubicBezTo>
                      <a:pt x="3603" y="17119"/>
                      <a:pt x="3676" y="18065"/>
                      <a:pt x="3730" y="19010"/>
                    </a:cubicBezTo>
                    <a:cubicBezTo>
                      <a:pt x="3735" y="19109"/>
                      <a:pt x="3740" y="19207"/>
                      <a:pt x="3744" y="19305"/>
                    </a:cubicBezTo>
                    <a:lnTo>
                      <a:pt x="3875" y="19305"/>
                    </a:lnTo>
                    <a:cubicBezTo>
                      <a:pt x="3846" y="18708"/>
                      <a:pt x="3796" y="18111"/>
                      <a:pt x="3766" y="17515"/>
                    </a:cubicBezTo>
                    <a:cubicBezTo>
                      <a:pt x="3693" y="16349"/>
                      <a:pt x="3675" y="15181"/>
                      <a:pt x="3668" y="14014"/>
                    </a:cubicBezTo>
                    <a:cubicBezTo>
                      <a:pt x="3651" y="11374"/>
                      <a:pt x="3534" y="8735"/>
                      <a:pt x="3543" y="6095"/>
                    </a:cubicBezTo>
                    <a:lnTo>
                      <a:pt x="3543" y="6095"/>
                    </a:lnTo>
                    <a:cubicBezTo>
                      <a:pt x="3587" y="6097"/>
                      <a:pt x="3632" y="6098"/>
                      <a:pt x="3676" y="6098"/>
                    </a:cubicBezTo>
                    <a:cubicBezTo>
                      <a:pt x="3808" y="6098"/>
                      <a:pt x="3940" y="6089"/>
                      <a:pt x="4071" y="6072"/>
                    </a:cubicBezTo>
                    <a:cubicBezTo>
                      <a:pt x="4076" y="6211"/>
                      <a:pt x="4081" y="6350"/>
                      <a:pt x="4084" y="6489"/>
                    </a:cubicBezTo>
                    <a:cubicBezTo>
                      <a:pt x="4116" y="7767"/>
                      <a:pt x="4092" y="9046"/>
                      <a:pt x="4122" y="10324"/>
                    </a:cubicBezTo>
                    <a:cubicBezTo>
                      <a:pt x="4155" y="11460"/>
                      <a:pt x="4179" y="12597"/>
                      <a:pt x="4199" y="13733"/>
                    </a:cubicBezTo>
                    <a:cubicBezTo>
                      <a:pt x="4268" y="15416"/>
                      <a:pt x="4340" y="17098"/>
                      <a:pt x="4295" y="18782"/>
                    </a:cubicBezTo>
                    <a:cubicBezTo>
                      <a:pt x="4295" y="18955"/>
                      <a:pt x="4293" y="19130"/>
                      <a:pt x="4290" y="19305"/>
                    </a:cubicBezTo>
                    <a:lnTo>
                      <a:pt x="4419" y="19305"/>
                    </a:lnTo>
                    <a:cubicBezTo>
                      <a:pt x="4419" y="18641"/>
                      <a:pt x="4447" y="17976"/>
                      <a:pt x="4436" y="17312"/>
                    </a:cubicBezTo>
                    <a:cubicBezTo>
                      <a:pt x="4435" y="15813"/>
                      <a:pt x="4325" y="14318"/>
                      <a:pt x="4311" y="12821"/>
                    </a:cubicBezTo>
                    <a:cubicBezTo>
                      <a:pt x="4295" y="11703"/>
                      <a:pt x="4245" y="10585"/>
                      <a:pt x="4236" y="9466"/>
                    </a:cubicBezTo>
                    <a:cubicBezTo>
                      <a:pt x="4229" y="8329"/>
                      <a:pt x="4236" y="7191"/>
                      <a:pt x="4197" y="6055"/>
                    </a:cubicBezTo>
                    <a:cubicBezTo>
                      <a:pt x="4516" y="5999"/>
                      <a:pt x="4823" y="5892"/>
                      <a:pt x="5100" y="5727"/>
                    </a:cubicBezTo>
                    <a:cubicBezTo>
                      <a:pt x="5333" y="5690"/>
                      <a:pt x="5653" y="5113"/>
                      <a:pt x="5756" y="4897"/>
                    </a:cubicBezTo>
                    <a:cubicBezTo>
                      <a:pt x="6091" y="4191"/>
                      <a:pt x="6204" y="3399"/>
                      <a:pt x="6133" y="2624"/>
                    </a:cubicBezTo>
                    <a:cubicBezTo>
                      <a:pt x="6101" y="2170"/>
                      <a:pt x="6038" y="1715"/>
                      <a:pt x="5891" y="1283"/>
                    </a:cubicBezTo>
                    <a:cubicBezTo>
                      <a:pt x="5766" y="916"/>
                      <a:pt x="5604" y="536"/>
                      <a:pt x="5300" y="281"/>
                    </a:cubicBezTo>
                    <a:cubicBezTo>
                      <a:pt x="5167" y="166"/>
                      <a:pt x="4985" y="82"/>
                      <a:pt x="4807" y="82"/>
                    </a:cubicBezTo>
                    <a:cubicBezTo>
                      <a:pt x="4710" y="82"/>
                      <a:pt x="4614" y="108"/>
                      <a:pt x="4528" y="167"/>
                    </a:cubicBezTo>
                    <a:cubicBezTo>
                      <a:pt x="4168" y="451"/>
                      <a:pt x="4106" y="1258"/>
                      <a:pt x="4009" y="1695"/>
                    </a:cubicBezTo>
                    <a:cubicBezTo>
                      <a:pt x="3996" y="1694"/>
                      <a:pt x="3987" y="1650"/>
                      <a:pt x="3980" y="1618"/>
                    </a:cubicBezTo>
                    <a:cubicBezTo>
                      <a:pt x="3882" y="1187"/>
                      <a:pt x="3797" y="732"/>
                      <a:pt x="3550" y="358"/>
                    </a:cubicBezTo>
                    <a:cubicBezTo>
                      <a:pt x="3440" y="208"/>
                      <a:pt x="3286" y="88"/>
                      <a:pt x="3110" y="26"/>
                    </a:cubicBezTo>
                    <a:cubicBezTo>
                      <a:pt x="3044" y="9"/>
                      <a:pt x="2973" y="1"/>
                      <a:pt x="290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" name="Google Shape;59;p3"/>
              <p:cNvSpPr/>
              <p:nvPr/>
            </p:nvSpPr>
            <p:spPr>
              <a:xfrm>
                <a:off x="1529875" y="1993000"/>
                <a:ext cx="117600" cy="229400"/>
              </a:xfrm>
              <a:custGeom>
                <a:avLst/>
                <a:gdLst/>
                <a:ahLst/>
                <a:cxnLst/>
                <a:rect l="l" t="t" r="r" b="b"/>
                <a:pathLst>
                  <a:path w="4704" h="9176" extrusionOk="0">
                    <a:moveTo>
                      <a:pt x="1980" y="4269"/>
                    </a:moveTo>
                    <a:lnTo>
                      <a:pt x="1980" y="4269"/>
                    </a:lnTo>
                    <a:cubicBezTo>
                      <a:pt x="1981" y="4271"/>
                      <a:pt x="1982" y="4273"/>
                      <a:pt x="1983" y="4275"/>
                    </a:cubicBezTo>
                    <a:cubicBezTo>
                      <a:pt x="1982" y="4273"/>
                      <a:pt x="1981" y="4271"/>
                      <a:pt x="1980" y="4269"/>
                    </a:cubicBezTo>
                    <a:close/>
                    <a:moveTo>
                      <a:pt x="2429" y="4880"/>
                    </a:moveTo>
                    <a:cubicBezTo>
                      <a:pt x="2430" y="4880"/>
                      <a:pt x="2430" y="4881"/>
                      <a:pt x="2430" y="4881"/>
                    </a:cubicBezTo>
                    <a:lnTo>
                      <a:pt x="2430" y="4881"/>
                    </a:lnTo>
                    <a:cubicBezTo>
                      <a:pt x="2431" y="4883"/>
                      <a:pt x="2432" y="4885"/>
                      <a:pt x="2433" y="4887"/>
                    </a:cubicBezTo>
                    <a:cubicBezTo>
                      <a:pt x="2432" y="4885"/>
                      <a:pt x="2431" y="4882"/>
                      <a:pt x="2429" y="4880"/>
                    </a:cubicBezTo>
                    <a:close/>
                    <a:moveTo>
                      <a:pt x="78" y="0"/>
                    </a:moveTo>
                    <a:cubicBezTo>
                      <a:pt x="39" y="0"/>
                      <a:pt x="0" y="33"/>
                      <a:pt x="14" y="81"/>
                    </a:cubicBezTo>
                    <a:cubicBezTo>
                      <a:pt x="569" y="1520"/>
                      <a:pt x="1299" y="2876"/>
                      <a:pt x="1977" y="4262"/>
                    </a:cubicBezTo>
                    <a:cubicBezTo>
                      <a:pt x="1977" y="4263"/>
                      <a:pt x="1978" y="4263"/>
                      <a:pt x="1978" y="4265"/>
                    </a:cubicBezTo>
                    <a:lnTo>
                      <a:pt x="1978" y="4265"/>
                    </a:lnTo>
                    <a:cubicBezTo>
                      <a:pt x="1978" y="4265"/>
                      <a:pt x="1978" y="4263"/>
                      <a:pt x="1977" y="4263"/>
                    </a:cubicBezTo>
                    <a:cubicBezTo>
                      <a:pt x="1978" y="4265"/>
                      <a:pt x="1979" y="4267"/>
                      <a:pt x="1980" y="4269"/>
                    </a:cubicBezTo>
                    <a:lnTo>
                      <a:pt x="1980" y="4269"/>
                    </a:lnTo>
                    <a:cubicBezTo>
                      <a:pt x="1980" y="4268"/>
                      <a:pt x="1980" y="4267"/>
                      <a:pt x="1979" y="4266"/>
                    </a:cubicBezTo>
                    <a:lnTo>
                      <a:pt x="1979" y="4266"/>
                    </a:lnTo>
                    <a:cubicBezTo>
                      <a:pt x="2089" y="4486"/>
                      <a:pt x="2202" y="4711"/>
                      <a:pt x="2315" y="4938"/>
                    </a:cubicBezTo>
                    <a:lnTo>
                      <a:pt x="2315" y="4938"/>
                    </a:lnTo>
                    <a:cubicBezTo>
                      <a:pt x="2315" y="4938"/>
                      <a:pt x="2315" y="4938"/>
                      <a:pt x="2316" y="4939"/>
                    </a:cubicBezTo>
                    <a:lnTo>
                      <a:pt x="2316" y="4939"/>
                    </a:lnTo>
                    <a:cubicBezTo>
                      <a:pt x="2315" y="4938"/>
                      <a:pt x="2315" y="4938"/>
                      <a:pt x="2315" y="4938"/>
                    </a:cubicBezTo>
                    <a:lnTo>
                      <a:pt x="2315" y="4938"/>
                    </a:lnTo>
                    <a:cubicBezTo>
                      <a:pt x="2315" y="4938"/>
                      <a:pt x="2315" y="4938"/>
                      <a:pt x="2316" y="4939"/>
                    </a:cubicBezTo>
                    <a:lnTo>
                      <a:pt x="2316" y="4939"/>
                    </a:lnTo>
                    <a:cubicBezTo>
                      <a:pt x="2316" y="4939"/>
                      <a:pt x="2316" y="4939"/>
                      <a:pt x="2316" y="4939"/>
                    </a:cubicBezTo>
                    <a:lnTo>
                      <a:pt x="2316" y="4939"/>
                    </a:lnTo>
                    <a:cubicBezTo>
                      <a:pt x="2831" y="6017"/>
                      <a:pt x="3422" y="7056"/>
                      <a:pt x="3983" y="8111"/>
                    </a:cubicBezTo>
                    <a:cubicBezTo>
                      <a:pt x="4173" y="8466"/>
                      <a:pt x="4363" y="8822"/>
                      <a:pt x="4557" y="9176"/>
                    </a:cubicBezTo>
                    <a:lnTo>
                      <a:pt x="4703" y="9176"/>
                    </a:lnTo>
                    <a:cubicBezTo>
                      <a:pt x="4396" y="8619"/>
                      <a:pt x="4099" y="8057"/>
                      <a:pt x="3799" y="7496"/>
                    </a:cubicBezTo>
                    <a:cubicBezTo>
                      <a:pt x="3323" y="6633"/>
                      <a:pt x="2857" y="5769"/>
                      <a:pt x="2430" y="4881"/>
                    </a:cubicBezTo>
                    <a:lnTo>
                      <a:pt x="2430" y="4881"/>
                    </a:lnTo>
                    <a:cubicBezTo>
                      <a:pt x="1969" y="3964"/>
                      <a:pt x="1510" y="3043"/>
                      <a:pt x="1058" y="2118"/>
                    </a:cubicBezTo>
                    <a:cubicBezTo>
                      <a:pt x="737" y="1434"/>
                      <a:pt x="399" y="756"/>
                      <a:pt x="136" y="46"/>
                    </a:cubicBezTo>
                    <a:cubicBezTo>
                      <a:pt x="127" y="14"/>
                      <a:pt x="102" y="0"/>
                      <a:pt x="7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" name="Google Shape;60;p3"/>
              <p:cNvSpPr/>
              <p:nvPr/>
            </p:nvSpPr>
            <p:spPr>
              <a:xfrm>
                <a:off x="1725625" y="1963075"/>
                <a:ext cx="84975" cy="259325"/>
              </a:xfrm>
              <a:custGeom>
                <a:avLst/>
                <a:gdLst/>
                <a:ahLst/>
                <a:cxnLst/>
                <a:rect l="l" t="t" r="r" b="b"/>
                <a:pathLst>
                  <a:path w="3399" h="10373" extrusionOk="0">
                    <a:moveTo>
                      <a:pt x="1624" y="6187"/>
                    </a:moveTo>
                    <a:lnTo>
                      <a:pt x="1624" y="6187"/>
                    </a:lnTo>
                    <a:cubicBezTo>
                      <a:pt x="1624" y="6188"/>
                      <a:pt x="1623" y="6189"/>
                      <a:pt x="1623" y="6189"/>
                    </a:cubicBezTo>
                    <a:lnTo>
                      <a:pt x="1623" y="6189"/>
                    </a:lnTo>
                    <a:cubicBezTo>
                      <a:pt x="1623" y="6189"/>
                      <a:pt x="1624" y="6189"/>
                      <a:pt x="1624" y="6188"/>
                    </a:cubicBezTo>
                    <a:lnTo>
                      <a:pt x="1624" y="6187"/>
                    </a:lnTo>
                    <a:close/>
                    <a:moveTo>
                      <a:pt x="1623" y="6189"/>
                    </a:moveTo>
                    <a:cubicBezTo>
                      <a:pt x="1623" y="6190"/>
                      <a:pt x="1623" y="6190"/>
                      <a:pt x="1623" y="6190"/>
                    </a:cubicBezTo>
                    <a:cubicBezTo>
                      <a:pt x="1623" y="6190"/>
                      <a:pt x="1623" y="6190"/>
                      <a:pt x="1623" y="6189"/>
                    </a:cubicBezTo>
                    <a:close/>
                    <a:moveTo>
                      <a:pt x="3317" y="0"/>
                    </a:moveTo>
                    <a:cubicBezTo>
                      <a:pt x="3294" y="0"/>
                      <a:pt x="3271" y="12"/>
                      <a:pt x="3259" y="37"/>
                    </a:cubicBezTo>
                    <a:cubicBezTo>
                      <a:pt x="3234" y="107"/>
                      <a:pt x="3225" y="181"/>
                      <a:pt x="3206" y="251"/>
                    </a:cubicBezTo>
                    <a:cubicBezTo>
                      <a:pt x="2712" y="2444"/>
                      <a:pt x="2063" y="4600"/>
                      <a:pt x="1301" y="6714"/>
                    </a:cubicBezTo>
                    <a:cubicBezTo>
                      <a:pt x="1062" y="7393"/>
                      <a:pt x="789" y="8060"/>
                      <a:pt x="547" y="8737"/>
                    </a:cubicBezTo>
                    <a:cubicBezTo>
                      <a:pt x="357" y="9276"/>
                      <a:pt x="179" y="9827"/>
                      <a:pt x="0" y="10373"/>
                    </a:cubicBezTo>
                    <a:lnTo>
                      <a:pt x="135" y="10373"/>
                    </a:lnTo>
                    <a:cubicBezTo>
                      <a:pt x="268" y="9964"/>
                      <a:pt x="405" y="9556"/>
                      <a:pt x="539" y="9149"/>
                    </a:cubicBezTo>
                    <a:cubicBezTo>
                      <a:pt x="880" y="8157"/>
                      <a:pt x="1284" y="7180"/>
                      <a:pt x="1624" y="6186"/>
                    </a:cubicBezTo>
                    <a:lnTo>
                      <a:pt x="1624" y="6187"/>
                    </a:lnTo>
                    <a:lnTo>
                      <a:pt x="1624" y="6187"/>
                    </a:lnTo>
                    <a:cubicBezTo>
                      <a:pt x="2324" y="4190"/>
                      <a:pt x="2911" y="2152"/>
                      <a:pt x="3377" y="88"/>
                    </a:cubicBezTo>
                    <a:cubicBezTo>
                      <a:pt x="3398" y="35"/>
                      <a:pt x="3358" y="0"/>
                      <a:pt x="331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5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5"/>
          <p:cNvSpPr txBox="1">
            <a:spLocks noGrp="1"/>
          </p:cNvSpPr>
          <p:nvPr>
            <p:ph type="subTitle" idx="1"/>
          </p:nvPr>
        </p:nvSpPr>
        <p:spPr>
          <a:xfrm>
            <a:off x="5055279" y="2152235"/>
            <a:ext cx="2505600" cy="1197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400"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88" name="Google Shape;88;p5"/>
          <p:cNvSpPr txBox="1">
            <a:spLocks noGrp="1"/>
          </p:cNvSpPr>
          <p:nvPr>
            <p:ph type="subTitle" idx="2"/>
          </p:nvPr>
        </p:nvSpPr>
        <p:spPr>
          <a:xfrm>
            <a:off x="1583300" y="2152235"/>
            <a:ext cx="2505600" cy="1197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400"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89" name="Google Shape;89;p5"/>
          <p:cNvSpPr txBox="1">
            <a:spLocks noGrp="1"/>
          </p:cNvSpPr>
          <p:nvPr>
            <p:ph type="subTitle" idx="3"/>
          </p:nvPr>
        </p:nvSpPr>
        <p:spPr>
          <a:xfrm>
            <a:off x="5055275" y="1880601"/>
            <a:ext cx="2505600" cy="394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 b="1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 b="1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 b="1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 b="1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 b="1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 b="1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 b="1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 b="1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 b="1"/>
            </a:lvl9pPr>
          </a:lstStyle>
          <a:p>
            <a:endParaRPr/>
          </a:p>
        </p:txBody>
      </p:sp>
      <p:sp>
        <p:nvSpPr>
          <p:cNvPr id="90" name="Google Shape;90;p5"/>
          <p:cNvSpPr txBox="1">
            <a:spLocks noGrp="1"/>
          </p:cNvSpPr>
          <p:nvPr>
            <p:ph type="subTitle" idx="4"/>
          </p:nvPr>
        </p:nvSpPr>
        <p:spPr>
          <a:xfrm>
            <a:off x="1583300" y="1880601"/>
            <a:ext cx="2505600" cy="394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 b="1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 b="1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 b="1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 b="1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 b="1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 b="1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 b="1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 b="1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 b="1"/>
            </a:lvl9pPr>
          </a:lstStyle>
          <a:p>
            <a:endParaRPr/>
          </a:p>
        </p:txBody>
      </p:sp>
      <p:grpSp>
        <p:nvGrpSpPr>
          <p:cNvPr id="91" name="Google Shape;91;p5"/>
          <p:cNvGrpSpPr/>
          <p:nvPr/>
        </p:nvGrpSpPr>
        <p:grpSpPr>
          <a:xfrm>
            <a:off x="-7679" y="129753"/>
            <a:ext cx="9082681" cy="5011178"/>
            <a:chOff x="-7679" y="129753"/>
            <a:chExt cx="9082681" cy="5011178"/>
          </a:xfrm>
        </p:grpSpPr>
        <p:sp>
          <p:nvSpPr>
            <p:cNvPr id="92" name="Google Shape;92;p5"/>
            <p:cNvSpPr/>
            <p:nvPr/>
          </p:nvSpPr>
          <p:spPr>
            <a:xfrm flipH="1">
              <a:off x="3576857" y="178255"/>
              <a:ext cx="161390" cy="190288"/>
            </a:xfrm>
            <a:custGeom>
              <a:avLst/>
              <a:gdLst/>
              <a:ahLst/>
              <a:cxnLst/>
              <a:rect l="l" t="t" r="r" b="b"/>
              <a:pathLst>
                <a:path w="2340" h="2759" extrusionOk="0">
                  <a:moveTo>
                    <a:pt x="1481" y="1"/>
                  </a:moveTo>
                  <a:cubicBezTo>
                    <a:pt x="1436" y="1"/>
                    <a:pt x="1417" y="66"/>
                    <a:pt x="1411" y="110"/>
                  </a:cubicBezTo>
                  <a:cubicBezTo>
                    <a:pt x="1396" y="170"/>
                    <a:pt x="1381" y="231"/>
                    <a:pt x="1372" y="293"/>
                  </a:cubicBezTo>
                  <a:cubicBezTo>
                    <a:pt x="1350" y="421"/>
                    <a:pt x="1320" y="548"/>
                    <a:pt x="1287" y="674"/>
                  </a:cubicBezTo>
                  <a:cubicBezTo>
                    <a:pt x="1263" y="759"/>
                    <a:pt x="1238" y="844"/>
                    <a:pt x="1215" y="929"/>
                  </a:cubicBezTo>
                  <a:cubicBezTo>
                    <a:pt x="1053" y="659"/>
                    <a:pt x="901" y="381"/>
                    <a:pt x="781" y="87"/>
                  </a:cubicBezTo>
                  <a:cubicBezTo>
                    <a:pt x="783" y="35"/>
                    <a:pt x="746" y="9"/>
                    <a:pt x="707" y="9"/>
                  </a:cubicBezTo>
                  <a:cubicBezTo>
                    <a:pt x="668" y="9"/>
                    <a:pt x="627" y="36"/>
                    <a:pt x="629" y="88"/>
                  </a:cubicBezTo>
                  <a:cubicBezTo>
                    <a:pt x="774" y="440"/>
                    <a:pt x="950" y="781"/>
                    <a:pt x="1140" y="1115"/>
                  </a:cubicBezTo>
                  <a:cubicBezTo>
                    <a:pt x="1135" y="1118"/>
                    <a:pt x="1129" y="1122"/>
                    <a:pt x="1123" y="1125"/>
                  </a:cubicBezTo>
                  <a:cubicBezTo>
                    <a:pt x="811" y="1011"/>
                    <a:pt x="502" y="833"/>
                    <a:pt x="189" y="771"/>
                  </a:cubicBezTo>
                  <a:lnTo>
                    <a:pt x="189" y="771"/>
                  </a:lnTo>
                  <a:cubicBezTo>
                    <a:pt x="0" y="937"/>
                    <a:pt x="668" y="1035"/>
                    <a:pt x="765" y="1110"/>
                  </a:cubicBezTo>
                  <a:cubicBezTo>
                    <a:pt x="836" y="1142"/>
                    <a:pt x="906" y="1173"/>
                    <a:pt x="978" y="1204"/>
                  </a:cubicBezTo>
                  <a:cubicBezTo>
                    <a:pt x="804" y="1298"/>
                    <a:pt x="629" y="1389"/>
                    <a:pt x="457" y="1486"/>
                  </a:cubicBezTo>
                  <a:cubicBezTo>
                    <a:pt x="389" y="1537"/>
                    <a:pt x="209" y="1569"/>
                    <a:pt x="276" y="1686"/>
                  </a:cubicBezTo>
                  <a:cubicBezTo>
                    <a:pt x="288" y="1704"/>
                    <a:pt x="310" y="1714"/>
                    <a:pt x="332" y="1714"/>
                  </a:cubicBezTo>
                  <a:cubicBezTo>
                    <a:pt x="344" y="1714"/>
                    <a:pt x="357" y="1711"/>
                    <a:pt x="367" y="1704"/>
                  </a:cubicBezTo>
                  <a:cubicBezTo>
                    <a:pt x="611" y="1559"/>
                    <a:pt x="863" y="1426"/>
                    <a:pt x="1117" y="1298"/>
                  </a:cubicBezTo>
                  <a:lnTo>
                    <a:pt x="1117" y="1298"/>
                  </a:lnTo>
                  <a:cubicBezTo>
                    <a:pt x="1095" y="1385"/>
                    <a:pt x="1072" y="1471"/>
                    <a:pt x="1052" y="1558"/>
                  </a:cubicBezTo>
                  <a:cubicBezTo>
                    <a:pt x="969" y="1921"/>
                    <a:pt x="878" y="2283"/>
                    <a:pt x="814" y="2649"/>
                  </a:cubicBezTo>
                  <a:cubicBezTo>
                    <a:pt x="806" y="2699"/>
                    <a:pt x="842" y="2751"/>
                    <a:pt x="893" y="2758"/>
                  </a:cubicBezTo>
                  <a:cubicBezTo>
                    <a:pt x="897" y="2758"/>
                    <a:pt x="901" y="2759"/>
                    <a:pt x="906" y="2759"/>
                  </a:cubicBezTo>
                  <a:cubicBezTo>
                    <a:pt x="951" y="2759"/>
                    <a:pt x="988" y="2721"/>
                    <a:pt x="994" y="2676"/>
                  </a:cubicBezTo>
                  <a:cubicBezTo>
                    <a:pt x="1008" y="2589"/>
                    <a:pt x="1024" y="2504"/>
                    <a:pt x="1040" y="2419"/>
                  </a:cubicBezTo>
                  <a:cubicBezTo>
                    <a:pt x="1067" y="2280"/>
                    <a:pt x="1097" y="2131"/>
                    <a:pt x="1128" y="1981"/>
                  </a:cubicBezTo>
                  <a:cubicBezTo>
                    <a:pt x="1173" y="1766"/>
                    <a:pt x="1222" y="1552"/>
                    <a:pt x="1270" y="1337"/>
                  </a:cubicBezTo>
                  <a:cubicBezTo>
                    <a:pt x="1437" y="1622"/>
                    <a:pt x="1610" y="1903"/>
                    <a:pt x="1778" y="2184"/>
                  </a:cubicBezTo>
                  <a:cubicBezTo>
                    <a:pt x="1794" y="2209"/>
                    <a:pt x="1820" y="2221"/>
                    <a:pt x="1846" y="2221"/>
                  </a:cubicBezTo>
                  <a:cubicBezTo>
                    <a:pt x="1891" y="2221"/>
                    <a:pt x="1938" y="2187"/>
                    <a:pt x="1942" y="2136"/>
                  </a:cubicBezTo>
                  <a:cubicBezTo>
                    <a:pt x="1889" y="1943"/>
                    <a:pt x="1726" y="1782"/>
                    <a:pt x="1630" y="1596"/>
                  </a:cubicBezTo>
                  <a:cubicBezTo>
                    <a:pt x="1600" y="1547"/>
                    <a:pt x="1569" y="1499"/>
                    <a:pt x="1538" y="1450"/>
                  </a:cubicBezTo>
                  <a:lnTo>
                    <a:pt x="1538" y="1450"/>
                  </a:lnTo>
                  <a:cubicBezTo>
                    <a:pt x="1751" y="1543"/>
                    <a:pt x="1966" y="1631"/>
                    <a:pt x="2185" y="1709"/>
                  </a:cubicBezTo>
                  <a:cubicBezTo>
                    <a:pt x="2193" y="1711"/>
                    <a:pt x="2202" y="1712"/>
                    <a:pt x="2210" y="1712"/>
                  </a:cubicBezTo>
                  <a:cubicBezTo>
                    <a:pt x="2295" y="1712"/>
                    <a:pt x="2322" y="1567"/>
                    <a:pt x="2229" y="1540"/>
                  </a:cubicBezTo>
                  <a:cubicBezTo>
                    <a:pt x="1950" y="1441"/>
                    <a:pt x="1674" y="1333"/>
                    <a:pt x="1397" y="1227"/>
                  </a:cubicBezTo>
                  <a:cubicBezTo>
                    <a:pt x="1387" y="1210"/>
                    <a:pt x="1376" y="1192"/>
                    <a:pt x="1365" y="1175"/>
                  </a:cubicBezTo>
                  <a:cubicBezTo>
                    <a:pt x="1663" y="1032"/>
                    <a:pt x="1963" y="897"/>
                    <a:pt x="2268" y="768"/>
                  </a:cubicBezTo>
                  <a:cubicBezTo>
                    <a:pt x="2339" y="739"/>
                    <a:pt x="2338" y="624"/>
                    <a:pt x="2268" y="594"/>
                  </a:cubicBezTo>
                  <a:cubicBezTo>
                    <a:pt x="1944" y="655"/>
                    <a:pt x="1641" y="851"/>
                    <a:pt x="1339" y="1012"/>
                  </a:cubicBezTo>
                  <a:cubicBezTo>
                    <a:pt x="1368" y="873"/>
                    <a:pt x="1395" y="733"/>
                    <a:pt x="1418" y="592"/>
                  </a:cubicBezTo>
                  <a:cubicBezTo>
                    <a:pt x="1444" y="467"/>
                    <a:pt x="1476" y="339"/>
                    <a:pt x="1505" y="215"/>
                  </a:cubicBezTo>
                  <a:cubicBezTo>
                    <a:pt x="1513" y="178"/>
                    <a:pt x="1521" y="141"/>
                    <a:pt x="1531" y="105"/>
                  </a:cubicBezTo>
                  <a:cubicBezTo>
                    <a:pt x="1545" y="73"/>
                    <a:pt x="1551" y="34"/>
                    <a:pt x="1513" y="10"/>
                  </a:cubicBezTo>
                  <a:cubicBezTo>
                    <a:pt x="1501" y="4"/>
                    <a:pt x="1491" y="1"/>
                    <a:pt x="148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93;p5"/>
            <p:cNvSpPr/>
            <p:nvPr/>
          </p:nvSpPr>
          <p:spPr>
            <a:xfrm flipH="1">
              <a:off x="3812099" y="129753"/>
              <a:ext cx="62487" cy="48486"/>
            </a:xfrm>
            <a:custGeom>
              <a:avLst/>
              <a:gdLst/>
              <a:ahLst/>
              <a:cxnLst/>
              <a:rect l="l" t="t" r="r" b="b"/>
              <a:pathLst>
                <a:path w="906" h="703" extrusionOk="0">
                  <a:moveTo>
                    <a:pt x="453" y="1"/>
                  </a:moveTo>
                  <a:cubicBezTo>
                    <a:pt x="2" y="1"/>
                    <a:pt x="0" y="703"/>
                    <a:pt x="453" y="703"/>
                  </a:cubicBezTo>
                  <a:cubicBezTo>
                    <a:pt x="905" y="703"/>
                    <a:pt x="905" y="1"/>
                    <a:pt x="45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94;p5"/>
            <p:cNvSpPr/>
            <p:nvPr/>
          </p:nvSpPr>
          <p:spPr>
            <a:xfrm flipH="1">
              <a:off x="8879874" y="4229212"/>
              <a:ext cx="129319" cy="147320"/>
            </a:xfrm>
            <a:custGeom>
              <a:avLst/>
              <a:gdLst/>
              <a:ahLst/>
              <a:cxnLst/>
              <a:rect l="l" t="t" r="r" b="b"/>
              <a:pathLst>
                <a:path w="1875" h="2136" extrusionOk="0">
                  <a:moveTo>
                    <a:pt x="618" y="0"/>
                  </a:moveTo>
                  <a:cubicBezTo>
                    <a:pt x="612" y="0"/>
                    <a:pt x="607" y="1"/>
                    <a:pt x="602" y="3"/>
                  </a:cubicBezTo>
                  <a:cubicBezTo>
                    <a:pt x="528" y="29"/>
                    <a:pt x="551" y="116"/>
                    <a:pt x="576" y="170"/>
                  </a:cubicBezTo>
                  <a:cubicBezTo>
                    <a:pt x="620" y="297"/>
                    <a:pt x="648" y="428"/>
                    <a:pt x="680" y="558"/>
                  </a:cubicBezTo>
                  <a:cubicBezTo>
                    <a:pt x="711" y="711"/>
                    <a:pt x="739" y="863"/>
                    <a:pt x="766" y="1016"/>
                  </a:cubicBezTo>
                  <a:cubicBezTo>
                    <a:pt x="598" y="1055"/>
                    <a:pt x="431" y="1097"/>
                    <a:pt x="260" y="1121"/>
                  </a:cubicBezTo>
                  <a:cubicBezTo>
                    <a:pt x="234" y="1124"/>
                    <a:pt x="208" y="1125"/>
                    <a:pt x="181" y="1125"/>
                  </a:cubicBezTo>
                  <a:cubicBezTo>
                    <a:pt x="141" y="1125"/>
                    <a:pt x="102" y="1122"/>
                    <a:pt x="63" y="1115"/>
                  </a:cubicBezTo>
                  <a:cubicBezTo>
                    <a:pt x="62" y="1115"/>
                    <a:pt x="61" y="1115"/>
                    <a:pt x="60" y="1115"/>
                  </a:cubicBezTo>
                  <a:cubicBezTo>
                    <a:pt x="19" y="1115"/>
                    <a:pt x="1" y="1180"/>
                    <a:pt x="40" y="1202"/>
                  </a:cubicBezTo>
                  <a:cubicBezTo>
                    <a:pt x="87" y="1205"/>
                    <a:pt x="133" y="1206"/>
                    <a:pt x="179" y="1206"/>
                  </a:cubicBezTo>
                  <a:cubicBezTo>
                    <a:pt x="359" y="1206"/>
                    <a:pt x="538" y="1185"/>
                    <a:pt x="717" y="1154"/>
                  </a:cubicBezTo>
                  <a:lnTo>
                    <a:pt x="717" y="1154"/>
                  </a:lnTo>
                  <a:cubicBezTo>
                    <a:pt x="698" y="1188"/>
                    <a:pt x="680" y="1221"/>
                    <a:pt x="662" y="1255"/>
                  </a:cubicBezTo>
                  <a:cubicBezTo>
                    <a:pt x="519" y="1520"/>
                    <a:pt x="372" y="1781"/>
                    <a:pt x="254" y="2058"/>
                  </a:cubicBezTo>
                  <a:cubicBezTo>
                    <a:pt x="242" y="2086"/>
                    <a:pt x="256" y="2120"/>
                    <a:pt x="284" y="2132"/>
                  </a:cubicBezTo>
                  <a:cubicBezTo>
                    <a:pt x="291" y="2134"/>
                    <a:pt x="298" y="2136"/>
                    <a:pt x="304" y="2136"/>
                  </a:cubicBezTo>
                  <a:cubicBezTo>
                    <a:pt x="345" y="2136"/>
                    <a:pt x="361" y="2085"/>
                    <a:pt x="375" y="2050"/>
                  </a:cubicBezTo>
                  <a:cubicBezTo>
                    <a:pt x="497" y="1783"/>
                    <a:pt x="634" y="1523"/>
                    <a:pt x="771" y="1264"/>
                  </a:cubicBezTo>
                  <a:cubicBezTo>
                    <a:pt x="780" y="1245"/>
                    <a:pt x="791" y="1227"/>
                    <a:pt x="801" y="1207"/>
                  </a:cubicBezTo>
                  <a:cubicBezTo>
                    <a:pt x="836" y="1409"/>
                    <a:pt x="870" y="1611"/>
                    <a:pt x="907" y="1813"/>
                  </a:cubicBezTo>
                  <a:cubicBezTo>
                    <a:pt x="913" y="1848"/>
                    <a:pt x="938" y="1863"/>
                    <a:pt x="963" y="1863"/>
                  </a:cubicBezTo>
                  <a:cubicBezTo>
                    <a:pt x="999" y="1863"/>
                    <a:pt x="1036" y="1834"/>
                    <a:pt x="1027" y="1788"/>
                  </a:cubicBezTo>
                  <a:cubicBezTo>
                    <a:pt x="987" y="1565"/>
                    <a:pt x="945" y="1341"/>
                    <a:pt x="905" y="1119"/>
                  </a:cubicBezTo>
                  <a:cubicBezTo>
                    <a:pt x="1203" y="1056"/>
                    <a:pt x="1501" y="979"/>
                    <a:pt x="1799" y="940"/>
                  </a:cubicBezTo>
                  <a:cubicBezTo>
                    <a:pt x="1875" y="927"/>
                    <a:pt x="1863" y="809"/>
                    <a:pt x="1792" y="809"/>
                  </a:cubicBezTo>
                  <a:cubicBezTo>
                    <a:pt x="1788" y="809"/>
                    <a:pt x="1784" y="809"/>
                    <a:pt x="1780" y="810"/>
                  </a:cubicBezTo>
                  <a:cubicBezTo>
                    <a:pt x="1546" y="848"/>
                    <a:pt x="1314" y="896"/>
                    <a:pt x="1082" y="945"/>
                  </a:cubicBezTo>
                  <a:cubicBezTo>
                    <a:pt x="1030" y="955"/>
                    <a:pt x="977" y="966"/>
                    <a:pt x="926" y="979"/>
                  </a:cubicBezTo>
                  <a:cubicBezTo>
                    <a:pt x="1024" y="805"/>
                    <a:pt x="1125" y="633"/>
                    <a:pt x="1216" y="456"/>
                  </a:cubicBezTo>
                  <a:cubicBezTo>
                    <a:pt x="1248" y="411"/>
                    <a:pt x="1278" y="364"/>
                    <a:pt x="1309" y="318"/>
                  </a:cubicBezTo>
                  <a:cubicBezTo>
                    <a:pt x="1327" y="304"/>
                    <a:pt x="1334" y="279"/>
                    <a:pt x="1322" y="260"/>
                  </a:cubicBezTo>
                  <a:cubicBezTo>
                    <a:pt x="1312" y="245"/>
                    <a:pt x="1301" y="239"/>
                    <a:pt x="1289" y="239"/>
                  </a:cubicBezTo>
                  <a:cubicBezTo>
                    <a:pt x="1267" y="239"/>
                    <a:pt x="1245" y="260"/>
                    <a:pt x="1234" y="283"/>
                  </a:cubicBezTo>
                  <a:cubicBezTo>
                    <a:pt x="1206" y="326"/>
                    <a:pt x="1180" y="371"/>
                    <a:pt x="1155" y="414"/>
                  </a:cubicBezTo>
                  <a:cubicBezTo>
                    <a:pt x="1043" y="565"/>
                    <a:pt x="950" y="727"/>
                    <a:pt x="860" y="890"/>
                  </a:cubicBezTo>
                  <a:cubicBezTo>
                    <a:pt x="815" y="683"/>
                    <a:pt x="766" y="0"/>
                    <a:pt x="61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95;p5"/>
            <p:cNvSpPr/>
            <p:nvPr/>
          </p:nvSpPr>
          <p:spPr>
            <a:xfrm flipH="1">
              <a:off x="582519" y="3902143"/>
              <a:ext cx="39589" cy="30761"/>
            </a:xfrm>
            <a:custGeom>
              <a:avLst/>
              <a:gdLst/>
              <a:ahLst/>
              <a:cxnLst/>
              <a:rect l="l" t="t" r="r" b="b"/>
              <a:pathLst>
                <a:path w="574" h="446" extrusionOk="0">
                  <a:moveTo>
                    <a:pt x="287" y="1"/>
                  </a:moveTo>
                  <a:cubicBezTo>
                    <a:pt x="1" y="1"/>
                    <a:pt x="0" y="446"/>
                    <a:pt x="287" y="446"/>
                  </a:cubicBezTo>
                  <a:cubicBezTo>
                    <a:pt x="573" y="446"/>
                    <a:pt x="573" y="1"/>
                    <a:pt x="28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96;p5"/>
            <p:cNvSpPr/>
            <p:nvPr/>
          </p:nvSpPr>
          <p:spPr>
            <a:xfrm flipH="1">
              <a:off x="8913299" y="3976115"/>
              <a:ext cx="62487" cy="48486"/>
            </a:xfrm>
            <a:custGeom>
              <a:avLst/>
              <a:gdLst/>
              <a:ahLst/>
              <a:cxnLst/>
              <a:rect l="l" t="t" r="r" b="b"/>
              <a:pathLst>
                <a:path w="906" h="703" extrusionOk="0">
                  <a:moveTo>
                    <a:pt x="453" y="1"/>
                  </a:moveTo>
                  <a:cubicBezTo>
                    <a:pt x="2" y="1"/>
                    <a:pt x="0" y="703"/>
                    <a:pt x="453" y="703"/>
                  </a:cubicBezTo>
                  <a:cubicBezTo>
                    <a:pt x="905" y="703"/>
                    <a:pt x="905" y="1"/>
                    <a:pt x="45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97;p5"/>
            <p:cNvSpPr/>
            <p:nvPr/>
          </p:nvSpPr>
          <p:spPr>
            <a:xfrm>
              <a:off x="8733429" y="4579875"/>
              <a:ext cx="254209" cy="561056"/>
            </a:xfrm>
            <a:custGeom>
              <a:avLst/>
              <a:gdLst/>
              <a:ahLst/>
              <a:cxnLst/>
              <a:rect l="l" t="t" r="r" b="b"/>
              <a:pathLst>
                <a:path w="5409" h="11938" extrusionOk="0">
                  <a:moveTo>
                    <a:pt x="4400" y="1"/>
                  </a:moveTo>
                  <a:cubicBezTo>
                    <a:pt x="4356" y="1"/>
                    <a:pt x="4312" y="7"/>
                    <a:pt x="4268" y="19"/>
                  </a:cubicBezTo>
                  <a:cubicBezTo>
                    <a:pt x="3917" y="114"/>
                    <a:pt x="3661" y="567"/>
                    <a:pt x="3539" y="829"/>
                  </a:cubicBezTo>
                  <a:cubicBezTo>
                    <a:pt x="3469" y="981"/>
                    <a:pt x="3416" y="1137"/>
                    <a:pt x="3371" y="1288"/>
                  </a:cubicBezTo>
                  <a:cubicBezTo>
                    <a:pt x="3287" y="972"/>
                    <a:pt x="3130" y="608"/>
                    <a:pt x="2880" y="478"/>
                  </a:cubicBezTo>
                  <a:cubicBezTo>
                    <a:pt x="2817" y="445"/>
                    <a:pt x="2752" y="429"/>
                    <a:pt x="2684" y="429"/>
                  </a:cubicBezTo>
                  <a:cubicBezTo>
                    <a:pt x="2604" y="429"/>
                    <a:pt x="2520" y="451"/>
                    <a:pt x="2431" y="498"/>
                  </a:cubicBezTo>
                  <a:cubicBezTo>
                    <a:pt x="2116" y="739"/>
                    <a:pt x="2030" y="1414"/>
                    <a:pt x="2027" y="1877"/>
                  </a:cubicBezTo>
                  <a:cubicBezTo>
                    <a:pt x="1838" y="1664"/>
                    <a:pt x="1558" y="1459"/>
                    <a:pt x="1239" y="1413"/>
                  </a:cubicBezTo>
                  <a:cubicBezTo>
                    <a:pt x="1198" y="1406"/>
                    <a:pt x="1157" y="1403"/>
                    <a:pt x="1116" y="1403"/>
                  </a:cubicBezTo>
                  <a:cubicBezTo>
                    <a:pt x="932" y="1403"/>
                    <a:pt x="760" y="1467"/>
                    <a:pt x="613" y="1590"/>
                  </a:cubicBezTo>
                  <a:cubicBezTo>
                    <a:pt x="320" y="1850"/>
                    <a:pt x="125" y="2183"/>
                    <a:pt x="63" y="2529"/>
                  </a:cubicBezTo>
                  <a:cubicBezTo>
                    <a:pt x="0" y="2920"/>
                    <a:pt x="34" y="3342"/>
                    <a:pt x="171" y="3902"/>
                  </a:cubicBezTo>
                  <a:cubicBezTo>
                    <a:pt x="400" y="4797"/>
                    <a:pt x="1016" y="5293"/>
                    <a:pt x="1863" y="5293"/>
                  </a:cubicBezTo>
                  <a:cubicBezTo>
                    <a:pt x="1995" y="5293"/>
                    <a:pt x="2132" y="5281"/>
                    <a:pt x="2274" y="5257"/>
                  </a:cubicBezTo>
                  <a:cubicBezTo>
                    <a:pt x="2289" y="5543"/>
                    <a:pt x="2302" y="5827"/>
                    <a:pt x="2313" y="6113"/>
                  </a:cubicBezTo>
                  <a:cubicBezTo>
                    <a:pt x="2334" y="6627"/>
                    <a:pt x="2357" y="7158"/>
                    <a:pt x="2400" y="7683"/>
                  </a:cubicBezTo>
                  <a:cubicBezTo>
                    <a:pt x="2435" y="8463"/>
                    <a:pt x="2457" y="9256"/>
                    <a:pt x="2477" y="10023"/>
                  </a:cubicBezTo>
                  <a:cubicBezTo>
                    <a:pt x="2493" y="10637"/>
                    <a:pt x="2511" y="11251"/>
                    <a:pt x="2534" y="11866"/>
                  </a:cubicBezTo>
                  <a:lnTo>
                    <a:pt x="2536" y="11937"/>
                  </a:lnTo>
                  <a:lnTo>
                    <a:pt x="2818" y="11937"/>
                  </a:lnTo>
                  <a:lnTo>
                    <a:pt x="2804" y="11620"/>
                  </a:lnTo>
                  <a:cubicBezTo>
                    <a:pt x="2796" y="11434"/>
                    <a:pt x="2788" y="11248"/>
                    <a:pt x="2781" y="11061"/>
                  </a:cubicBezTo>
                  <a:cubicBezTo>
                    <a:pt x="2763" y="10553"/>
                    <a:pt x="2750" y="10034"/>
                    <a:pt x="2738" y="9533"/>
                  </a:cubicBezTo>
                  <a:cubicBezTo>
                    <a:pt x="2727" y="9039"/>
                    <a:pt x="2715" y="8546"/>
                    <a:pt x="2697" y="8049"/>
                  </a:cubicBezTo>
                  <a:cubicBezTo>
                    <a:pt x="2632" y="7010"/>
                    <a:pt x="2588" y="6165"/>
                    <a:pt x="2559" y="5384"/>
                  </a:cubicBezTo>
                  <a:cubicBezTo>
                    <a:pt x="2555" y="5348"/>
                    <a:pt x="2555" y="5311"/>
                    <a:pt x="2554" y="5274"/>
                  </a:cubicBezTo>
                  <a:cubicBezTo>
                    <a:pt x="2554" y="5197"/>
                    <a:pt x="2552" y="5109"/>
                    <a:pt x="2505" y="5017"/>
                  </a:cubicBezTo>
                  <a:cubicBezTo>
                    <a:pt x="2469" y="4971"/>
                    <a:pt x="2420" y="4961"/>
                    <a:pt x="2379" y="4961"/>
                  </a:cubicBezTo>
                  <a:cubicBezTo>
                    <a:pt x="2354" y="4961"/>
                    <a:pt x="2332" y="4964"/>
                    <a:pt x="2318" y="4967"/>
                  </a:cubicBezTo>
                  <a:cubicBezTo>
                    <a:pt x="2138" y="5000"/>
                    <a:pt x="1986" y="5015"/>
                    <a:pt x="1847" y="5015"/>
                  </a:cubicBezTo>
                  <a:cubicBezTo>
                    <a:pt x="1813" y="5015"/>
                    <a:pt x="1780" y="5014"/>
                    <a:pt x="1747" y="5012"/>
                  </a:cubicBezTo>
                  <a:cubicBezTo>
                    <a:pt x="424" y="4939"/>
                    <a:pt x="304" y="3413"/>
                    <a:pt x="313" y="2761"/>
                  </a:cubicBezTo>
                  <a:cubicBezTo>
                    <a:pt x="333" y="2376"/>
                    <a:pt x="533" y="2002"/>
                    <a:pt x="847" y="1764"/>
                  </a:cubicBezTo>
                  <a:cubicBezTo>
                    <a:pt x="929" y="1707"/>
                    <a:pt x="1023" y="1683"/>
                    <a:pt x="1119" y="1683"/>
                  </a:cubicBezTo>
                  <a:cubicBezTo>
                    <a:pt x="1275" y="1683"/>
                    <a:pt x="1438" y="1746"/>
                    <a:pt x="1563" y="1834"/>
                  </a:cubicBezTo>
                  <a:cubicBezTo>
                    <a:pt x="1749" y="1962"/>
                    <a:pt x="1910" y="2148"/>
                    <a:pt x="2072" y="2416"/>
                  </a:cubicBezTo>
                  <a:cubicBezTo>
                    <a:pt x="2082" y="2464"/>
                    <a:pt x="2109" y="2518"/>
                    <a:pt x="2157" y="2544"/>
                  </a:cubicBezTo>
                  <a:cubicBezTo>
                    <a:pt x="2176" y="2555"/>
                    <a:pt x="2197" y="2560"/>
                    <a:pt x="2218" y="2560"/>
                  </a:cubicBezTo>
                  <a:cubicBezTo>
                    <a:pt x="2237" y="2560"/>
                    <a:pt x="2256" y="2556"/>
                    <a:pt x="2273" y="2548"/>
                  </a:cubicBezTo>
                  <a:cubicBezTo>
                    <a:pt x="2312" y="2532"/>
                    <a:pt x="2340" y="2502"/>
                    <a:pt x="2353" y="2464"/>
                  </a:cubicBezTo>
                  <a:cubicBezTo>
                    <a:pt x="2368" y="2420"/>
                    <a:pt x="2361" y="2365"/>
                    <a:pt x="2335" y="2317"/>
                  </a:cubicBezTo>
                  <a:cubicBezTo>
                    <a:pt x="2298" y="2112"/>
                    <a:pt x="2301" y="1897"/>
                    <a:pt x="2309" y="1696"/>
                  </a:cubicBezTo>
                  <a:cubicBezTo>
                    <a:pt x="2336" y="1264"/>
                    <a:pt x="2457" y="771"/>
                    <a:pt x="2625" y="707"/>
                  </a:cubicBezTo>
                  <a:cubicBezTo>
                    <a:pt x="2637" y="703"/>
                    <a:pt x="2649" y="701"/>
                    <a:pt x="2661" y="701"/>
                  </a:cubicBezTo>
                  <a:cubicBezTo>
                    <a:pt x="2715" y="701"/>
                    <a:pt x="2778" y="738"/>
                    <a:pt x="2848" y="809"/>
                  </a:cubicBezTo>
                  <a:cubicBezTo>
                    <a:pt x="3039" y="1032"/>
                    <a:pt x="3104" y="1333"/>
                    <a:pt x="3167" y="1676"/>
                  </a:cubicBezTo>
                  <a:cubicBezTo>
                    <a:pt x="3183" y="1765"/>
                    <a:pt x="3197" y="1854"/>
                    <a:pt x="3208" y="1944"/>
                  </a:cubicBezTo>
                  <a:cubicBezTo>
                    <a:pt x="3218" y="2005"/>
                    <a:pt x="3266" y="2054"/>
                    <a:pt x="3335" y="2062"/>
                  </a:cubicBezTo>
                  <a:lnTo>
                    <a:pt x="3341" y="2062"/>
                  </a:lnTo>
                  <a:cubicBezTo>
                    <a:pt x="3473" y="2062"/>
                    <a:pt x="3497" y="1927"/>
                    <a:pt x="3509" y="1861"/>
                  </a:cubicBezTo>
                  <a:cubicBezTo>
                    <a:pt x="3512" y="1840"/>
                    <a:pt x="3517" y="1819"/>
                    <a:pt x="3524" y="1797"/>
                  </a:cubicBezTo>
                  <a:lnTo>
                    <a:pt x="3539" y="1736"/>
                  </a:lnTo>
                  <a:cubicBezTo>
                    <a:pt x="3557" y="1664"/>
                    <a:pt x="3574" y="1594"/>
                    <a:pt x="3594" y="1522"/>
                  </a:cubicBezTo>
                  <a:cubicBezTo>
                    <a:pt x="3716" y="1049"/>
                    <a:pt x="3871" y="723"/>
                    <a:pt x="4095" y="465"/>
                  </a:cubicBezTo>
                  <a:cubicBezTo>
                    <a:pt x="4199" y="341"/>
                    <a:pt x="4300" y="279"/>
                    <a:pt x="4395" y="279"/>
                  </a:cubicBezTo>
                  <a:cubicBezTo>
                    <a:pt x="4410" y="279"/>
                    <a:pt x="4426" y="280"/>
                    <a:pt x="4440" y="283"/>
                  </a:cubicBezTo>
                  <a:cubicBezTo>
                    <a:pt x="4643" y="327"/>
                    <a:pt x="4817" y="648"/>
                    <a:pt x="4894" y="931"/>
                  </a:cubicBezTo>
                  <a:cubicBezTo>
                    <a:pt x="4998" y="1267"/>
                    <a:pt x="5056" y="1644"/>
                    <a:pt x="5074" y="2116"/>
                  </a:cubicBezTo>
                  <a:cubicBezTo>
                    <a:pt x="5096" y="2565"/>
                    <a:pt x="4999" y="3025"/>
                    <a:pt x="4795" y="3444"/>
                  </a:cubicBezTo>
                  <a:cubicBezTo>
                    <a:pt x="4542" y="3983"/>
                    <a:pt x="4227" y="4312"/>
                    <a:pt x="3830" y="4450"/>
                  </a:cubicBezTo>
                  <a:cubicBezTo>
                    <a:pt x="3616" y="4536"/>
                    <a:pt x="3392" y="4595"/>
                    <a:pt x="3157" y="4625"/>
                  </a:cubicBezTo>
                  <a:cubicBezTo>
                    <a:pt x="3137" y="4630"/>
                    <a:pt x="3116" y="4631"/>
                    <a:pt x="3095" y="4632"/>
                  </a:cubicBezTo>
                  <a:cubicBezTo>
                    <a:pt x="3052" y="4637"/>
                    <a:pt x="3005" y="4640"/>
                    <a:pt x="2948" y="4662"/>
                  </a:cubicBezTo>
                  <a:cubicBezTo>
                    <a:pt x="2764" y="4762"/>
                    <a:pt x="2767" y="5005"/>
                    <a:pt x="2769" y="5183"/>
                  </a:cubicBezTo>
                  <a:cubicBezTo>
                    <a:pt x="2771" y="5227"/>
                    <a:pt x="2771" y="5267"/>
                    <a:pt x="2768" y="5309"/>
                  </a:cubicBezTo>
                  <a:cubicBezTo>
                    <a:pt x="2781" y="5957"/>
                    <a:pt x="2846" y="6610"/>
                    <a:pt x="2908" y="7243"/>
                  </a:cubicBezTo>
                  <a:cubicBezTo>
                    <a:pt x="2931" y="7471"/>
                    <a:pt x="2953" y="7699"/>
                    <a:pt x="2974" y="7928"/>
                  </a:cubicBezTo>
                  <a:cubicBezTo>
                    <a:pt x="3011" y="8321"/>
                    <a:pt x="3030" y="8721"/>
                    <a:pt x="3049" y="9109"/>
                  </a:cubicBezTo>
                  <a:cubicBezTo>
                    <a:pt x="3062" y="9377"/>
                    <a:pt x="3075" y="9647"/>
                    <a:pt x="3094" y="9918"/>
                  </a:cubicBezTo>
                  <a:cubicBezTo>
                    <a:pt x="3115" y="10214"/>
                    <a:pt x="3141" y="10512"/>
                    <a:pt x="3168" y="10809"/>
                  </a:cubicBezTo>
                  <a:cubicBezTo>
                    <a:pt x="3200" y="11156"/>
                    <a:pt x="3233" y="11515"/>
                    <a:pt x="3254" y="11867"/>
                  </a:cubicBezTo>
                  <a:lnTo>
                    <a:pt x="3258" y="11937"/>
                  </a:lnTo>
                  <a:lnTo>
                    <a:pt x="3533" y="11937"/>
                  </a:lnTo>
                  <a:lnTo>
                    <a:pt x="3528" y="11859"/>
                  </a:lnTo>
                  <a:cubicBezTo>
                    <a:pt x="3504" y="11420"/>
                    <a:pt x="3475" y="11054"/>
                    <a:pt x="3438" y="10708"/>
                  </a:cubicBezTo>
                  <a:cubicBezTo>
                    <a:pt x="3384" y="10197"/>
                    <a:pt x="3357" y="9679"/>
                    <a:pt x="3332" y="9176"/>
                  </a:cubicBezTo>
                  <a:cubicBezTo>
                    <a:pt x="3310" y="8754"/>
                    <a:pt x="3288" y="8316"/>
                    <a:pt x="3249" y="7884"/>
                  </a:cubicBezTo>
                  <a:cubicBezTo>
                    <a:pt x="3230" y="7676"/>
                    <a:pt x="3209" y="7468"/>
                    <a:pt x="3189" y="7260"/>
                  </a:cubicBezTo>
                  <a:cubicBezTo>
                    <a:pt x="3126" y="6632"/>
                    <a:pt x="3063" y="5982"/>
                    <a:pt x="3047" y="5346"/>
                  </a:cubicBezTo>
                  <a:cubicBezTo>
                    <a:pt x="3049" y="5300"/>
                    <a:pt x="3048" y="5251"/>
                    <a:pt x="3047" y="5202"/>
                  </a:cubicBezTo>
                  <a:cubicBezTo>
                    <a:pt x="3044" y="5098"/>
                    <a:pt x="3042" y="4999"/>
                    <a:pt x="3075" y="4917"/>
                  </a:cubicBezTo>
                  <a:cubicBezTo>
                    <a:pt x="3122" y="4906"/>
                    <a:pt x="3170" y="4901"/>
                    <a:pt x="3222" y="4895"/>
                  </a:cubicBezTo>
                  <a:cubicBezTo>
                    <a:pt x="3287" y="4889"/>
                    <a:pt x="3355" y="4880"/>
                    <a:pt x="3415" y="4863"/>
                  </a:cubicBezTo>
                  <a:cubicBezTo>
                    <a:pt x="4227" y="4699"/>
                    <a:pt x="4683" y="4335"/>
                    <a:pt x="5042" y="3571"/>
                  </a:cubicBezTo>
                  <a:cubicBezTo>
                    <a:pt x="5309" y="3047"/>
                    <a:pt x="5408" y="2408"/>
                    <a:pt x="5327" y="1723"/>
                  </a:cubicBezTo>
                  <a:lnTo>
                    <a:pt x="5323" y="1687"/>
                  </a:lnTo>
                  <a:cubicBezTo>
                    <a:pt x="5252" y="1151"/>
                    <a:pt x="5164" y="483"/>
                    <a:pt x="4715" y="108"/>
                  </a:cubicBezTo>
                  <a:cubicBezTo>
                    <a:pt x="4613" y="37"/>
                    <a:pt x="4507" y="1"/>
                    <a:pt x="440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8" name="Google Shape;98;p5"/>
            <p:cNvGrpSpPr/>
            <p:nvPr/>
          </p:nvGrpSpPr>
          <p:grpSpPr>
            <a:xfrm>
              <a:off x="704341" y="4750959"/>
              <a:ext cx="339980" cy="388998"/>
              <a:chOff x="704341" y="4750959"/>
              <a:chExt cx="339980" cy="388998"/>
            </a:xfrm>
          </p:grpSpPr>
          <p:sp>
            <p:nvSpPr>
              <p:cNvPr id="99" name="Google Shape;99;p5"/>
              <p:cNvSpPr/>
              <p:nvPr/>
            </p:nvSpPr>
            <p:spPr>
              <a:xfrm flipH="1">
                <a:off x="704341" y="4750959"/>
                <a:ext cx="339980" cy="388998"/>
              </a:xfrm>
              <a:custGeom>
                <a:avLst/>
                <a:gdLst/>
                <a:ahLst/>
                <a:cxnLst/>
                <a:rect l="l" t="t" r="r" b="b"/>
                <a:pathLst>
                  <a:path w="7234" h="8277" extrusionOk="0">
                    <a:moveTo>
                      <a:pt x="4404" y="129"/>
                    </a:moveTo>
                    <a:cubicBezTo>
                      <a:pt x="4480" y="129"/>
                      <a:pt x="4555" y="142"/>
                      <a:pt x="4627" y="172"/>
                    </a:cubicBezTo>
                    <a:cubicBezTo>
                      <a:pt x="4851" y="284"/>
                      <a:pt x="5147" y="432"/>
                      <a:pt x="5205" y="702"/>
                    </a:cubicBezTo>
                    <a:cubicBezTo>
                      <a:pt x="5224" y="966"/>
                      <a:pt x="5072" y="1210"/>
                      <a:pt x="4959" y="1440"/>
                    </a:cubicBezTo>
                    <a:cubicBezTo>
                      <a:pt x="4923" y="1524"/>
                      <a:pt x="4826" y="1610"/>
                      <a:pt x="4866" y="1707"/>
                    </a:cubicBezTo>
                    <a:cubicBezTo>
                      <a:pt x="4886" y="1737"/>
                      <a:pt x="4914" y="1748"/>
                      <a:pt x="4945" y="1748"/>
                    </a:cubicBezTo>
                    <a:cubicBezTo>
                      <a:pt x="5019" y="1748"/>
                      <a:pt x="5115" y="1684"/>
                      <a:pt x="5179" y="1672"/>
                    </a:cubicBezTo>
                    <a:cubicBezTo>
                      <a:pt x="5531" y="1558"/>
                      <a:pt x="5889" y="1435"/>
                      <a:pt x="6262" y="1435"/>
                    </a:cubicBezTo>
                    <a:cubicBezTo>
                      <a:pt x="6309" y="1435"/>
                      <a:pt x="6356" y="1437"/>
                      <a:pt x="6403" y="1441"/>
                    </a:cubicBezTo>
                    <a:cubicBezTo>
                      <a:pt x="6842" y="1481"/>
                      <a:pt x="7045" y="1822"/>
                      <a:pt x="6743" y="2183"/>
                    </a:cubicBezTo>
                    <a:cubicBezTo>
                      <a:pt x="6536" y="2461"/>
                      <a:pt x="6223" y="2652"/>
                      <a:pt x="5889" y="2752"/>
                    </a:cubicBezTo>
                    <a:cubicBezTo>
                      <a:pt x="5778" y="2781"/>
                      <a:pt x="5661" y="2809"/>
                      <a:pt x="5545" y="2809"/>
                    </a:cubicBezTo>
                    <a:cubicBezTo>
                      <a:pt x="5507" y="2809"/>
                      <a:pt x="5468" y="2806"/>
                      <a:pt x="5430" y="2799"/>
                    </a:cubicBezTo>
                    <a:cubicBezTo>
                      <a:pt x="5429" y="2799"/>
                      <a:pt x="5428" y="2799"/>
                      <a:pt x="5428" y="2799"/>
                    </a:cubicBezTo>
                    <a:cubicBezTo>
                      <a:pt x="5347" y="2799"/>
                      <a:pt x="5342" y="2920"/>
                      <a:pt x="5424" y="2927"/>
                    </a:cubicBezTo>
                    <a:cubicBezTo>
                      <a:pt x="5765" y="3123"/>
                      <a:pt x="6094" y="3446"/>
                      <a:pt x="6135" y="3859"/>
                    </a:cubicBezTo>
                    <a:cubicBezTo>
                      <a:pt x="6149" y="4074"/>
                      <a:pt x="5954" y="4219"/>
                      <a:pt x="5766" y="4272"/>
                    </a:cubicBezTo>
                    <a:cubicBezTo>
                      <a:pt x="5685" y="4294"/>
                      <a:pt x="5603" y="4303"/>
                      <a:pt x="5522" y="4303"/>
                    </a:cubicBezTo>
                    <a:cubicBezTo>
                      <a:pt x="5201" y="4303"/>
                      <a:pt x="4882" y="4152"/>
                      <a:pt x="4650" y="3934"/>
                    </a:cubicBezTo>
                    <a:cubicBezTo>
                      <a:pt x="4499" y="3792"/>
                      <a:pt x="4387" y="3599"/>
                      <a:pt x="4339" y="3397"/>
                    </a:cubicBezTo>
                    <a:cubicBezTo>
                      <a:pt x="4327" y="3374"/>
                      <a:pt x="4306" y="3364"/>
                      <a:pt x="4284" y="3364"/>
                    </a:cubicBezTo>
                    <a:cubicBezTo>
                      <a:pt x="4247" y="3364"/>
                      <a:pt x="4209" y="3395"/>
                      <a:pt x="4220" y="3441"/>
                    </a:cubicBezTo>
                    <a:cubicBezTo>
                      <a:pt x="4251" y="3552"/>
                      <a:pt x="4235" y="3659"/>
                      <a:pt x="4234" y="3779"/>
                    </a:cubicBezTo>
                    <a:cubicBezTo>
                      <a:pt x="4223" y="4001"/>
                      <a:pt x="4213" y="4227"/>
                      <a:pt x="4104" y="4428"/>
                    </a:cubicBezTo>
                    <a:cubicBezTo>
                      <a:pt x="3954" y="4679"/>
                      <a:pt x="3675" y="4849"/>
                      <a:pt x="3380" y="4856"/>
                    </a:cubicBezTo>
                    <a:cubicBezTo>
                      <a:pt x="3377" y="4856"/>
                      <a:pt x="3374" y="4856"/>
                      <a:pt x="3371" y="4856"/>
                    </a:cubicBezTo>
                    <a:cubicBezTo>
                      <a:pt x="2884" y="4856"/>
                      <a:pt x="2659" y="4494"/>
                      <a:pt x="2724" y="4035"/>
                    </a:cubicBezTo>
                    <a:cubicBezTo>
                      <a:pt x="2747" y="3858"/>
                      <a:pt x="2797" y="3681"/>
                      <a:pt x="2854" y="3511"/>
                    </a:cubicBezTo>
                    <a:cubicBezTo>
                      <a:pt x="2865" y="3446"/>
                      <a:pt x="2940" y="3372"/>
                      <a:pt x="2894" y="3309"/>
                    </a:cubicBezTo>
                    <a:cubicBezTo>
                      <a:pt x="2879" y="3294"/>
                      <a:pt x="2864" y="3288"/>
                      <a:pt x="2850" y="3288"/>
                    </a:cubicBezTo>
                    <a:cubicBezTo>
                      <a:pt x="2808" y="3288"/>
                      <a:pt x="2770" y="3340"/>
                      <a:pt x="2737" y="3367"/>
                    </a:cubicBezTo>
                    <a:cubicBezTo>
                      <a:pt x="2509" y="3540"/>
                      <a:pt x="2288" y="3705"/>
                      <a:pt x="2023" y="3827"/>
                    </a:cubicBezTo>
                    <a:cubicBezTo>
                      <a:pt x="1842" y="3908"/>
                      <a:pt x="1638" y="3960"/>
                      <a:pt x="1435" y="3960"/>
                    </a:cubicBezTo>
                    <a:cubicBezTo>
                      <a:pt x="1348" y="3960"/>
                      <a:pt x="1262" y="3951"/>
                      <a:pt x="1177" y="3930"/>
                    </a:cubicBezTo>
                    <a:cubicBezTo>
                      <a:pt x="835" y="3842"/>
                      <a:pt x="479" y="3589"/>
                      <a:pt x="415" y="3217"/>
                    </a:cubicBezTo>
                    <a:cubicBezTo>
                      <a:pt x="377" y="2822"/>
                      <a:pt x="659" y="2391"/>
                      <a:pt x="992" y="2190"/>
                    </a:cubicBezTo>
                    <a:lnTo>
                      <a:pt x="991" y="2190"/>
                    </a:lnTo>
                    <a:cubicBezTo>
                      <a:pt x="1173" y="2078"/>
                      <a:pt x="1377" y="2041"/>
                      <a:pt x="1585" y="2041"/>
                    </a:cubicBezTo>
                    <a:cubicBezTo>
                      <a:pt x="1814" y="2041"/>
                      <a:pt x="2048" y="2086"/>
                      <a:pt x="2267" y="2128"/>
                    </a:cubicBezTo>
                    <a:cubicBezTo>
                      <a:pt x="2290" y="2138"/>
                      <a:pt x="2321" y="2148"/>
                      <a:pt x="2349" y="2148"/>
                    </a:cubicBezTo>
                    <a:cubicBezTo>
                      <a:pt x="2380" y="2148"/>
                      <a:pt x="2407" y="2135"/>
                      <a:pt x="2415" y="2097"/>
                    </a:cubicBezTo>
                    <a:cubicBezTo>
                      <a:pt x="2426" y="2032"/>
                      <a:pt x="2356" y="2017"/>
                      <a:pt x="2307" y="2007"/>
                    </a:cubicBezTo>
                    <a:cubicBezTo>
                      <a:pt x="2217" y="1973"/>
                      <a:pt x="2127" y="1932"/>
                      <a:pt x="2039" y="1892"/>
                    </a:cubicBezTo>
                    <a:cubicBezTo>
                      <a:pt x="1599" y="1718"/>
                      <a:pt x="1020" y="1300"/>
                      <a:pt x="1240" y="760"/>
                    </a:cubicBezTo>
                    <a:cubicBezTo>
                      <a:pt x="1336" y="532"/>
                      <a:pt x="1526" y="333"/>
                      <a:pt x="1768" y="263"/>
                    </a:cubicBezTo>
                    <a:cubicBezTo>
                      <a:pt x="1854" y="240"/>
                      <a:pt x="1941" y="229"/>
                      <a:pt x="2028" y="229"/>
                    </a:cubicBezTo>
                    <a:cubicBezTo>
                      <a:pt x="2375" y="229"/>
                      <a:pt x="2719" y="400"/>
                      <a:pt x="2969" y="634"/>
                    </a:cubicBezTo>
                    <a:cubicBezTo>
                      <a:pt x="3127" y="780"/>
                      <a:pt x="3237" y="982"/>
                      <a:pt x="3337" y="1173"/>
                    </a:cubicBezTo>
                    <a:cubicBezTo>
                      <a:pt x="3333" y="1195"/>
                      <a:pt x="3327" y="1217"/>
                      <a:pt x="3322" y="1240"/>
                    </a:cubicBezTo>
                    <a:cubicBezTo>
                      <a:pt x="3312" y="1284"/>
                      <a:pt x="3350" y="1315"/>
                      <a:pt x="3387" y="1315"/>
                    </a:cubicBezTo>
                    <a:cubicBezTo>
                      <a:pt x="3409" y="1315"/>
                      <a:pt x="3429" y="1305"/>
                      <a:pt x="3440" y="1282"/>
                    </a:cubicBezTo>
                    <a:cubicBezTo>
                      <a:pt x="3515" y="1277"/>
                      <a:pt x="3513" y="1197"/>
                      <a:pt x="3474" y="1152"/>
                    </a:cubicBezTo>
                    <a:cubicBezTo>
                      <a:pt x="3542" y="883"/>
                      <a:pt x="3631" y="588"/>
                      <a:pt x="3833" y="382"/>
                    </a:cubicBezTo>
                    <a:cubicBezTo>
                      <a:pt x="3979" y="234"/>
                      <a:pt x="4193" y="129"/>
                      <a:pt x="4404" y="129"/>
                    </a:cubicBezTo>
                    <a:close/>
                    <a:moveTo>
                      <a:pt x="4380" y="0"/>
                    </a:moveTo>
                    <a:cubicBezTo>
                      <a:pt x="4282" y="0"/>
                      <a:pt x="4183" y="20"/>
                      <a:pt x="4087" y="66"/>
                    </a:cubicBezTo>
                    <a:cubicBezTo>
                      <a:pt x="3694" y="209"/>
                      <a:pt x="3483" y="605"/>
                      <a:pt x="3385" y="989"/>
                    </a:cubicBezTo>
                    <a:cubicBezTo>
                      <a:pt x="3139" y="489"/>
                      <a:pt x="2595" y="102"/>
                      <a:pt x="2032" y="102"/>
                    </a:cubicBezTo>
                    <a:cubicBezTo>
                      <a:pt x="1941" y="102"/>
                      <a:pt x="1850" y="112"/>
                      <a:pt x="1759" y="134"/>
                    </a:cubicBezTo>
                    <a:cubicBezTo>
                      <a:pt x="1481" y="204"/>
                      <a:pt x="1255" y="419"/>
                      <a:pt x="1138" y="676"/>
                    </a:cubicBezTo>
                    <a:cubicBezTo>
                      <a:pt x="875" y="1203"/>
                      <a:pt x="1351" y="1720"/>
                      <a:pt x="1812" y="1927"/>
                    </a:cubicBezTo>
                    <a:cubicBezTo>
                      <a:pt x="1736" y="1915"/>
                      <a:pt x="1661" y="1910"/>
                      <a:pt x="1587" y="1910"/>
                    </a:cubicBezTo>
                    <a:cubicBezTo>
                      <a:pt x="1080" y="1910"/>
                      <a:pt x="625" y="2179"/>
                      <a:pt x="407" y="2664"/>
                    </a:cubicBezTo>
                    <a:cubicBezTo>
                      <a:pt x="0" y="3382"/>
                      <a:pt x="655" y="4046"/>
                      <a:pt x="1375" y="4087"/>
                    </a:cubicBezTo>
                    <a:cubicBezTo>
                      <a:pt x="1398" y="4088"/>
                      <a:pt x="1421" y="4088"/>
                      <a:pt x="1443" y="4088"/>
                    </a:cubicBezTo>
                    <a:cubicBezTo>
                      <a:pt x="1915" y="4088"/>
                      <a:pt x="2338" y="3829"/>
                      <a:pt x="2705" y="3552"/>
                    </a:cubicBezTo>
                    <a:lnTo>
                      <a:pt x="2705" y="3552"/>
                    </a:lnTo>
                    <a:cubicBezTo>
                      <a:pt x="2508" y="4118"/>
                      <a:pt x="2496" y="4864"/>
                      <a:pt x="3236" y="4975"/>
                    </a:cubicBezTo>
                    <a:cubicBezTo>
                      <a:pt x="3275" y="4980"/>
                      <a:pt x="3315" y="4982"/>
                      <a:pt x="3356" y="4982"/>
                    </a:cubicBezTo>
                    <a:cubicBezTo>
                      <a:pt x="3237" y="6073"/>
                      <a:pt x="3236" y="7177"/>
                      <a:pt x="3216" y="8275"/>
                    </a:cubicBezTo>
                    <a:lnTo>
                      <a:pt x="3343" y="8275"/>
                    </a:lnTo>
                    <a:cubicBezTo>
                      <a:pt x="3356" y="7491"/>
                      <a:pt x="3364" y="6706"/>
                      <a:pt x="3411" y="5923"/>
                    </a:cubicBezTo>
                    <a:cubicBezTo>
                      <a:pt x="3430" y="5627"/>
                      <a:pt x="3438" y="5329"/>
                      <a:pt x="3471" y="5035"/>
                    </a:cubicBezTo>
                    <a:cubicBezTo>
                      <a:pt x="3486" y="5013"/>
                      <a:pt x="3489" y="4992"/>
                      <a:pt x="3482" y="4973"/>
                    </a:cubicBezTo>
                    <a:cubicBezTo>
                      <a:pt x="3568" y="4962"/>
                      <a:pt x="3652" y="4939"/>
                      <a:pt x="3731" y="4905"/>
                    </a:cubicBezTo>
                    <a:lnTo>
                      <a:pt x="3731" y="4905"/>
                    </a:lnTo>
                    <a:cubicBezTo>
                      <a:pt x="3720" y="4928"/>
                      <a:pt x="3717" y="4955"/>
                      <a:pt x="3716" y="4980"/>
                    </a:cubicBezTo>
                    <a:cubicBezTo>
                      <a:pt x="3710" y="5508"/>
                      <a:pt x="3709" y="6035"/>
                      <a:pt x="3701" y="6561"/>
                    </a:cubicBezTo>
                    <a:cubicBezTo>
                      <a:pt x="3691" y="7133"/>
                      <a:pt x="3690" y="7704"/>
                      <a:pt x="3703" y="8276"/>
                    </a:cubicBezTo>
                    <a:lnTo>
                      <a:pt x="3833" y="8276"/>
                    </a:lnTo>
                    <a:cubicBezTo>
                      <a:pt x="3806" y="7165"/>
                      <a:pt x="3841" y="6052"/>
                      <a:pt x="3847" y="4941"/>
                    </a:cubicBezTo>
                    <a:lnTo>
                      <a:pt x="3847" y="4941"/>
                    </a:lnTo>
                    <a:cubicBezTo>
                      <a:pt x="3846" y="4943"/>
                      <a:pt x="3846" y="4945"/>
                      <a:pt x="3846" y="4947"/>
                    </a:cubicBezTo>
                    <a:cubicBezTo>
                      <a:pt x="3846" y="4947"/>
                      <a:pt x="3846" y="4948"/>
                      <a:pt x="3844" y="4948"/>
                    </a:cubicBezTo>
                    <a:cubicBezTo>
                      <a:pt x="3855" y="4913"/>
                      <a:pt x="3829" y="4886"/>
                      <a:pt x="3798" y="4876"/>
                    </a:cubicBezTo>
                    <a:cubicBezTo>
                      <a:pt x="3968" y="4791"/>
                      <a:pt x="4116" y="4658"/>
                      <a:pt x="4213" y="4495"/>
                    </a:cubicBezTo>
                    <a:cubicBezTo>
                      <a:pt x="4336" y="4279"/>
                      <a:pt x="4351" y="4022"/>
                      <a:pt x="4361" y="3779"/>
                    </a:cubicBezTo>
                    <a:cubicBezTo>
                      <a:pt x="4612" y="4176"/>
                      <a:pt x="5077" y="4432"/>
                      <a:pt x="5547" y="4432"/>
                    </a:cubicBezTo>
                    <a:cubicBezTo>
                      <a:pt x="5549" y="4432"/>
                      <a:pt x="5551" y="4432"/>
                      <a:pt x="5553" y="4432"/>
                    </a:cubicBezTo>
                    <a:cubicBezTo>
                      <a:pt x="5557" y="4432"/>
                      <a:pt x="5560" y="4432"/>
                      <a:pt x="5563" y="4432"/>
                    </a:cubicBezTo>
                    <a:cubicBezTo>
                      <a:pt x="5937" y="4432"/>
                      <a:pt x="6361" y="4154"/>
                      <a:pt x="6247" y="3734"/>
                    </a:cubicBezTo>
                    <a:cubicBezTo>
                      <a:pt x="6168" y="3402"/>
                      <a:pt x="5936" y="3123"/>
                      <a:pt x="5661" y="2929"/>
                    </a:cubicBezTo>
                    <a:cubicBezTo>
                      <a:pt x="6154" y="2861"/>
                      <a:pt x="6633" y="2596"/>
                      <a:pt x="6906" y="2172"/>
                    </a:cubicBezTo>
                    <a:cubicBezTo>
                      <a:pt x="7234" y="1669"/>
                      <a:pt x="6789" y="1304"/>
                      <a:pt x="6299" y="1304"/>
                    </a:cubicBezTo>
                    <a:cubicBezTo>
                      <a:pt x="6273" y="1304"/>
                      <a:pt x="6247" y="1305"/>
                      <a:pt x="6221" y="1307"/>
                    </a:cubicBezTo>
                    <a:cubicBezTo>
                      <a:pt x="5806" y="1324"/>
                      <a:pt x="5407" y="1456"/>
                      <a:pt x="5019" y="1593"/>
                    </a:cubicBezTo>
                    <a:cubicBezTo>
                      <a:pt x="5264" y="1131"/>
                      <a:pt x="5581" y="630"/>
                      <a:pt x="5023" y="255"/>
                    </a:cubicBezTo>
                    <a:cubicBezTo>
                      <a:pt x="4840" y="110"/>
                      <a:pt x="4611" y="0"/>
                      <a:pt x="438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" name="Google Shape;100;p5"/>
              <p:cNvSpPr/>
              <p:nvPr/>
            </p:nvSpPr>
            <p:spPr>
              <a:xfrm flipH="1">
                <a:off x="815443" y="4838328"/>
                <a:ext cx="89671" cy="48595"/>
              </a:xfrm>
              <a:custGeom>
                <a:avLst/>
                <a:gdLst/>
                <a:ahLst/>
                <a:cxnLst/>
                <a:rect l="l" t="t" r="r" b="b"/>
                <a:pathLst>
                  <a:path w="1908" h="1034" extrusionOk="0">
                    <a:moveTo>
                      <a:pt x="601" y="128"/>
                    </a:moveTo>
                    <a:cubicBezTo>
                      <a:pt x="605" y="128"/>
                      <a:pt x="609" y="128"/>
                      <a:pt x="612" y="128"/>
                    </a:cubicBezTo>
                    <a:cubicBezTo>
                      <a:pt x="814" y="136"/>
                      <a:pt x="1017" y="169"/>
                      <a:pt x="1205" y="254"/>
                    </a:cubicBezTo>
                    <a:cubicBezTo>
                      <a:pt x="1603" y="483"/>
                      <a:pt x="1881" y="905"/>
                      <a:pt x="1284" y="905"/>
                    </a:cubicBezTo>
                    <a:cubicBezTo>
                      <a:pt x="1250" y="905"/>
                      <a:pt x="1213" y="904"/>
                      <a:pt x="1173" y="901"/>
                    </a:cubicBezTo>
                    <a:cubicBezTo>
                      <a:pt x="894" y="875"/>
                      <a:pt x="609" y="846"/>
                      <a:pt x="353" y="722"/>
                    </a:cubicBezTo>
                    <a:cubicBezTo>
                      <a:pt x="43" y="539"/>
                      <a:pt x="306" y="128"/>
                      <a:pt x="601" y="128"/>
                    </a:cubicBezTo>
                    <a:close/>
                    <a:moveTo>
                      <a:pt x="638" y="0"/>
                    </a:moveTo>
                    <a:cubicBezTo>
                      <a:pt x="517" y="0"/>
                      <a:pt x="397" y="27"/>
                      <a:pt x="300" y="106"/>
                    </a:cubicBezTo>
                    <a:cubicBezTo>
                      <a:pt x="68" y="267"/>
                      <a:pt x="0" y="594"/>
                      <a:pt x="225" y="790"/>
                    </a:cubicBezTo>
                    <a:cubicBezTo>
                      <a:pt x="513" y="978"/>
                      <a:pt x="878" y="1001"/>
                      <a:pt x="1213" y="1031"/>
                    </a:cubicBezTo>
                    <a:cubicBezTo>
                      <a:pt x="1238" y="1033"/>
                      <a:pt x="1262" y="1033"/>
                      <a:pt x="1286" y="1033"/>
                    </a:cubicBezTo>
                    <a:cubicBezTo>
                      <a:pt x="1855" y="1033"/>
                      <a:pt x="1908" y="627"/>
                      <a:pt x="1461" y="275"/>
                    </a:cubicBezTo>
                    <a:cubicBezTo>
                      <a:pt x="1283" y="110"/>
                      <a:pt x="1044" y="50"/>
                      <a:pt x="810" y="16"/>
                    </a:cubicBezTo>
                    <a:cubicBezTo>
                      <a:pt x="754" y="6"/>
                      <a:pt x="695" y="0"/>
                      <a:pt x="63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1" name="Google Shape;101;p5"/>
            <p:cNvSpPr/>
            <p:nvPr/>
          </p:nvSpPr>
          <p:spPr>
            <a:xfrm>
              <a:off x="8853694" y="828549"/>
              <a:ext cx="161390" cy="190288"/>
            </a:xfrm>
            <a:custGeom>
              <a:avLst/>
              <a:gdLst/>
              <a:ahLst/>
              <a:cxnLst/>
              <a:rect l="l" t="t" r="r" b="b"/>
              <a:pathLst>
                <a:path w="2340" h="2759" extrusionOk="0">
                  <a:moveTo>
                    <a:pt x="1482" y="1"/>
                  </a:moveTo>
                  <a:cubicBezTo>
                    <a:pt x="1436" y="1"/>
                    <a:pt x="1417" y="65"/>
                    <a:pt x="1411" y="109"/>
                  </a:cubicBezTo>
                  <a:cubicBezTo>
                    <a:pt x="1396" y="170"/>
                    <a:pt x="1382" y="231"/>
                    <a:pt x="1373" y="293"/>
                  </a:cubicBezTo>
                  <a:cubicBezTo>
                    <a:pt x="1351" y="421"/>
                    <a:pt x="1321" y="548"/>
                    <a:pt x="1287" y="672"/>
                  </a:cubicBezTo>
                  <a:cubicBezTo>
                    <a:pt x="1262" y="758"/>
                    <a:pt x="1239" y="843"/>
                    <a:pt x="1215" y="928"/>
                  </a:cubicBezTo>
                  <a:cubicBezTo>
                    <a:pt x="1052" y="657"/>
                    <a:pt x="901" y="381"/>
                    <a:pt x="781" y="87"/>
                  </a:cubicBezTo>
                  <a:cubicBezTo>
                    <a:pt x="784" y="34"/>
                    <a:pt x="746" y="9"/>
                    <a:pt x="707" y="9"/>
                  </a:cubicBezTo>
                  <a:cubicBezTo>
                    <a:pt x="668" y="9"/>
                    <a:pt x="628" y="35"/>
                    <a:pt x="629" y="87"/>
                  </a:cubicBezTo>
                  <a:cubicBezTo>
                    <a:pt x="773" y="440"/>
                    <a:pt x="951" y="781"/>
                    <a:pt x="1141" y="1115"/>
                  </a:cubicBezTo>
                  <a:cubicBezTo>
                    <a:pt x="1135" y="1119"/>
                    <a:pt x="1129" y="1121"/>
                    <a:pt x="1124" y="1124"/>
                  </a:cubicBezTo>
                  <a:cubicBezTo>
                    <a:pt x="810" y="1010"/>
                    <a:pt x="502" y="831"/>
                    <a:pt x="190" y="772"/>
                  </a:cubicBezTo>
                  <a:lnTo>
                    <a:pt x="190" y="772"/>
                  </a:lnTo>
                  <a:cubicBezTo>
                    <a:pt x="1" y="938"/>
                    <a:pt x="667" y="1034"/>
                    <a:pt x="765" y="1110"/>
                  </a:cubicBezTo>
                  <a:cubicBezTo>
                    <a:pt x="835" y="1140"/>
                    <a:pt x="907" y="1173"/>
                    <a:pt x="977" y="1204"/>
                  </a:cubicBezTo>
                  <a:cubicBezTo>
                    <a:pt x="804" y="1297"/>
                    <a:pt x="629" y="1389"/>
                    <a:pt x="457" y="1485"/>
                  </a:cubicBezTo>
                  <a:cubicBezTo>
                    <a:pt x="389" y="1537"/>
                    <a:pt x="209" y="1568"/>
                    <a:pt x="275" y="1684"/>
                  </a:cubicBezTo>
                  <a:cubicBezTo>
                    <a:pt x="288" y="1703"/>
                    <a:pt x="311" y="1714"/>
                    <a:pt x="333" y="1714"/>
                  </a:cubicBezTo>
                  <a:cubicBezTo>
                    <a:pt x="345" y="1714"/>
                    <a:pt x="357" y="1710"/>
                    <a:pt x="367" y="1703"/>
                  </a:cubicBezTo>
                  <a:lnTo>
                    <a:pt x="367" y="1704"/>
                  </a:lnTo>
                  <a:cubicBezTo>
                    <a:pt x="612" y="1559"/>
                    <a:pt x="863" y="1425"/>
                    <a:pt x="1117" y="1297"/>
                  </a:cubicBezTo>
                  <a:lnTo>
                    <a:pt x="1117" y="1297"/>
                  </a:lnTo>
                  <a:cubicBezTo>
                    <a:pt x="1095" y="1384"/>
                    <a:pt x="1072" y="1470"/>
                    <a:pt x="1052" y="1558"/>
                  </a:cubicBezTo>
                  <a:cubicBezTo>
                    <a:pt x="968" y="1921"/>
                    <a:pt x="877" y="2282"/>
                    <a:pt x="815" y="2649"/>
                  </a:cubicBezTo>
                  <a:cubicBezTo>
                    <a:pt x="807" y="2699"/>
                    <a:pt x="842" y="2751"/>
                    <a:pt x="892" y="2758"/>
                  </a:cubicBezTo>
                  <a:cubicBezTo>
                    <a:pt x="896" y="2758"/>
                    <a:pt x="901" y="2759"/>
                    <a:pt x="905" y="2759"/>
                  </a:cubicBezTo>
                  <a:cubicBezTo>
                    <a:pt x="950" y="2759"/>
                    <a:pt x="987" y="2721"/>
                    <a:pt x="994" y="2676"/>
                  </a:cubicBezTo>
                  <a:cubicBezTo>
                    <a:pt x="1008" y="2589"/>
                    <a:pt x="1024" y="2504"/>
                    <a:pt x="1041" y="2418"/>
                  </a:cubicBezTo>
                  <a:cubicBezTo>
                    <a:pt x="1067" y="2280"/>
                    <a:pt x="1097" y="2131"/>
                    <a:pt x="1127" y="1981"/>
                  </a:cubicBezTo>
                  <a:cubicBezTo>
                    <a:pt x="1173" y="1765"/>
                    <a:pt x="1223" y="1552"/>
                    <a:pt x="1270" y="1338"/>
                  </a:cubicBezTo>
                  <a:cubicBezTo>
                    <a:pt x="1437" y="1622"/>
                    <a:pt x="1610" y="1902"/>
                    <a:pt x="1777" y="2184"/>
                  </a:cubicBezTo>
                  <a:cubicBezTo>
                    <a:pt x="1794" y="2209"/>
                    <a:pt x="1820" y="2221"/>
                    <a:pt x="1847" y="2221"/>
                  </a:cubicBezTo>
                  <a:cubicBezTo>
                    <a:pt x="1892" y="2221"/>
                    <a:pt x="1938" y="2187"/>
                    <a:pt x="1942" y="2136"/>
                  </a:cubicBezTo>
                  <a:cubicBezTo>
                    <a:pt x="1888" y="1943"/>
                    <a:pt x="1726" y="1782"/>
                    <a:pt x="1630" y="1596"/>
                  </a:cubicBezTo>
                  <a:cubicBezTo>
                    <a:pt x="1600" y="1547"/>
                    <a:pt x="1570" y="1499"/>
                    <a:pt x="1539" y="1450"/>
                  </a:cubicBezTo>
                  <a:lnTo>
                    <a:pt x="1539" y="1450"/>
                  </a:lnTo>
                  <a:cubicBezTo>
                    <a:pt x="1752" y="1543"/>
                    <a:pt x="1966" y="1631"/>
                    <a:pt x="2185" y="1709"/>
                  </a:cubicBezTo>
                  <a:cubicBezTo>
                    <a:pt x="2194" y="1711"/>
                    <a:pt x="2202" y="1712"/>
                    <a:pt x="2209" y="1712"/>
                  </a:cubicBezTo>
                  <a:cubicBezTo>
                    <a:pt x="2296" y="1712"/>
                    <a:pt x="2322" y="1567"/>
                    <a:pt x="2229" y="1539"/>
                  </a:cubicBezTo>
                  <a:cubicBezTo>
                    <a:pt x="1950" y="1441"/>
                    <a:pt x="1673" y="1333"/>
                    <a:pt x="1398" y="1227"/>
                  </a:cubicBezTo>
                  <a:cubicBezTo>
                    <a:pt x="1386" y="1210"/>
                    <a:pt x="1376" y="1192"/>
                    <a:pt x="1366" y="1174"/>
                  </a:cubicBezTo>
                  <a:cubicBezTo>
                    <a:pt x="1663" y="1032"/>
                    <a:pt x="1964" y="897"/>
                    <a:pt x="2267" y="768"/>
                  </a:cubicBezTo>
                  <a:cubicBezTo>
                    <a:pt x="2340" y="739"/>
                    <a:pt x="2337" y="624"/>
                    <a:pt x="2267" y="594"/>
                  </a:cubicBezTo>
                  <a:cubicBezTo>
                    <a:pt x="1943" y="655"/>
                    <a:pt x="1640" y="850"/>
                    <a:pt x="1339" y="1012"/>
                  </a:cubicBezTo>
                  <a:cubicBezTo>
                    <a:pt x="1368" y="873"/>
                    <a:pt x="1396" y="732"/>
                    <a:pt x="1419" y="592"/>
                  </a:cubicBezTo>
                  <a:cubicBezTo>
                    <a:pt x="1443" y="467"/>
                    <a:pt x="1475" y="339"/>
                    <a:pt x="1505" y="215"/>
                  </a:cubicBezTo>
                  <a:cubicBezTo>
                    <a:pt x="1513" y="178"/>
                    <a:pt x="1521" y="141"/>
                    <a:pt x="1532" y="105"/>
                  </a:cubicBezTo>
                  <a:cubicBezTo>
                    <a:pt x="1545" y="73"/>
                    <a:pt x="1550" y="33"/>
                    <a:pt x="1513" y="10"/>
                  </a:cubicBezTo>
                  <a:cubicBezTo>
                    <a:pt x="1501" y="4"/>
                    <a:pt x="1491" y="1"/>
                    <a:pt x="148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02;p5"/>
            <p:cNvSpPr/>
            <p:nvPr/>
          </p:nvSpPr>
          <p:spPr>
            <a:xfrm>
              <a:off x="8648666" y="485287"/>
              <a:ext cx="129319" cy="147320"/>
            </a:xfrm>
            <a:custGeom>
              <a:avLst/>
              <a:gdLst/>
              <a:ahLst/>
              <a:cxnLst/>
              <a:rect l="l" t="t" r="r" b="b"/>
              <a:pathLst>
                <a:path w="1875" h="2136" extrusionOk="0">
                  <a:moveTo>
                    <a:pt x="618" y="0"/>
                  </a:moveTo>
                  <a:cubicBezTo>
                    <a:pt x="612" y="0"/>
                    <a:pt x="607" y="1"/>
                    <a:pt x="602" y="3"/>
                  </a:cubicBezTo>
                  <a:cubicBezTo>
                    <a:pt x="528" y="29"/>
                    <a:pt x="551" y="116"/>
                    <a:pt x="576" y="170"/>
                  </a:cubicBezTo>
                  <a:cubicBezTo>
                    <a:pt x="620" y="297"/>
                    <a:pt x="648" y="428"/>
                    <a:pt x="680" y="558"/>
                  </a:cubicBezTo>
                  <a:cubicBezTo>
                    <a:pt x="711" y="711"/>
                    <a:pt x="739" y="863"/>
                    <a:pt x="766" y="1016"/>
                  </a:cubicBezTo>
                  <a:cubicBezTo>
                    <a:pt x="598" y="1055"/>
                    <a:pt x="431" y="1097"/>
                    <a:pt x="260" y="1121"/>
                  </a:cubicBezTo>
                  <a:cubicBezTo>
                    <a:pt x="234" y="1124"/>
                    <a:pt x="208" y="1125"/>
                    <a:pt x="181" y="1125"/>
                  </a:cubicBezTo>
                  <a:cubicBezTo>
                    <a:pt x="141" y="1125"/>
                    <a:pt x="102" y="1122"/>
                    <a:pt x="63" y="1115"/>
                  </a:cubicBezTo>
                  <a:cubicBezTo>
                    <a:pt x="62" y="1115"/>
                    <a:pt x="61" y="1115"/>
                    <a:pt x="60" y="1115"/>
                  </a:cubicBezTo>
                  <a:cubicBezTo>
                    <a:pt x="19" y="1115"/>
                    <a:pt x="1" y="1180"/>
                    <a:pt x="40" y="1202"/>
                  </a:cubicBezTo>
                  <a:cubicBezTo>
                    <a:pt x="87" y="1205"/>
                    <a:pt x="133" y="1206"/>
                    <a:pt x="179" y="1206"/>
                  </a:cubicBezTo>
                  <a:cubicBezTo>
                    <a:pt x="359" y="1206"/>
                    <a:pt x="538" y="1185"/>
                    <a:pt x="717" y="1154"/>
                  </a:cubicBezTo>
                  <a:lnTo>
                    <a:pt x="717" y="1154"/>
                  </a:lnTo>
                  <a:cubicBezTo>
                    <a:pt x="698" y="1188"/>
                    <a:pt x="680" y="1221"/>
                    <a:pt x="662" y="1255"/>
                  </a:cubicBezTo>
                  <a:cubicBezTo>
                    <a:pt x="519" y="1520"/>
                    <a:pt x="372" y="1781"/>
                    <a:pt x="254" y="2058"/>
                  </a:cubicBezTo>
                  <a:cubicBezTo>
                    <a:pt x="242" y="2086"/>
                    <a:pt x="256" y="2120"/>
                    <a:pt x="284" y="2132"/>
                  </a:cubicBezTo>
                  <a:cubicBezTo>
                    <a:pt x="291" y="2134"/>
                    <a:pt x="298" y="2136"/>
                    <a:pt x="304" y="2136"/>
                  </a:cubicBezTo>
                  <a:cubicBezTo>
                    <a:pt x="345" y="2136"/>
                    <a:pt x="361" y="2085"/>
                    <a:pt x="375" y="2050"/>
                  </a:cubicBezTo>
                  <a:cubicBezTo>
                    <a:pt x="497" y="1783"/>
                    <a:pt x="634" y="1523"/>
                    <a:pt x="771" y="1264"/>
                  </a:cubicBezTo>
                  <a:cubicBezTo>
                    <a:pt x="780" y="1245"/>
                    <a:pt x="791" y="1227"/>
                    <a:pt x="801" y="1207"/>
                  </a:cubicBezTo>
                  <a:cubicBezTo>
                    <a:pt x="836" y="1409"/>
                    <a:pt x="870" y="1611"/>
                    <a:pt x="907" y="1813"/>
                  </a:cubicBezTo>
                  <a:cubicBezTo>
                    <a:pt x="913" y="1848"/>
                    <a:pt x="938" y="1863"/>
                    <a:pt x="963" y="1863"/>
                  </a:cubicBezTo>
                  <a:cubicBezTo>
                    <a:pt x="999" y="1863"/>
                    <a:pt x="1036" y="1834"/>
                    <a:pt x="1027" y="1788"/>
                  </a:cubicBezTo>
                  <a:cubicBezTo>
                    <a:pt x="987" y="1565"/>
                    <a:pt x="945" y="1341"/>
                    <a:pt x="905" y="1119"/>
                  </a:cubicBezTo>
                  <a:cubicBezTo>
                    <a:pt x="1203" y="1056"/>
                    <a:pt x="1501" y="979"/>
                    <a:pt x="1799" y="940"/>
                  </a:cubicBezTo>
                  <a:cubicBezTo>
                    <a:pt x="1875" y="927"/>
                    <a:pt x="1863" y="809"/>
                    <a:pt x="1792" y="809"/>
                  </a:cubicBezTo>
                  <a:cubicBezTo>
                    <a:pt x="1788" y="809"/>
                    <a:pt x="1784" y="809"/>
                    <a:pt x="1780" y="810"/>
                  </a:cubicBezTo>
                  <a:cubicBezTo>
                    <a:pt x="1546" y="848"/>
                    <a:pt x="1314" y="896"/>
                    <a:pt x="1082" y="945"/>
                  </a:cubicBezTo>
                  <a:cubicBezTo>
                    <a:pt x="1030" y="955"/>
                    <a:pt x="977" y="966"/>
                    <a:pt x="926" y="979"/>
                  </a:cubicBezTo>
                  <a:cubicBezTo>
                    <a:pt x="1024" y="805"/>
                    <a:pt x="1125" y="633"/>
                    <a:pt x="1216" y="456"/>
                  </a:cubicBezTo>
                  <a:cubicBezTo>
                    <a:pt x="1248" y="411"/>
                    <a:pt x="1278" y="364"/>
                    <a:pt x="1309" y="318"/>
                  </a:cubicBezTo>
                  <a:cubicBezTo>
                    <a:pt x="1327" y="304"/>
                    <a:pt x="1334" y="279"/>
                    <a:pt x="1322" y="260"/>
                  </a:cubicBezTo>
                  <a:cubicBezTo>
                    <a:pt x="1312" y="245"/>
                    <a:pt x="1301" y="239"/>
                    <a:pt x="1289" y="239"/>
                  </a:cubicBezTo>
                  <a:cubicBezTo>
                    <a:pt x="1267" y="239"/>
                    <a:pt x="1245" y="260"/>
                    <a:pt x="1234" y="283"/>
                  </a:cubicBezTo>
                  <a:cubicBezTo>
                    <a:pt x="1206" y="326"/>
                    <a:pt x="1180" y="371"/>
                    <a:pt x="1155" y="414"/>
                  </a:cubicBezTo>
                  <a:cubicBezTo>
                    <a:pt x="1043" y="565"/>
                    <a:pt x="950" y="727"/>
                    <a:pt x="860" y="890"/>
                  </a:cubicBezTo>
                  <a:cubicBezTo>
                    <a:pt x="815" y="683"/>
                    <a:pt x="766" y="0"/>
                    <a:pt x="61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103;p5"/>
            <p:cNvSpPr/>
            <p:nvPr/>
          </p:nvSpPr>
          <p:spPr>
            <a:xfrm>
              <a:off x="9035413" y="632593"/>
              <a:ext cx="39589" cy="30761"/>
            </a:xfrm>
            <a:custGeom>
              <a:avLst/>
              <a:gdLst/>
              <a:ahLst/>
              <a:cxnLst/>
              <a:rect l="l" t="t" r="r" b="b"/>
              <a:pathLst>
                <a:path w="574" h="446" extrusionOk="0">
                  <a:moveTo>
                    <a:pt x="287" y="1"/>
                  </a:moveTo>
                  <a:cubicBezTo>
                    <a:pt x="1" y="1"/>
                    <a:pt x="0" y="446"/>
                    <a:pt x="287" y="446"/>
                  </a:cubicBezTo>
                  <a:cubicBezTo>
                    <a:pt x="573" y="446"/>
                    <a:pt x="573" y="1"/>
                    <a:pt x="28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104;p5"/>
            <p:cNvSpPr/>
            <p:nvPr/>
          </p:nvSpPr>
          <p:spPr>
            <a:xfrm>
              <a:off x="428010" y="398058"/>
              <a:ext cx="264629" cy="321765"/>
            </a:xfrm>
            <a:custGeom>
              <a:avLst/>
              <a:gdLst/>
              <a:ahLst/>
              <a:cxnLst/>
              <a:rect l="l" t="t" r="r" b="b"/>
              <a:pathLst>
                <a:path w="5368" h="6527" extrusionOk="0">
                  <a:moveTo>
                    <a:pt x="2343" y="1"/>
                  </a:moveTo>
                  <a:cubicBezTo>
                    <a:pt x="2262" y="1"/>
                    <a:pt x="2232" y="152"/>
                    <a:pt x="2213" y="220"/>
                  </a:cubicBezTo>
                  <a:lnTo>
                    <a:pt x="2212" y="220"/>
                  </a:lnTo>
                  <a:cubicBezTo>
                    <a:pt x="2151" y="461"/>
                    <a:pt x="2121" y="707"/>
                    <a:pt x="2097" y="954"/>
                  </a:cubicBezTo>
                  <a:cubicBezTo>
                    <a:pt x="2060" y="1332"/>
                    <a:pt x="2030" y="1711"/>
                    <a:pt x="1976" y="2087"/>
                  </a:cubicBezTo>
                  <a:cubicBezTo>
                    <a:pt x="1786" y="1874"/>
                    <a:pt x="1526" y="1743"/>
                    <a:pt x="1303" y="1572"/>
                  </a:cubicBezTo>
                  <a:cubicBezTo>
                    <a:pt x="1068" y="1398"/>
                    <a:pt x="837" y="1214"/>
                    <a:pt x="602" y="1039"/>
                  </a:cubicBezTo>
                  <a:cubicBezTo>
                    <a:pt x="592" y="1033"/>
                    <a:pt x="583" y="1030"/>
                    <a:pt x="573" y="1030"/>
                  </a:cubicBezTo>
                  <a:cubicBezTo>
                    <a:pt x="539" y="1030"/>
                    <a:pt x="510" y="1068"/>
                    <a:pt x="526" y="1105"/>
                  </a:cubicBezTo>
                  <a:cubicBezTo>
                    <a:pt x="555" y="1161"/>
                    <a:pt x="598" y="1210"/>
                    <a:pt x="632" y="1265"/>
                  </a:cubicBezTo>
                  <a:cubicBezTo>
                    <a:pt x="802" y="1542"/>
                    <a:pt x="892" y="1856"/>
                    <a:pt x="1030" y="2149"/>
                  </a:cubicBezTo>
                  <a:cubicBezTo>
                    <a:pt x="1088" y="2279"/>
                    <a:pt x="1156" y="2405"/>
                    <a:pt x="1222" y="2532"/>
                  </a:cubicBezTo>
                  <a:cubicBezTo>
                    <a:pt x="1288" y="2664"/>
                    <a:pt x="1337" y="2806"/>
                    <a:pt x="1393" y="2943"/>
                  </a:cubicBezTo>
                  <a:cubicBezTo>
                    <a:pt x="1147" y="3153"/>
                    <a:pt x="880" y="3334"/>
                    <a:pt x="630" y="3538"/>
                  </a:cubicBezTo>
                  <a:cubicBezTo>
                    <a:pt x="518" y="3632"/>
                    <a:pt x="416" y="3734"/>
                    <a:pt x="311" y="3834"/>
                  </a:cubicBezTo>
                  <a:cubicBezTo>
                    <a:pt x="224" y="3917"/>
                    <a:pt x="122" y="3982"/>
                    <a:pt x="26" y="4053"/>
                  </a:cubicBezTo>
                  <a:cubicBezTo>
                    <a:pt x="1" y="4074"/>
                    <a:pt x="0" y="4109"/>
                    <a:pt x="20" y="4133"/>
                  </a:cubicBezTo>
                  <a:cubicBezTo>
                    <a:pt x="34" y="4147"/>
                    <a:pt x="55" y="4152"/>
                    <a:pt x="79" y="4152"/>
                  </a:cubicBezTo>
                  <a:cubicBezTo>
                    <a:pt x="138" y="4152"/>
                    <a:pt x="216" y="4121"/>
                    <a:pt x="257" y="4109"/>
                  </a:cubicBezTo>
                  <a:cubicBezTo>
                    <a:pt x="413" y="4052"/>
                    <a:pt x="568" y="3993"/>
                    <a:pt x="730" y="3953"/>
                  </a:cubicBezTo>
                  <a:cubicBezTo>
                    <a:pt x="1092" y="3862"/>
                    <a:pt x="1454" y="3766"/>
                    <a:pt x="1816" y="3673"/>
                  </a:cubicBezTo>
                  <a:lnTo>
                    <a:pt x="1816" y="3673"/>
                  </a:lnTo>
                  <a:cubicBezTo>
                    <a:pt x="1677" y="3844"/>
                    <a:pt x="1560" y="4032"/>
                    <a:pt x="1461" y="4227"/>
                  </a:cubicBezTo>
                  <a:cubicBezTo>
                    <a:pt x="1343" y="4461"/>
                    <a:pt x="1253" y="4707"/>
                    <a:pt x="1126" y="4935"/>
                  </a:cubicBezTo>
                  <a:cubicBezTo>
                    <a:pt x="1009" y="5142"/>
                    <a:pt x="885" y="5347"/>
                    <a:pt x="808" y="5573"/>
                  </a:cubicBezTo>
                  <a:cubicBezTo>
                    <a:pt x="792" y="5618"/>
                    <a:pt x="778" y="5665"/>
                    <a:pt x="766" y="5711"/>
                  </a:cubicBezTo>
                  <a:cubicBezTo>
                    <a:pt x="756" y="5743"/>
                    <a:pt x="746" y="5780"/>
                    <a:pt x="763" y="5812"/>
                  </a:cubicBezTo>
                  <a:cubicBezTo>
                    <a:pt x="776" y="5834"/>
                    <a:pt x="797" y="5843"/>
                    <a:pt x="819" y="5843"/>
                  </a:cubicBezTo>
                  <a:cubicBezTo>
                    <a:pt x="846" y="5843"/>
                    <a:pt x="875" y="5830"/>
                    <a:pt x="897" y="5816"/>
                  </a:cubicBezTo>
                  <a:cubicBezTo>
                    <a:pt x="998" y="5749"/>
                    <a:pt x="1079" y="5658"/>
                    <a:pt x="1164" y="5574"/>
                  </a:cubicBezTo>
                  <a:cubicBezTo>
                    <a:pt x="1306" y="5425"/>
                    <a:pt x="1441" y="5268"/>
                    <a:pt x="1575" y="5113"/>
                  </a:cubicBezTo>
                  <a:cubicBezTo>
                    <a:pt x="1793" y="4855"/>
                    <a:pt x="2010" y="4594"/>
                    <a:pt x="2191" y="4308"/>
                  </a:cubicBezTo>
                  <a:lnTo>
                    <a:pt x="2191" y="4308"/>
                  </a:lnTo>
                  <a:cubicBezTo>
                    <a:pt x="2152" y="4578"/>
                    <a:pt x="2136" y="4850"/>
                    <a:pt x="2110" y="5121"/>
                  </a:cubicBezTo>
                  <a:cubicBezTo>
                    <a:pt x="2090" y="5363"/>
                    <a:pt x="2052" y="5603"/>
                    <a:pt x="2037" y="5846"/>
                  </a:cubicBezTo>
                  <a:cubicBezTo>
                    <a:pt x="2031" y="6054"/>
                    <a:pt x="1999" y="6262"/>
                    <a:pt x="2001" y="6472"/>
                  </a:cubicBezTo>
                  <a:cubicBezTo>
                    <a:pt x="2002" y="6508"/>
                    <a:pt x="2028" y="6526"/>
                    <a:pt x="2053" y="6526"/>
                  </a:cubicBezTo>
                  <a:cubicBezTo>
                    <a:pt x="2077" y="6526"/>
                    <a:pt x="2102" y="6510"/>
                    <a:pt x="2104" y="6475"/>
                  </a:cubicBezTo>
                  <a:cubicBezTo>
                    <a:pt x="2129" y="6465"/>
                    <a:pt x="2146" y="6433"/>
                    <a:pt x="2159" y="6410"/>
                  </a:cubicBezTo>
                  <a:cubicBezTo>
                    <a:pt x="2188" y="6358"/>
                    <a:pt x="2213" y="6305"/>
                    <a:pt x="2239" y="6250"/>
                  </a:cubicBezTo>
                  <a:cubicBezTo>
                    <a:pt x="2342" y="6025"/>
                    <a:pt x="2424" y="5791"/>
                    <a:pt x="2502" y="5555"/>
                  </a:cubicBezTo>
                  <a:cubicBezTo>
                    <a:pt x="2583" y="5299"/>
                    <a:pt x="2672" y="5047"/>
                    <a:pt x="2744" y="4790"/>
                  </a:cubicBezTo>
                  <a:cubicBezTo>
                    <a:pt x="2816" y="4524"/>
                    <a:pt x="2860" y="4249"/>
                    <a:pt x="2958" y="3991"/>
                  </a:cubicBezTo>
                  <a:cubicBezTo>
                    <a:pt x="3171" y="4459"/>
                    <a:pt x="3431" y="4910"/>
                    <a:pt x="3756" y="5310"/>
                  </a:cubicBezTo>
                  <a:cubicBezTo>
                    <a:pt x="3798" y="5361"/>
                    <a:pt x="3844" y="5410"/>
                    <a:pt x="3889" y="5461"/>
                  </a:cubicBezTo>
                  <a:cubicBezTo>
                    <a:pt x="3922" y="5490"/>
                    <a:pt x="3971" y="5572"/>
                    <a:pt x="4019" y="5572"/>
                  </a:cubicBezTo>
                  <a:cubicBezTo>
                    <a:pt x="4033" y="5572"/>
                    <a:pt x="4046" y="5566"/>
                    <a:pt x="4059" y="5551"/>
                  </a:cubicBezTo>
                  <a:cubicBezTo>
                    <a:pt x="4084" y="5512"/>
                    <a:pt x="4062" y="5470"/>
                    <a:pt x="4058" y="5425"/>
                  </a:cubicBezTo>
                  <a:cubicBezTo>
                    <a:pt x="4027" y="5265"/>
                    <a:pt x="3992" y="5099"/>
                    <a:pt x="3957" y="4938"/>
                  </a:cubicBezTo>
                  <a:cubicBezTo>
                    <a:pt x="3833" y="4370"/>
                    <a:pt x="3676" y="3814"/>
                    <a:pt x="3584" y="3240"/>
                  </a:cubicBezTo>
                  <a:cubicBezTo>
                    <a:pt x="4058" y="3160"/>
                    <a:pt x="4514" y="2983"/>
                    <a:pt x="4936" y="2753"/>
                  </a:cubicBezTo>
                  <a:cubicBezTo>
                    <a:pt x="5007" y="2717"/>
                    <a:pt x="5085" y="2678"/>
                    <a:pt x="5162" y="2639"/>
                  </a:cubicBezTo>
                  <a:cubicBezTo>
                    <a:pt x="5217" y="2606"/>
                    <a:pt x="5286" y="2587"/>
                    <a:pt x="5331" y="2540"/>
                  </a:cubicBezTo>
                  <a:cubicBezTo>
                    <a:pt x="5367" y="2487"/>
                    <a:pt x="5312" y="2442"/>
                    <a:pt x="5264" y="2427"/>
                  </a:cubicBezTo>
                  <a:cubicBezTo>
                    <a:pt x="5199" y="2398"/>
                    <a:pt x="5130" y="2377"/>
                    <a:pt x="5059" y="2366"/>
                  </a:cubicBezTo>
                  <a:cubicBezTo>
                    <a:pt x="4933" y="2347"/>
                    <a:pt x="4804" y="2342"/>
                    <a:pt x="4676" y="2342"/>
                  </a:cubicBezTo>
                  <a:cubicBezTo>
                    <a:pt x="4663" y="2342"/>
                    <a:pt x="4650" y="2342"/>
                    <a:pt x="4637" y="2342"/>
                  </a:cubicBezTo>
                  <a:cubicBezTo>
                    <a:pt x="4452" y="2349"/>
                    <a:pt x="4267" y="2364"/>
                    <a:pt x="4084" y="2388"/>
                  </a:cubicBezTo>
                  <a:cubicBezTo>
                    <a:pt x="3854" y="2418"/>
                    <a:pt x="3625" y="2463"/>
                    <a:pt x="3393" y="2463"/>
                  </a:cubicBezTo>
                  <a:cubicBezTo>
                    <a:pt x="3466" y="2284"/>
                    <a:pt x="3569" y="2113"/>
                    <a:pt x="3637" y="1930"/>
                  </a:cubicBezTo>
                  <a:cubicBezTo>
                    <a:pt x="3765" y="1587"/>
                    <a:pt x="3882" y="1234"/>
                    <a:pt x="3942" y="871"/>
                  </a:cubicBezTo>
                  <a:cubicBezTo>
                    <a:pt x="3945" y="809"/>
                    <a:pt x="3993" y="708"/>
                    <a:pt x="3926" y="668"/>
                  </a:cubicBezTo>
                  <a:cubicBezTo>
                    <a:pt x="3919" y="662"/>
                    <a:pt x="3910" y="660"/>
                    <a:pt x="3900" y="660"/>
                  </a:cubicBezTo>
                  <a:cubicBezTo>
                    <a:pt x="3800" y="660"/>
                    <a:pt x="3597" y="943"/>
                    <a:pt x="3538" y="1002"/>
                  </a:cubicBezTo>
                  <a:cubicBezTo>
                    <a:pt x="3406" y="1160"/>
                    <a:pt x="3268" y="1312"/>
                    <a:pt x="3152" y="1481"/>
                  </a:cubicBezTo>
                  <a:cubicBezTo>
                    <a:pt x="3058" y="1612"/>
                    <a:pt x="2980" y="1754"/>
                    <a:pt x="2884" y="1884"/>
                  </a:cubicBezTo>
                  <a:cubicBezTo>
                    <a:pt x="2837" y="1556"/>
                    <a:pt x="2759" y="1233"/>
                    <a:pt x="2678" y="911"/>
                  </a:cubicBezTo>
                  <a:cubicBezTo>
                    <a:pt x="2616" y="674"/>
                    <a:pt x="2553" y="434"/>
                    <a:pt x="2473" y="201"/>
                  </a:cubicBezTo>
                  <a:cubicBezTo>
                    <a:pt x="2446" y="141"/>
                    <a:pt x="2436" y="70"/>
                    <a:pt x="2393" y="18"/>
                  </a:cubicBezTo>
                  <a:cubicBezTo>
                    <a:pt x="2374" y="6"/>
                    <a:pt x="2358" y="1"/>
                    <a:pt x="2343" y="1"/>
                  </a:cubicBezTo>
                  <a:close/>
                </a:path>
              </a:pathLst>
            </a:custGeom>
            <a:solidFill>
              <a:schemeClr val="dk2"/>
            </a:solidFill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105;p5"/>
            <p:cNvSpPr/>
            <p:nvPr/>
          </p:nvSpPr>
          <p:spPr>
            <a:xfrm>
              <a:off x="8777964" y="135661"/>
              <a:ext cx="270477" cy="275485"/>
            </a:xfrm>
            <a:custGeom>
              <a:avLst/>
              <a:gdLst/>
              <a:ahLst/>
              <a:cxnLst/>
              <a:rect l="l" t="t" r="r" b="b"/>
              <a:pathLst>
                <a:path w="4365" h="4446" extrusionOk="0">
                  <a:moveTo>
                    <a:pt x="2002" y="0"/>
                  </a:moveTo>
                  <a:cubicBezTo>
                    <a:pt x="1771" y="366"/>
                    <a:pt x="1562" y="746"/>
                    <a:pt x="1394" y="1146"/>
                  </a:cubicBezTo>
                  <a:cubicBezTo>
                    <a:pt x="1362" y="1225"/>
                    <a:pt x="1335" y="1294"/>
                    <a:pt x="1311" y="1379"/>
                  </a:cubicBezTo>
                  <a:cubicBezTo>
                    <a:pt x="1289" y="1445"/>
                    <a:pt x="1288" y="1527"/>
                    <a:pt x="1234" y="1576"/>
                  </a:cubicBezTo>
                  <a:cubicBezTo>
                    <a:pt x="1216" y="1590"/>
                    <a:pt x="1197" y="1595"/>
                    <a:pt x="1178" y="1595"/>
                  </a:cubicBezTo>
                  <a:cubicBezTo>
                    <a:pt x="1113" y="1595"/>
                    <a:pt x="1042" y="1533"/>
                    <a:pt x="985" y="1512"/>
                  </a:cubicBezTo>
                  <a:cubicBezTo>
                    <a:pt x="725" y="1376"/>
                    <a:pt x="457" y="1252"/>
                    <a:pt x="168" y="1197"/>
                  </a:cubicBezTo>
                  <a:lnTo>
                    <a:pt x="168" y="1197"/>
                  </a:lnTo>
                  <a:cubicBezTo>
                    <a:pt x="381" y="1508"/>
                    <a:pt x="650" y="1772"/>
                    <a:pt x="930" y="2022"/>
                  </a:cubicBezTo>
                  <a:cubicBezTo>
                    <a:pt x="1043" y="2132"/>
                    <a:pt x="1197" y="2174"/>
                    <a:pt x="1010" y="2315"/>
                  </a:cubicBezTo>
                  <a:cubicBezTo>
                    <a:pt x="672" y="2626"/>
                    <a:pt x="313" y="2916"/>
                    <a:pt x="0" y="3252"/>
                  </a:cubicBezTo>
                  <a:cubicBezTo>
                    <a:pt x="185" y="3206"/>
                    <a:pt x="371" y="3165"/>
                    <a:pt x="547" y="3089"/>
                  </a:cubicBezTo>
                  <a:cubicBezTo>
                    <a:pt x="673" y="3036"/>
                    <a:pt x="800" y="2985"/>
                    <a:pt x="927" y="2932"/>
                  </a:cubicBezTo>
                  <a:cubicBezTo>
                    <a:pt x="998" y="2907"/>
                    <a:pt x="1162" y="2828"/>
                    <a:pt x="1272" y="2828"/>
                  </a:cubicBezTo>
                  <a:cubicBezTo>
                    <a:pt x="1311" y="2828"/>
                    <a:pt x="1343" y="2838"/>
                    <a:pt x="1363" y="2863"/>
                  </a:cubicBezTo>
                  <a:cubicBezTo>
                    <a:pt x="1416" y="2931"/>
                    <a:pt x="1269" y="3229"/>
                    <a:pt x="1242" y="3321"/>
                  </a:cubicBezTo>
                  <a:cubicBezTo>
                    <a:pt x="1160" y="3551"/>
                    <a:pt x="1062" y="3773"/>
                    <a:pt x="965" y="3997"/>
                  </a:cubicBezTo>
                  <a:cubicBezTo>
                    <a:pt x="1095" y="3860"/>
                    <a:pt x="1222" y="3720"/>
                    <a:pt x="1343" y="3574"/>
                  </a:cubicBezTo>
                  <a:cubicBezTo>
                    <a:pt x="1481" y="3408"/>
                    <a:pt x="1611" y="3233"/>
                    <a:pt x="1773" y="3089"/>
                  </a:cubicBezTo>
                  <a:cubicBezTo>
                    <a:pt x="1799" y="3063"/>
                    <a:pt x="1839" y="3037"/>
                    <a:pt x="1876" y="3037"/>
                  </a:cubicBezTo>
                  <a:cubicBezTo>
                    <a:pt x="1895" y="3037"/>
                    <a:pt x="1914" y="3043"/>
                    <a:pt x="1929" y="3061"/>
                  </a:cubicBezTo>
                  <a:cubicBezTo>
                    <a:pt x="1955" y="3100"/>
                    <a:pt x="1955" y="3151"/>
                    <a:pt x="1962" y="3196"/>
                  </a:cubicBezTo>
                  <a:cubicBezTo>
                    <a:pt x="1978" y="3313"/>
                    <a:pt x="1991" y="3432"/>
                    <a:pt x="2006" y="3550"/>
                  </a:cubicBezTo>
                  <a:cubicBezTo>
                    <a:pt x="2044" y="3857"/>
                    <a:pt x="2113" y="4163"/>
                    <a:pt x="2245" y="4444"/>
                  </a:cubicBezTo>
                  <a:lnTo>
                    <a:pt x="2245" y="4444"/>
                  </a:lnTo>
                  <a:cubicBezTo>
                    <a:pt x="2337" y="4223"/>
                    <a:pt x="2394" y="3987"/>
                    <a:pt x="2417" y="3748"/>
                  </a:cubicBezTo>
                  <a:cubicBezTo>
                    <a:pt x="2432" y="3615"/>
                    <a:pt x="2429" y="3480"/>
                    <a:pt x="2451" y="3348"/>
                  </a:cubicBezTo>
                  <a:cubicBezTo>
                    <a:pt x="2455" y="3309"/>
                    <a:pt x="2492" y="3281"/>
                    <a:pt x="2528" y="3281"/>
                  </a:cubicBezTo>
                  <a:cubicBezTo>
                    <a:pt x="2547" y="3281"/>
                    <a:pt x="2566" y="3289"/>
                    <a:pt x="2579" y="3310"/>
                  </a:cubicBezTo>
                  <a:cubicBezTo>
                    <a:pt x="2774" y="3586"/>
                    <a:pt x="2971" y="3864"/>
                    <a:pt x="3228" y="4087"/>
                  </a:cubicBezTo>
                  <a:cubicBezTo>
                    <a:pt x="3135" y="3751"/>
                    <a:pt x="3029" y="3418"/>
                    <a:pt x="2918" y="3089"/>
                  </a:cubicBezTo>
                  <a:cubicBezTo>
                    <a:pt x="2831" y="2853"/>
                    <a:pt x="2791" y="2841"/>
                    <a:pt x="3048" y="2746"/>
                  </a:cubicBezTo>
                  <a:cubicBezTo>
                    <a:pt x="3493" y="2562"/>
                    <a:pt x="3976" y="2435"/>
                    <a:pt x="4364" y="2139"/>
                  </a:cubicBezTo>
                  <a:cubicBezTo>
                    <a:pt x="4045" y="2083"/>
                    <a:pt x="3722" y="2038"/>
                    <a:pt x="3398" y="2032"/>
                  </a:cubicBezTo>
                  <a:cubicBezTo>
                    <a:pt x="3384" y="2031"/>
                    <a:pt x="3369" y="2031"/>
                    <a:pt x="3355" y="2031"/>
                  </a:cubicBezTo>
                  <a:cubicBezTo>
                    <a:pt x="3165" y="2031"/>
                    <a:pt x="2978" y="2061"/>
                    <a:pt x="2789" y="2061"/>
                  </a:cubicBezTo>
                  <a:cubicBezTo>
                    <a:pt x="2772" y="2061"/>
                    <a:pt x="2755" y="2061"/>
                    <a:pt x="2738" y="2060"/>
                  </a:cubicBezTo>
                  <a:cubicBezTo>
                    <a:pt x="2696" y="2059"/>
                    <a:pt x="2653" y="2023"/>
                    <a:pt x="2665" y="1978"/>
                  </a:cubicBezTo>
                  <a:cubicBezTo>
                    <a:pt x="2685" y="1930"/>
                    <a:pt x="2732" y="1899"/>
                    <a:pt x="2765" y="1861"/>
                  </a:cubicBezTo>
                  <a:cubicBezTo>
                    <a:pt x="2893" y="1733"/>
                    <a:pt x="3021" y="1605"/>
                    <a:pt x="3147" y="1476"/>
                  </a:cubicBezTo>
                  <a:cubicBezTo>
                    <a:pt x="3378" y="1229"/>
                    <a:pt x="3630" y="1001"/>
                    <a:pt x="3809" y="711"/>
                  </a:cubicBezTo>
                  <a:lnTo>
                    <a:pt x="3809" y="711"/>
                  </a:lnTo>
                  <a:cubicBezTo>
                    <a:pt x="3726" y="729"/>
                    <a:pt x="3644" y="753"/>
                    <a:pt x="3562" y="779"/>
                  </a:cubicBezTo>
                  <a:cubicBezTo>
                    <a:pt x="3112" y="916"/>
                    <a:pt x="2694" y="1131"/>
                    <a:pt x="2250" y="1283"/>
                  </a:cubicBezTo>
                  <a:cubicBezTo>
                    <a:pt x="2205" y="1299"/>
                    <a:pt x="2138" y="1325"/>
                    <a:pt x="2084" y="1325"/>
                  </a:cubicBezTo>
                  <a:cubicBezTo>
                    <a:pt x="2034" y="1325"/>
                    <a:pt x="1996" y="1302"/>
                    <a:pt x="1998" y="1228"/>
                  </a:cubicBezTo>
                  <a:cubicBezTo>
                    <a:pt x="1995" y="1102"/>
                    <a:pt x="2001" y="978"/>
                    <a:pt x="2006" y="853"/>
                  </a:cubicBezTo>
                  <a:cubicBezTo>
                    <a:pt x="2016" y="569"/>
                    <a:pt x="2037" y="284"/>
                    <a:pt x="2002" y="0"/>
                  </a:cubicBezTo>
                  <a:close/>
                  <a:moveTo>
                    <a:pt x="2245" y="4444"/>
                  </a:moveTo>
                  <a:cubicBezTo>
                    <a:pt x="2245" y="4444"/>
                    <a:pt x="2245" y="4445"/>
                    <a:pt x="2244" y="4445"/>
                  </a:cubicBezTo>
                  <a:lnTo>
                    <a:pt x="2246" y="4445"/>
                  </a:lnTo>
                  <a:cubicBezTo>
                    <a:pt x="2245" y="4445"/>
                    <a:pt x="2245" y="4444"/>
                    <a:pt x="2245" y="4444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06" name="Google Shape;106;p5"/>
            <p:cNvGrpSpPr/>
            <p:nvPr/>
          </p:nvGrpSpPr>
          <p:grpSpPr>
            <a:xfrm flipH="1">
              <a:off x="-7679" y="4232640"/>
              <a:ext cx="639448" cy="907287"/>
              <a:chOff x="1496475" y="1739775"/>
              <a:chExt cx="340150" cy="482625"/>
            </a:xfrm>
          </p:grpSpPr>
          <p:sp>
            <p:nvSpPr>
              <p:cNvPr id="107" name="Google Shape;107;p5"/>
              <p:cNvSpPr/>
              <p:nvPr/>
            </p:nvSpPr>
            <p:spPr>
              <a:xfrm>
                <a:off x="1496475" y="1946350"/>
                <a:ext cx="177525" cy="276050"/>
              </a:xfrm>
              <a:custGeom>
                <a:avLst/>
                <a:gdLst/>
                <a:ahLst/>
                <a:cxnLst/>
                <a:rect l="l" t="t" r="r" b="b"/>
                <a:pathLst>
                  <a:path w="7101" h="11042" extrusionOk="0">
                    <a:moveTo>
                      <a:pt x="1545" y="1"/>
                    </a:moveTo>
                    <a:cubicBezTo>
                      <a:pt x="1411" y="1"/>
                      <a:pt x="1277" y="24"/>
                      <a:pt x="1145" y="79"/>
                    </a:cubicBezTo>
                    <a:cubicBezTo>
                      <a:pt x="490" y="395"/>
                      <a:pt x="256" y="1192"/>
                      <a:pt x="223" y="1868"/>
                    </a:cubicBezTo>
                    <a:cubicBezTo>
                      <a:pt x="168" y="3088"/>
                      <a:pt x="556" y="4270"/>
                      <a:pt x="1057" y="5366"/>
                    </a:cubicBezTo>
                    <a:cubicBezTo>
                      <a:pt x="1305" y="5922"/>
                      <a:pt x="1575" y="6469"/>
                      <a:pt x="1868" y="7004"/>
                    </a:cubicBezTo>
                    <a:cubicBezTo>
                      <a:pt x="2591" y="8377"/>
                      <a:pt x="3558" y="9597"/>
                      <a:pt x="4502" y="10821"/>
                    </a:cubicBezTo>
                    <a:cubicBezTo>
                      <a:pt x="4559" y="10895"/>
                      <a:pt x="4618" y="10968"/>
                      <a:pt x="4677" y="11042"/>
                    </a:cubicBezTo>
                    <a:lnTo>
                      <a:pt x="4843" y="11042"/>
                    </a:lnTo>
                    <a:cubicBezTo>
                      <a:pt x="4588" y="10725"/>
                      <a:pt x="4336" y="10404"/>
                      <a:pt x="4091" y="10079"/>
                    </a:cubicBezTo>
                    <a:cubicBezTo>
                      <a:pt x="3614" y="9462"/>
                      <a:pt x="3153" y="8834"/>
                      <a:pt x="2716" y="8188"/>
                    </a:cubicBezTo>
                    <a:cubicBezTo>
                      <a:pt x="2014" y="7083"/>
                      <a:pt x="1406" y="5922"/>
                      <a:pt x="917" y="4703"/>
                    </a:cubicBezTo>
                    <a:cubicBezTo>
                      <a:pt x="440" y="3561"/>
                      <a:pt x="1" y="1719"/>
                      <a:pt x="724" y="613"/>
                    </a:cubicBezTo>
                    <a:cubicBezTo>
                      <a:pt x="953" y="264"/>
                      <a:pt x="1240" y="132"/>
                      <a:pt x="1544" y="132"/>
                    </a:cubicBezTo>
                    <a:cubicBezTo>
                      <a:pt x="2009" y="132"/>
                      <a:pt x="2512" y="442"/>
                      <a:pt x="2901" y="756"/>
                    </a:cubicBezTo>
                    <a:cubicBezTo>
                      <a:pt x="3359" y="1193"/>
                      <a:pt x="3633" y="1779"/>
                      <a:pt x="3888" y="2350"/>
                    </a:cubicBezTo>
                    <a:cubicBezTo>
                      <a:pt x="4081" y="2813"/>
                      <a:pt x="4242" y="3289"/>
                      <a:pt x="4411" y="3761"/>
                    </a:cubicBezTo>
                    <a:cubicBezTo>
                      <a:pt x="4663" y="4451"/>
                      <a:pt x="4920" y="5139"/>
                      <a:pt x="5163" y="5833"/>
                    </a:cubicBezTo>
                    <a:cubicBezTo>
                      <a:pt x="5581" y="6956"/>
                      <a:pt x="5928" y="8106"/>
                      <a:pt x="6308" y="9245"/>
                    </a:cubicBezTo>
                    <a:cubicBezTo>
                      <a:pt x="6495" y="9855"/>
                      <a:pt x="6730" y="10448"/>
                      <a:pt x="6967" y="11042"/>
                    </a:cubicBezTo>
                    <a:lnTo>
                      <a:pt x="7100" y="11042"/>
                    </a:lnTo>
                    <a:cubicBezTo>
                      <a:pt x="6968" y="10707"/>
                      <a:pt x="6836" y="10372"/>
                      <a:pt x="6711" y="10035"/>
                    </a:cubicBezTo>
                    <a:cubicBezTo>
                      <a:pt x="6271" y="8788"/>
                      <a:pt x="5903" y="7515"/>
                      <a:pt x="5456" y="6271"/>
                    </a:cubicBezTo>
                    <a:cubicBezTo>
                      <a:pt x="5143" y="5383"/>
                      <a:pt x="4817" y="4501"/>
                      <a:pt x="4495" y="3617"/>
                    </a:cubicBezTo>
                    <a:cubicBezTo>
                      <a:pt x="4122" y="2600"/>
                      <a:pt x="3698" y="1188"/>
                      <a:pt x="2809" y="519"/>
                    </a:cubicBezTo>
                    <a:cubicBezTo>
                      <a:pt x="2445" y="272"/>
                      <a:pt x="1997" y="1"/>
                      <a:pt x="154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" name="Google Shape;108;p5"/>
              <p:cNvSpPr/>
              <p:nvPr/>
            </p:nvSpPr>
            <p:spPr>
              <a:xfrm>
                <a:off x="1709625" y="1936700"/>
                <a:ext cx="127000" cy="285700"/>
              </a:xfrm>
              <a:custGeom>
                <a:avLst/>
                <a:gdLst/>
                <a:ahLst/>
                <a:cxnLst/>
                <a:rect l="l" t="t" r="r" b="b"/>
                <a:pathLst>
                  <a:path w="5080" h="11428" extrusionOk="0">
                    <a:moveTo>
                      <a:pt x="3604" y="0"/>
                    </a:moveTo>
                    <a:cubicBezTo>
                      <a:pt x="3215" y="0"/>
                      <a:pt x="2734" y="256"/>
                      <a:pt x="2146" y="885"/>
                    </a:cubicBezTo>
                    <a:cubicBezTo>
                      <a:pt x="1645" y="1411"/>
                      <a:pt x="1486" y="2136"/>
                      <a:pt x="1323" y="2821"/>
                    </a:cubicBezTo>
                    <a:cubicBezTo>
                      <a:pt x="1135" y="3683"/>
                      <a:pt x="978" y="4552"/>
                      <a:pt x="837" y="5422"/>
                    </a:cubicBezTo>
                    <a:cubicBezTo>
                      <a:pt x="638" y="6700"/>
                      <a:pt x="415" y="7974"/>
                      <a:pt x="239" y="9255"/>
                    </a:cubicBezTo>
                    <a:cubicBezTo>
                      <a:pt x="144" y="9977"/>
                      <a:pt x="83" y="10704"/>
                      <a:pt x="1" y="11428"/>
                    </a:cubicBezTo>
                    <a:lnTo>
                      <a:pt x="129" y="11428"/>
                    </a:lnTo>
                    <a:cubicBezTo>
                      <a:pt x="184" y="10913"/>
                      <a:pt x="234" y="10398"/>
                      <a:pt x="294" y="9884"/>
                    </a:cubicBezTo>
                    <a:cubicBezTo>
                      <a:pt x="407" y="8827"/>
                      <a:pt x="592" y="7781"/>
                      <a:pt x="757" y="6732"/>
                    </a:cubicBezTo>
                    <a:cubicBezTo>
                      <a:pt x="878" y="5969"/>
                      <a:pt x="996" y="5206"/>
                      <a:pt x="1132" y="4446"/>
                    </a:cubicBezTo>
                    <a:cubicBezTo>
                      <a:pt x="1255" y="3770"/>
                      <a:pt x="1381" y="3094"/>
                      <a:pt x="1550" y="2429"/>
                    </a:cubicBezTo>
                    <a:cubicBezTo>
                      <a:pt x="1726" y="1692"/>
                      <a:pt x="1970" y="1165"/>
                      <a:pt x="2554" y="658"/>
                    </a:cubicBezTo>
                    <a:cubicBezTo>
                      <a:pt x="2834" y="429"/>
                      <a:pt x="3227" y="126"/>
                      <a:pt x="3614" y="126"/>
                    </a:cubicBezTo>
                    <a:cubicBezTo>
                      <a:pt x="3715" y="126"/>
                      <a:pt x="3815" y="146"/>
                      <a:pt x="3913" y="194"/>
                    </a:cubicBezTo>
                    <a:cubicBezTo>
                      <a:pt x="4475" y="517"/>
                      <a:pt x="4644" y="1251"/>
                      <a:pt x="4781" y="1842"/>
                    </a:cubicBezTo>
                    <a:cubicBezTo>
                      <a:pt x="4960" y="2782"/>
                      <a:pt x="4971" y="3753"/>
                      <a:pt x="4832" y="4699"/>
                    </a:cubicBezTo>
                    <a:cubicBezTo>
                      <a:pt x="4753" y="5267"/>
                      <a:pt x="4643" y="5833"/>
                      <a:pt x="4480" y="6384"/>
                    </a:cubicBezTo>
                    <a:cubicBezTo>
                      <a:pt x="4276" y="7049"/>
                      <a:pt x="4000" y="7689"/>
                      <a:pt x="3690" y="8311"/>
                    </a:cubicBezTo>
                    <a:cubicBezTo>
                      <a:pt x="3451" y="8751"/>
                      <a:pt x="3167" y="9167"/>
                      <a:pt x="2908" y="9595"/>
                    </a:cubicBezTo>
                    <a:cubicBezTo>
                      <a:pt x="2557" y="10176"/>
                      <a:pt x="2227" y="10771"/>
                      <a:pt x="1897" y="11364"/>
                    </a:cubicBezTo>
                    <a:cubicBezTo>
                      <a:pt x="1885" y="11385"/>
                      <a:pt x="1875" y="11406"/>
                      <a:pt x="1863" y="11428"/>
                    </a:cubicBezTo>
                    <a:lnTo>
                      <a:pt x="2012" y="11428"/>
                    </a:lnTo>
                    <a:cubicBezTo>
                      <a:pt x="2234" y="11023"/>
                      <a:pt x="2457" y="10617"/>
                      <a:pt x="2690" y="10218"/>
                    </a:cubicBezTo>
                    <a:cubicBezTo>
                      <a:pt x="3016" y="9630"/>
                      <a:pt x="3403" y="9077"/>
                      <a:pt x="3734" y="8492"/>
                    </a:cubicBezTo>
                    <a:cubicBezTo>
                      <a:pt x="3977" y="8054"/>
                      <a:pt x="4173" y="7588"/>
                      <a:pt x="4359" y="7123"/>
                    </a:cubicBezTo>
                    <a:cubicBezTo>
                      <a:pt x="4631" y="6439"/>
                      <a:pt x="4800" y="5720"/>
                      <a:pt x="4918" y="4995"/>
                    </a:cubicBezTo>
                    <a:cubicBezTo>
                      <a:pt x="5024" y="4337"/>
                      <a:pt x="5079" y="3672"/>
                      <a:pt x="5045" y="3007"/>
                    </a:cubicBezTo>
                    <a:cubicBezTo>
                      <a:pt x="4983" y="1613"/>
                      <a:pt x="4582" y="0"/>
                      <a:pt x="360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" name="Google Shape;109;p5"/>
              <p:cNvSpPr/>
              <p:nvPr/>
            </p:nvSpPr>
            <p:spPr>
              <a:xfrm>
                <a:off x="1596175" y="1739775"/>
                <a:ext cx="155100" cy="482625"/>
              </a:xfrm>
              <a:custGeom>
                <a:avLst/>
                <a:gdLst/>
                <a:ahLst/>
                <a:cxnLst/>
                <a:rect l="l" t="t" r="r" b="b"/>
                <a:pathLst>
                  <a:path w="6204" h="19305" extrusionOk="0">
                    <a:moveTo>
                      <a:pt x="2918" y="130"/>
                    </a:moveTo>
                    <a:cubicBezTo>
                      <a:pt x="2955" y="130"/>
                      <a:pt x="2991" y="132"/>
                      <a:pt x="3027" y="135"/>
                    </a:cubicBezTo>
                    <a:cubicBezTo>
                      <a:pt x="3167" y="169"/>
                      <a:pt x="3296" y="262"/>
                      <a:pt x="3393" y="367"/>
                    </a:cubicBezTo>
                    <a:cubicBezTo>
                      <a:pt x="3704" y="771"/>
                      <a:pt x="3772" y="1306"/>
                      <a:pt x="3886" y="1792"/>
                    </a:cubicBezTo>
                    <a:cubicBezTo>
                      <a:pt x="3908" y="1899"/>
                      <a:pt x="3928" y="2011"/>
                      <a:pt x="3944" y="2119"/>
                    </a:cubicBezTo>
                    <a:cubicBezTo>
                      <a:pt x="3949" y="2150"/>
                      <a:pt x="3975" y="2175"/>
                      <a:pt x="4007" y="2175"/>
                    </a:cubicBezTo>
                    <a:cubicBezTo>
                      <a:pt x="4104" y="2172"/>
                      <a:pt x="4082" y="1973"/>
                      <a:pt x="4104" y="1901"/>
                    </a:cubicBezTo>
                    <a:cubicBezTo>
                      <a:pt x="4170" y="1519"/>
                      <a:pt x="4226" y="1138"/>
                      <a:pt x="4338" y="765"/>
                    </a:cubicBezTo>
                    <a:cubicBezTo>
                      <a:pt x="4419" y="446"/>
                      <a:pt x="4564" y="208"/>
                      <a:pt x="4811" y="208"/>
                    </a:cubicBezTo>
                    <a:cubicBezTo>
                      <a:pt x="4906" y="208"/>
                      <a:pt x="5016" y="244"/>
                      <a:pt x="5144" y="324"/>
                    </a:cubicBezTo>
                    <a:cubicBezTo>
                      <a:pt x="5732" y="755"/>
                      <a:pt x="5917" y="1742"/>
                      <a:pt x="5990" y="2431"/>
                    </a:cubicBezTo>
                    <a:cubicBezTo>
                      <a:pt x="6106" y="3431"/>
                      <a:pt x="5946" y="4500"/>
                      <a:pt x="5350" y="5333"/>
                    </a:cubicBezTo>
                    <a:cubicBezTo>
                      <a:pt x="5325" y="5341"/>
                      <a:pt x="5305" y="5364"/>
                      <a:pt x="5304" y="5392"/>
                    </a:cubicBezTo>
                    <a:cubicBezTo>
                      <a:pt x="5285" y="5424"/>
                      <a:pt x="5256" y="5453"/>
                      <a:pt x="5228" y="5479"/>
                    </a:cubicBezTo>
                    <a:cubicBezTo>
                      <a:pt x="4848" y="5787"/>
                      <a:pt x="4365" y="5925"/>
                      <a:pt x="3879" y="5965"/>
                    </a:cubicBezTo>
                    <a:cubicBezTo>
                      <a:pt x="3815" y="5970"/>
                      <a:pt x="3751" y="5972"/>
                      <a:pt x="3686" y="5972"/>
                    </a:cubicBezTo>
                    <a:cubicBezTo>
                      <a:pt x="3124" y="5972"/>
                      <a:pt x="2570" y="5788"/>
                      <a:pt x="2069" y="5534"/>
                    </a:cubicBezTo>
                    <a:cubicBezTo>
                      <a:pt x="1247" y="5140"/>
                      <a:pt x="629" y="4549"/>
                      <a:pt x="335" y="3670"/>
                    </a:cubicBezTo>
                    <a:cubicBezTo>
                      <a:pt x="139" y="3125"/>
                      <a:pt x="144" y="2513"/>
                      <a:pt x="289" y="1953"/>
                    </a:cubicBezTo>
                    <a:cubicBezTo>
                      <a:pt x="370" y="1608"/>
                      <a:pt x="468" y="1262"/>
                      <a:pt x="700" y="983"/>
                    </a:cubicBezTo>
                    <a:cubicBezTo>
                      <a:pt x="759" y="905"/>
                      <a:pt x="838" y="876"/>
                      <a:pt x="921" y="876"/>
                    </a:cubicBezTo>
                    <a:cubicBezTo>
                      <a:pt x="1016" y="876"/>
                      <a:pt x="1116" y="913"/>
                      <a:pt x="1199" y="961"/>
                    </a:cubicBezTo>
                    <a:cubicBezTo>
                      <a:pt x="1682" y="1221"/>
                      <a:pt x="1812" y="1814"/>
                      <a:pt x="1975" y="2297"/>
                    </a:cubicBezTo>
                    <a:cubicBezTo>
                      <a:pt x="2020" y="2429"/>
                      <a:pt x="2042" y="2570"/>
                      <a:pt x="2104" y="2694"/>
                    </a:cubicBezTo>
                    <a:cubicBezTo>
                      <a:pt x="2115" y="2715"/>
                      <a:pt x="2137" y="2726"/>
                      <a:pt x="2159" y="2726"/>
                    </a:cubicBezTo>
                    <a:cubicBezTo>
                      <a:pt x="2183" y="2726"/>
                      <a:pt x="2208" y="2713"/>
                      <a:pt x="2218" y="2687"/>
                    </a:cubicBezTo>
                    <a:cubicBezTo>
                      <a:pt x="2224" y="2670"/>
                      <a:pt x="2231" y="2653"/>
                      <a:pt x="2235" y="2634"/>
                    </a:cubicBezTo>
                    <a:cubicBezTo>
                      <a:pt x="2268" y="2180"/>
                      <a:pt x="2241" y="1722"/>
                      <a:pt x="2263" y="1267"/>
                    </a:cubicBezTo>
                    <a:cubicBezTo>
                      <a:pt x="2294" y="944"/>
                      <a:pt x="2253" y="571"/>
                      <a:pt x="2468" y="302"/>
                    </a:cubicBezTo>
                    <a:cubicBezTo>
                      <a:pt x="2579" y="171"/>
                      <a:pt x="2751" y="130"/>
                      <a:pt x="2918" y="130"/>
                    </a:cubicBezTo>
                    <a:close/>
                    <a:moveTo>
                      <a:pt x="2902" y="1"/>
                    </a:moveTo>
                    <a:cubicBezTo>
                      <a:pt x="2688" y="1"/>
                      <a:pt x="2470" y="79"/>
                      <a:pt x="2342" y="253"/>
                    </a:cubicBezTo>
                    <a:cubicBezTo>
                      <a:pt x="2170" y="482"/>
                      <a:pt x="2169" y="782"/>
                      <a:pt x="2146" y="1055"/>
                    </a:cubicBezTo>
                    <a:cubicBezTo>
                      <a:pt x="2119" y="1483"/>
                      <a:pt x="2126" y="1913"/>
                      <a:pt x="2122" y="2341"/>
                    </a:cubicBezTo>
                    <a:cubicBezTo>
                      <a:pt x="1939" y="1788"/>
                      <a:pt x="1788" y="1093"/>
                      <a:pt x="1211" y="825"/>
                    </a:cubicBezTo>
                    <a:cubicBezTo>
                      <a:pt x="1120" y="779"/>
                      <a:pt x="1019" y="745"/>
                      <a:pt x="918" y="745"/>
                    </a:cubicBezTo>
                    <a:cubicBezTo>
                      <a:pt x="881" y="745"/>
                      <a:pt x="843" y="750"/>
                      <a:pt x="806" y="760"/>
                    </a:cubicBezTo>
                    <a:cubicBezTo>
                      <a:pt x="243" y="978"/>
                      <a:pt x="0" y="2465"/>
                      <a:pt x="64" y="3011"/>
                    </a:cubicBezTo>
                    <a:cubicBezTo>
                      <a:pt x="139" y="3800"/>
                      <a:pt x="525" y="4567"/>
                      <a:pt x="1129" y="5084"/>
                    </a:cubicBezTo>
                    <a:lnTo>
                      <a:pt x="1130" y="5084"/>
                    </a:lnTo>
                    <a:cubicBezTo>
                      <a:pt x="1754" y="5581"/>
                      <a:pt x="2507" y="5953"/>
                      <a:pt x="3301" y="6074"/>
                    </a:cubicBezTo>
                    <a:cubicBezTo>
                      <a:pt x="3339" y="6079"/>
                      <a:pt x="3378" y="6080"/>
                      <a:pt x="3416" y="6084"/>
                    </a:cubicBezTo>
                    <a:cubicBezTo>
                      <a:pt x="3408" y="8279"/>
                      <a:pt x="3487" y="10472"/>
                      <a:pt x="3525" y="12666"/>
                    </a:cubicBezTo>
                    <a:cubicBezTo>
                      <a:pt x="3543" y="13835"/>
                      <a:pt x="3539" y="15003"/>
                      <a:pt x="3576" y="16172"/>
                    </a:cubicBezTo>
                    <a:cubicBezTo>
                      <a:pt x="3603" y="17119"/>
                      <a:pt x="3676" y="18065"/>
                      <a:pt x="3730" y="19010"/>
                    </a:cubicBezTo>
                    <a:cubicBezTo>
                      <a:pt x="3735" y="19109"/>
                      <a:pt x="3740" y="19207"/>
                      <a:pt x="3744" y="19305"/>
                    </a:cubicBezTo>
                    <a:lnTo>
                      <a:pt x="3875" y="19305"/>
                    </a:lnTo>
                    <a:cubicBezTo>
                      <a:pt x="3846" y="18708"/>
                      <a:pt x="3796" y="18111"/>
                      <a:pt x="3766" y="17515"/>
                    </a:cubicBezTo>
                    <a:cubicBezTo>
                      <a:pt x="3693" y="16349"/>
                      <a:pt x="3675" y="15181"/>
                      <a:pt x="3668" y="14014"/>
                    </a:cubicBezTo>
                    <a:cubicBezTo>
                      <a:pt x="3651" y="11374"/>
                      <a:pt x="3534" y="8735"/>
                      <a:pt x="3543" y="6095"/>
                    </a:cubicBezTo>
                    <a:lnTo>
                      <a:pt x="3543" y="6095"/>
                    </a:lnTo>
                    <a:cubicBezTo>
                      <a:pt x="3587" y="6097"/>
                      <a:pt x="3632" y="6098"/>
                      <a:pt x="3676" y="6098"/>
                    </a:cubicBezTo>
                    <a:cubicBezTo>
                      <a:pt x="3808" y="6098"/>
                      <a:pt x="3940" y="6089"/>
                      <a:pt x="4071" y="6072"/>
                    </a:cubicBezTo>
                    <a:cubicBezTo>
                      <a:pt x="4076" y="6211"/>
                      <a:pt x="4081" y="6350"/>
                      <a:pt x="4084" y="6489"/>
                    </a:cubicBezTo>
                    <a:cubicBezTo>
                      <a:pt x="4116" y="7767"/>
                      <a:pt x="4092" y="9046"/>
                      <a:pt x="4122" y="10324"/>
                    </a:cubicBezTo>
                    <a:cubicBezTo>
                      <a:pt x="4155" y="11460"/>
                      <a:pt x="4179" y="12597"/>
                      <a:pt x="4199" y="13733"/>
                    </a:cubicBezTo>
                    <a:cubicBezTo>
                      <a:pt x="4268" y="15416"/>
                      <a:pt x="4340" y="17098"/>
                      <a:pt x="4295" y="18782"/>
                    </a:cubicBezTo>
                    <a:cubicBezTo>
                      <a:pt x="4295" y="18955"/>
                      <a:pt x="4293" y="19130"/>
                      <a:pt x="4290" y="19305"/>
                    </a:cubicBezTo>
                    <a:lnTo>
                      <a:pt x="4419" y="19305"/>
                    </a:lnTo>
                    <a:cubicBezTo>
                      <a:pt x="4419" y="18641"/>
                      <a:pt x="4447" y="17976"/>
                      <a:pt x="4436" y="17312"/>
                    </a:cubicBezTo>
                    <a:cubicBezTo>
                      <a:pt x="4435" y="15813"/>
                      <a:pt x="4325" y="14318"/>
                      <a:pt x="4311" y="12821"/>
                    </a:cubicBezTo>
                    <a:cubicBezTo>
                      <a:pt x="4295" y="11703"/>
                      <a:pt x="4245" y="10585"/>
                      <a:pt x="4236" y="9466"/>
                    </a:cubicBezTo>
                    <a:cubicBezTo>
                      <a:pt x="4229" y="8329"/>
                      <a:pt x="4236" y="7191"/>
                      <a:pt x="4197" y="6055"/>
                    </a:cubicBezTo>
                    <a:cubicBezTo>
                      <a:pt x="4516" y="5999"/>
                      <a:pt x="4823" y="5892"/>
                      <a:pt x="5100" y="5727"/>
                    </a:cubicBezTo>
                    <a:cubicBezTo>
                      <a:pt x="5333" y="5690"/>
                      <a:pt x="5653" y="5113"/>
                      <a:pt x="5756" y="4897"/>
                    </a:cubicBezTo>
                    <a:cubicBezTo>
                      <a:pt x="6091" y="4191"/>
                      <a:pt x="6204" y="3399"/>
                      <a:pt x="6133" y="2624"/>
                    </a:cubicBezTo>
                    <a:cubicBezTo>
                      <a:pt x="6101" y="2170"/>
                      <a:pt x="6038" y="1715"/>
                      <a:pt x="5891" y="1283"/>
                    </a:cubicBezTo>
                    <a:cubicBezTo>
                      <a:pt x="5766" y="916"/>
                      <a:pt x="5604" y="536"/>
                      <a:pt x="5300" y="281"/>
                    </a:cubicBezTo>
                    <a:cubicBezTo>
                      <a:pt x="5167" y="166"/>
                      <a:pt x="4985" y="82"/>
                      <a:pt x="4807" y="82"/>
                    </a:cubicBezTo>
                    <a:cubicBezTo>
                      <a:pt x="4710" y="82"/>
                      <a:pt x="4614" y="108"/>
                      <a:pt x="4528" y="167"/>
                    </a:cubicBezTo>
                    <a:cubicBezTo>
                      <a:pt x="4168" y="451"/>
                      <a:pt x="4106" y="1258"/>
                      <a:pt x="4009" y="1695"/>
                    </a:cubicBezTo>
                    <a:cubicBezTo>
                      <a:pt x="3996" y="1694"/>
                      <a:pt x="3987" y="1650"/>
                      <a:pt x="3980" y="1618"/>
                    </a:cubicBezTo>
                    <a:cubicBezTo>
                      <a:pt x="3882" y="1187"/>
                      <a:pt x="3797" y="732"/>
                      <a:pt x="3550" y="358"/>
                    </a:cubicBezTo>
                    <a:cubicBezTo>
                      <a:pt x="3440" y="208"/>
                      <a:pt x="3286" y="88"/>
                      <a:pt x="3110" y="26"/>
                    </a:cubicBezTo>
                    <a:cubicBezTo>
                      <a:pt x="3044" y="9"/>
                      <a:pt x="2973" y="1"/>
                      <a:pt x="290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" name="Google Shape;110;p5"/>
              <p:cNvSpPr/>
              <p:nvPr/>
            </p:nvSpPr>
            <p:spPr>
              <a:xfrm>
                <a:off x="1529875" y="1993000"/>
                <a:ext cx="117600" cy="229400"/>
              </a:xfrm>
              <a:custGeom>
                <a:avLst/>
                <a:gdLst/>
                <a:ahLst/>
                <a:cxnLst/>
                <a:rect l="l" t="t" r="r" b="b"/>
                <a:pathLst>
                  <a:path w="4704" h="9176" extrusionOk="0">
                    <a:moveTo>
                      <a:pt x="1980" y="4269"/>
                    </a:moveTo>
                    <a:lnTo>
                      <a:pt x="1980" y="4269"/>
                    </a:lnTo>
                    <a:cubicBezTo>
                      <a:pt x="1981" y="4271"/>
                      <a:pt x="1982" y="4273"/>
                      <a:pt x="1983" y="4275"/>
                    </a:cubicBezTo>
                    <a:cubicBezTo>
                      <a:pt x="1982" y="4273"/>
                      <a:pt x="1981" y="4271"/>
                      <a:pt x="1980" y="4269"/>
                    </a:cubicBezTo>
                    <a:close/>
                    <a:moveTo>
                      <a:pt x="2429" y="4880"/>
                    </a:moveTo>
                    <a:cubicBezTo>
                      <a:pt x="2430" y="4880"/>
                      <a:pt x="2430" y="4881"/>
                      <a:pt x="2430" y="4881"/>
                    </a:cubicBezTo>
                    <a:lnTo>
                      <a:pt x="2430" y="4881"/>
                    </a:lnTo>
                    <a:cubicBezTo>
                      <a:pt x="2431" y="4883"/>
                      <a:pt x="2432" y="4885"/>
                      <a:pt x="2433" y="4887"/>
                    </a:cubicBezTo>
                    <a:cubicBezTo>
                      <a:pt x="2432" y="4885"/>
                      <a:pt x="2431" y="4882"/>
                      <a:pt x="2429" y="4880"/>
                    </a:cubicBezTo>
                    <a:close/>
                    <a:moveTo>
                      <a:pt x="78" y="0"/>
                    </a:moveTo>
                    <a:cubicBezTo>
                      <a:pt x="39" y="0"/>
                      <a:pt x="0" y="33"/>
                      <a:pt x="14" y="81"/>
                    </a:cubicBezTo>
                    <a:cubicBezTo>
                      <a:pt x="569" y="1520"/>
                      <a:pt x="1299" y="2876"/>
                      <a:pt x="1977" y="4262"/>
                    </a:cubicBezTo>
                    <a:cubicBezTo>
                      <a:pt x="1977" y="4263"/>
                      <a:pt x="1978" y="4263"/>
                      <a:pt x="1978" y="4265"/>
                    </a:cubicBezTo>
                    <a:lnTo>
                      <a:pt x="1978" y="4265"/>
                    </a:lnTo>
                    <a:cubicBezTo>
                      <a:pt x="1978" y="4265"/>
                      <a:pt x="1978" y="4263"/>
                      <a:pt x="1977" y="4263"/>
                    </a:cubicBezTo>
                    <a:cubicBezTo>
                      <a:pt x="1978" y="4265"/>
                      <a:pt x="1979" y="4267"/>
                      <a:pt x="1980" y="4269"/>
                    </a:cubicBezTo>
                    <a:lnTo>
                      <a:pt x="1980" y="4269"/>
                    </a:lnTo>
                    <a:cubicBezTo>
                      <a:pt x="1980" y="4268"/>
                      <a:pt x="1980" y="4267"/>
                      <a:pt x="1979" y="4266"/>
                    </a:cubicBezTo>
                    <a:lnTo>
                      <a:pt x="1979" y="4266"/>
                    </a:lnTo>
                    <a:cubicBezTo>
                      <a:pt x="2089" y="4486"/>
                      <a:pt x="2202" y="4711"/>
                      <a:pt x="2315" y="4938"/>
                    </a:cubicBezTo>
                    <a:lnTo>
                      <a:pt x="2315" y="4938"/>
                    </a:lnTo>
                    <a:cubicBezTo>
                      <a:pt x="2315" y="4938"/>
                      <a:pt x="2315" y="4938"/>
                      <a:pt x="2316" y="4939"/>
                    </a:cubicBezTo>
                    <a:lnTo>
                      <a:pt x="2316" y="4939"/>
                    </a:lnTo>
                    <a:cubicBezTo>
                      <a:pt x="2315" y="4938"/>
                      <a:pt x="2315" y="4938"/>
                      <a:pt x="2315" y="4938"/>
                    </a:cubicBezTo>
                    <a:lnTo>
                      <a:pt x="2315" y="4938"/>
                    </a:lnTo>
                    <a:cubicBezTo>
                      <a:pt x="2315" y="4938"/>
                      <a:pt x="2315" y="4938"/>
                      <a:pt x="2316" y="4939"/>
                    </a:cubicBezTo>
                    <a:lnTo>
                      <a:pt x="2316" y="4939"/>
                    </a:lnTo>
                    <a:cubicBezTo>
                      <a:pt x="2316" y="4939"/>
                      <a:pt x="2316" y="4939"/>
                      <a:pt x="2316" y="4939"/>
                    </a:cubicBezTo>
                    <a:lnTo>
                      <a:pt x="2316" y="4939"/>
                    </a:lnTo>
                    <a:cubicBezTo>
                      <a:pt x="2831" y="6017"/>
                      <a:pt x="3422" y="7056"/>
                      <a:pt x="3983" y="8111"/>
                    </a:cubicBezTo>
                    <a:cubicBezTo>
                      <a:pt x="4173" y="8466"/>
                      <a:pt x="4363" y="8822"/>
                      <a:pt x="4557" y="9176"/>
                    </a:cubicBezTo>
                    <a:lnTo>
                      <a:pt x="4703" y="9176"/>
                    </a:lnTo>
                    <a:cubicBezTo>
                      <a:pt x="4396" y="8619"/>
                      <a:pt x="4099" y="8057"/>
                      <a:pt x="3799" y="7496"/>
                    </a:cubicBezTo>
                    <a:cubicBezTo>
                      <a:pt x="3323" y="6633"/>
                      <a:pt x="2857" y="5769"/>
                      <a:pt x="2430" y="4881"/>
                    </a:cubicBezTo>
                    <a:lnTo>
                      <a:pt x="2430" y="4881"/>
                    </a:lnTo>
                    <a:cubicBezTo>
                      <a:pt x="1969" y="3964"/>
                      <a:pt x="1510" y="3043"/>
                      <a:pt x="1058" y="2118"/>
                    </a:cubicBezTo>
                    <a:cubicBezTo>
                      <a:pt x="737" y="1434"/>
                      <a:pt x="399" y="756"/>
                      <a:pt x="136" y="46"/>
                    </a:cubicBezTo>
                    <a:cubicBezTo>
                      <a:pt x="127" y="14"/>
                      <a:pt x="102" y="0"/>
                      <a:pt x="7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" name="Google Shape;111;p5"/>
              <p:cNvSpPr/>
              <p:nvPr/>
            </p:nvSpPr>
            <p:spPr>
              <a:xfrm>
                <a:off x="1725625" y="1963075"/>
                <a:ext cx="84975" cy="259325"/>
              </a:xfrm>
              <a:custGeom>
                <a:avLst/>
                <a:gdLst/>
                <a:ahLst/>
                <a:cxnLst/>
                <a:rect l="l" t="t" r="r" b="b"/>
                <a:pathLst>
                  <a:path w="3399" h="10373" extrusionOk="0">
                    <a:moveTo>
                      <a:pt x="1624" y="6187"/>
                    </a:moveTo>
                    <a:lnTo>
                      <a:pt x="1624" y="6187"/>
                    </a:lnTo>
                    <a:cubicBezTo>
                      <a:pt x="1624" y="6188"/>
                      <a:pt x="1623" y="6189"/>
                      <a:pt x="1623" y="6189"/>
                    </a:cubicBezTo>
                    <a:lnTo>
                      <a:pt x="1623" y="6189"/>
                    </a:lnTo>
                    <a:cubicBezTo>
                      <a:pt x="1623" y="6189"/>
                      <a:pt x="1624" y="6189"/>
                      <a:pt x="1624" y="6188"/>
                    </a:cubicBezTo>
                    <a:lnTo>
                      <a:pt x="1624" y="6187"/>
                    </a:lnTo>
                    <a:close/>
                    <a:moveTo>
                      <a:pt x="1623" y="6189"/>
                    </a:moveTo>
                    <a:cubicBezTo>
                      <a:pt x="1623" y="6190"/>
                      <a:pt x="1623" y="6190"/>
                      <a:pt x="1623" y="6190"/>
                    </a:cubicBezTo>
                    <a:cubicBezTo>
                      <a:pt x="1623" y="6190"/>
                      <a:pt x="1623" y="6190"/>
                      <a:pt x="1623" y="6189"/>
                    </a:cubicBezTo>
                    <a:close/>
                    <a:moveTo>
                      <a:pt x="3317" y="0"/>
                    </a:moveTo>
                    <a:cubicBezTo>
                      <a:pt x="3294" y="0"/>
                      <a:pt x="3271" y="12"/>
                      <a:pt x="3259" y="37"/>
                    </a:cubicBezTo>
                    <a:cubicBezTo>
                      <a:pt x="3234" y="107"/>
                      <a:pt x="3225" y="181"/>
                      <a:pt x="3206" y="251"/>
                    </a:cubicBezTo>
                    <a:cubicBezTo>
                      <a:pt x="2712" y="2444"/>
                      <a:pt x="2063" y="4600"/>
                      <a:pt x="1301" y="6714"/>
                    </a:cubicBezTo>
                    <a:cubicBezTo>
                      <a:pt x="1062" y="7393"/>
                      <a:pt x="789" y="8060"/>
                      <a:pt x="547" y="8737"/>
                    </a:cubicBezTo>
                    <a:cubicBezTo>
                      <a:pt x="357" y="9276"/>
                      <a:pt x="179" y="9827"/>
                      <a:pt x="0" y="10373"/>
                    </a:cubicBezTo>
                    <a:lnTo>
                      <a:pt x="135" y="10373"/>
                    </a:lnTo>
                    <a:cubicBezTo>
                      <a:pt x="268" y="9964"/>
                      <a:pt x="405" y="9556"/>
                      <a:pt x="539" y="9149"/>
                    </a:cubicBezTo>
                    <a:cubicBezTo>
                      <a:pt x="880" y="8157"/>
                      <a:pt x="1284" y="7180"/>
                      <a:pt x="1624" y="6186"/>
                    </a:cubicBezTo>
                    <a:lnTo>
                      <a:pt x="1624" y="6187"/>
                    </a:lnTo>
                    <a:lnTo>
                      <a:pt x="1624" y="6187"/>
                    </a:lnTo>
                    <a:cubicBezTo>
                      <a:pt x="2324" y="4190"/>
                      <a:pt x="2911" y="2152"/>
                      <a:pt x="3377" y="88"/>
                    </a:cubicBezTo>
                    <a:cubicBezTo>
                      <a:pt x="3398" y="35"/>
                      <a:pt x="3358" y="0"/>
                      <a:pt x="331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6"/>
          <p:cNvSpPr txBox="1">
            <a:spLocks noGrp="1"/>
          </p:cNvSpPr>
          <p:nvPr>
            <p:ph type="title"/>
          </p:nvPr>
        </p:nvSpPr>
        <p:spPr>
          <a:xfrm>
            <a:off x="720000" y="539500"/>
            <a:ext cx="7704000" cy="618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grpSp>
        <p:nvGrpSpPr>
          <p:cNvPr id="114" name="Google Shape;114;p6"/>
          <p:cNvGrpSpPr/>
          <p:nvPr/>
        </p:nvGrpSpPr>
        <p:grpSpPr>
          <a:xfrm>
            <a:off x="-296271" y="219820"/>
            <a:ext cx="9697450" cy="4923599"/>
            <a:chOff x="-296271" y="219820"/>
            <a:chExt cx="9697450" cy="4923599"/>
          </a:xfrm>
        </p:grpSpPr>
        <p:sp>
          <p:nvSpPr>
            <p:cNvPr id="115" name="Google Shape;115;p6"/>
            <p:cNvSpPr/>
            <p:nvPr/>
          </p:nvSpPr>
          <p:spPr>
            <a:xfrm>
              <a:off x="8842085" y="842403"/>
              <a:ext cx="62487" cy="48486"/>
            </a:xfrm>
            <a:custGeom>
              <a:avLst/>
              <a:gdLst/>
              <a:ahLst/>
              <a:cxnLst/>
              <a:rect l="l" t="t" r="r" b="b"/>
              <a:pathLst>
                <a:path w="906" h="703" extrusionOk="0">
                  <a:moveTo>
                    <a:pt x="453" y="1"/>
                  </a:moveTo>
                  <a:cubicBezTo>
                    <a:pt x="2" y="1"/>
                    <a:pt x="0" y="703"/>
                    <a:pt x="453" y="703"/>
                  </a:cubicBezTo>
                  <a:cubicBezTo>
                    <a:pt x="905" y="703"/>
                    <a:pt x="905" y="1"/>
                    <a:pt x="45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16;p6"/>
            <p:cNvSpPr/>
            <p:nvPr/>
          </p:nvSpPr>
          <p:spPr>
            <a:xfrm>
              <a:off x="8624632" y="219820"/>
              <a:ext cx="276214" cy="272122"/>
            </a:xfrm>
            <a:custGeom>
              <a:avLst/>
              <a:gdLst/>
              <a:ahLst/>
              <a:cxnLst/>
              <a:rect l="l" t="t" r="r" b="b"/>
              <a:pathLst>
                <a:path w="5603" h="5520" extrusionOk="0">
                  <a:moveTo>
                    <a:pt x="3693" y="1"/>
                  </a:moveTo>
                  <a:cubicBezTo>
                    <a:pt x="3553" y="347"/>
                    <a:pt x="3485" y="713"/>
                    <a:pt x="3402" y="1074"/>
                  </a:cubicBezTo>
                  <a:cubicBezTo>
                    <a:pt x="3367" y="1233"/>
                    <a:pt x="3332" y="1392"/>
                    <a:pt x="3288" y="1549"/>
                  </a:cubicBezTo>
                  <a:cubicBezTo>
                    <a:pt x="3271" y="1622"/>
                    <a:pt x="3233" y="1648"/>
                    <a:pt x="3187" y="1648"/>
                  </a:cubicBezTo>
                  <a:cubicBezTo>
                    <a:pt x="3111" y="1648"/>
                    <a:pt x="3013" y="1576"/>
                    <a:pt x="2951" y="1535"/>
                  </a:cubicBezTo>
                  <a:cubicBezTo>
                    <a:pt x="2443" y="1195"/>
                    <a:pt x="1987" y="784"/>
                    <a:pt x="1468" y="460"/>
                  </a:cubicBezTo>
                  <a:cubicBezTo>
                    <a:pt x="1374" y="401"/>
                    <a:pt x="1278" y="343"/>
                    <a:pt x="1179" y="291"/>
                  </a:cubicBezTo>
                  <a:lnTo>
                    <a:pt x="1179" y="291"/>
                  </a:lnTo>
                  <a:cubicBezTo>
                    <a:pt x="1307" y="717"/>
                    <a:pt x="1548" y="1090"/>
                    <a:pt x="1756" y="1476"/>
                  </a:cubicBezTo>
                  <a:cubicBezTo>
                    <a:pt x="1872" y="1683"/>
                    <a:pt x="1989" y="1887"/>
                    <a:pt x="2108" y="2091"/>
                  </a:cubicBezTo>
                  <a:cubicBezTo>
                    <a:pt x="2138" y="2150"/>
                    <a:pt x="2186" y="2205"/>
                    <a:pt x="2196" y="2272"/>
                  </a:cubicBezTo>
                  <a:cubicBezTo>
                    <a:pt x="2197" y="2324"/>
                    <a:pt x="2149" y="2353"/>
                    <a:pt x="2101" y="2353"/>
                  </a:cubicBezTo>
                  <a:cubicBezTo>
                    <a:pt x="2092" y="2353"/>
                    <a:pt x="2084" y="2352"/>
                    <a:pt x="2076" y="2350"/>
                  </a:cubicBezTo>
                  <a:cubicBezTo>
                    <a:pt x="1797" y="2286"/>
                    <a:pt x="1534" y="2160"/>
                    <a:pt x="1255" y="2094"/>
                  </a:cubicBezTo>
                  <a:cubicBezTo>
                    <a:pt x="843" y="1993"/>
                    <a:pt x="423" y="1943"/>
                    <a:pt x="1" y="1905"/>
                  </a:cubicBezTo>
                  <a:lnTo>
                    <a:pt x="1" y="1905"/>
                  </a:lnTo>
                  <a:cubicBezTo>
                    <a:pt x="393" y="2409"/>
                    <a:pt x="958" y="2729"/>
                    <a:pt x="1457" y="3111"/>
                  </a:cubicBezTo>
                  <a:cubicBezTo>
                    <a:pt x="1748" y="3316"/>
                    <a:pt x="1694" y="3318"/>
                    <a:pt x="1506" y="3586"/>
                  </a:cubicBezTo>
                  <a:cubicBezTo>
                    <a:pt x="1255" y="3964"/>
                    <a:pt x="1009" y="4348"/>
                    <a:pt x="782" y="4740"/>
                  </a:cubicBezTo>
                  <a:cubicBezTo>
                    <a:pt x="1180" y="4545"/>
                    <a:pt x="1521" y="4261"/>
                    <a:pt x="1859" y="3979"/>
                  </a:cubicBezTo>
                  <a:cubicBezTo>
                    <a:pt x="1876" y="3963"/>
                    <a:pt x="1894" y="3956"/>
                    <a:pt x="1913" y="3956"/>
                  </a:cubicBezTo>
                  <a:cubicBezTo>
                    <a:pt x="1965" y="3956"/>
                    <a:pt x="2015" y="4011"/>
                    <a:pt x="2008" y="4069"/>
                  </a:cubicBezTo>
                  <a:cubicBezTo>
                    <a:pt x="1990" y="4243"/>
                    <a:pt x="1942" y="4411"/>
                    <a:pt x="1915" y="4584"/>
                  </a:cubicBezTo>
                  <a:cubicBezTo>
                    <a:pt x="1865" y="4893"/>
                    <a:pt x="1858" y="5210"/>
                    <a:pt x="1899" y="5520"/>
                  </a:cubicBezTo>
                  <a:cubicBezTo>
                    <a:pt x="2160" y="5210"/>
                    <a:pt x="2350" y="4844"/>
                    <a:pt x="2501" y="4471"/>
                  </a:cubicBezTo>
                  <a:cubicBezTo>
                    <a:pt x="2560" y="4327"/>
                    <a:pt x="2614" y="4182"/>
                    <a:pt x="2674" y="4039"/>
                  </a:cubicBezTo>
                  <a:cubicBezTo>
                    <a:pt x="2699" y="3985"/>
                    <a:pt x="2715" y="3921"/>
                    <a:pt x="2762" y="3882"/>
                  </a:cubicBezTo>
                  <a:cubicBezTo>
                    <a:pt x="2779" y="3870"/>
                    <a:pt x="2796" y="3865"/>
                    <a:pt x="2812" y="3865"/>
                  </a:cubicBezTo>
                  <a:cubicBezTo>
                    <a:pt x="2869" y="3865"/>
                    <a:pt x="2921" y="3921"/>
                    <a:pt x="2949" y="3967"/>
                  </a:cubicBezTo>
                  <a:cubicBezTo>
                    <a:pt x="3104" y="4204"/>
                    <a:pt x="3209" y="4468"/>
                    <a:pt x="3329" y="4723"/>
                  </a:cubicBezTo>
                  <a:cubicBezTo>
                    <a:pt x="3430" y="4947"/>
                    <a:pt x="3545" y="5166"/>
                    <a:pt x="3663" y="5383"/>
                  </a:cubicBezTo>
                  <a:cubicBezTo>
                    <a:pt x="3616" y="5069"/>
                    <a:pt x="3567" y="4756"/>
                    <a:pt x="3540" y="4439"/>
                  </a:cubicBezTo>
                  <a:cubicBezTo>
                    <a:pt x="3536" y="4314"/>
                    <a:pt x="3451" y="3889"/>
                    <a:pt x="3542" y="3820"/>
                  </a:cubicBezTo>
                  <a:cubicBezTo>
                    <a:pt x="3561" y="3805"/>
                    <a:pt x="3585" y="3799"/>
                    <a:pt x="3611" y="3799"/>
                  </a:cubicBezTo>
                  <a:cubicBezTo>
                    <a:pt x="3753" y="3799"/>
                    <a:pt x="3975" y="3990"/>
                    <a:pt x="4066" y="4054"/>
                  </a:cubicBezTo>
                  <a:cubicBezTo>
                    <a:pt x="4208" y="4162"/>
                    <a:pt x="4352" y="4269"/>
                    <a:pt x="4493" y="4378"/>
                  </a:cubicBezTo>
                  <a:cubicBezTo>
                    <a:pt x="4689" y="4533"/>
                    <a:pt x="4910" y="4647"/>
                    <a:pt x="5127" y="4767"/>
                  </a:cubicBezTo>
                  <a:cubicBezTo>
                    <a:pt x="4846" y="4238"/>
                    <a:pt x="4488" y="3754"/>
                    <a:pt x="4168" y="3249"/>
                  </a:cubicBezTo>
                  <a:cubicBezTo>
                    <a:pt x="3980" y="3009"/>
                    <a:pt x="4187" y="3007"/>
                    <a:pt x="4366" y="2907"/>
                  </a:cubicBezTo>
                  <a:cubicBezTo>
                    <a:pt x="4802" y="2686"/>
                    <a:pt x="5231" y="2443"/>
                    <a:pt x="5603" y="2123"/>
                  </a:cubicBezTo>
                  <a:cubicBezTo>
                    <a:pt x="5543" y="2119"/>
                    <a:pt x="5482" y="2117"/>
                    <a:pt x="5422" y="2117"/>
                  </a:cubicBezTo>
                  <a:cubicBezTo>
                    <a:pt x="5101" y="2117"/>
                    <a:pt x="4782" y="2174"/>
                    <a:pt x="4470" y="2245"/>
                  </a:cubicBezTo>
                  <a:cubicBezTo>
                    <a:pt x="4403" y="2252"/>
                    <a:pt x="4315" y="2291"/>
                    <a:pt x="4240" y="2291"/>
                  </a:cubicBezTo>
                  <a:cubicBezTo>
                    <a:pt x="4199" y="2291"/>
                    <a:pt x="4161" y="2279"/>
                    <a:pt x="4133" y="2244"/>
                  </a:cubicBezTo>
                  <a:cubicBezTo>
                    <a:pt x="4083" y="2163"/>
                    <a:pt x="4108" y="2060"/>
                    <a:pt x="4102" y="1970"/>
                  </a:cubicBezTo>
                  <a:cubicBezTo>
                    <a:pt x="4101" y="1854"/>
                    <a:pt x="4091" y="1759"/>
                    <a:pt x="4076" y="1648"/>
                  </a:cubicBezTo>
                  <a:cubicBezTo>
                    <a:pt x="3998" y="1089"/>
                    <a:pt x="3862" y="539"/>
                    <a:pt x="3693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6"/>
            <p:cNvSpPr/>
            <p:nvPr/>
          </p:nvSpPr>
          <p:spPr>
            <a:xfrm>
              <a:off x="8479103" y="644712"/>
              <a:ext cx="129319" cy="147320"/>
            </a:xfrm>
            <a:custGeom>
              <a:avLst/>
              <a:gdLst/>
              <a:ahLst/>
              <a:cxnLst/>
              <a:rect l="l" t="t" r="r" b="b"/>
              <a:pathLst>
                <a:path w="1875" h="2136" extrusionOk="0">
                  <a:moveTo>
                    <a:pt x="618" y="0"/>
                  </a:moveTo>
                  <a:cubicBezTo>
                    <a:pt x="612" y="0"/>
                    <a:pt x="607" y="1"/>
                    <a:pt x="602" y="3"/>
                  </a:cubicBezTo>
                  <a:cubicBezTo>
                    <a:pt x="528" y="29"/>
                    <a:pt x="551" y="116"/>
                    <a:pt x="576" y="170"/>
                  </a:cubicBezTo>
                  <a:cubicBezTo>
                    <a:pt x="620" y="297"/>
                    <a:pt x="648" y="428"/>
                    <a:pt x="680" y="558"/>
                  </a:cubicBezTo>
                  <a:cubicBezTo>
                    <a:pt x="711" y="711"/>
                    <a:pt x="739" y="863"/>
                    <a:pt x="766" y="1016"/>
                  </a:cubicBezTo>
                  <a:cubicBezTo>
                    <a:pt x="598" y="1055"/>
                    <a:pt x="431" y="1097"/>
                    <a:pt x="260" y="1121"/>
                  </a:cubicBezTo>
                  <a:cubicBezTo>
                    <a:pt x="234" y="1124"/>
                    <a:pt x="208" y="1125"/>
                    <a:pt x="181" y="1125"/>
                  </a:cubicBezTo>
                  <a:cubicBezTo>
                    <a:pt x="141" y="1125"/>
                    <a:pt x="102" y="1122"/>
                    <a:pt x="63" y="1115"/>
                  </a:cubicBezTo>
                  <a:cubicBezTo>
                    <a:pt x="62" y="1115"/>
                    <a:pt x="61" y="1115"/>
                    <a:pt x="60" y="1115"/>
                  </a:cubicBezTo>
                  <a:cubicBezTo>
                    <a:pt x="19" y="1115"/>
                    <a:pt x="1" y="1180"/>
                    <a:pt x="40" y="1202"/>
                  </a:cubicBezTo>
                  <a:cubicBezTo>
                    <a:pt x="87" y="1205"/>
                    <a:pt x="133" y="1206"/>
                    <a:pt x="179" y="1206"/>
                  </a:cubicBezTo>
                  <a:cubicBezTo>
                    <a:pt x="359" y="1206"/>
                    <a:pt x="538" y="1185"/>
                    <a:pt x="717" y="1154"/>
                  </a:cubicBezTo>
                  <a:lnTo>
                    <a:pt x="717" y="1154"/>
                  </a:lnTo>
                  <a:cubicBezTo>
                    <a:pt x="698" y="1188"/>
                    <a:pt x="680" y="1221"/>
                    <a:pt x="662" y="1255"/>
                  </a:cubicBezTo>
                  <a:cubicBezTo>
                    <a:pt x="519" y="1520"/>
                    <a:pt x="372" y="1781"/>
                    <a:pt x="254" y="2058"/>
                  </a:cubicBezTo>
                  <a:cubicBezTo>
                    <a:pt x="242" y="2086"/>
                    <a:pt x="256" y="2120"/>
                    <a:pt x="284" y="2132"/>
                  </a:cubicBezTo>
                  <a:cubicBezTo>
                    <a:pt x="291" y="2134"/>
                    <a:pt x="298" y="2136"/>
                    <a:pt x="304" y="2136"/>
                  </a:cubicBezTo>
                  <a:cubicBezTo>
                    <a:pt x="345" y="2136"/>
                    <a:pt x="361" y="2085"/>
                    <a:pt x="375" y="2050"/>
                  </a:cubicBezTo>
                  <a:cubicBezTo>
                    <a:pt x="497" y="1783"/>
                    <a:pt x="634" y="1523"/>
                    <a:pt x="771" y="1264"/>
                  </a:cubicBezTo>
                  <a:cubicBezTo>
                    <a:pt x="780" y="1245"/>
                    <a:pt x="791" y="1227"/>
                    <a:pt x="801" y="1207"/>
                  </a:cubicBezTo>
                  <a:cubicBezTo>
                    <a:pt x="836" y="1409"/>
                    <a:pt x="870" y="1611"/>
                    <a:pt x="907" y="1813"/>
                  </a:cubicBezTo>
                  <a:cubicBezTo>
                    <a:pt x="913" y="1848"/>
                    <a:pt x="938" y="1863"/>
                    <a:pt x="963" y="1863"/>
                  </a:cubicBezTo>
                  <a:cubicBezTo>
                    <a:pt x="999" y="1863"/>
                    <a:pt x="1036" y="1834"/>
                    <a:pt x="1027" y="1788"/>
                  </a:cubicBezTo>
                  <a:cubicBezTo>
                    <a:pt x="987" y="1565"/>
                    <a:pt x="945" y="1341"/>
                    <a:pt x="905" y="1119"/>
                  </a:cubicBezTo>
                  <a:cubicBezTo>
                    <a:pt x="1203" y="1056"/>
                    <a:pt x="1501" y="979"/>
                    <a:pt x="1799" y="940"/>
                  </a:cubicBezTo>
                  <a:cubicBezTo>
                    <a:pt x="1875" y="927"/>
                    <a:pt x="1863" y="809"/>
                    <a:pt x="1792" y="809"/>
                  </a:cubicBezTo>
                  <a:cubicBezTo>
                    <a:pt x="1788" y="809"/>
                    <a:pt x="1784" y="809"/>
                    <a:pt x="1780" y="810"/>
                  </a:cubicBezTo>
                  <a:cubicBezTo>
                    <a:pt x="1546" y="848"/>
                    <a:pt x="1314" y="896"/>
                    <a:pt x="1082" y="945"/>
                  </a:cubicBezTo>
                  <a:cubicBezTo>
                    <a:pt x="1030" y="955"/>
                    <a:pt x="977" y="966"/>
                    <a:pt x="926" y="979"/>
                  </a:cubicBezTo>
                  <a:cubicBezTo>
                    <a:pt x="1024" y="805"/>
                    <a:pt x="1125" y="633"/>
                    <a:pt x="1216" y="456"/>
                  </a:cubicBezTo>
                  <a:cubicBezTo>
                    <a:pt x="1248" y="411"/>
                    <a:pt x="1278" y="364"/>
                    <a:pt x="1309" y="318"/>
                  </a:cubicBezTo>
                  <a:cubicBezTo>
                    <a:pt x="1327" y="304"/>
                    <a:pt x="1334" y="279"/>
                    <a:pt x="1322" y="260"/>
                  </a:cubicBezTo>
                  <a:cubicBezTo>
                    <a:pt x="1312" y="245"/>
                    <a:pt x="1301" y="239"/>
                    <a:pt x="1289" y="239"/>
                  </a:cubicBezTo>
                  <a:cubicBezTo>
                    <a:pt x="1267" y="239"/>
                    <a:pt x="1245" y="260"/>
                    <a:pt x="1234" y="283"/>
                  </a:cubicBezTo>
                  <a:cubicBezTo>
                    <a:pt x="1206" y="326"/>
                    <a:pt x="1180" y="371"/>
                    <a:pt x="1155" y="414"/>
                  </a:cubicBezTo>
                  <a:cubicBezTo>
                    <a:pt x="1043" y="565"/>
                    <a:pt x="950" y="727"/>
                    <a:pt x="860" y="890"/>
                  </a:cubicBezTo>
                  <a:cubicBezTo>
                    <a:pt x="815" y="683"/>
                    <a:pt x="766" y="0"/>
                    <a:pt x="61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;p6"/>
            <p:cNvSpPr/>
            <p:nvPr/>
          </p:nvSpPr>
          <p:spPr>
            <a:xfrm>
              <a:off x="289069" y="3584674"/>
              <a:ext cx="161390" cy="190288"/>
            </a:xfrm>
            <a:custGeom>
              <a:avLst/>
              <a:gdLst/>
              <a:ahLst/>
              <a:cxnLst/>
              <a:rect l="l" t="t" r="r" b="b"/>
              <a:pathLst>
                <a:path w="2340" h="2759" extrusionOk="0">
                  <a:moveTo>
                    <a:pt x="1482" y="1"/>
                  </a:moveTo>
                  <a:cubicBezTo>
                    <a:pt x="1436" y="1"/>
                    <a:pt x="1417" y="65"/>
                    <a:pt x="1411" y="109"/>
                  </a:cubicBezTo>
                  <a:cubicBezTo>
                    <a:pt x="1396" y="170"/>
                    <a:pt x="1382" y="231"/>
                    <a:pt x="1373" y="293"/>
                  </a:cubicBezTo>
                  <a:cubicBezTo>
                    <a:pt x="1351" y="421"/>
                    <a:pt x="1321" y="548"/>
                    <a:pt x="1287" y="672"/>
                  </a:cubicBezTo>
                  <a:cubicBezTo>
                    <a:pt x="1262" y="758"/>
                    <a:pt x="1239" y="843"/>
                    <a:pt x="1215" y="928"/>
                  </a:cubicBezTo>
                  <a:cubicBezTo>
                    <a:pt x="1052" y="657"/>
                    <a:pt x="901" y="381"/>
                    <a:pt x="781" y="87"/>
                  </a:cubicBezTo>
                  <a:cubicBezTo>
                    <a:pt x="784" y="34"/>
                    <a:pt x="746" y="9"/>
                    <a:pt x="707" y="9"/>
                  </a:cubicBezTo>
                  <a:cubicBezTo>
                    <a:pt x="668" y="9"/>
                    <a:pt x="628" y="35"/>
                    <a:pt x="629" y="87"/>
                  </a:cubicBezTo>
                  <a:cubicBezTo>
                    <a:pt x="773" y="440"/>
                    <a:pt x="951" y="781"/>
                    <a:pt x="1141" y="1115"/>
                  </a:cubicBezTo>
                  <a:cubicBezTo>
                    <a:pt x="1135" y="1119"/>
                    <a:pt x="1129" y="1121"/>
                    <a:pt x="1124" y="1124"/>
                  </a:cubicBezTo>
                  <a:cubicBezTo>
                    <a:pt x="810" y="1010"/>
                    <a:pt x="502" y="831"/>
                    <a:pt x="190" y="772"/>
                  </a:cubicBezTo>
                  <a:lnTo>
                    <a:pt x="190" y="772"/>
                  </a:lnTo>
                  <a:cubicBezTo>
                    <a:pt x="1" y="938"/>
                    <a:pt x="667" y="1034"/>
                    <a:pt x="765" y="1110"/>
                  </a:cubicBezTo>
                  <a:cubicBezTo>
                    <a:pt x="835" y="1140"/>
                    <a:pt x="907" y="1173"/>
                    <a:pt x="977" y="1204"/>
                  </a:cubicBezTo>
                  <a:cubicBezTo>
                    <a:pt x="804" y="1297"/>
                    <a:pt x="629" y="1389"/>
                    <a:pt x="457" y="1485"/>
                  </a:cubicBezTo>
                  <a:cubicBezTo>
                    <a:pt x="389" y="1537"/>
                    <a:pt x="209" y="1568"/>
                    <a:pt x="275" y="1684"/>
                  </a:cubicBezTo>
                  <a:cubicBezTo>
                    <a:pt x="288" y="1703"/>
                    <a:pt x="311" y="1714"/>
                    <a:pt x="333" y="1714"/>
                  </a:cubicBezTo>
                  <a:cubicBezTo>
                    <a:pt x="345" y="1714"/>
                    <a:pt x="357" y="1710"/>
                    <a:pt x="367" y="1703"/>
                  </a:cubicBezTo>
                  <a:lnTo>
                    <a:pt x="367" y="1704"/>
                  </a:lnTo>
                  <a:cubicBezTo>
                    <a:pt x="612" y="1559"/>
                    <a:pt x="863" y="1425"/>
                    <a:pt x="1117" y="1297"/>
                  </a:cubicBezTo>
                  <a:lnTo>
                    <a:pt x="1117" y="1297"/>
                  </a:lnTo>
                  <a:cubicBezTo>
                    <a:pt x="1095" y="1384"/>
                    <a:pt x="1072" y="1470"/>
                    <a:pt x="1052" y="1558"/>
                  </a:cubicBezTo>
                  <a:cubicBezTo>
                    <a:pt x="968" y="1921"/>
                    <a:pt x="877" y="2282"/>
                    <a:pt x="815" y="2649"/>
                  </a:cubicBezTo>
                  <a:cubicBezTo>
                    <a:pt x="807" y="2699"/>
                    <a:pt x="842" y="2751"/>
                    <a:pt x="892" y="2758"/>
                  </a:cubicBezTo>
                  <a:cubicBezTo>
                    <a:pt x="896" y="2758"/>
                    <a:pt x="901" y="2759"/>
                    <a:pt x="905" y="2759"/>
                  </a:cubicBezTo>
                  <a:cubicBezTo>
                    <a:pt x="950" y="2759"/>
                    <a:pt x="987" y="2721"/>
                    <a:pt x="994" y="2676"/>
                  </a:cubicBezTo>
                  <a:cubicBezTo>
                    <a:pt x="1008" y="2589"/>
                    <a:pt x="1024" y="2504"/>
                    <a:pt x="1041" y="2418"/>
                  </a:cubicBezTo>
                  <a:cubicBezTo>
                    <a:pt x="1067" y="2280"/>
                    <a:pt x="1097" y="2131"/>
                    <a:pt x="1127" y="1981"/>
                  </a:cubicBezTo>
                  <a:cubicBezTo>
                    <a:pt x="1173" y="1765"/>
                    <a:pt x="1223" y="1552"/>
                    <a:pt x="1270" y="1338"/>
                  </a:cubicBezTo>
                  <a:cubicBezTo>
                    <a:pt x="1437" y="1622"/>
                    <a:pt x="1610" y="1902"/>
                    <a:pt x="1777" y="2184"/>
                  </a:cubicBezTo>
                  <a:cubicBezTo>
                    <a:pt x="1794" y="2209"/>
                    <a:pt x="1820" y="2221"/>
                    <a:pt x="1847" y="2221"/>
                  </a:cubicBezTo>
                  <a:cubicBezTo>
                    <a:pt x="1892" y="2221"/>
                    <a:pt x="1938" y="2187"/>
                    <a:pt x="1942" y="2136"/>
                  </a:cubicBezTo>
                  <a:cubicBezTo>
                    <a:pt x="1888" y="1943"/>
                    <a:pt x="1726" y="1782"/>
                    <a:pt x="1630" y="1596"/>
                  </a:cubicBezTo>
                  <a:cubicBezTo>
                    <a:pt x="1600" y="1547"/>
                    <a:pt x="1570" y="1499"/>
                    <a:pt x="1539" y="1450"/>
                  </a:cubicBezTo>
                  <a:lnTo>
                    <a:pt x="1539" y="1450"/>
                  </a:lnTo>
                  <a:cubicBezTo>
                    <a:pt x="1752" y="1543"/>
                    <a:pt x="1966" y="1631"/>
                    <a:pt x="2185" y="1709"/>
                  </a:cubicBezTo>
                  <a:cubicBezTo>
                    <a:pt x="2194" y="1711"/>
                    <a:pt x="2202" y="1712"/>
                    <a:pt x="2209" y="1712"/>
                  </a:cubicBezTo>
                  <a:cubicBezTo>
                    <a:pt x="2296" y="1712"/>
                    <a:pt x="2322" y="1567"/>
                    <a:pt x="2229" y="1539"/>
                  </a:cubicBezTo>
                  <a:cubicBezTo>
                    <a:pt x="1950" y="1441"/>
                    <a:pt x="1673" y="1333"/>
                    <a:pt x="1398" y="1227"/>
                  </a:cubicBezTo>
                  <a:cubicBezTo>
                    <a:pt x="1386" y="1210"/>
                    <a:pt x="1376" y="1192"/>
                    <a:pt x="1366" y="1174"/>
                  </a:cubicBezTo>
                  <a:cubicBezTo>
                    <a:pt x="1663" y="1032"/>
                    <a:pt x="1964" y="897"/>
                    <a:pt x="2267" y="768"/>
                  </a:cubicBezTo>
                  <a:cubicBezTo>
                    <a:pt x="2340" y="739"/>
                    <a:pt x="2337" y="624"/>
                    <a:pt x="2267" y="594"/>
                  </a:cubicBezTo>
                  <a:cubicBezTo>
                    <a:pt x="1943" y="655"/>
                    <a:pt x="1640" y="850"/>
                    <a:pt x="1339" y="1012"/>
                  </a:cubicBezTo>
                  <a:cubicBezTo>
                    <a:pt x="1368" y="873"/>
                    <a:pt x="1396" y="732"/>
                    <a:pt x="1419" y="592"/>
                  </a:cubicBezTo>
                  <a:cubicBezTo>
                    <a:pt x="1443" y="467"/>
                    <a:pt x="1475" y="339"/>
                    <a:pt x="1505" y="215"/>
                  </a:cubicBezTo>
                  <a:cubicBezTo>
                    <a:pt x="1513" y="178"/>
                    <a:pt x="1521" y="141"/>
                    <a:pt x="1532" y="105"/>
                  </a:cubicBezTo>
                  <a:cubicBezTo>
                    <a:pt x="1545" y="73"/>
                    <a:pt x="1550" y="33"/>
                    <a:pt x="1513" y="10"/>
                  </a:cubicBezTo>
                  <a:cubicBezTo>
                    <a:pt x="1501" y="4"/>
                    <a:pt x="1491" y="1"/>
                    <a:pt x="148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19;p6"/>
            <p:cNvSpPr/>
            <p:nvPr/>
          </p:nvSpPr>
          <p:spPr>
            <a:xfrm>
              <a:off x="84041" y="3241412"/>
              <a:ext cx="129319" cy="147320"/>
            </a:xfrm>
            <a:custGeom>
              <a:avLst/>
              <a:gdLst/>
              <a:ahLst/>
              <a:cxnLst/>
              <a:rect l="l" t="t" r="r" b="b"/>
              <a:pathLst>
                <a:path w="1875" h="2136" extrusionOk="0">
                  <a:moveTo>
                    <a:pt x="618" y="0"/>
                  </a:moveTo>
                  <a:cubicBezTo>
                    <a:pt x="612" y="0"/>
                    <a:pt x="607" y="1"/>
                    <a:pt x="602" y="3"/>
                  </a:cubicBezTo>
                  <a:cubicBezTo>
                    <a:pt x="528" y="29"/>
                    <a:pt x="551" y="116"/>
                    <a:pt x="576" y="170"/>
                  </a:cubicBezTo>
                  <a:cubicBezTo>
                    <a:pt x="620" y="297"/>
                    <a:pt x="648" y="428"/>
                    <a:pt x="680" y="558"/>
                  </a:cubicBezTo>
                  <a:cubicBezTo>
                    <a:pt x="711" y="711"/>
                    <a:pt x="739" y="863"/>
                    <a:pt x="766" y="1016"/>
                  </a:cubicBezTo>
                  <a:cubicBezTo>
                    <a:pt x="598" y="1055"/>
                    <a:pt x="431" y="1097"/>
                    <a:pt x="260" y="1121"/>
                  </a:cubicBezTo>
                  <a:cubicBezTo>
                    <a:pt x="234" y="1124"/>
                    <a:pt x="208" y="1125"/>
                    <a:pt x="181" y="1125"/>
                  </a:cubicBezTo>
                  <a:cubicBezTo>
                    <a:pt x="141" y="1125"/>
                    <a:pt x="102" y="1122"/>
                    <a:pt x="63" y="1115"/>
                  </a:cubicBezTo>
                  <a:cubicBezTo>
                    <a:pt x="62" y="1115"/>
                    <a:pt x="61" y="1115"/>
                    <a:pt x="60" y="1115"/>
                  </a:cubicBezTo>
                  <a:cubicBezTo>
                    <a:pt x="19" y="1115"/>
                    <a:pt x="1" y="1180"/>
                    <a:pt x="40" y="1202"/>
                  </a:cubicBezTo>
                  <a:cubicBezTo>
                    <a:pt x="87" y="1205"/>
                    <a:pt x="133" y="1206"/>
                    <a:pt x="179" y="1206"/>
                  </a:cubicBezTo>
                  <a:cubicBezTo>
                    <a:pt x="359" y="1206"/>
                    <a:pt x="538" y="1185"/>
                    <a:pt x="717" y="1154"/>
                  </a:cubicBezTo>
                  <a:lnTo>
                    <a:pt x="717" y="1154"/>
                  </a:lnTo>
                  <a:cubicBezTo>
                    <a:pt x="698" y="1188"/>
                    <a:pt x="680" y="1221"/>
                    <a:pt x="662" y="1255"/>
                  </a:cubicBezTo>
                  <a:cubicBezTo>
                    <a:pt x="519" y="1520"/>
                    <a:pt x="372" y="1781"/>
                    <a:pt x="254" y="2058"/>
                  </a:cubicBezTo>
                  <a:cubicBezTo>
                    <a:pt x="242" y="2086"/>
                    <a:pt x="256" y="2120"/>
                    <a:pt x="284" y="2132"/>
                  </a:cubicBezTo>
                  <a:cubicBezTo>
                    <a:pt x="291" y="2134"/>
                    <a:pt x="298" y="2136"/>
                    <a:pt x="304" y="2136"/>
                  </a:cubicBezTo>
                  <a:cubicBezTo>
                    <a:pt x="345" y="2136"/>
                    <a:pt x="361" y="2085"/>
                    <a:pt x="375" y="2050"/>
                  </a:cubicBezTo>
                  <a:cubicBezTo>
                    <a:pt x="497" y="1783"/>
                    <a:pt x="634" y="1523"/>
                    <a:pt x="771" y="1264"/>
                  </a:cubicBezTo>
                  <a:cubicBezTo>
                    <a:pt x="780" y="1245"/>
                    <a:pt x="791" y="1227"/>
                    <a:pt x="801" y="1207"/>
                  </a:cubicBezTo>
                  <a:cubicBezTo>
                    <a:pt x="836" y="1409"/>
                    <a:pt x="870" y="1611"/>
                    <a:pt x="907" y="1813"/>
                  </a:cubicBezTo>
                  <a:cubicBezTo>
                    <a:pt x="913" y="1848"/>
                    <a:pt x="938" y="1863"/>
                    <a:pt x="963" y="1863"/>
                  </a:cubicBezTo>
                  <a:cubicBezTo>
                    <a:pt x="999" y="1863"/>
                    <a:pt x="1036" y="1834"/>
                    <a:pt x="1027" y="1788"/>
                  </a:cubicBezTo>
                  <a:cubicBezTo>
                    <a:pt x="987" y="1565"/>
                    <a:pt x="945" y="1341"/>
                    <a:pt x="905" y="1119"/>
                  </a:cubicBezTo>
                  <a:cubicBezTo>
                    <a:pt x="1203" y="1056"/>
                    <a:pt x="1501" y="979"/>
                    <a:pt x="1799" y="940"/>
                  </a:cubicBezTo>
                  <a:cubicBezTo>
                    <a:pt x="1875" y="927"/>
                    <a:pt x="1863" y="809"/>
                    <a:pt x="1792" y="809"/>
                  </a:cubicBezTo>
                  <a:cubicBezTo>
                    <a:pt x="1788" y="809"/>
                    <a:pt x="1784" y="809"/>
                    <a:pt x="1780" y="810"/>
                  </a:cubicBezTo>
                  <a:cubicBezTo>
                    <a:pt x="1546" y="848"/>
                    <a:pt x="1314" y="896"/>
                    <a:pt x="1082" y="945"/>
                  </a:cubicBezTo>
                  <a:cubicBezTo>
                    <a:pt x="1030" y="955"/>
                    <a:pt x="977" y="966"/>
                    <a:pt x="926" y="979"/>
                  </a:cubicBezTo>
                  <a:cubicBezTo>
                    <a:pt x="1024" y="805"/>
                    <a:pt x="1125" y="633"/>
                    <a:pt x="1216" y="456"/>
                  </a:cubicBezTo>
                  <a:cubicBezTo>
                    <a:pt x="1248" y="411"/>
                    <a:pt x="1278" y="364"/>
                    <a:pt x="1309" y="318"/>
                  </a:cubicBezTo>
                  <a:cubicBezTo>
                    <a:pt x="1327" y="304"/>
                    <a:pt x="1334" y="279"/>
                    <a:pt x="1322" y="260"/>
                  </a:cubicBezTo>
                  <a:cubicBezTo>
                    <a:pt x="1312" y="245"/>
                    <a:pt x="1301" y="239"/>
                    <a:pt x="1289" y="239"/>
                  </a:cubicBezTo>
                  <a:cubicBezTo>
                    <a:pt x="1267" y="239"/>
                    <a:pt x="1245" y="260"/>
                    <a:pt x="1234" y="283"/>
                  </a:cubicBezTo>
                  <a:cubicBezTo>
                    <a:pt x="1206" y="326"/>
                    <a:pt x="1180" y="371"/>
                    <a:pt x="1155" y="414"/>
                  </a:cubicBezTo>
                  <a:cubicBezTo>
                    <a:pt x="1043" y="565"/>
                    <a:pt x="950" y="727"/>
                    <a:pt x="860" y="890"/>
                  </a:cubicBezTo>
                  <a:cubicBezTo>
                    <a:pt x="815" y="683"/>
                    <a:pt x="766" y="0"/>
                    <a:pt x="61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20;p6"/>
            <p:cNvSpPr/>
            <p:nvPr/>
          </p:nvSpPr>
          <p:spPr>
            <a:xfrm>
              <a:off x="289085" y="2756121"/>
              <a:ext cx="264629" cy="321765"/>
            </a:xfrm>
            <a:custGeom>
              <a:avLst/>
              <a:gdLst/>
              <a:ahLst/>
              <a:cxnLst/>
              <a:rect l="l" t="t" r="r" b="b"/>
              <a:pathLst>
                <a:path w="5368" h="6527" extrusionOk="0">
                  <a:moveTo>
                    <a:pt x="2343" y="1"/>
                  </a:moveTo>
                  <a:cubicBezTo>
                    <a:pt x="2262" y="1"/>
                    <a:pt x="2232" y="152"/>
                    <a:pt x="2213" y="220"/>
                  </a:cubicBezTo>
                  <a:lnTo>
                    <a:pt x="2212" y="220"/>
                  </a:lnTo>
                  <a:cubicBezTo>
                    <a:pt x="2151" y="461"/>
                    <a:pt x="2121" y="707"/>
                    <a:pt x="2097" y="954"/>
                  </a:cubicBezTo>
                  <a:cubicBezTo>
                    <a:pt x="2060" y="1332"/>
                    <a:pt x="2030" y="1711"/>
                    <a:pt x="1976" y="2087"/>
                  </a:cubicBezTo>
                  <a:cubicBezTo>
                    <a:pt x="1786" y="1874"/>
                    <a:pt x="1526" y="1743"/>
                    <a:pt x="1303" y="1572"/>
                  </a:cubicBezTo>
                  <a:cubicBezTo>
                    <a:pt x="1068" y="1398"/>
                    <a:pt x="837" y="1214"/>
                    <a:pt x="602" y="1039"/>
                  </a:cubicBezTo>
                  <a:cubicBezTo>
                    <a:pt x="592" y="1033"/>
                    <a:pt x="583" y="1030"/>
                    <a:pt x="573" y="1030"/>
                  </a:cubicBezTo>
                  <a:cubicBezTo>
                    <a:pt x="539" y="1030"/>
                    <a:pt x="510" y="1068"/>
                    <a:pt x="526" y="1105"/>
                  </a:cubicBezTo>
                  <a:cubicBezTo>
                    <a:pt x="555" y="1161"/>
                    <a:pt x="598" y="1210"/>
                    <a:pt x="632" y="1265"/>
                  </a:cubicBezTo>
                  <a:cubicBezTo>
                    <a:pt x="802" y="1542"/>
                    <a:pt x="892" y="1856"/>
                    <a:pt x="1030" y="2149"/>
                  </a:cubicBezTo>
                  <a:cubicBezTo>
                    <a:pt x="1088" y="2279"/>
                    <a:pt x="1156" y="2405"/>
                    <a:pt x="1222" y="2532"/>
                  </a:cubicBezTo>
                  <a:cubicBezTo>
                    <a:pt x="1288" y="2664"/>
                    <a:pt x="1337" y="2806"/>
                    <a:pt x="1393" y="2943"/>
                  </a:cubicBezTo>
                  <a:cubicBezTo>
                    <a:pt x="1147" y="3153"/>
                    <a:pt x="880" y="3334"/>
                    <a:pt x="630" y="3538"/>
                  </a:cubicBezTo>
                  <a:cubicBezTo>
                    <a:pt x="518" y="3632"/>
                    <a:pt x="416" y="3734"/>
                    <a:pt x="311" y="3834"/>
                  </a:cubicBezTo>
                  <a:cubicBezTo>
                    <a:pt x="224" y="3917"/>
                    <a:pt x="122" y="3982"/>
                    <a:pt x="26" y="4053"/>
                  </a:cubicBezTo>
                  <a:cubicBezTo>
                    <a:pt x="1" y="4074"/>
                    <a:pt x="0" y="4109"/>
                    <a:pt x="20" y="4133"/>
                  </a:cubicBezTo>
                  <a:cubicBezTo>
                    <a:pt x="34" y="4147"/>
                    <a:pt x="55" y="4152"/>
                    <a:pt x="79" y="4152"/>
                  </a:cubicBezTo>
                  <a:cubicBezTo>
                    <a:pt x="138" y="4152"/>
                    <a:pt x="216" y="4121"/>
                    <a:pt x="257" y="4109"/>
                  </a:cubicBezTo>
                  <a:cubicBezTo>
                    <a:pt x="413" y="4052"/>
                    <a:pt x="568" y="3993"/>
                    <a:pt x="730" y="3953"/>
                  </a:cubicBezTo>
                  <a:cubicBezTo>
                    <a:pt x="1092" y="3862"/>
                    <a:pt x="1454" y="3766"/>
                    <a:pt x="1816" y="3673"/>
                  </a:cubicBezTo>
                  <a:lnTo>
                    <a:pt x="1816" y="3673"/>
                  </a:lnTo>
                  <a:cubicBezTo>
                    <a:pt x="1677" y="3844"/>
                    <a:pt x="1560" y="4032"/>
                    <a:pt x="1461" y="4227"/>
                  </a:cubicBezTo>
                  <a:cubicBezTo>
                    <a:pt x="1343" y="4461"/>
                    <a:pt x="1253" y="4707"/>
                    <a:pt x="1126" y="4935"/>
                  </a:cubicBezTo>
                  <a:cubicBezTo>
                    <a:pt x="1009" y="5142"/>
                    <a:pt x="885" y="5347"/>
                    <a:pt x="808" y="5573"/>
                  </a:cubicBezTo>
                  <a:cubicBezTo>
                    <a:pt x="792" y="5618"/>
                    <a:pt x="778" y="5665"/>
                    <a:pt x="766" y="5711"/>
                  </a:cubicBezTo>
                  <a:cubicBezTo>
                    <a:pt x="756" y="5743"/>
                    <a:pt x="746" y="5780"/>
                    <a:pt x="763" y="5812"/>
                  </a:cubicBezTo>
                  <a:cubicBezTo>
                    <a:pt x="776" y="5834"/>
                    <a:pt x="797" y="5843"/>
                    <a:pt x="819" y="5843"/>
                  </a:cubicBezTo>
                  <a:cubicBezTo>
                    <a:pt x="846" y="5843"/>
                    <a:pt x="875" y="5830"/>
                    <a:pt x="897" y="5816"/>
                  </a:cubicBezTo>
                  <a:cubicBezTo>
                    <a:pt x="998" y="5749"/>
                    <a:pt x="1079" y="5658"/>
                    <a:pt x="1164" y="5574"/>
                  </a:cubicBezTo>
                  <a:cubicBezTo>
                    <a:pt x="1306" y="5425"/>
                    <a:pt x="1441" y="5268"/>
                    <a:pt x="1575" y="5113"/>
                  </a:cubicBezTo>
                  <a:cubicBezTo>
                    <a:pt x="1793" y="4855"/>
                    <a:pt x="2010" y="4594"/>
                    <a:pt x="2191" y="4308"/>
                  </a:cubicBezTo>
                  <a:lnTo>
                    <a:pt x="2191" y="4308"/>
                  </a:lnTo>
                  <a:cubicBezTo>
                    <a:pt x="2152" y="4578"/>
                    <a:pt x="2136" y="4850"/>
                    <a:pt x="2110" y="5121"/>
                  </a:cubicBezTo>
                  <a:cubicBezTo>
                    <a:pt x="2090" y="5363"/>
                    <a:pt x="2052" y="5603"/>
                    <a:pt x="2037" y="5846"/>
                  </a:cubicBezTo>
                  <a:cubicBezTo>
                    <a:pt x="2031" y="6054"/>
                    <a:pt x="1999" y="6262"/>
                    <a:pt x="2001" y="6472"/>
                  </a:cubicBezTo>
                  <a:cubicBezTo>
                    <a:pt x="2002" y="6508"/>
                    <a:pt x="2028" y="6526"/>
                    <a:pt x="2053" y="6526"/>
                  </a:cubicBezTo>
                  <a:cubicBezTo>
                    <a:pt x="2077" y="6526"/>
                    <a:pt x="2102" y="6510"/>
                    <a:pt x="2104" y="6475"/>
                  </a:cubicBezTo>
                  <a:cubicBezTo>
                    <a:pt x="2129" y="6465"/>
                    <a:pt x="2146" y="6433"/>
                    <a:pt x="2159" y="6410"/>
                  </a:cubicBezTo>
                  <a:cubicBezTo>
                    <a:pt x="2188" y="6358"/>
                    <a:pt x="2213" y="6305"/>
                    <a:pt x="2239" y="6250"/>
                  </a:cubicBezTo>
                  <a:cubicBezTo>
                    <a:pt x="2342" y="6025"/>
                    <a:pt x="2424" y="5791"/>
                    <a:pt x="2502" y="5555"/>
                  </a:cubicBezTo>
                  <a:cubicBezTo>
                    <a:pt x="2583" y="5299"/>
                    <a:pt x="2672" y="5047"/>
                    <a:pt x="2744" y="4790"/>
                  </a:cubicBezTo>
                  <a:cubicBezTo>
                    <a:pt x="2816" y="4524"/>
                    <a:pt x="2860" y="4249"/>
                    <a:pt x="2958" y="3991"/>
                  </a:cubicBezTo>
                  <a:cubicBezTo>
                    <a:pt x="3171" y="4459"/>
                    <a:pt x="3431" y="4910"/>
                    <a:pt x="3756" y="5310"/>
                  </a:cubicBezTo>
                  <a:cubicBezTo>
                    <a:pt x="3798" y="5361"/>
                    <a:pt x="3844" y="5410"/>
                    <a:pt x="3889" y="5461"/>
                  </a:cubicBezTo>
                  <a:cubicBezTo>
                    <a:pt x="3922" y="5490"/>
                    <a:pt x="3971" y="5572"/>
                    <a:pt x="4019" y="5572"/>
                  </a:cubicBezTo>
                  <a:cubicBezTo>
                    <a:pt x="4033" y="5572"/>
                    <a:pt x="4046" y="5566"/>
                    <a:pt x="4059" y="5551"/>
                  </a:cubicBezTo>
                  <a:cubicBezTo>
                    <a:pt x="4084" y="5512"/>
                    <a:pt x="4062" y="5470"/>
                    <a:pt x="4058" y="5425"/>
                  </a:cubicBezTo>
                  <a:cubicBezTo>
                    <a:pt x="4027" y="5265"/>
                    <a:pt x="3992" y="5099"/>
                    <a:pt x="3957" y="4938"/>
                  </a:cubicBezTo>
                  <a:cubicBezTo>
                    <a:pt x="3833" y="4370"/>
                    <a:pt x="3676" y="3814"/>
                    <a:pt x="3584" y="3240"/>
                  </a:cubicBezTo>
                  <a:cubicBezTo>
                    <a:pt x="4058" y="3160"/>
                    <a:pt x="4514" y="2983"/>
                    <a:pt x="4936" y="2753"/>
                  </a:cubicBezTo>
                  <a:cubicBezTo>
                    <a:pt x="5007" y="2717"/>
                    <a:pt x="5085" y="2678"/>
                    <a:pt x="5162" y="2639"/>
                  </a:cubicBezTo>
                  <a:cubicBezTo>
                    <a:pt x="5217" y="2606"/>
                    <a:pt x="5286" y="2587"/>
                    <a:pt x="5331" y="2540"/>
                  </a:cubicBezTo>
                  <a:cubicBezTo>
                    <a:pt x="5367" y="2487"/>
                    <a:pt x="5312" y="2442"/>
                    <a:pt x="5264" y="2427"/>
                  </a:cubicBezTo>
                  <a:cubicBezTo>
                    <a:pt x="5199" y="2398"/>
                    <a:pt x="5130" y="2377"/>
                    <a:pt x="5059" y="2366"/>
                  </a:cubicBezTo>
                  <a:cubicBezTo>
                    <a:pt x="4933" y="2347"/>
                    <a:pt x="4804" y="2342"/>
                    <a:pt x="4676" y="2342"/>
                  </a:cubicBezTo>
                  <a:cubicBezTo>
                    <a:pt x="4663" y="2342"/>
                    <a:pt x="4650" y="2342"/>
                    <a:pt x="4637" y="2342"/>
                  </a:cubicBezTo>
                  <a:cubicBezTo>
                    <a:pt x="4452" y="2349"/>
                    <a:pt x="4267" y="2364"/>
                    <a:pt x="4084" y="2388"/>
                  </a:cubicBezTo>
                  <a:cubicBezTo>
                    <a:pt x="3854" y="2418"/>
                    <a:pt x="3625" y="2463"/>
                    <a:pt x="3393" y="2463"/>
                  </a:cubicBezTo>
                  <a:cubicBezTo>
                    <a:pt x="3466" y="2284"/>
                    <a:pt x="3569" y="2113"/>
                    <a:pt x="3637" y="1930"/>
                  </a:cubicBezTo>
                  <a:cubicBezTo>
                    <a:pt x="3765" y="1587"/>
                    <a:pt x="3882" y="1234"/>
                    <a:pt x="3942" y="871"/>
                  </a:cubicBezTo>
                  <a:cubicBezTo>
                    <a:pt x="3945" y="809"/>
                    <a:pt x="3993" y="708"/>
                    <a:pt x="3926" y="668"/>
                  </a:cubicBezTo>
                  <a:cubicBezTo>
                    <a:pt x="3919" y="662"/>
                    <a:pt x="3910" y="660"/>
                    <a:pt x="3900" y="660"/>
                  </a:cubicBezTo>
                  <a:cubicBezTo>
                    <a:pt x="3800" y="660"/>
                    <a:pt x="3597" y="943"/>
                    <a:pt x="3538" y="1002"/>
                  </a:cubicBezTo>
                  <a:cubicBezTo>
                    <a:pt x="3406" y="1160"/>
                    <a:pt x="3268" y="1312"/>
                    <a:pt x="3152" y="1481"/>
                  </a:cubicBezTo>
                  <a:cubicBezTo>
                    <a:pt x="3058" y="1612"/>
                    <a:pt x="2980" y="1754"/>
                    <a:pt x="2884" y="1884"/>
                  </a:cubicBezTo>
                  <a:cubicBezTo>
                    <a:pt x="2837" y="1556"/>
                    <a:pt x="2759" y="1233"/>
                    <a:pt x="2678" y="911"/>
                  </a:cubicBezTo>
                  <a:cubicBezTo>
                    <a:pt x="2616" y="674"/>
                    <a:pt x="2553" y="434"/>
                    <a:pt x="2473" y="201"/>
                  </a:cubicBezTo>
                  <a:cubicBezTo>
                    <a:pt x="2446" y="141"/>
                    <a:pt x="2436" y="70"/>
                    <a:pt x="2393" y="18"/>
                  </a:cubicBezTo>
                  <a:cubicBezTo>
                    <a:pt x="2374" y="6"/>
                    <a:pt x="2358" y="1"/>
                    <a:pt x="2343" y="1"/>
                  </a:cubicBezTo>
                  <a:close/>
                </a:path>
              </a:pathLst>
            </a:custGeom>
            <a:solidFill>
              <a:schemeClr val="dk2"/>
            </a:solidFill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21;p6"/>
            <p:cNvSpPr/>
            <p:nvPr/>
          </p:nvSpPr>
          <p:spPr>
            <a:xfrm>
              <a:off x="470788" y="3388718"/>
              <a:ext cx="39589" cy="30761"/>
            </a:xfrm>
            <a:custGeom>
              <a:avLst/>
              <a:gdLst/>
              <a:ahLst/>
              <a:cxnLst/>
              <a:rect l="l" t="t" r="r" b="b"/>
              <a:pathLst>
                <a:path w="574" h="446" extrusionOk="0">
                  <a:moveTo>
                    <a:pt x="287" y="1"/>
                  </a:moveTo>
                  <a:cubicBezTo>
                    <a:pt x="1" y="1"/>
                    <a:pt x="0" y="446"/>
                    <a:pt x="287" y="446"/>
                  </a:cubicBezTo>
                  <a:cubicBezTo>
                    <a:pt x="573" y="446"/>
                    <a:pt x="573" y="1"/>
                    <a:pt x="28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22" name="Google Shape;122;p6"/>
            <p:cNvGrpSpPr/>
            <p:nvPr/>
          </p:nvGrpSpPr>
          <p:grpSpPr>
            <a:xfrm>
              <a:off x="-296271" y="2026697"/>
              <a:ext cx="889925" cy="418578"/>
              <a:chOff x="3949150" y="555600"/>
              <a:chExt cx="541350" cy="254625"/>
            </a:xfrm>
          </p:grpSpPr>
          <p:sp>
            <p:nvSpPr>
              <p:cNvPr id="123" name="Google Shape;123;p6"/>
              <p:cNvSpPr/>
              <p:nvPr/>
            </p:nvSpPr>
            <p:spPr>
              <a:xfrm>
                <a:off x="4192550" y="794775"/>
                <a:ext cx="62525" cy="8475"/>
              </a:xfrm>
              <a:custGeom>
                <a:avLst/>
                <a:gdLst/>
                <a:ahLst/>
                <a:cxnLst/>
                <a:rect l="l" t="t" r="r" b="b"/>
                <a:pathLst>
                  <a:path w="2501" h="339" extrusionOk="0">
                    <a:moveTo>
                      <a:pt x="47" y="132"/>
                    </a:moveTo>
                    <a:cubicBezTo>
                      <a:pt x="31" y="132"/>
                      <a:pt x="16" y="136"/>
                      <a:pt x="0" y="141"/>
                    </a:cubicBezTo>
                    <a:cubicBezTo>
                      <a:pt x="49" y="179"/>
                      <a:pt x="101" y="214"/>
                      <a:pt x="153" y="245"/>
                    </a:cubicBezTo>
                    <a:cubicBezTo>
                      <a:pt x="155" y="201"/>
                      <a:pt x="138" y="161"/>
                      <a:pt x="80" y="138"/>
                    </a:cubicBezTo>
                    <a:cubicBezTo>
                      <a:pt x="69" y="134"/>
                      <a:pt x="58" y="132"/>
                      <a:pt x="47" y="132"/>
                    </a:cubicBezTo>
                    <a:close/>
                    <a:moveTo>
                      <a:pt x="2368" y="0"/>
                    </a:moveTo>
                    <a:cubicBezTo>
                      <a:pt x="2327" y="0"/>
                      <a:pt x="2285" y="22"/>
                      <a:pt x="2259" y="72"/>
                    </a:cubicBezTo>
                    <a:cubicBezTo>
                      <a:pt x="2218" y="162"/>
                      <a:pt x="2177" y="251"/>
                      <a:pt x="2132" y="338"/>
                    </a:cubicBezTo>
                    <a:cubicBezTo>
                      <a:pt x="2253" y="285"/>
                      <a:pt x="2371" y="220"/>
                      <a:pt x="2481" y="145"/>
                    </a:cubicBezTo>
                    <a:cubicBezTo>
                      <a:pt x="2501" y="61"/>
                      <a:pt x="2436" y="0"/>
                      <a:pt x="236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" name="Google Shape;124;p6"/>
              <p:cNvSpPr/>
              <p:nvPr/>
            </p:nvSpPr>
            <p:spPr>
              <a:xfrm>
                <a:off x="3949150" y="555600"/>
                <a:ext cx="541350" cy="254625"/>
              </a:xfrm>
              <a:custGeom>
                <a:avLst/>
                <a:gdLst/>
                <a:ahLst/>
                <a:cxnLst/>
                <a:rect l="l" t="t" r="r" b="b"/>
                <a:pathLst>
                  <a:path w="21654" h="10185" extrusionOk="0">
                    <a:moveTo>
                      <a:pt x="14915" y="0"/>
                    </a:moveTo>
                    <a:cubicBezTo>
                      <a:pt x="14247" y="0"/>
                      <a:pt x="13520" y="266"/>
                      <a:pt x="13071" y="645"/>
                    </a:cubicBezTo>
                    <a:cubicBezTo>
                      <a:pt x="12891" y="813"/>
                      <a:pt x="12716" y="996"/>
                      <a:pt x="12594" y="1212"/>
                    </a:cubicBezTo>
                    <a:cubicBezTo>
                      <a:pt x="12405" y="1593"/>
                      <a:pt x="12369" y="2040"/>
                      <a:pt x="12352" y="2460"/>
                    </a:cubicBezTo>
                    <a:cubicBezTo>
                      <a:pt x="12359" y="2533"/>
                      <a:pt x="12316" y="2599"/>
                      <a:pt x="12257" y="2599"/>
                    </a:cubicBezTo>
                    <a:cubicBezTo>
                      <a:pt x="12236" y="2599"/>
                      <a:pt x="12214" y="2591"/>
                      <a:pt x="12190" y="2572"/>
                    </a:cubicBezTo>
                    <a:cubicBezTo>
                      <a:pt x="12142" y="2503"/>
                      <a:pt x="12134" y="2412"/>
                      <a:pt x="12104" y="2333"/>
                    </a:cubicBezTo>
                    <a:cubicBezTo>
                      <a:pt x="12063" y="2205"/>
                      <a:pt x="12009" y="2083"/>
                      <a:pt x="11954" y="1961"/>
                    </a:cubicBezTo>
                    <a:cubicBezTo>
                      <a:pt x="11713" y="1481"/>
                      <a:pt x="11393" y="1024"/>
                      <a:pt x="10961" y="700"/>
                    </a:cubicBezTo>
                    <a:cubicBezTo>
                      <a:pt x="10615" y="468"/>
                      <a:pt x="10199" y="309"/>
                      <a:pt x="9782" y="309"/>
                    </a:cubicBezTo>
                    <a:cubicBezTo>
                      <a:pt x="9660" y="309"/>
                      <a:pt x="9538" y="323"/>
                      <a:pt x="9417" y="352"/>
                    </a:cubicBezTo>
                    <a:cubicBezTo>
                      <a:pt x="8950" y="459"/>
                      <a:pt x="8509" y="678"/>
                      <a:pt x="8140" y="982"/>
                    </a:cubicBezTo>
                    <a:cubicBezTo>
                      <a:pt x="7901" y="1186"/>
                      <a:pt x="7725" y="1454"/>
                      <a:pt x="7599" y="1738"/>
                    </a:cubicBezTo>
                    <a:cubicBezTo>
                      <a:pt x="7511" y="1939"/>
                      <a:pt x="7451" y="2151"/>
                      <a:pt x="7410" y="2366"/>
                    </a:cubicBezTo>
                    <a:cubicBezTo>
                      <a:pt x="7381" y="2468"/>
                      <a:pt x="7398" y="2583"/>
                      <a:pt x="7352" y="2680"/>
                    </a:cubicBezTo>
                    <a:cubicBezTo>
                      <a:pt x="7334" y="2709"/>
                      <a:pt x="7303" y="2723"/>
                      <a:pt x="7271" y="2723"/>
                    </a:cubicBezTo>
                    <a:cubicBezTo>
                      <a:pt x="7245" y="2723"/>
                      <a:pt x="7219" y="2713"/>
                      <a:pt x="7199" y="2695"/>
                    </a:cubicBezTo>
                    <a:cubicBezTo>
                      <a:pt x="7127" y="2631"/>
                      <a:pt x="7070" y="2550"/>
                      <a:pt x="7003" y="2478"/>
                    </a:cubicBezTo>
                    <a:cubicBezTo>
                      <a:pt x="6915" y="2381"/>
                      <a:pt x="6819" y="2288"/>
                      <a:pt x="6720" y="2201"/>
                    </a:cubicBezTo>
                    <a:cubicBezTo>
                      <a:pt x="6472" y="1984"/>
                      <a:pt x="6151" y="1814"/>
                      <a:pt x="5816" y="1814"/>
                    </a:cubicBezTo>
                    <a:cubicBezTo>
                      <a:pt x="5796" y="1814"/>
                      <a:pt x="5776" y="1814"/>
                      <a:pt x="5756" y="1816"/>
                    </a:cubicBezTo>
                    <a:cubicBezTo>
                      <a:pt x="5190" y="1883"/>
                      <a:pt x="4740" y="2344"/>
                      <a:pt x="4530" y="2853"/>
                    </a:cubicBezTo>
                    <a:cubicBezTo>
                      <a:pt x="4431" y="3127"/>
                      <a:pt x="4440" y="3429"/>
                      <a:pt x="4453" y="3713"/>
                    </a:cubicBezTo>
                    <a:cubicBezTo>
                      <a:pt x="4449" y="3795"/>
                      <a:pt x="4485" y="3888"/>
                      <a:pt x="4438" y="3962"/>
                    </a:cubicBezTo>
                    <a:cubicBezTo>
                      <a:pt x="4410" y="3996"/>
                      <a:pt x="4377" y="4009"/>
                      <a:pt x="4343" y="4009"/>
                    </a:cubicBezTo>
                    <a:cubicBezTo>
                      <a:pt x="4259" y="4009"/>
                      <a:pt x="4162" y="3932"/>
                      <a:pt x="4096" y="3892"/>
                    </a:cubicBezTo>
                    <a:cubicBezTo>
                      <a:pt x="3897" y="3758"/>
                      <a:pt x="3695" y="3624"/>
                      <a:pt x="3472" y="3533"/>
                    </a:cubicBezTo>
                    <a:cubicBezTo>
                      <a:pt x="3165" y="3404"/>
                      <a:pt x="2853" y="3343"/>
                      <a:pt x="2546" y="3343"/>
                    </a:cubicBezTo>
                    <a:cubicBezTo>
                      <a:pt x="1854" y="3343"/>
                      <a:pt x="1188" y="3653"/>
                      <a:pt x="677" y="4182"/>
                    </a:cubicBezTo>
                    <a:cubicBezTo>
                      <a:pt x="1" y="4969"/>
                      <a:pt x="405" y="5632"/>
                      <a:pt x="1059" y="6249"/>
                    </a:cubicBezTo>
                    <a:cubicBezTo>
                      <a:pt x="1484" y="6630"/>
                      <a:pt x="2017" y="6900"/>
                      <a:pt x="2574" y="7017"/>
                    </a:cubicBezTo>
                    <a:cubicBezTo>
                      <a:pt x="2698" y="7040"/>
                      <a:pt x="2826" y="7053"/>
                      <a:pt x="2953" y="7053"/>
                    </a:cubicBezTo>
                    <a:cubicBezTo>
                      <a:pt x="3017" y="7053"/>
                      <a:pt x="3081" y="7049"/>
                      <a:pt x="3144" y="7042"/>
                    </a:cubicBezTo>
                    <a:cubicBezTo>
                      <a:pt x="3310" y="7033"/>
                      <a:pt x="3472" y="6988"/>
                      <a:pt x="3636" y="6976"/>
                    </a:cubicBezTo>
                    <a:cubicBezTo>
                      <a:pt x="3819" y="7011"/>
                      <a:pt x="3744" y="7248"/>
                      <a:pt x="3745" y="7379"/>
                    </a:cubicBezTo>
                    <a:cubicBezTo>
                      <a:pt x="3731" y="7569"/>
                      <a:pt x="3751" y="7761"/>
                      <a:pt x="3804" y="7945"/>
                    </a:cubicBezTo>
                    <a:cubicBezTo>
                      <a:pt x="3982" y="8505"/>
                      <a:pt x="4393" y="8972"/>
                      <a:pt x="4867" y="9306"/>
                    </a:cubicBezTo>
                    <a:cubicBezTo>
                      <a:pt x="5291" y="9588"/>
                      <a:pt x="5802" y="9781"/>
                      <a:pt x="6315" y="9781"/>
                    </a:cubicBezTo>
                    <a:cubicBezTo>
                      <a:pt x="6446" y="9781"/>
                      <a:pt x="6578" y="9769"/>
                      <a:pt x="6708" y="9742"/>
                    </a:cubicBezTo>
                    <a:cubicBezTo>
                      <a:pt x="7252" y="9612"/>
                      <a:pt x="7765" y="9343"/>
                      <a:pt x="8190" y="8984"/>
                    </a:cubicBezTo>
                    <a:cubicBezTo>
                      <a:pt x="8477" y="8735"/>
                      <a:pt x="8730" y="8448"/>
                      <a:pt x="8958" y="8145"/>
                    </a:cubicBezTo>
                    <a:cubicBezTo>
                      <a:pt x="8995" y="8053"/>
                      <a:pt x="9022" y="7930"/>
                      <a:pt x="9119" y="7882"/>
                    </a:cubicBezTo>
                    <a:cubicBezTo>
                      <a:pt x="9130" y="7876"/>
                      <a:pt x="9142" y="7873"/>
                      <a:pt x="9153" y="7873"/>
                    </a:cubicBezTo>
                    <a:cubicBezTo>
                      <a:pt x="9179" y="7873"/>
                      <a:pt x="9203" y="7888"/>
                      <a:pt x="9214" y="7916"/>
                    </a:cubicBezTo>
                    <a:cubicBezTo>
                      <a:pt x="9236" y="7958"/>
                      <a:pt x="9212" y="8001"/>
                      <a:pt x="9192" y="8041"/>
                    </a:cubicBezTo>
                    <a:cubicBezTo>
                      <a:pt x="9160" y="8101"/>
                      <a:pt x="9122" y="8159"/>
                      <a:pt x="9081" y="8213"/>
                    </a:cubicBezTo>
                    <a:cubicBezTo>
                      <a:pt x="9048" y="8332"/>
                      <a:pt x="9032" y="8455"/>
                      <a:pt x="9036" y="8577"/>
                    </a:cubicBezTo>
                    <a:cubicBezTo>
                      <a:pt x="9053" y="8968"/>
                      <a:pt x="9327" y="9287"/>
                      <a:pt x="9596" y="9548"/>
                    </a:cubicBezTo>
                    <a:cubicBezTo>
                      <a:pt x="9960" y="9893"/>
                      <a:pt x="10430" y="10117"/>
                      <a:pt x="10931" y="10167"/>
                    </a:cubicBezTo>
                    <a:cubicBezTo>
                      <a:pt x="11012" y="10179"/>
                      <a:pt x="11096" y="10184"/>
                      <a:pt x="11180" y="10184"/>
                    </a:cubicBezTo>
                    <a:cubicBezTo>
                      <a:pt x="11652" y="10184"/>
                      <a:pt x="12157" y="10012"/>
                      <a:pt x="12566" y="9815"/>
                    </a:cubicBezTo>
                    <a:cubicBezTo>
                      <a:pt x="12942" y="9645"/>
                      <a:pt x="13174" y="9406"/>
                      <a:pt x="13386" y="9057"/>
                    </a:cubicBezTo>
                    <a:cubicBezTo>
                      <a:pt x="13555" y="8780"/>
                      <a:pt x="13710" y="8493"/>
                      <a:pt x="13848" y="8198"/>
                    </a:cubicBezTo>
                    <a:cubicBezTo>
                      <a:pt x="13911" y="8063"/>
                      <a:pt x="13971" y="7926"/>
                      <a:pt x="14026" y="7787"/>
                    </a:cubicBezTo>
                    <a:cubicBezTo>
                      <a:pt x="14045" y="7735"/>
                      <a:pt x="14049" y="7658"/>
                      <a:pt x="14111" y="7640"/>
                    </a:cubicBezTo>
                    <a:cubicBezTo>
                      <a:pt x="14118" y="7638"/>
                      <a:pt x="14125" y="7637"/>
                      <a:pt x="14132" y="7637"/>
                    </a:cubicBezTo>
                    <a:cubicBezTo>
                      <a:pt x="14155" y="7637"/>
                      <a:pt x="14178" y="7648"/>
                      <a:pt x="14190" y="7668"/>
                    </a:cubicBezTo>
                    <a:cubicBezTo>
                      <a:pt x="14228" y="7726"/>
                      <a:pt x="14220" y="7802"/>
                      <a:pt x="14245" y="7866"/>
                    </a:cubicBezTo>
                    <a:cubicBezTo>
                      <a:pt x="14275" y="7968"/>
                      <a:pt x="14319" y="8064"/>
                      <a:pt x="14374" y="8155"/>
                    </a:cubicBezTo>
                    <a:cubicBezTo>
                      <a:pt x="14739" y="8758"/>
                      <a:pt x="15485" y="9197"/>
                      <a:pt x="16207" y="9197"/>
                    </a:cubicBezTo>
                    <a:cubicBezTo>
                      <a:pt x="16437" y="9197"/>
                      <a:pt x="16663" y="9153"/>
                      <a:pt x="16875" y="9056"/>
                    </a:cubicBezTo>
                    <a:cubicBezTo>
                      <a:pt x="17218" y="8878"/>
                      <a:pt x="17463" y="8553"/>
                      <a:pt x="17643" y="8218"/>
                    </a:cubicBezTo>
                    <a:cubicBezTo>
                      <a:pt x="17791" y="7938"/>
                      <a:pt x="17915" y="7643"/>
                      <a:pt x="18014" y="7341"/>
                    </a:cubicBezTo>
                    <a:cubicBezTo>
                      <a:pt x="18039" y="7259"/>
                      <a:pt x="18061" y="7176"/>
                      <a:pt x="18076" y="7090"/>
                    </a:cubicBezTo>
                    <a:cubicBezTo>
                      <a:pt x="18082" y="7028"/>
                      <a:pt x="18100" y="6958"/>
                      <a:pt x="18168" y="6939"/>
                    </a:cubicBezTo>
                    <a:cubicBezTo>
                      <a:pt x="18182" y="6935"/>
                      <a:pt x="18196" y="6934"/>
                      <a:pt x="18210" y="6934"/>
                    </a:cubicBezTo>
                    <a:cubicBezTo>
                      <a:pt x="18272" y="6934"/>
                      <a:pt x="18334" y="6967"/>
                      <a:pt x="18392" y="6982"/>
                    </a:cubicBezTo>
                    <a:cubicBezTo>
                      <a:pt x="18556" y="7036"/>
                      <a:pt x="18701" y="7083"/>
                      <a:pt x="18863" y="7128"/>
                    </a:cubicBezTo>
                    <a:cubicBezTo>
                      <a:pt x="19128" y="7205"/>
                      <a:pt x="19366" y="7243"/>
                      <a:pt x="19592" y="7243"/>
                    </a:cubicBezTo>
                    <a:cubicBezTo>
                      <a:pt x="20037" y="7243"/>
                      <a:pt x="20432" y="7095"/>
                      <a:pt x="20883" y="6800"/>
                    </a:cubicBezTo>
                    <a:cubicBezTo>
                      <a:pt x="21128" y="6644"/>
                      <a:pt x="21308" y="6406"/>
                      <a:pt x="21438" y="6151"/>
                    </a:cubicBezTo>
                    <a:cubicBezTo>
                      <a:pt x="21621" y="5816"/>
                      <a:pt x="21654" y="5412"/>
                      <a:pt x="21550" y="5047"/>
                    </a:cubicBezTo>
                    <a:lnTo>
                      <a:pt x="21549" y="5046"/>
                    </a:lnTo>
                    <a:cubicBezTo>
                      <a:pt x="21445" y="4678"/>
                      <a:pt x="21237" y="4348"/>
                      <a:pt x="20973" y="4074"/>
                    </a:cubicBezTo>
                    <a:cubicBezTo>
                      <a:pt x="20727" y="3811"/>
                      <a:pt x="20457" y="3563"/>
                      <a:pt x="20135" y="3398"/>
                    </a:cubicBezTo>
                    <a:cubicBezTo>
                      <a:pt x="19828" y="3244"/>
                      <a:pt x="19496" y="3148"/>
                      <a:pt x="19161" y="3080"/>
                    </a:cubicBezTo>
                    <a:cubicBezTo>
                      <a:pt x="18864" y="3010"/>
                      <a:pt x="18561" y="2977"/>
                      <a:pt x="18258" y="2977"/>
                    </a:cubicBezTo>
                    <a:cubicBezTo>
                      <a:pt x="17962" y="2977"/>
                      <a:pt x="17667" y="3008"/>
                      <a:pt x="17378" y="3069"/>
                    </a:cubicBezTo>
                    <a:cubicBezTo>
                      <a:pt x="17227" y="3102"/>
                      <a:pt x="17077" y="3142"/>
                      <a:pt x="16934" y="3205"/>
                    </a:cubicBezTo>
                    <a:cubicBezTo>
                      <a:pt x="16886" y="3229"/>
                      <a:pt x="16840" y="3258"/>
                      <a:pt x="16793" y="3284"/>
                    </a:cubicBezTo>
                    <a:cubicBezTo>
                      <a:pt x="16782" y="3291"/>
                      <a:pt x="16770" y="3294"/>
                      <a:pt x="16758" y="3294"/>
                    </a:cubicBezTo>
                    <a:cubicBezTo>
                      <a:pt x="16738" y="3294"/>
                      <a:pt x="16717" y="3285"/>
                      <a:pt x="16704" y="3268"/>
                    </a:cubicBezTo>
                    <a:cubicBezTo>
                      <a:pt x="16696" y="3271"/>
                      <a:pt x="16687" y="3273"/>
                      <a:pt x="16679" y="3273"/>
                    </a:cubicBezTo>
                    <a:cubicBezTo>
                      <a:pt x="16636" y="3273"/>
                      <a:pt x="16599" y="3232"/>
                      <a:pt x="16608" y="3186"/>
                    </a:cubicBezTo>
                    <a:cubicBezTo>
                      <a:pt x="16623" y="3137"/>
                      <a:pt x="16666" y="3101"/>
                      <a:pt x="16687" y="3053"/>
                    </a:cubicBezTo>
                    <a:cubicBezTo>
                      <a:pt x="16785" y="2846"/>
                      <a:pt x="16857" y="2627"/>
                      <a:pt x="16916" y="2407"/>
                    </a:cubicBezTo>
                    <a:cubicBezTo>
                      <a:pt x="17135" y="1518"/>
                      <a:pt x="16584" y="564"/>
                      <a:pt x="15774" y="188"/>
                    </a:cubicBezTo>
                    <a:cubicBezTo>
                      <a:pt x="15524" y="58"/>
                      <a:pt x="15226" y="0"/>
                      <a:pt x="14915" y="0"/>
                    </a:cubicBez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5" name="Google Shape;125;p6"/>
            <p:cNvGrpSpPr/>
            <p:nvPr/>
          </p:nvGrpSpPr>
          <p:grpSpPr>
            <a:xfrm>
              <a:off x="8511254" y="1116147"/>
              <a:ext cx="889925" cy="418578"/>
              <a:chOff x="3949150" y="555600"/>
              <a:chExt cx="541350" cy="254625"/>
            </a:xfrm>
          </p:grpSpPr>
          <p:sp>
            <p:nvSpPr>
              <p:cNvPr id="126" name="Google Shape;126;p6"/>
              <p:cNvSpPr/>
              <p:nvPr/>
            </p:nvSpPr>
            <p:spPr>
              <a:xfrm>
                <a:off x="4192550" y="794775"/>
                <a:ext cx="62525" cy="8475"/>
              </a:xfrm>
              <a:custGeom>
                <a:avLst/>
                <a:gdLst/>
                <a:ahLst/>
                <a:cxnLst/>
                <a:rect l="l" t="t" r="r" b="b"/>
                <a:pathLst>
                  <a:path w="2501" h="339" extrusionOk="0">
                    <a:moveTo>
                      <a:pt x="47" y="132"/>
                    </a:moveTo>
                    <a:cubicBezTo>
                      <a:pt x="31" y="132"/>
                      <a:pt x="16" y="136"/>
                      <a:pt x="0" y="141"/>
                    </a:cubicBezTo>
                    <a:cubicBezTo>
                      <a:pt x="49" y="179"/>
                      <a:pt x="101" y="214"/>
                      <a:pt x="153" y="245"/>
                    </a:cubicBezTo>
                    <a:cubicBezTo>
                      <a:pt x="155" y="201"/>
                      <a:pt x="138" y="161"/>
                      <a:pt x="80" y="138"/>
                    </a:cubicBezTo>
                    <a:cubicBezTo>
                      <a:pt x="69" y="134"/>
                      <a:pt x="58" y="132"/>
                      <a:pt x="47" y="132"/>
                    </a:cubicBezTo>
                    <a:close/>
                    <a:moveTo>
                      <a:pt x="2368" y="0"/>
                    </a:moveTo>
                    <a:cubicBezTo>
                      <a:pt x="2327" y="0"/>
                      <a:pt x="2285" y="22"/>
                      <a:pt x="2259" y="72"/>
                    </a:cubicBezTo>
                    <a:cubicBezTo>
                      <a:pt x="2218" y="162"/>
                      <a:pt x="2177" y="251"/>
                      <a:pt x="2132" y="338"/>
                    </a:cubicBezTo>
                    <a:cubicBezTo>
                      <a:pt x="2253" y="285"/>
                      <a:pt x="2371" y="220"/>
                      <a:pt x="2481" y="145"/>
                    </a:cubicBezTo>
                    <a:cubicBezTo>
                      <a:pt x="2501" y="61"/>
                      <a:pt x="2436" y="0"/>
                      <a:pt x="236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7" name="Google Shape;127;p6"/>
              <p:cNvSpPr/>
              <p:nvPr/>
            </p:nvSpPr>
            <p:spPr>
              <a:xfrm>
                <a:off x="3949150" y="555600"/>
                <a:ext cx="541350" cy="254625"/>
              </a:xfrm>
              <a:custGeom>
                <a:avLst/>
                <a:gdLst/>
                <a:ahLst/>
                <a:cxnLst/>
                <a:rect l="l" t="t" r="r" b="b"/>
                <a:pathLst>
                  <a:path w="21654" h="10185" extrusionOk="0">
                    <a:moveTo>
                      <a:pt x="14915" y="0"/>
                    </a:moveTo>
                    <a:cubicBezTo>
                      <a:pt x="14247" y="0"/>
                      <a:pt x="13520" y="266"/>
                      <a:pt x="13071" y="645"/>
                    </a:cubicBezTo>
                    <a:cubicBezTo>
                      <a:pt x="12891" y="813"/>
                      <a:pt x="12716" y="996"/>
                      <a:pt x="12594" y="1212"/>
                    </a:cubicBezTo>
                    <a:cubicBezTo>
                      <a:pt x="12405" y="1593"/>
                      <a:pt x="12369" y="2040"/>
                      <a:pt x="12352" y="2460"/>
                    </a:cubicBezTo>
                    <a:cubicBezTo>
                      <a:pt x="12359" y="2533"/>
                      <a:pt x="12316" y="2599"/>
                      <a:pt x="12257" y="2599"/>
                    </a:cubicBezTo>
                    <a:cubicBezTo>
                      <a:pt x="12236" y="2599"/>
                      <a:pt x="12214" y="2591"/>
                      <a:pt x="12190" y="2572"/>
                    </a:cubicBezTo>
                    <a:cubicBezTo>
                      <a:pt x="12142" y="2503"/>
                      <a:pt x="12134" y="2412"/>
                      <a:pt x="12104" y="2333"/>
                    </a:cubicBezTo>
                    <a:cubicBezTo>
                      <a:pt x="12063" y="2205"/>
                      <a:pt x="12009" y="2083"/>
                      <a:pt x="11954" y="1961"/>
                    </a:cubicBezTo>
                    <a:cubicBezTo>
                      <a:pt x="11713" y="1481"/>
                      <a:pt x="11393" y="1024"/>
                      <a:pt x="10961" y="700"/>
                    </a:cubicBezTo>
                    <a:cubicBezTo>
                      <a:pt x="10615" y="468"/>
                      <a:pt x="10199" y="309"/>
                      <a:pt x="9782" y="309"/>
                    </a:cubicBezTo>
                    <a:cubicBezTo>
                      <a:pt x="9660" y="309"/>
                      <a:pt x="9538" y="323"/>
                      <a:pt x="9417" y="352"/>
                    </a:cubicBezTo>
                    <a:cubicBezTo>
                      <a:pt x="8950" y="459"/>
                      <a:pt x="8509" y="678"/>
                      <a:pt x="8140" y="982"/>
                    </a:cubicBezTo>
                    <a:cubicBezTo>
                      <a:pt x="7901" y="1186"/>
                      <a:pt x="7725" y="1454"/>
                      <a:pt x="7599" y="1738"/>
                    </a:cubicBezTo>
                    <a:cubicBezTo>
                      <a:pt x="7511" y="1939"/>
                      <a:pt x="7451" y="2151"/>
                      <a:pt x="7410" y="2366"/>
                    </a:cubicBezTo>
                    <a:cubicBezTo>
                      <a:pt x="7381" y="2468"/>
                      <a:pt x="7398" y="2583"/>
                      <a:pt x="7352" y="2680"/>
                    </a:cubicBezTo>
                    <a:cubicBezTo>
                      <a:pt x="7334" y="2709"/>
                      <a:pt x="7303" y="2723"/>
                      <a:pt x="7271" y="2723"/>
                    </a:cubicBezTo>
                    <a:cubicBezTo>
                      <a:pt x="7245" y="2723"/>
                      <a:pt x="7219" y="2713"/>
                      <a:pt x="7199" y="2695"/>
                    </a:cubicBezTo>
                    <a:cubicBezTo>
                      <a:pt x="7127" y="2631"/>
                      <a:pt x="7070" y="2550"/>
                      <a:pt x="7003" y="2478"/>
                    </a:cubicBezTo>
                    <a:cubicBezTo>
                      <a:pt x="6915" y="2381"/>
                      <a:pt x="6819" y="2288"/>
                      <a:pt x="6720" y="2201"/>
                    </a:cubicBezTo>
                    <a:cubicBezTo>
                      <a:pt x="6472" y="1984"/>
                      <a:pt x="6151" y="1814"/>
                      <a:pt x="5816" y="1814"/>
                    </a:cubicBezTo>
                    <a:cubicBezTo>
                      <a:pt x="5796" y="1814"/>
                      <a:pt x="5776" y="1814"/>
                      <a:pt x="5756" y="1816"/>
                    </a:cubicBezTo>
                    <a:cubicBezTo>
                      <a:pt x="5190" y="1883"/>
                      <a:pt x="4740" y="2344"/>
                      <a:pt x="4530" y="2853"/>
                    </a:cubicBezTo>
                    <a:cubicBezTo>
                      <a:pt x="4431" y="3127"/>
                      <a:pt x="4440" y="3429"/>
                      <a:pt x="4453" y="3713"/>
                    </a:cubicBezTo>
                    <a:cubicBezTo>
                      <a:pt x="4449" y="3795"/>
                      <a:pt x="4485" y="3888"/>
                      <a:pt x="4438" y="3962"/>
                    </a:cubicBezTo>
                    <a:cubicBezTo>
                      <a:pt x="4410" y="3996"/>
                      <a:pt x="4377" y="4009"/>
                      <a:pt x="4343" y="4009"/>
                    </a:cubicBezTo>
                    <a:cubicBezTo>
                      <a:pt x="4259" y="4009"/>
                      <a:pt x="4162" y="3932"/>
                      <a:pt x="4096" y="3892"/>
                    </a:cubicBezTo>
                    <a:cubicBezTo>
                      <a:pt x="3897" y="3758"/>
                      <a:pt x="3695" y="3624"/>
                      <a:pt x="3472" y="3533"/>
                    </a:cubicBezTo>
                    <a:cubicBezTo>
                      <a:pt x="3165" y="3404"/>
                      <a:pt x="2853" y="3343"/>
                      <a:pt x="2546" y="3343"/>
                    </a:cubicBezTo>
                    <a:cubicBezTo>
                      <a:pt x="1854" y="3343"/>
                      <a:pt x="1188" y="3653"/>
                      <a:pt x="677" y="4182"/>
                    </a:cubicBezTo>
                    <a:cubicBezTo>
                      <a:pt x="1" y="4969"/>
                      <a:pt x="405" y="5632"/>
                      <a:pt x="1059" y="6249"/>
                    </a:cubicBezTo>
                    <a:cubicBezTo>
                      <a:pt x="1484" y="6630"/>
                      <a:pt x="2017" y="6900"/>
                      <a:pt x="2574" y="7017"/>
                    </a:cubicBezTo>
                    <a:cubicBezTo>
                      <a:pt x="2698" y="7040"/>
                      <a:pt x="2826" y="7053"/>
                      <a:pt x="2953" y="7053"/>
                    </a:cubicBezTo>
                    <a:cubicBezTo>
                      <a:pt x="3017" y="7053"/>
                      <a:pt x="3081" y="7049"/>
                      <a:pt x="3144" y="7042"/>
                    </a:cubicBezTo>
                    <a:cubicBezTo>
                      <a:pt x="3310" y="7033"/>
                      <a:pt x="3472" y="6988"/>
                      <a:pt x="3636" y="6976"/>
                    </a:cubicBezTo>
                    <a:cubicBezTo>
                      <a:pt x="3819" y="7011"/>
                      <a:pt x="3744" y="7248"/>
                      <a:pt x="3745" y="7379"/>
                    </a:cubicBezTo>
                    <a:cubicBezTo>
                      <a:pt x="3731" y="7569"/>
                      <a:pt x="3751" y="7761"/>
                      <a:pt x="3804" y="7945"/>
                    </a:cubicBezTo>
                    <a:cubicBezTo>
                      <a:pt x="3982" y="8505"/>
                      <a:pt x="4393" y="8972"/>
                      <a:pt x="4867" y="9306"/>
                    </a:cubicBezTo>
                    <a:cubicBezTo>
                      <a:pt x="5291" y="9588"/>
                      <a:pt x="5802" y="9781"/>
                      <a:pt x="6315" y="9781"/>
                    </a:cubicBezTo>
                    <a:cubicBezTo>
                      <a:pt x="6446" y="9781"/>
                      <a:pt x="6578" y="9769"/>
                      <a:pt x="6708" y="9742"/>
                    </a:cubicBezTo>
                    <a:cubicBezTo>
                      <a:pt x="7252" y="9612"/>
                      <a:pt x="7765" y="9343"/>
                      <a:pt x="8190" y="8984"/>
                    </a:cubicBezTo>
                    <a:cubicBezTo>
                      <a:pt x="8477" y="8735"/>
                      <a:pt x="8730" y="8448"/>
                      <a:pt x="8958" y="8145"/>
                    </a:cubicBezTo>
                    <a:cubicBezTo>
                      <a:pt x="8995" y="8053"/>
                      <a:pt x="9022" y="7930"/>
                      <a:pt x="9119" y="7882"/>
                    </a:cubicBezTo>
                    <a:cubicBezTo>
                      <a:pt x="9130" y="7876"/>
                      <a:pt x="9142" y="7873"/>
                      <a:pt x="9153" y="7873"/>
                    </a:cubicBezTo>
                    <a:cubicBezTo>
                      <a:pt x="9179" y="7873"/>
                      <a:pt x="9203" y="7888"/>
                      <a:pt x="9214" y="7916"/>
                    </a:cubicBezTo>
                    <a:cubicBezTo>
                      <a:pt x="9236" y="7958"/>
                      <a:pt x="9212" y="8001"/>
                      <a:pt x="9192" y="8041"/>
                    </a:cubicBezTo>
                    <a:cubicBezTo>
                      <a:pt x="9160" y="8101"/>
                      <a:pt x="9122" y="8159"/>
                      <a:pt x="9081" y="8213"/>
                    </a:cubicBezTo>
                    <a:cubicBezTo>
                      <a:pt x="9048" y="8332"/>
                      <a:pt x="9032" y="8455"/>
                      <a:pt x="9036" y="8577"/>
                    </a:cubicBezTo>
                    <a:cubicBezTo>
                      <a:pt x="9053" y="8968"/>
                      <a:pt x="9327" y="9287"/>
                      <a:pt x="9596" y="9548"/>
                    </a:cubicBezTo>
                    <a:cubicBezTo>
                      <a:pt x="9960" y="9893"/>
                      <a:pt x="10430" y="10117"/>
                      <a:pt x="10931" y="10167"/>
                    </a:cubicBezTo>
                    <a:cubicBezTo>
                      <a:pt x="11012" y="10179"/>
                      <a:pt x="11096" y="10184"/>
                      <a:pt x="11180" y="10184"/>
                    </a:cubicBezTo>
                    <a:cubicBezTo>
                      <a:pt x="11652" y="10184"/>
                      <a:pt x="12157" y="10012"/>
                      <a:pt x="12566" y="9815"/>
                    </a:cubicBezTo>
                    <a:cubicBezTo>
                      <a:pt x="12942" y="9645"/>
                      <a:pt x="13174" y="9406"/>
                      <a:pt x="13386" y="9057"/>
                    </a:cubicBezTo>
                    <a:cubicBezTo>
                      <a:pt x="13555" y="8780"/>
                      <a:pt x="13710" y="8493"/>
                      <a:pt x="13848" y="8198"/>
                    </a:cubicBezTo>
                    <a:cubicBezTo>
                      <a:pt x="13911" y="8063"/>
                      <a:pt x="13971" y="7926"/>
                      <a:pt x="14026" y="7787"/>
                    </a:cubicBezTo>
                    <a:cubicBezTo>
                      <a:pt x="14045" y="7735"/>
                      <a:pt x="14049" y="7658"/>
                      <a:pt x="14111" y="7640"/>
                    </a:cubicBezTo>
                    <a:cubicBezTo>
                      <a:pt x="14118" y="7638"/>
                      <a:pt x="14125" y="7637"/>
                      <a:pt x="14132" y="7637"/>
                    </a:cubicBezTo>
                    <a:cubicBezTo>
                      <a:pt x="14155" y="7637"/>
                      <a:pt x="14178" y="7648"/>
                      <a:pt x="14190" y="7668"/>
                    </a:cubicBezTo>
                    <a:cubicBezTo>
                      <a:pt x="14228" y="7726"/>
                      <a:pt x="14220" y="7802"/>
                      <a:pt x="14245" y="7866"/>
                    </a:cubicBezTo>
                    <a:cubicBezTo>
                      <a:pt x="14275" y="7968"/>
                      <a:pt x="14319" y="8064"/>
                      <a:pt x="14374" y="8155"/>
                    </a:cubicBezTo>
                    <a:cubicBezTo>
                      <a:pt x="14739" y="8758"/>
                      <a:pt x="15485" y="9197"/>
                      <a:pt x="16207" y="9197"/>
                    </a:cubicBezTo>
                    <a:cubicBezTo>
                      <a:pt x="16437" y="9197"/>
                      <a:pt x="16663" y="9153"/>
                      <a:pt x="16875" y="9056"/>
                    </a:cubicBezTo>
                    <a:cubicBezTo>
                      <a:pt x="17218" y="8878"/>
                      <a:pt x="17463" y="8553"/>
                      <a:pt x="17643" y="8218"/>
                    </a:cubicBezTo>
                    <a:cubicBezTo>
                      <a:pt x="17791" y="7938"/>
                      <a:pt x="17915" y="7643"/>
                      <a:pt x="18014" y="7341"/>
                    </a:cubicBezTo>
                    <a:cubicBezTo>
                      <a:pt x="18039" y="7259"/>
                      <a:pt x="18061" y="7176"/>
                      <a:pt x="18076" y="7090"/>
                    </a:cubicBezTo>
                    <a:cubicBezTo>
                      <a:pt x="18082" y="7028"/>
                      <a:pt x="18100" y="6958"/>
                      <a:pt x="18168" y="6939"/>
                    </a:cubicBezTo>
                    <a:cubicBezTo>
                      <a:pt x="18182" y="6935"/>
                      <a:pt x="18196" y="6934"/>
                      <a:pt x="18210" y="6934"/>
                    </a:cubicBezTo>
                    <a:cubicBezTo>
                      <a:pt x="18272" y="6934"/>
                      <a:pt x="18334" y="6967"/>
                      <a:pt x="18392" y="6982"/>
                    </a:cubicBezTo>
                    <a:cubicBezTo>
                      <a:pt x="18556" y="7036"/>
                      <a:pt x="18701" y="7083"/>
                      <a:pt x="18863" y="7128"/>
                    </a:cubicBezTo>
                    <a:cubicBezTo>
                      <a:pt x="19128" y="7205"/>
                      <a:pt x="19366" y="7243"/>
                      <a:pt x="19592" y="7243"/>
                    </a:cubicBezTo>
                    <a:cubicBezTo>
                      <a:pt x="20037" y="7243"/>
                      <a:pt x="20432" y="7095"/>
                      <a:pt x="20883" y="6800"/>
                    </a:cubicBezTo>
                    <a:cubicBezTo>
                      <a:pt x="21128" y="6644"/>
                      <a:pt x="21308" y="6406"/>
                      <a:pt x="21438" y="6151"/>
                    </a:cubicBezTo>
                    <a:cubicBezTo>
                      <a:pt x="21621" y="5816"/>
                      <a:pt x="21654" y="5412"/>
                      <a:pt x="21550" y="5047"/>
                    </a:cubicBezTo>
                    <a:lnTo>
                      <a:pt x="21549" y="5046"/>
                    </a:lnTo>
                    <a:cubicBezTo>
                      <a:pt x="21445" y="4678"/>
                      <a:pt x="21237" y="4348"/>
                      <a:pt x="20973" y="4074"/>
                    </a:cubicBezTo>
                    <a:cubicBezTo>
                      <a:pt x="20727" y="3811"/>
                      <a:pt x="20457" y="3563"/>
                      <a:pt x="20135" y="3398"/>
                    </a:cubicBezTo>
                    <a:cubicBezTo>
                      <a:pt x="19828" y="3244"/>
                      <a:pt x="19496" y="3148"/>
                      <a:pt x="19161" y="3080"/>
                    </a:cubicBezTo>
                    <a:cubicBezTo>
                      <a:pt x="18864" y="3010"/>
                      <a:pt x="18561" y="2977"/>
                      <a:pt x="18258" y="2977"/>
                    </a:cubicBezTo>
                    <a:cubicBezTo>
                      <a:pt x="17962" y="2977"/>
                      <a:pt x="17667" y="3008"/>
                      <a:pt x="17378" y="3069"/>
                    </a:cubicBezTo>
                    <a:cubicBezTo>
                      <a:pt x="17227" y="3102"/>
                      <a:pt x="17077" y="3142"/>
                      <a:pt x="16934" y="3205"/>
                    </a:cubicBezTo>
                    <a:cubicBezTo>
                      <a:pt x="16886" y="3229"/>
                      <a:pt x="16840" y="3258"/>
                      <a:pt x="16793" y="3284"/>
                    </a:cubicBezTo>
                    <a:cubicBezTo>
                      <a:pt x="16782" y="3291"/>
                      <a:pt x="16770" y="3294"/>
                      <a:pt x="16758" y="3294"/>
                    </a:cubicBezTo>
                    <a:cubicBezTo>
                      <a:pt x="16738" y="3294"/>
                      <a:pt x="16717" y="3285"/>
                      <a:pt x="16704" y="3268"/>
                    </a:cubicBezTo>
                    <a:cubicBezTo>
                      <a:pt x="16696" y="3271"/>
                      <a:pt x="16687" y="3273"/>
                      <a:pt x="16679" y="3273"/>
                    </a:cubicBezTo>
                    <a:cubicBezTo>
                      <a:pt x="16636" y="3273"/>
                      <a:pt x="16599" y="3232"/>
                      <a:pt x="16608" y="3186"/>
                    </a:cubicBezTo>
                    <a:cubicBezTo>
                      <a:pt x="16623" y="3137"/>
                      <a:pt x="16666" y="3101"/>
                      <a:pt x="16687" y="3053"/>
                    </a:cubicBezTo>
                    <a:cubicBezTo>
                      <a:pt x="16785" y="2846"/>
                      <a:pt x="16857" y="2627"/>
                      <a:pt x="16916" y="2407"/>
                    </a:cubicBezTo>
                    <a:cubicBezTo>
                      <a:pt x="17135" y="1518"/>
                      <a:pt x="16584" y="564"/>
                      <a:pt x="15774" y="188"/>
                    </a:cubicBezTo>
                    <a:cubicBezTo>
                      <a:pt x="15524" y="58"/>
                      <a:pt x="15226" y="0"/>
                      <a:pt x="14915" y="0"/>
                    </a:cubicBez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8" name="Google Shape;128;p6"/>
            <p:cNvGrpSpPr/>
            <p:nvPr/>
          </p:nvGrpSpPr>
          <p:grpSpPr>
            <a:xfrm>
              <a:off x="8286461" y="4400141"/>
              <a:ext cx="293728" cy="743277"/>
              <a:chOff x="2016975" y="3284050"/>
              <a:chExt cx="127475" cy="322575"/>
            </a:xfrm>
          </p:grpSpPr>
          <p:sp>
            <p:nvSpPr>
              <p:cNvPr id="129" name="Google Shape;129;p6"/>
              <p:cNvSpPr/>
              <p:nvPr/>
            </p:nvSpPr>
            <p:spPr>
              <a:xfrm>
                <a:off x="2032625" y="3298600"/>
                <a:ext cx="91275" cy="307950"/>
              </a:xfrm>
              <a:custGeom>
                <a:avLst/>
                <a:gdLst/>
                <a:ahLst/>
                <a:cxnLst/>
                <a:rect l="l" t="t" r="r" b="b"/>
                <a:pathLst>
                  <a:path w="3651" h="12318" extrusionOk="0">
                    <a:moveTo>
                      <a:pt x="3555" y="1"/>
                    </a:moveTo>
                    <a:cubicBezTo>
                      <a:pt x="3541" y="1"/>
                      <a:pt x="3527" y="5"/>
                      <a:pt x="3515" y="14"/>
                    </a:cubicBezTo>
                    <a:cubicBezTo>
                      <a:pt x="3396" y="100"/>
                      <a:pt x="3287" y="199"/>
                      <a:pt x="3174" y="295"/>
                    </a:cubicBezTo>
                    <a:cubicBezTo>
                      <a:pt x="2851" y="568"/>
                      <a:pt x="2551" y="870"/>
                      <a:pt x="2304" y="1213"/>
                    </a:cubicBezTo>
                    <a:cubicBezTo>
                      <a:pt x="2037" y="1562"/>
                      <a:pt x="1800" y="1929"/>
                      <a:pt x="1606" y="2322"/>
                    </a:cubicBezTo>
                    <a:cubicBezTo>
                      <a:pt x="1343" y="2818"/>
                      <a:pt x="1107" y="3329"/>
                      <a:pt x="912" y="3854"/>
                    </a:cubicBezTo>
                    <a:cubicBezTo>
                      <a:pt x="682" y="4503"/>
                      <a:pt x="471" y="5161"/>
                      <a:pt x="320" y="5833"/>
                    </a:cubicBezTo>
                    <a:cubicBezTo>
                      <a:pt x="181" y="6598"/>
                      <a:pt x="89" y="7370"/>
                      <a:pt x="49" y="8146"/>
                    </a:cubicBezTo>
                    <a:cubicBezTo>
                      <a:pt x="0" y="8985"/>
                      <a:pt x="36" y="9826"/>
                      <a:pt x="97" y="10663"/>
                    </a:cubicBezTo>
                    <a:cubicBezTo>
                      <a:pt x="148" y="11215"/>
                      <a:pt x="202" y="11771"/>
                      <a:pt x="306" y="12317"/>
                    </a:cubicBezTo>
                    <a:cubicBezTo>
                      <a:pt x="372" y="12317"/>
                      <a:pt x="437" y="12316"/>
                      <a:pt x="503" y="12315"/>
                    </a:cubicBezTo>
                    <a:cubicBezTo>
                      <a:pt x="464" y="12117"/>
                      <a:pt x="430" y="11917"/>
                      <a:pt x="403" y="11718"/>
                    </a:cubicBezTo>
                    <a:cubicBezTo>
                      <a:pt x="308" y="11039"/>
                      <a:pt x="252" y="10355"/>
                      <a:pt x="216" y="9672"/>
                    </a:cubicBezTo>
                    <a:cubicBezTo>
                      <a:pt x="171" y="8823"/>
                      <a:pt x="228" y="7973"/>
                      <a:pt x="336" y="7130"/>
                    </a:cubicBezTo>
                    <a:cubicBezTo>
                      <a:pt x="405" y="6583"/>
                      <a:pt x="475" y="6034"/>
                      <a:pt x="601" y="5496"/>
                    </a:cubicBezTo>
                    <a:cubicBezTo>
                      <a:pt x="856" y="4499"/>
                      <a:pt x="1222" y="3530"/>
                      <a:pt x="1693" y="2615"/>
                    </a:cubicBezTo>
                    <a:cubicBezTo>
                      <a:pt x="1908" y="2186"/>
                      <a:pt x="2132" y="1760"/>
                      <a:pt x="2421" y="1375"/>
                    </a:cubicBezTo>
                    <a:cubicBezTo>
                      <a:pt x="2670" y="1012"/>
                      <a:pt x="2972" y="689"/>
                      <a:pt x="3311" y="408"/>
                    </a:cubicBezTo>
                    <a:cubicBezTo>
                      <a:pt x="3409" y="324"/>
                      <a:pt x="3505" y="238"/>
                      <a:pt x="3608" y="161"/>
                    </a:cubicBezTo>
                    <a:cubicBezTo>
                      <a:pt x="3648" y="133"/>
                      <a:pt x="3651" y="72"/>
                      <a:pt x="3624" y="35"/>
                    </a:cubicBezTo>
                    <a:cubicBezTo>
                      <a:pt x="3609" y="14"/>
                      <a:pt x="3582" y="1"/>
                      <a:pt x="355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0" name="Google Shape;130;p6"/>
              <p:cNvSpPr/>
              <p:nvPr/>
            </p:nvSpPr>
            <p:spPr>
              <a:xfrm>
                <a:off x="2016975" y="3284050"/>
                <a:ext cx="127475" cy="322575"/>
              </a:xfrm>
              <a:custGeom>
                <a:avLst/>
                <a:gdLst/>
                <a:ahLst/>
                <a:cxnLst/>
                <a:rect l="l" t="t" r="r" b="b"/>
                <a:pathLst>
                  <a:path w="5099" h="12903" extrusionOk="0">
                    <a:moveTo>
                      <a:pt x="4517" y="0"/>
                    </a:moveTo>
                    <a:cubicBezTo>
                      <a:pt x="4487" y="0"/>
                      <a:pt x="4456" y="3"/>
                      <a:pt x="4425" y="8"/>
                    </a:cubicBezTo>
                    <a:cubicBezTo>
                      <a:pt x="3880" y="98"/>
                      <a:pt x="2848" y="909"/>
                      <a:pt x="2510" y="1351"/>
                    </a:cubicBezTo>
                    <a:cubicBezTo>
                      <a:pt x="1961" y="2140"/>
                      <a:pt x="1470" y="3037"/>
                      <a:pt x="1490" y="4025"/>
                    </a:cubicBezTo>
                    <a:cubicBezTo>
                      <a:pt x="1448" y="4011"/>
                      <a:pt x="1409" y="4005"/>
                      <a:pt x="1372" y="4005"/>
                    </a:cubicBezTo>
                    <a:cubicBezTo>
                      <a:pt x="1150" y="4005"/>
                      <a:pt x="1000" y="4222"/>
                      <a:pt x="907" y="4418"/>
                    </a:cubicBezTo>
                    <a:cubicBezTo>
                      <a:pt x="764" y="4708"/>
                      <a:pt x="674" y="5022"/>
                      <a:pt x="609" y="5338"/>
                    </a:cubicBezTo>
                    <a:cubicBezTo>
                      <a:pt x="514" y="5862"/>
                      <a:pt x="564" y="6397"/>
                      <a:pt x="585" y="6925"/>
                    </a:cubicBezTo>
                    <a:cubicBezTo>
                      <a:pt x="528" y="6902"/>
                      <a:pt x="476" y="6891"/>
                      <a:pt x="428" y="6891"/>
                    </a:cubicBezTo>
                    <a:cubicBezTo>
                      <a:pt x="224" y="6891"/>
                      <a:pt x="104" y="7086"/>
                      <a:pt x="71" y="7310"/>
                    </a:cubicBezTo>
                    <a:cubicBezTo>
                      <a:pt x="18" y="7572"/>
                      <a:pt x="1" y="7840"/>
                      <a:pt x="20" y="8108"/>
                    </a:cubicBezTo>
                    <a:cubicBezTo>
                      <a:pt x="82" y="8911"/>
                      <a:pt x="208" y="9711"/>
                      <a:pt x="398" y="10495"/>
                    </a:cubicBezTo>
                    <a:cubicBezTo>
                      <a:pt x="385" y="10493"/>
                      <a:pt x="373" y="10492"/>
                      <a:pt x="361" y="10492"/>
                    </a:cubicBezTo>
                    <a:cubicBezTo>
                      <a:pt x="193" y="10492"/>
                      <a:pt x="158" y="10691"/>
                      <a:pt x="165" y="10834"/>
                    </a:cubicBezTo>
                    <a:cubicBezTo>
                      <a:pt x="160" y="11155"/>
                      <a:pt x="201" y="11477"/>
                      <a:pt x="274" y="11790"/>
                    </a:cubicBezTo>
                    <a:cubicBezTo>
                      <a:pt x="366" y="12173"/>
                      <a:pt x="509" y="12540"/>
                      <a:pt x="660" y="12903"/>
                    </a:cubicBezTo>
                    <a:lnTo>
                      <a:pt x="711" y="12903"/>
                    </a:lnTo>
                    <a:cubicBezTo>
                      <a:pt x="764" y="12902"/>
                      <a:pt x="818" y="12902"/>
                      <a:pt x="871" y="12900"/>
                    </a:cubicBezTo>
                    <a:cubicBezTo>
                      <a:pt x="569" y="12197"/>
                      <a:pt x="291" y="11461"/>
                      <a:pt x="367" y="10692"/>
                    </a:cubicBezTo>
                    <a:lnTo>
                      <a:pt x="367" y="10692"/>
                    </a:lnTo>
                    <a:cubicBezTo>
                      <a:pt x="416" y="10696"/>
                      <a:pt x="457" y="10721"/>
                      <a:pt x="499" y="10744"/>
                    </a:cubicBezTo>
                    <a:cubicBezTo>
                      <a:pt x="510" y="10749"/>
                      <a:pt x="521" y="10752"/>
                      <a:pt x="533" y="10752"/>
                    </a:cubicBezTo>
                    <a:cubicBezTo>
                      <a:pt x="570" y="10752"/>
                      <a:pt x="606" y="10727"/>
                      <a:pt x="620" y="10691"/>
                    </a:cubicBezTo>
                    <a:cubicBezTo>
                      <a:pt x="647" y="10625"/>
                      <a:pt x="606" y="10559"/>
                      <a:pt x="586" y="10496"/>
                    </a:cubicBezTo>
                    <a:cubicBezTo>
                      <a:pt x="535" y="10333"/>
                      <a:pt x="499" y="10167"/>
                      <a:pt x="463" y="10000"/>
                    </a:cubicBezTo>
                    <a:cubicBezTo>
                      <a:pt x="348" y="9442"/>
                      <a:pt x="270" y="8865"/>
                      <a:pt x="228" y="8293"/>
                    </a:cubicBezTo>
                    <a:cubicBezTo>
                      <a:pt x="206" y="7996"/>
                      <a:pt x="205" y="7696"/>
                      <a:pt x="260" y="7402"/>
                    </a:cubicBezTo>
                    <a:cubicBezTo>
                      <a:pt x="289" y="7300"/>
                      <a:pt x="296" y="7110"/>
                      <a:pt x="434" y="7106"/>
                    </a:cubicBezTo>
                    <a:lnTo>
                      <a:pt x="434" y="7106"/>
                    </a:lnTo>
                    <a:cubicBezTo>
                      <a:pt x="434" y="7106"/>
                      <a:pt x="432" y="7107"/>
                      <a:pt x="432" y="7107"/>
                    </a:cubicBezTo>
                    <a:cubicBezTo>
                      <a:pt x="494" y="7115"/>
                      <a:pt x="563" y="7144"/>
                      <a:pt x="624" y="7173"/>
                    </a:cubicBezTo>
                    <a:cubicBezTo>
                      <a:pt x="635" y="7176"/>
                      <a:pt x="646" y="7178"/>
                      <a:pt x="657" y="7178"/>
                    </a:cubicBezTo>
                    <a:cubicBezTo>
                      <a:pt x="718" y="7178"/>
                      <a:pt x="773" y="7125"/>
                      <a:pt x="779" y="7063"/>
                    </a:cubicBezTo>
                    <a:cubicBezTo>
                      <a:pt x="781" y="7024"/>
                      <a:pt x="782" y="6986"/>
                      <a:pt x="782" y="6947"/>
                    </a:cubicBezTo>
                    <a:cubicBezTo>
                      <a:pt x="776" y="6815"/>
                      <a:pt x="764" y="6684"/>
                      <a:pt x="757" y="6554"/>
                    </a:cubicBezTo>
                    <a:cubicBezTo>
                      <a:pt x="739" y="6180"/>
                      <a:pt x="731" y="5777"/>
                      <a:pt x="803" y="5405"/>
                    </a:cubicBezTo>
                    <a:cubicBezTo>
                      <a:pt x="849" y="5169"/>
                      <a:pt x="1096" y="4237"/>
                      <a:pt x="1364" y="4225"/>
                    </a:cubicBezTo>
                    <a:cubicBezTo>
                      <a:pt x="1393" y="4226"/>
                      <a:pt x="1453" y="4236"/>
                      <a:pt x="1486" y="4253"/>
                    </a:cubicBezTo>
                    <a:cubicBezTo>
                      <a:pt x="1513" y="4278"/>
                      <a:pt x="1545" y="4291"/>
                      <a:pt x="1575" y="4291"/>
                    </a:cubicBezTo>
                    <a:cubicBezTo>
                      <a:pt x="1617" y="4291"/>
                      <a:pt x="1656" y="4266"/>
                      <a:pt x="1671" y="4214"/>
                    </a:cubicBezTo>
                    <a:cubicBezTo>
                      <a:pt x="1700" y="3981"/>
                      <a:pt x="1664" y="3741"/>
                      <a:pt x="1707" y="3508"/>
                    </a:cubicBezTo>
                    <a:cubicBezTo>
                      <a:pt x="1761" y="3078"/>
                      <a:pt x="1920" y="2673"/>
                      <a:pt x="2128" y="2295"/>
                    </a:cubicBezTo>
                    <a:cubicBezTo>
                      <a:pt x="2297" y="1991"/>
                      <a:pt x="2486" y="1697"/>
                      <a:pt x="2696" y="1422"/>
                    </a:cubicBezTo>
                    <a:cubicBezTo>
                      <a:pt x="2903" y="1181"/>
                      <a:pt x="3161" y="979"/>
                      <a:pt x="3415" y="782"/>
                    </a:cubicBezTo>
                    <a:cubicBezTo>
                      <a:pt x="3652" y="638"/>
                      <a:pt x="4163" y="218"/>
                      <a:pt x="4510" y="218"/>
                    </a:cubicBezTo>
                    <a:cubicBezTo>
                      <a:pt x="4578" y="218"/>
                      <a:pt x="4639" y="233"/>
                      <a:pt x="4691" y="270"/>
                    </a:cubicBezTo>
                    <a:cubicBezTo>
                      <a:pt x="5007" y="564"/>
                      <a:pt x="4548" y="1150"/>
                      <a:pt x="4365" y="1423"/>
                    </a:cubicBezTo>
                    <a:cubicBezTo>
                      <a:pt x="3997" y="1942"/>
                      <a:pt x="3580" y="2420"/>
                      <a:pt x="3176" y="2910"/>
                    </a:cubicBezTo>
                    <a:cubicBezTo>
                      <a:pt x="2948" y="3179"/>
                      <a:pt x="2694" y="3453"/>
                      <a:pt x="2470" y="3729"/>
                    </a:cubicBezTo>
                    <a:cubicBezTo>
                      <a:pt x="2410" y="3798"/>
                      <a:pt x="2353" y="3870"/>
                      <a:pt x="2289" y="3935"/>
                    </a:cubicBezTo>
                    <a:cubicBezTo>
                      <a:pt x="2206" y="4001"/>
                      <a:pt x="2265" y="4125"/>
                      <a:pt x="2350" y="4125"/>
                    </a:cubicBezTo>
                    <a:cubicBezTo>
                      <a:pt x="2369" y="4125"/>
                      <a:pt x="2390" y="4119"/>
                      <a:pt x="2411" y="4103"/>
                    </a:cubicBezTo>
                    <a:cubicBezTo>
                      <a:pt x="2672" y="3908"/>
                      <a:pt x="3008" y="3696"/>
                      <a:pt x="3340" y="3675"/>
                    </a:cubicBezTo>
                    <a:cubicBezTo>
                      <a:pt x="3365" y="3675"/>
                      <a:pt x="3411" y="3690"/>
                      <a:pt x="3434" y="3711"/>
                    </a:cubicBezTo>
                    <a:lnTo>
                      <a:pt x="3431" y="3709"/>
                    </a:lnTo>
                    <a:cubicBezTo>
                      <a:pt x="3429" y="3708"/>
                      <a:pt x="3426" y="3705"/>
                      <a:pt x="3424" y="3704"/>
                    </a:cubicBezTo>
                    <a:lnTo>
                      <a:pt x="3424" y="3704"/>
                    </a:lnTo>
                    <a:cubicBezTo>
                      <a:pt x="3676" y="3952"/>
                      <a:pt x="3091" y="4501"/>
                      <a:pt x="2925" y="4699"/>
                    </a:cubicBezTo>
                    <a:cubicBezTo>
                      <a:pt x="2646" y="5013"/>
                      <a:pt x="2360" y="5320"/>
                      <a:pt x="2058" y="5611"/>
                    </a:cubicBezTo>
                    <a:cubicBezTo>
                      <a:pt x="1860" y="5809"/>
                      <a:pt x="1674" y="6019"/>
                      <a:pt x="1484" y="6225"/>
                    </a:cubicBezTo>
                    <a:cubicBezTo>
                      <a:pt x="1407" y="6309"/>
                      <a:pt x="1326" y="6391"/>
                      <a:pt x="1254" y="6480"/>
                    </a:cubicBezTo>
                    <a:cubicBezTo>
                      <a:pt x="1203" y="6531"/>
                      <a:pt x="1162" y="6608"/>
                      <a:pt x="1213" y="6672"/>
                    </a:cubicBezTo>
                    <a:cubicBezTo>
                      <a:pt x="1236" y="6699"/>
                      <a:pt x="1261" y="6710"/>
                      <a:pt x="1288" y="6710"/>
                    </a:cubicBezTo>
                    <a:cubicBezTo>
                      <a:pt x="1363" y="6710"/>
                      <a:pt x="1448" y="6629"/>
                      <a:pt x="1514" y="6603"/>
                    </a:cubicBezTo>
                    <a:cubicBezTo>
                      <a:pt x="1606" y="6557"/>
                      <a:pt x="1711" y="6519"/>
                      <a:pt x="1814" y="6519"/>
                    </a:cubicBezTo>
                    <a:cubicBezTo>
                      <a:pt x="1856" y="6519"/>
                      <a:pt x="1897" y="6525"/>
                      <a:pt x="1937" y="6539"/>
                    </a:cubicBezTo>
                    <a:cubicBezTo>
                      <a:pt x="2104" y="6601"/>
                      <a:pt x="2210" y="6834"/>
                      <a:pt x="2172" y="7004"/>
                    </a:cubicBezTo>
                    <a:cubicBezTo>
                      <a:pt x="2083" y="7348"/>
                      <a:pt x="1874" y="7645"/>
                      <a:pt x="1708" y="7954"/>
                    </a:cubicBezTo>
                    <a:cubicBezTo>
                      <a:pt x="1441" y="8442"/>
                      <a:pt x="1197" y="8944"/>
                      <a:pt x="1036" y="9478"/>
                    </a:cubicBezTo>
                    <a:cubicBezTo>
                      <a:pt x="995" y="9607"/>
                      <a:pt x="954" y="9735"/>
                      <a:pt x="917" y="9864"/>
                    </a:cubicBezTo>
                    <a:cubicBezTo>
                      <a:pt x="894" y="9970"/>
                      <a:pt x="833" y="10080"/>
                      <a:pt x="857" y="10190"/>
                    </a:cubicBezTo>
                    <a:cubicBezTo>
                      <a:pt x="872" y="10243"/>
                      <a:pt x="908" y="10265"/>
                      <a:pt x="948" y="10265"/>
                    </a:cubicBezTo>
                    <a:cubicBezTo>
                      <a:pt x="985" y="10265"/>
                      <a:pt x="1024" y="10245"/>
                      <a:pt x="1052" y="10212"/>
                    </a:cubicBezTo>
                    <a:cubicBezTo>
                      <a:pt x="1142" y="10105"/>
                      <a:pt x="1250" y="9986"/>
                      <a:pt x="1400" y="9982"/>
                    </a:cubicBezTo>
                    <a:cubicBezTo>
                      <a:pt x="1507" y="9999"/>
                      <a:pt x="1532" y="10194"/>
                      <a:pt x="1557" y="10283"/>
                    </a:cubicBezTo>
                    <a:cubicBezTo>
                      <a:pt x="1654" y="10871"/>
                      <a:pt x="1460" y="11433"/>
                      <a:pt x="1371" y="12015"/>
                    </a:cubicBezTo>
                    <a:cubicBezTo>
                      <a:pt x="1317" y="12308"/>
                      <a:pt x="1273" y="12602"/>
                      <a:pt x="1242" y="12896"/>
                    </a:cubicBezTo>
                    <a:cubicBezTo>
                      <a:pt x="1304" y="12896"/>
                      <a:pt x="1365" y="12895"/>
                      <a:pt x="1428" y="12895"/>
                    </a:cubicBezTo>
                    <a:cubicBezTo>
                      <a:pt x="1473" y="12543"/>
                      <a:pt x="1536" y="12195"/>
                      <a:pt x="1602" y="11847"/>
                    </a:cubicBezTo>
                    <a:cubicBezTo>
                      <a:pt x="1673" y="11458"/>
                      <a:pt x="1779" y="11046"/>
                      <a:pt x="1779" y="10643"/>
                    </a:cubicBezTo>
                    <a:cubicBezTo>
                      <a:pt x="1787" y="10319"/>
                      <a:pt x="1710" y="9780"/>
                      <a:pt x="1385" y="9780"/>
                    </a:cubicBezTo>
                    <a:cubicBezTo>
                      <a:pt x="1311" y="9780"/>
                      <a:pt x="1224" y="9808"/>
                      <a:pt x="1122" y="9872"/>
                    </a:cubicBezTo>
                    <a:cubicBezTo>
                      <a:pt x="1283" y="9311"/>
                      <a:pt x="1493" y="8784"/>
                      <a:pt x="1762" y="8262"/>
                    </a:cubicBezTo>
                    <a:cubicBezTo>
                      <a:pt x="1958" y="7847"/>
                      <a:pt x="2248" y="7462"/>
                      <a:pt x="2341" y="7007"/>
                    </a:cubicBezTo>
                    <a:cubicBezTo>
                      <a:pt x="2362" y="6878"/>
                      <a:pt x="2329" y="6749"/>
                      <a:pt x="2267" y="6636"/>
                    </a:cubicBezTo>
                    <a:cubicBezTo>
                      <a:pt x="2186" y="6441"/>
                      <a:pt x="1991" y="6335"/>
                      <a:pt x="1791" y="6335"/>
                    </a:cubicBezTo>
                    <a:cubicBezTo>
                      <a:pt x="1739" y="6335"/>
                      <a:pt x="1686" y="6342"/>
                      <a:pt x="1635" y="6357"/>
                    </a:cubicBezTo>
                    <a:cubicBezTo>
                      <a:pt x="1985" y="5958"/>
                      <a:pt x="2377" y="5599"/>
                      <a:pt x="2737" y="5210"/>
                    </a:cubicBezTo>
                    <a:cubicBezTo>
                      <a:pt x="2881" y="5048"/>
                      <a:pt x="3025" y="4888"/>
                      <a:pt x="3168" y="4727"/>
                    </a:cubicBezTo>
                    <a:cubicBezTo>
                      <a:pt x="3335" y="4538"/>
                      <a:pt x="3512" y="4347"/>
                      <a:pt x="3612" y="4112"/>
                    </a:cubicBezTo>
                    <a:cubicBezTo>
                      <a:pt x="3723" y="3896"/>
                      <a:pt x="3709" y="3577"/>
                      <a:pt x="3447" y="3485"/>
                    </a:cubicBezTo>
                    <a:cubicBezTo>
                      <a:pt x="3400" y="3470"/>
                      <a:pt x="3352" y="3464"/>
                      <a:pt x="3304" y="3464"/>
                    </a:cubicBezTo>
                    <a:cubicBezTo>
                      <a:pt x="3144" y="3464"/>
                      <a:pt x="2983" y="3536"/>
                      <a:pt x="2838" y="3596"/>
                    </a:cubicBezTo>
                    <a:cubicBezTo>
                      <a:pt x="3265" y="3105"/>
                      <a:pt x="3661" y="2590"/>
                      <a:pt x="4075" y="2088"/>
                    </a:cubicBezTo>
                    <a:cubicBezTo>
                      <a:pt x="4381" y="1692"/>
                      <a:pt x="4725" y="1309"/>
                      <a:pt x="4923" y="843"/>
                    </a:cubicBezTo>
                    <a:cubicBezTo>
                      <a:pt x="5098" y="480"/>
                      <a:pt x="4937" y="0"/>
                      <a:pt x="451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1" name="Google Shape;131;p6"/>
            <p:cNvGrpSpPr/>
            <p:nvPr/>
          </p:nvGrpSpPr>
          <p:grpSpPr>
            <a:xfrm>
              <a:off x="8454034" y="4345359"/>
              <a:ext cx="517984" cy="796735"/>
              <a:chOff x="2089700" y="3260275"/>
              <a:chExt cx="224800" cy="345775"/>
            </a:xfrm>
          </p:grpSpPr>
          <p:sp>
            <p:nvSpPr>
              <p:cNvPr id="132" name="Google Shape;132;p6"/>
              <p:cNvSpPr/>
              <p:nvPr/>
            </p:nvSpPr>
            <p:spPr>
              <a:xfrm>
                <a:off x="2125925" y="3316350"/>
                <a:ext cx="113025" cy="289650"/>
              </a:xfrm>
              <a:custGeom>
                <a:avLst/>
                <a:gdLst/>
                <a:ahLst/>
                <a:cxnLst/>
                <a:rect l="l" t="t" r="r" b="b"/>
                <a:pathLst>
                  <a:path w="4521" h="11586" extrusionOk="0">
                    <a:moveTo>
                      <a:pt x="4366" y="1"/>
                    </a:moveTo>
                    <a:cubicBezTo>
                      <a:pt x="4230" y="166"/>
                      <a:pt x="4101" y="337"/>
                      <a:pt x="3971" y="508"/>
                    </a:cubicBezTo>
                    <a:cubicBezTo>
                      <a:pt x="3814" y="710"/>
                      <a:pt x="3651" y="923"/>
                      <a:pt x="3487" y="1136"/>
                    </a:cubicBezTo>
                    <a:cubicBezTo>
                      <a:pt x="3039" y="1705"/>
                      <a:pt x="2647" y="2313"/>
                      <a:pt x="2306" y="2951"/>
                    </a:cubicBezTo>
                    <a:cubicBezTo>
                      <a:pt x="1853" y="3873"/>
                      <a:pt x="1472" y="4829"/>
                      <a:pt x="1135" y="5801"/>
                    </a:cubicBezTo>
                    <a:cubicBezTo>
                      <a:pt x="828" y="6716"/>
                      <a:pt x="541" y="7642"/>
                      <a:pt x="343" y="8588"/>
                    </a:cubicBezTo>
                    <a:cubicBezTo>
                      <a:pt x="144" y="9574"/>
                      <a:pt x="32" y="10580"/>
                      <a:pt x="1" y="11584"/>
                    </a:cubicBezTo>
                    <a:cubicBezTo>
                      <a:pt x="64" y="11585"/>
                      <a:pt x="129" y="11585"/>
                      <a:pt x="193" y="11585"/>
                    </a:cubicBezTo>
                    <a:cubicBezTo>
                      <a:pt x="208" y="11281"/>
                      <a:pt x="222" y="10976"/>
                      <a:pt x="241" y="10671"/>
                    </a:cubicBezTo>
                    <a:cubicBezTo>
                      <a:pt x="290" y="10017"/>
                      <a:pt x="382" y="9365"/>
                      <a:pt x="501" y="8720"/>
                    </a:cubicBezTo>
                    <a:cubicBezTo>
                      <a:pt x="687" y="7690"/>
                      <a:pt x="1049" y="6704"/>
                      <a:pt x="1379" y="5716"/>
                    </a:cubicBezTo>
                    <a:cubicBezTo>
                      <a:pt x="1640" y="4975"/>
                      <a:pt x="1910" y="4237"/>
                      <a:pt x="2244" y="3526"/>
                    </a:cubicBezTo>
                    <a:cubicBezTo>
                      <a:pt x="2616" y="2766"/>
                      <a:pt x="3059" y="2043"/>
                      <a:pt x="3565" y="1366"/>
                    </a:cubicBezTo>
                    <a:cubicBezTo>
                      <a:pt x="3831" y="1008"/>
                      <a:pt x="4099" y="652"/>
                      <a:pt x="4368" y="298"/>
                    </a:cubicBezTo>
                    <a:cubicBezTo>
                      <a:pt x="4399" y="243"/>
                      <a:pt x="4486" y="171"/>
                      <a:pt x="4521" y="100"/>
                    </a:cubicBezTo>
                    <a:cubicBezTo>
                      <a:pt x="4465" y="69"/>
                      <a:pt x="4413" y="37"/>
                      <a:pt x="436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3" name="Google Shape;133;p6"/>
              <p:cNvSpPr/>
              <p:nvPr/>
            </p:nvSpPr>
            <p:spPr>
              <a:xfrm>
                <a:off x="2141200" y="3324225"/>
                <a:ext cx="116875" cy="281825"/>
              </a:xfrm>
              <a:custGeom>
                <a:avLst/>
                <a:gdLst/>
                <a:ahLst/>
                <a:cxnLst/>
                <a:rect l="l" t="t" r="r" b="b"/>
                <a:pathLst>
                  <a:path w="4675" h="11273" extrusionOk="0">
                    <a:moveTo>
                      <a:pt x="4486" y="1"/>
                    </a:moveTo>
                    <a:cubicBezTo>
                      <a:pt x="4472" y="16"/>
                      <a:pt x="4460" y="33"/>
                      <a:pt x="4448" y="48"/>
                    </a:cubicBezTo>
                    <a:cubicBezTo>
                      <a:pt x="4398" y="111"/>
                      <a:pt x="4350" y="175"/>
                      <a:pt x="4299" y="236"/>
                    </a:cubicBezTo>
                    <a:cubicBezTo>
                      <a:pt x="4017" y="565"/>
                      <a:pt x="3733" y="894"/>
                      <a:pt x="3506" y="1265"/>
                    </a:cubicBezTo>
                    <a:cubicBezTo>
                      <a:pt x="2861" y="2292"/>
                      <a:pt x="2163" y="3293"/>
                      <a:pt x="1641" y="4391"/>
                    </a:cubicBezTo>
                    <a:cubicBezTo>
                      <a:pt x="1196" y="5272"/>
                      <a:pt x="938" y="6227"/>
                      <a:pt x="679" y="7175"/>
                    </a:cubicBezTo>
                    <a:cubicBezTo>
                      <a:pt x="455" y="8046"/>
                      <a:pt x="214" y="8915"/>
                      <a:pt x="88" y="9808"/>
                    </a:cubicBezTo>
                    <a:cubicBezTo>
                      <a:pt x="22" y="10293"/>
                      <a:pt x="1" y="10783"/>
                      <a:pt x="18" y="11273"/>
                    </a:cubicBezTo>
                    <a:lnTo>
                      <a:pt x="202" y="11273"/>
                    </a:lnTo>
                    <a:cubicBezTo>
                      <a:pt x="189" y="10759"/>
                      <a:pt x="232" y="10244"/>
                      <a:pt x="307" y="9735"/>
                    </a:cubicBezTo>
                    <a:cubicBezTo>
                      <a:pt x="473" y="8755"/>
                      <a:pt x="698" y="7785"/>
                      <a:pt x="975" y="6829"/>
                    </a:cubicBezTo>
                    <a:cubicBezTo>
                      <a:pt x="1234" y="5936"/>
                      <a:pt x="1521" y="5018"/>
                      <a:pt x="1944" y="4181"/>
                    </a:cubicBezTo>
                    <a:cubicBezTo>
                      <a:pt x="2462" y="3136"/>
                      <a:pt x="3155" y="2188"/>
                      <a:pt x="3776" y="1204"/>
                    </a:cubicBezTo>
                    <a:cubicBezTo>
                      <a:pt x="4022" y="826"/>
                      <a:pt x="4348" y="509"/>
                      <a:pt x="4616" y="148"/>
                    </a:cubicBezTo>
                    <a:cubicBezTo>
                      <a:pt x="4646" y="118"/>
                      <a:pt x="4675" y="78"/>
                      <a:pt x="4675" y="36"/>
                    </a:cubicBezTo>
                    <a:cubicBezTo>
                      <a:pt x="4616" y="28"/>
                      <a:pt x="4552" y="16"/>
                      <a:pt x="448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4" name="Google Shape;134;p6"/>
              <p:cNvSpPr/>
              <p:nvPr/>
            </p:nvSpPr>
            <p:spPr>
              <a:xfrm>
                <a:off x="2221375" y="3295025"/>
                <a:ext cx="52900" cy="35350"/>
              </a:xfrm>
              <a:custGeom>
                <a:avLst/>
                <a:gdLst/>
                <a:ahLst/>
                <a:cxnLst/>
                <a:rect l="l" t="t" r="r" b="b"/>
                <a:pathLst>
                  <a:path w="2116" h="1414" extrusionOk="0">
                    <a:moveTo>
                      <a:pt x="825" y="205"/>
                    </a:moveTo>
                    <a:cubicBezTo>
                      <a:pt x="914" y="205"/>
                      <a:pt x="1002" y="217"/>
                      <a:pt x="1084" y="241"/>
                    </a:cubicBezTo>
                    <a:cubicBezTo>
                      <a:pt x="1164" y="266"/>
                      <a:pt x="1237" y="302"/>
                      <a:pt x="1310" y="342"/>
                    </a:cubicBezTo>
                    <a:cubicBezTo>
                      <a:pt x="1327" y="354"/>
                      <a:pt x="1347" y="362"/>
                      <a:pt x="1367" y="362"/>
                    </a:cubicBezTo>
                    <a:cubicBezTo>
                      <a:pt x="1374" y="362"/>
                      <a:pt x="1381" y="361"/>
                      <a:pt x="1387" y="359"/>
                    </a:cubicBezTo>
                    <a:cubicBezTo>
                      <a:pt x="1436" y="425"/>
                      <a:pt x="1522" y="454"/>
                      <a:pt x="1581" y="510"/>
                    </a:cubicBezTo>
                    <a:cubicBezTo>
                      <a:pt x="1731" y="654"/>
                      <a:pt x="1911" y="863"/>
                      <a:pt x="1842" y="1085"/>
                    </a:cubicBezTo>
                    <a:lnTo>
                      <a:pt x="1842" y="1085"/>
                    </a:lnTo>
                    <a:cubicBezTo>
                      <a:pt x="1803" y="1174"/>
                      <a:pt x="1710" y="1217"/>
                      <a:pt x="1617" y="1217"/>
                    </a:cubicBezTo>
                    <a:cubicBezTo>
                      <a:pt x="1608" y="1217"/>
                      <a:pt x="1599" y="1217"/>
                      <a:pt x="1590" y="1216"/>
                    </a:cubicBezTo>
                    <a:cubicBezTo>
                      <a:pt x="1219" y="1199"/>
                      <a:pt x="496" y="967"/>
                      <a:pt x="331" y="608"/>
                    </a:cubicBezTo>
                    <a:cubicBezTo>
                      <a:pt x="289" y="505"/>
                      <a:pt x="313" y="381"/>
                      <a:pt x="409" y="316"/>
                    </a:cubicBezTo>
                    <a:cubicBezTo>
                      <a:pt x="531" y="239"/>
                      <a:pt x="678" y="205"/>
                      <a:pt x="825" y="205"/>
                    </a:cubicBezTo>
                    <a:close/>
                    <a:moveTo>
                      <a:pt x="837" y="0"/>
                    </a:moveTo>
                    <a:cubicBezTo>
                      <a:pt x="739" y="0"/>
                      <a:pt x="641" y="14"/>
                      <a:pt x="547" y="40"/>
                    </a:cubicBezTo>
                    <a:cubicBezTo>
                      <a:pt x="190" y="110"/>
                      <a:pt x="1" y="464"/>
                      <a:pt x="203" y="782"/>
                    </a:cubicBezTo>
                    <a:cubicBezTo>
                      <a:pt x="470" y="1158"/>
                      <a:pt x="1064" y="1359"/>
                      <a:pt x="1507" y="1408"/>
                    </a:cubicBezTo>
                    <a:cubicBezTo>
                      <a:pt x="1535" y="1412"/>
                      <a:pt x="1562" y="1414"/>
                      <a:pt x="1588" y="1414"/>
                    </a:cubicBezTo>
                    <a:cubicBezTo>
                      <a:pt x="1911" y="1414"/>
                      <a:pt x="2116" y="1136"/>
                      <a:pt x="2005" y="809"/>
                    </a:cubicBezTo>
                    <a:cubicBezTo>
                      <a:pt x="1934" y="624"/>
                      <a:pt x="1809" y="460"/>
                      <a:pt x="1653" y="336"/>
                    </a:cubicBezTo>
                    <a:cubicBezTo>
                      <a:pt x="1593" y="301"/>
                      <a:pt x="1530" y="226"/>
                      <a:pt x="1458" y="226"/>
                    </a:cubicBezTo>
                    <a:cubicBezTo>
                      <a:pt x="1457" y="226"/>
                      <a:pt x="1457" y="226"/>
                      <a:pt x="1456" y="226"/>
                    </a:cubicBezTo>
                    <a:cubicBezTo>
                      <a:pt x="1436" y="171"/>
                      <a:pt x="1376" y="148"/>
                      <a:pt x="1327" y="122"/>
                    </a:cubicBezTo>
                    <a:cubicBezTo>
                      <a:pt x="1176" y="41"/>
                      <a:pt x="1007" y="0"/>
                      <a:pt x="83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5" name="Google Shape;135;p6"/>
              <p:cNvSpPr/>
              <p:nvPr/>
            </p:nvSpPr>
            <p:spPr>
              <a:xfrm>
                <a:off x="2177550" y="3300975"/>
                <a:ext cx="54425" cy="43050"/>
              </a:xfrm>
              <a:custGeom>
                <a:avLst/>
                <a:gdLst/>
                <a:ahLst/>
                <a:cxnLst/>
                <a:rect l="l" t="t" r="r" b="b"/>
                <a:pathLst>
                  <a:path w="2177" h="1722" extrusionOk="0">
                    <a:moveTo>
                      <a:pt x="1442" y="0"/>
                    </a:moveTo>
                    <a:cubicBezTo>
                      <a:pt x="985" y="0"/>
                      <a:pt x="489" y="292"/>
                      <a:pt x="253" y="642"/>
                    </a:cubicBezTo>
                    <a:cubicBezTo>
                      <a:pt x="0" y="987"/>
                      <a:pt x="59" y="1490"/>
                      <a:pt x="474" y="1672"/>
                    </a:cubicBezTo>
                    <a:lnTo>
                      <a:pt x="473" y="1672"/>
                    </a:lnTo>
                    <a:cubicBezTo>
                      <a:pt x="563" y="1706"/>
                      <a:pt x="656" y="1722"/>
                      <a:pt x="748" y="1722"/>
                    </a:cubicBezTo>
                    <a:cubicBezTo>
                      <a:pt x="1200" y="1722"/>
                      <a:pt x="1659" y="1354"/>
                      <a:pt x="1955" y="1056"/>
                    </a:cubicBezTo>
                    <a:cubicBezTo>
                      <a:pt x="2026" y="982"/>
                      <a:pt x="2088" y="903"/>
                      <a:pt x="2149" y="821"/>
                    </a:cubicBezTo>
                    <a:cubicBezTo>
                      <a:pt x="2177" y="783"/>
                      <a:pt x="2167" y="723"/>
                      <a:pt x="2129" y="694"/>
                    </a:cubicBezTo>
                    <a:cubicBezTo>
                      <a:pt x="2112" y="683"/>
                      <a:pt x="2096" y="678"/>
                      <a:pt x="2082" y="678"/>
                    </a:cubicBezTo>
                    <a:cubicBezTo>
                      <a:pt x="2024" y="678"/>
                      <a:pt x="1983" y="754"/>
                      <a:pt x="1948" y="798"/>
                    </a:cubicBezTo>
                    <a:cubicBezTo>
                      <a:pt x="1906" y="852"/>
                      <a:pt x="1860" y="904"/>
                      <a:pt x="1811" y="952"/>
                    </a:cubicBezTo>
                    <a:cubicBezTo>
                      <a:pt x="1660" y="1097"/>
                      <a:pt x="1502" y="1234"/>
                      <a:pt x="1325" y="1343"/>
                    </a:cubicBezTo>
                    <a:cubicBezTo>
                      <a:pt x="1149" y="1439"/>
                      <a:pt x="951" y="1530"/>
                      <a:pt x="747" y="1530"/>
                    </a:cubicBezTo>
                    <a:cubicBezTo>
                      <a:pt x="724" y="1530"/>
                      <a:pt x="700" y="1529"/>
                      <a:pt x="677" y="1526"/>
                    </a:cubicBezTo>
                    <a:cubicBezTo>
                      <a:pt x="414" y="1497"/>
                      <a:pt x="220" y="1215"/>
                      <a:pt x="307" y="961"/>
                    </a:cubicBezTo>
                    <a:cubicBezTo>
                      <a:pt x="471" y="495"/>
                      <a:pt x="992" y="215"/>
                      <a:pt x="1468" y="206"/>
                    </a:cubicBezTo>
                    <a:cubicBezTo>
                      <a:pt x="1471" y="205"/>
                      <a:pt x="1475" y="205"/>
                      <a:pt x="1479" y="205"/>
                    </a:cubicBezTo>
                    <a:cubicBezTo>
                      <a:pt x="1592" y="205"/>
                      <a:pt x="1703" y="239"/>
                      <a:pt x="1804" y="291"/>
                    </a:cubicBezTo>
                    <a:cubicBezTo>
                      <a:pt x="1815" y="295"/>
                      <a:pt x="1826" y="297"/>
                      <a:pt x="1837" y="297"/>
                    </a:cubicBezTo>
                    <a:cubicBezTo>
                      <a:pt x="1917" y="297"/>
                      <a:pt x="1969" y="183"/>
                      <a:pt x="1903" y="124"/>
                    </a:cubicBezTo>
                    <a:cubicBezTo>
                      <a:pt x="1764" y="38"/>
                      <a:pt x="1605" y="0"/>
                      <a:pt x="1442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" name="Google Shape;136;p6"/>
              <p:cNvSpPr/>
              <p:nvPr/>
            </p:nvSpPr>
            <p:spPr>
              <a:xfrm>
                <a:off x="2189725" y="3260275"/>
                <a:ext cx="124775" cy="114800"/>
              </a:xfrm>
              <a:custGeom>
                <a:avLst/>
                <a:gdLst/>
                <a:ahLst/>
                <a:cxnLst/>
                <a:rect l="l" t="t" r="r" b="b"/>
                <a:pathLst>
                  <a:path w="4991" h="4592" extrusionOk="0">
                    <a:moveTo>
                      <a:pt x="1720" y="1"/>
                    </a:moveTo>
                    <a:cubicBezTo>
                      <a:pt x="1706" y="1"/>
                      <a:pt x="1692" y="1"/>
                      <a:pt x="1678" y="2"/>
                    </a:cubicBezTo>
                    <a:cubicBezTo>
                      <a:pt x="1676" y="2"/>
                      <a:pt x="1674" y="2"/>
                      <a:pt x="1672" y="2"/>
                    </a:cubicBezTo>
                    <a:cubicBezTo>
                      <a:pt x="1536" y="2"/>
                      <a:pt x="1413" y="79"/>
                      <a:pt x="1308" y="161"/>
                    </a:cubicBezTo>
                    <a:cubicBezTo>
                      <a:pt x="1092" y="325"/>
                      <a:pt x="1090" y="621"/>
                      <a:pt x="1186" y="853"/>
                    </a:cubicBezTo>
                    <a:cubicBezTo>
                      <a:pt x="1019" y="732"/>
                      <a:pt x="799" y="647"/>
                      <a:pt x="587" y="647"/>
                    </a:cubicBezTo>
                    <a:cubicBezTo>
                      <a:pt x="462" y="647"/>
                      <a:pt x="339" y="677"/>
                      <a:pt x="230" y="745"/>
                    </a:cubicBezTo>
                    <a:cubicBezTo>
                      <a:pt x="1" y="910"/>
                      <a:pt x="30" y="1179"/>
                      <a:pt x="168" y="1394"/>
                    </a:cubicBezTo>
                    <a:cubicBezTo>
                      <a:pt x="385" y="1648"/>
                      <a:pt x="743" y="1731"/>
                      <a:pt x="1043" y="1850"/>
                    </a:cubicBezTo>
                    <a:cubicBezTo>
                      <a:pt x="1149" y="1887"/>
                      <a:pt x="1258" y="1927"/>
                      <a:pt x="1370" y="1940"/>
                    </a:cubicBezTo>
                    <a:cubicBezTo>
                      <a:pt x="1372" y="1940"/>
                      <a:pt x="1374" y="1940"/>
                      <a:pt x="1376" y="1940"/>
                    </a:cubicBezTo>
                    <a:cubicBezTo>
                      <a:pt x="1484" y="1940"/>
                      <a:pt x="1492" y="1768"/>
                      <a:pt x="1376" y="1764"/>
                    </a:cubicBezTo>
                    <a:cubicBezTo>
                      <a:pt x="1231" y="1738"/>
                      <a:pt x="1095" y="1681"/>
                      <a:pt x="955" y="1632"/>
                    </a:cubicBezTo>
                    <a:cubicBezTo>
                      <a:pt x="746" y="1555"/>
                      <a:pt x="532" y="1474"/>
                      <a:pt x="356" y="1334"/>
                    </a:cubicBezTo>
                    <a:cubicBezTo>
                      <a:pt x="265" y="1236"/>
                      <a:pt x="184" y="1051"/>
                      <a:pt x="297" y="939"/>
                    </a:cubicBezTo>
                    <a:cubicBezTo>
                      <a:pt x="366" y="872"/>
                      <a:pt x="461" y="853"/>
                      <a:pt x="556" y="853"/>
                    </a:cubicBezTo>
                    <a:cubicBezTo>
                      <a:pt x="597" y="853"/>
                      <a:pt x="638" y="857"/>
                      <a:pt x="678" y="862"/>
                    </a:cubicBezTo>
                    <a:cubicBezTo>
                      <a:pt x="907" y="891"/>
                      <a:pt x="1102" y="1029"/>
                      <a:pt x="1261" y="1190"/>
                    </a:cubicBezTo>
                    <a:cubicBezTo>
                      <a:pt x="1329" y="1261"/>
                      <a:pt x="1391" y="1337"/>
                      <a:pt x="1450" y="1415"/>
                    </a:cubicBezTo>
                    <a:cubicBezTo>
                      <a:pt x="1483" y="1483"/>
                      <a:pt x="1539" y="1571"/>
                      <a:pt x="1605" y="1571"/>
                    </a:cubicBezTo>
                    <a:cubicBezTo>
                      <a:pt x="1631" y="1571"/>
                      <a:pt x="1659" y="1557"/>
                      <a:pt x="1687" y="1523"/>
                    </a:cubicBezTo>
                    <a:cubicBezTo>
                      <a:pt x="1748" y="1429"/>
                      <a:pt x="1648" y="1340"/>
                      <a:pt x="1600" y="1265"/>
                    </a:cubicBezTo>
                    <a:cubicBezTo>
                      <a:pt x="1489" y="1045"/>
                      <a:pt x="1355" y="826"/>
                      <a:pt x="1317" y="579"/>
                    </a:cubicBezTo>
                    <a:cubicBezTo>
                      <a:pt x="1285" y="388"/>
                      <a:pt x="1464" y="254"/>
                      <a:pt x="1626" y="199"/>
                    </a:cubicBezTo>
                    <a:cubicBezTo>
                      <a:pt x="1662" y="193"/>
                      <a:pt x="1696" y="190"/>
                      <a:pt x="1730" y="190"/>
                    </a:cubicBezTo>
                    <a:cubicBezTo>
                      <a:pt x="2120" y="190"/>
                      <a:pt x="2355" y="581"/>
                      <a:pt x="2439" y="937"/>
                    </a:cubicBezTo>
                    <a:cubicBezTo>
                      <a:pt x="2481" y="1082"/>
                      <a:pt x="2449" y="1235"/>
                      <a:pt x="2479" y="1379"/>
                    </a:cubicBezTo>
                    <a:cubicBezTo>
                      <a:pt x="2492" y="1410"/>
                      <a:pt x="2521" y="1428"/>
                      <a:pt x="2552" y="1432"/>
                    </a:cubicBezTo>
                    <a:cubicBezTo>
                      <a:pt x="2556" y="1433"/>
                      <a:pt x="2561" y="1433"/>
                      <a:pt x="2565" y="1433"/>
                    </a:cubicBezTo>
                    <a:cubicBezTo>
                      <a:pt x="2627" y="1433"/>
                      <a:pt x="2663" y="1373"/>
                      <a:pt x="2696" y="1325"/>
                    </a:cubicBezTo>
                    <a:cubicBezTo>
                      <a:pt x="2805" y="1171"/>
                      <a:pt x="2922" y="1020"/>
                      <a:pt x="3054" y="883"/>
                    </a:cubicBezTo>
                    <a:cubicBezTo>
                      <a:pt x="3186" y="747"/>
                      <a:pt x="3377" y="649"/>
                      <a:pt x="3567" y="649"/>
                    </a:cubicBezTo>
                    <a:cubicBezTo>
                      <a:pt x="3642" y="649"/>
                      <a:pt x="3717" y="665"/>
                      <a:pt x="3789" y="699"/>
                    </a:cubicBezTo>
                    <a:cubicBezTo>
                      <a:pt x="3899" y="752"/>
                      <a:pt x="4012" y="828"/>
                      <a:pt x="4063" y="945"/>
                    </a:cubicBezTo>
                    <a:cubicBezTo>
                      <a:pt x="4207" y="1364"/>
                      <a:pt x="3748" y="1593"/>
                      <a:pt x="3472" y="1804"/>
                    </a:cubicBezTo>
                    <a:cubicBezTo>
                      <a:pt x="3398" y="1860"/>
                      <a:pt x="3309" y="1902"/>
                      <a:pt x="3262" y="1983"/>
                    </a:cubicBezTo>
                    <a:cubicBezTo>
                      <a:pt x="3226" y="2035"/>
                      <a:pt x="3245" y="2103"/>
                      <a:pt x="3295" y="2137"/>
                    </a:cubicBezTo>
                    <a:cubicBezTo>
                      <a:pt x="3340" y="2164"/>
                      <a:pt x="3397" y="2157"/>
                      <a:pt x="3446" y="2168"/>
                    </a:cubicBezTo>
                    <a:cubicBezTo>
                      <a:pt x="3843" y="2243"/>
                      <a:pt x="4259" y="2350"/>
                      <a:pt x="4575" y="2613"/>
                    </a:cubicBezTo>
                    <a:cubicBezTo>
                      <a:pt x="4662" y="2691"/>
                      <a:pt x="4805" y="2828"/>
                      <a:pt x="4705" y="2946"/>
                    </a:cubicBezTo>
                    <a:cubicBezTo>
                      <a:pt x="4648" y="2995"/>
                      <a:pt x="4575" y="3014"/>
                      <a:pt x="4495" y="3014"/>
                    </a:cubicBezTo>
                    <a:cubicBezTo>
                      <a:pt x="4290" y="3014"/>
                      <a:pt x="4037" y="2892"/>
                      <a:pt x="3881" y="2836"/>
                    </a:cubicBezTo>
                    <a:cubicBezTo>
                      <a:pt x="3781" y="2790"/>
                      <a:pt x="3680" y="2743"/>
                      <a:pt x="3586" y="2688"/>
                    </a:cubicBezTo>
                    <a:cubicBezTo>
                      <a:pt x="3508" y="2645"/>
                      <a:pt x="3439" y="2577"/>
                      <a:pt x="3352" y="2560"/>
                    </a:cubicBezTo>
                    <a:cubicBezTo>
                      <a:pt x="3346" y="2559"/>
                      <a:pt x="3341" y="2558"/>
                      <a:pt x="3336" y="2558"/>
                    </a:cubicBezTo>
                    <a:cubicBezTo>
                      <a:pt x="3275" y="2558"/>
                      <a:pt x="3232" y="2618"/>
                      <a:pt x="3248" y="2678"/>
                    </a:cubicBezTo>
                    <a:cubicBezTo>
                      <a:pt x="3269" y="2733"/>
                      <a:pt x="3309" y="2779"/>
                      <a:pt x="3333" y="2833"/>
                    </a:cubicBezTo>
                    <a:cubicBezTo>
                      <a:pt x="3450" y="3068"/>
                      <a:pt x="3543" y="3315"/>
                      <a:pt x="3605" y="3569"/>
                    </a:cubicBezTo>
                    <a:cubicBezTo>
                      <a:pt x="3664" y="3799"/>
                      <a:pt x="3653" y="3996"/>
                      <a:pt x="3492" y="4183"/>
                    </a:cubicBezTo>
                    <a:cubicBezTo>
                      <a:pt x="3408" y="4303"/>
                      <a:pt x="3289" y="4392"/>
                      <a:pt x="3160" y="4392"/>
                    </a:cubicBezTo>
                    <a:cubicBezTo>
                      <a:pt x="3098" y="4392"/>
                      <a:pt x="3034" y="4371"/>
                      <a:pt x="2971" y="4323"/>
                    </a:cubicBezTo>
                    <a:cubicBezTo>
                      <a:pt x="2823" y="4228"/>
                      <a:pt x="2687" y="4104"/>
                      <a:pt x="2605" y="3946"/>
                    </a:cubicBezTo>
                    <a:cubicBezTo>
                      <a:pt x="2464" y="3684"/>
                      <a:pt x="2532" y="3379"/>
                      <a:pt x="2601" y="3105"/>
                    </a:cubicBezTo>
                    <a:cubicBezTo>
                      <a:pt x="2624" y="3010"/>
                      <a:pt x="2646" y="2916"/>
                      <a:pt x="2673" y="2823"/>
                    </a:cubicBezTo>
                    <a:cubicBezTo>
                      <a:pt x="2698" y="2774"/>
                      <a:pt x="2688" y="2710"/>
                      <a:pt x="2637" y="2681"/>
                    </a:cubicBezTo>
                    <a:cubicBezTo>
                      <a:pt x="2620" y="2673"/>
                      <a:pt x="2604" y="2669"/>
                      <a:pt x="2590" y="2669"/>
                    </a:cubicBezTo>
                    <a:cubicBezTo>
                      <a:pt x="2511" y="2669"/>
                      <a:pt x="2481" y="2785"/>
                      <a:pt x="2465" y="2856"/>
                    </a:cubicBezTo>
                    <a:cubicBezTo>
                      <a:pt x="2428" y="2997"/>
                      <a:pt x="2393" y="3137"/>
                      <a:pt x="2364" y="3279"/>
                    </a:cubicBezTo>
                    <a:cubicBezTo>
                      <a:pt x="2304" y="3546"/>
                      <a:pt x="2313" y="3841"/>
                      <a:pt x="2456" y="4082"/>
                    </a:cubicBezTo>
                    <a:cubicBezTo>
                      <a:pt x="2594" y="4307"/>
                      <a:pt x="2842" y="4541"/>
                      <a:pt x="3109" y="4590"/>
                    </a:cubicBezTo>
                    <a:lnTo>
                      <a:pt x="3107" y="4588"/>
                    </a:lnTo>
                    <a:lnTo>
                      <a:pt x="3107" y="4588"/>
                    </a:lnTo>
                    <a:cubicBezTo>
                      <a:pt x="3125" y="4591"/>
                      <a:pt x="3142" y="4592"/>
                      <a:pt x="3159" y="4592"/>
                    </a:cubicBezTo>
                    <a:cubicBezTo>
                      <a:pt x="3480" y="4592"/>
                      <a:pt x="3755" y="4229"/>
                      <a:pt x="3814" y="3938"/>
                    </a:cubicBezTo>
                    <a:cubicBezTo>
                      <a:pt x="3852" y="3571"/>
                      <a:pt x="3691" y="3216"/>
                      <a:pt x="3555" y="2882"/>
                    </a:cubicBezTo>
                    <a:lnTo>
                      <a:pt x="3555" y="2882"/>
                    </a:lnTo>
                    <a:cubicBezTo>
                      <a:pt x="3811" y="3020"/>
                      <a:pt x="4196" y="3215"/>
                      <a:pt x="4513" y="3215"/>
                    </a:cubicBezTo>
                    <a:cubicBezTo>
                      <a:pt x="4561" y="3215"/>
                      <a:pt x="4607" y="3210"/>
                      <a:pt x="4651" y="3201"/>
                    </a:cubicBezTo>
                    <a:cubicBezTo>
                      <a:pt x="4849" y="3154"/>
                      <a:pt x="4991" y="2948"/>
                      <a:pt x="4927" y="2749"/>
                    </a:cubicBezTo>
                    <a:cubicBezTo>
                      <a:pt x="4736" y="2257"/>
                      <a:pt x="4030" y="2076"/>
                      <a:pt x="3560" y="1978"/>
                    </a:cubicBezTo>
                    <a:cubicBezTo>
                      <a:pt x="3789" y="1810"/>
                      <a:pt x="4058" y="1664"/>
                      <a:pt x="4207" y="1415"/>
                    </a:cubicBezTo>
                    <a:cubicBezTo>
                      <a:pt x="4343" y="1183"/>
                      <a:pt x="4322" y="848"/>
                      <a:pt x="4121" y="660"/>
                    </a:cubicBezTo>
                    <a:cubicBezTo>
                      <a:pt x="3966" y="507"/>
                      <a:pt x="3772" y="434"/>
                      <a:pt x="3577" y="434"/>
                    </a:cubicBezTo>
                    <a:cubicBezTo>
                      <a:pt x="3374" y="434"/>
                      <a:pt x="3168" y="513"/>
                      <a:pt x="3002" y="661"/>
                    </a:cubicBezTo>
                    <a:cubicBezTo>
                      <a:pt x="2861" y="788"/>
                      <a:pt x="2747" y="942"/>
                      <a:pt x="2632" y="1093"/>
                    </a:cubicBezTo>
                    <a:cubicBezTo>
                      <a:pt x="2587" y="600"/>
                      <a:pt x="2275" y="1"/>
                      <a:pt x="172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" name="Google Shape;137;p6"/>
              <p:cNvSpPr/>
              <p:nvPr/>
            </p:nvSpPr>
            <p:spPr>
              <a:xfrm>
                <a:off x="2132900" y="3340650"/>
                <a:ext cx="50875" cy="84900"/>
              </a:xfrm>
              <a:custGeom>
                <a:avLst/>
                <a:gdLst/>
                <a:ahLst/>
                <a:cxnLst/>
                <a:rect l="l" t="t" r="r" b="b"/>
                <a:pathLst>
                  <a:path w="2035" h="3396" extrusionOk="0">
                    <a:moveTo>
                      <a:pt x="628" y="0"/>
                    </a:moveTo>
                    <a:cubicBezTo>
                      <a:pt x="499" y="0"/>
                      <a:pt x="375" y="43"/>
                      <a:pt x="279" y="146"/>
                    </a:cubicBezTo>
                    <a:cubicBezTo>
                      <a:pt x="81" y="348"/>
                      <a:pt x="1" y="639"/>
                      <a:pt x="60" y="915"/>
                    </a:cubicBezTo>
                    <a:cubicBezTo>
                      <a:pt x="101" y="1214"/>
                      <a:pt x="226" y="1491"/>
                      <a:pt x="359" y="1760"/>
                    </a:cubicBezTo>
                    <a:cubicBezTo>
                      <a:pt x="509" y="2101"/>
                      <a:pt x="720" y="2406"/>
                      <a:pt x="933" y="2711"/>
                    </a:cubicBezTo>
                    <a:cubicBezTo>
                      <a:pt x="1055" y="2885"/>
                      <a:pt x="1181" y="3056"/>
                      <a:pt x="1307" y="3227"/>
                    </a:cubicBezTo>
                    <a:cubicBezTo>
                      <a:pt x="1355" y="3283"/>
                      <a:pt x="1379" y="3385"/>
                      <a:pt x="1462" y="3395"/>
                    </a:cubicBezTo>
                    <a:cubicBezTo>
                      <a:pt x="1465" y="3395"/>
                      <a:pt x="1468" y="3396"/>
                      <a:pt x="1470" y="3396"/>
                    </a:cubicBezTo>
                    <a:cubicBezTo>
                      <a:pt x="1554" y="3396"/>
                      <a:pt x="1599" y="3288"/>
                      <a:pt x="1548" y="3223"/>
                    </a:cubicBezTo>
                    <a:cubicBezTo>
                      <a:pt x="1460" y="3090"/>
                      <a:pt x="1360" y="2964"/>
                      <a:pt x="1264" y="2835"/>
                    </a:cubicBezTo>
                    <a:cubicBezTo>
                      <a:pt x="1077" y="2581"/>
                      <a:pt x="888" y="2328"/>
                      <a:pt x="717" y="2064"/>
                    </a:cubicBezTo>
                    <a:cubicBezTo>
                      <a:pt x="509" y="1675"/>
                      <a:pt x="280" y="1278"/>
                      <a:pt x="229" y="833"/>
                    </a:cubicBezTo>
                    <a:cubicBezTo>
                      <a:pt x="199" y="636"/>
                      <a:pt x="265" y="436"/>
                      <a:pt x="401" y="292"/>
                    </a:cubicBezTo>
                    <a:cubicBezTo>
                      <a:pt x="460" y="225"/>
                      <a:pt x="538" y="201"/>
                      <a:pt x="618" y="201"/>
                    </a:cubicBezTo>
                    <a:cubicBezTo>
                      <a:pt x="674" y="201"/>
                      <a:pt x="731" y="212"/>
                      <a:pt x="785" y="229"/>
                    </a:cubicBezTo>
                    <a:cubicBezTo>
                      <a:pt x="997" y="299"/>
                      <a:pt x="1136" y="500"/>
                      <a:pt x="1247" y="682"/>
                    </a:cubicBezTo>
                    <a:cubicBezTo>
                      <a:pt x="1408" y="992"/>
                      <a:pt x="1537" y="1319"/>
                      <a:pt x="1617" y="1659"/>
                    </a:cubicBezTo>
                    <a:cubicBezTo>
                      <a:pt x="1673" y="1905"/>
                      <a:pt x="1725" y="2152"/>
                      <a:pt x="1792" y="2395"/>
                    </a:cubicBezTo>
                    <a:cubicBezTo>
                      <a:pt x="1804" y="2468"/>
                      <a:pt x="1843" y="2551"/>
                      <a:pt x="1906" y="2551"/>
                    </a:cubicBezTo>
                    <a:cubicBezTo>
                      <a:pt x="1928" y="2551"/>
                      <a:pt x="1953" y="2541"/>
                      <a:pt x="1980" y="2517"/>
                    </a:cubicBezTo>
                    <a:cubicBezTo>
                      <a:pt x="2034" y="2456"/>
                      <a:pt x="1982" y="2381"/>
                      <a:pt x="1971" y="2313"/>
                    </a:cubicBezTo>
                    <a:cubicBezTo>
                      <a:pt x="1942" y="2205"/>
                      <a:pt x="1917" y="2095"/>
                      <a:pt x="1891" y="1986"/>
                    </a:cubicBezTo>
                    <a:cubicBezTo>
                      <a:pt x="1814" y="1633"/>
                      <a:pt x="1732" y="1266"/>
                      <a:pt x="1581" y="934"/>
                    </a:cubicBezTo>
                    <a:cubicBezTo>
                      <a:pt x="1480" y="696"/>
                      <a:pt x="1367" y="457"/>
                      <a:pt x="1186" y="269"/>
                    </a:cubicBezTo>
                    <a:cubicBezTo>
                      <a:pt x="1054" y="113"/>
                      <a:pt x="835" y="0"/>
                      <a:pt x="62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" name="Google Shape;138;p6"/>
              <p:cNvSpPr/>
              <p:nvPr/>
            </p:nvSpPr>
            <p:spPr>
              <a:xfrm>
                <a:off x="2142300" y="3342625"/>
                <a:ext cx="34900" cy="69800"/>
              </a:xfrm>
              <a:custGeom>
                <a:avLst/>
                <a:gdLst/>
                <a:ahLst/>
                <a:cxnLst/>
                <a:rect l="l" t="t" r="r" b="b"/>
                <a:pathLst>
                  <a:path w="1396" h="2792" extrusionOk="0">
                    <a:moveTo>
                      <a:pt x="104" y="1"/>
                    </a:moveTo>
                    <a:cubicBezTo>
                      <a:pt x="51" y="1"/>
                      <a:pt x="1" y="49"/>
                      <a:pt x="4" y="107"/>
                    </a:cubicBezTo>
                    <a:cubicBezTo>
                      <a:pt x="18" y="205"/>
                      <a:pt x="96" y="285"/>
                      <a:pt x="135" y="375"/>
                    </a:cubicBezTo>
                    <a:cubicBezTo>
                      <a:pt x="244" y="594"/>
                      <a:pt x="343" y="816"/>
                      <a:pt x="446" y="1039"/>
                    </a:cubicBezTo>
                    <a:cubicBezTo>
                      <a:pt x="601" y="1375"/>
                      <a:pt x="734" y="1723"/>
                      <a:pt x="902" y="2055"/>
                    </a:cubicBezTo>
                    <a:cubicBezTo>
                      <a:pt x="990" y="2244"/>
                      <a:pt x="1062" y="2439"/>
                      <a:pt x="1152" y="2627"/>
                    </a:cubicBezTo>
                    <a:cubicBezTo>
                      <a:pt x="1182" y="2677"/>
                      <a:pt x="1186" y="2748"/>
                      <a:pt x="1239" y="2780"/>
                    </a:cubicBezTo>
                    <a:cubicBezTo>
                      <a:pt x="1252" y="2788"/>
                      <a:pt x="1266" y="2792"/>
                      <a:pt x="1280" y="2792"/>
                    </a:cubicBezTo>
                    <a:cubicBezTo>
                      <a:pt x="1341" y="2792"/>
                      <a:pt x="1396" y="2722"/>
                      <a:pt x="1373" y="2660"/>
                    </a:cubicBezTo>
                    <a:cubicBezTo>
                      <a:pt x="1319" y="2522"/>
                      <a:pt x="1251" y="2389"/>
                      <a:pt x="1196" y="2250"/>
                    </a:cubicBezTo>
                    <a:cubicBezTo>
                      <a:pt x="1039" y="1879"/>
                      <a:pt x="857" y="1518"/>
                      <a:pt x="707" y="1142"/>
                    </a:cubicBezTo>
                    <a:cubicBezTo>
                      <a:pt x="568" y="835"/>
                      <a:pt x="433" y="523"/>
                      <a:pt x="276" y="222"/>
                    </a:cubicBezTo>
                    <a:cubicBezTo>
                      <a:pt x="237" y="158"/>
                      <a:pt x="205" y="90"/>
                      <a:pt x="164" y="26"/>
                    </a:cubicBezTo>
                    <a:cubicBezTo>
                      <a:pt x="146" y="9"/>
                      <a:pt x="125" y="1"/>
                      <a:pt x="10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" name="Google Shape;139;p6"/>
              <p:cNvSpPr/>
              <p:nvPr/>
            </p:nvSpPr>
            <p:spPr>
              <a:xfrm>
                <a:off x="2174550" y="3404925"/>
                <a:ext cx="98500" cy="54625"/>
              </a:xfrm>
              <a:custGeom>
                <a:avLst/>
                <a:gdLst/>
                <a:ahLst/>
                <a:cxnLst/>
                <a:rect l="l" t="t" r="r" b="b"/>
                <a:pathLst>
                  <a:path w="3940" h="2185" extrusionOk="0">
                    <a:moveTo>
                      <a:pt x="2870" y="0"/>
                    </a:moveTo>
                    <a:cubicBezTo>
                      <a:pt x="2461" y="0"/>
                      <a:pt x="2027" y="121"/>
                      <a:pt x="1683" y="254"/>
                    </a:cubicBezTo>
                    <a:cubicBezTo>
                      <a:pt x="1260" y="417"/>
                      <a:pt x="821" y="593"/>
                      <a:pt x="491" y="913"/>
                    </a:cubicBezTo>
                    <a:cubicBezTo>
                      <a:pt x="426" y="968"/>
                      <a:pt x="415" y="1085"/>
                      <a:pt x="512" y="1111"/>
                    </a:cubicBezTo>
                    <a:cubicBezTo>
                      <a:pt x="519" y="1113"/>
                      <a:pt x="525" y="1114"/>
                      <a:pt x="532" y="1114"/>
                    </a:cubicBezTo>
                    <a:cubicBezTo>
                      <a:pt x="577" y="1114"/>
                      <a:pt x="608" y="1072"/>
                      <a:pt x="638" y="1040"/>
                    </a:cubicBezTo>
                    <a:cubicBezTo>
                      <a:pt x="776" y="912"/>
                      <a:pt x="942" y="815"/>
                      <a:pt x="1105" y="723"/>
                    </a:cubicBezTo>
                    <a:cubicBezTo>
                      <a:pt x="1600" y="481"/>
                      <a:pt x="2118" y="263"/>
                      <a:pt x="2673" y="212"/>
                    </a:cubicBezTo>
                    <a:cubicBezTo>
                      <a:pt x="2743" y="206"/>
                      <a:pt x="2816" y="202"/>
                      <a:pt x="2890" y="202"/>
                    </a:cubicBezTo>
                    <a:cubicBezTo>
                      <a:pt x="3157" y="202"/>
                      <a:pt x="3435" y="255"/>
                      <a:pt x="3619" y="457"/>
                    </a:cubicBezTo>
                    <a:cubicBezTo>
                      <a:pt x="3726" y="632"/>
                      <a:pt x="3729" y="863"/>
                      <a:pt x="3652" y="1051"/>
                    </a:cubicBezTo>
                    <a:cubicBezTo>
                      <a:pt x="3401" y="1614"/>
                      <a:pt x="2952" y="1670"/>
                      <a:pt x="2414" y="1788"/>
                    </a:cubicBezTo>
                    <a:cubicBezTo>
                      <a:pt x="1826" y="1933"/>
                      <a:pt x="1216" y="1940"/>
                      <a:pt x="615" y="1963"/>
                    </a:cubicBezTo>
                    <a:cubicBezTo>
                      <a:pt x="443" y="1964"/>
                      <a:pt x="270" y="1963"/>
                      <a:pt x="100" y="1972"/>
                    </a:cubicBezTo>
                    <a:cubicBezTo>
                      <a:pt x="42" y="1976"/>
                      <a:pt x="0" y="2030"/>
                      <a:pt x="3" y="2085"/>
                    </a:cubicBezTo>
                    <a:lnTo>
                      <a:pt x="2" y="2085"/>
                    </a:lnTo>
                    <a:cubicBezTo>
                      <a:pt x="4" y="2139"/>
                      <a:pt x="47" y="2185"/>
                      <a:pt x="101" y="2185"/>
                    </a:cubicBezTo>
                    <a:cubicBezTo>
                      <a:pt x="103" y="2185"/>
                      <a:pt x="105" y="2185"/>
                      <a:pt x="106" y="2184"/>
                    </a:cubicBezTo>
                    <a:cubicBezTo>
                      <a:pt x="197" y="2179"/>
                      <a:pt x="287" y="2178"/>
                      <a:pt x="378" y="2178"/>
                    </a:cubicBezTo>
                    <a:cubicBezTo>
                      <a:pt x="440" y="2178"/>
                      <a:pt x="502" y="2178"/>
                      <a:pt x="563" y="2178"/>
                    </a:cubicBezTo>
                    <a:cubicBezTo>
                      <a:pt x="617" y="2178"/>
                      <a:pt x="671" y="2178"/>
                      <a:pt x="725" y="2176"/>
                    </a:cubicBezTo>
                    <a:cubicBezTo>
                      <a:pt x="1131" y="2161"/>
                      <a:pt x="1538" y="2144"/>
                      <a:pt x="1940" y="2092"/>
                    </a:cubicBezTo>
                    <a:cubicBezTo>
                      <a:pt x="2290" y="2032"/>
                      <a:pt x="2633" y="1940"/>
                      <a:pt x="2974" y="1848"/>
                    </a:cubicBezTo>
                    <a:cubicBezTo>
                      <a:pt x="3390" y="1741"/>
                      <a:pt x="3736" y="1405"/>
                      <a:pt x="3856" y="994"/>
                    </a:cubicBezTo>
                    <a:cubicBezTo>
                      <a:pt x="3939" y="638"/>
                      <a:pt x="3843" y="258"/>
                      <a:pt x="3478" y="116"/>
                    </a:cubicBezTo>
                    <a:cubicBezTo>
                      <a:pt x="3293" y="34"/>
                      <a:pt x="3085" y="0"/>
                      <a:pt x="287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" name="Google Shape;140;p6"/>
              <p:cNvSpPr/>
              <p:nvPr/>
            </p:nvSpPr>
            <p:spPr>
              <a:xfrm>
                <a:off x="2179125" y="3418850"/>
                <a:ext cx="91550" cy="29325"/>
              </a:xfrm>
              <a:custGeom>
                <a:avLst/>
                <a:gdLst/>
                <a:ahLst/>
                <a:cxnLst/>
                <a:rect l="l" t="t" r="r" b="b"/>
                <a:pathLst>
                  <a:path w="3662" h="1173" extrusionOk="0">
                    <a:moveTo>
                      <a:pt x="3559" y="0"/>
                    </a:moveTo>
                    <a:cubicBezTo>
                      <a:pt x="3527" y="0"/>
                      <a:pt x="3491" y="10"/>
                      <a:pt x="3459" y="21"/>
                    </a:cubicBezTo>
                    <a:cubicBezTo>
                      <a:pt x="3368" y="44"/>
                      <a:pt x="3277" y="69"/>
                      <a:pt x="3186" y="93"/>
                    </a:cubicBezTo>
                    <a:cubicBezTo>
                      <a:pt x="2346" y="275"/>
                      <a:pt x="1525" y="521"/>
                      <a:pt x="698" y="751"/>
                    </a:cubicBezTo>
                    <a:cubicBezTo>
                      <a:pt x="500" y="807"/>
                      <a:pt x="300" y="867"/>
                      <a:pt x="111" y="951"/>
                    </a:cubicBezTo>
                    <a:cubicBezTo>
                      <a:pt x="63" y="973"/>
                      <a:pt x="5" y="1005"/>
                      <a:pt x="2" y="1066"/>
                    </a:cubicBezTo>
                    <a:cubicBezTo>
                      <a:pt x="1" y="1113"/>
                      <a:pt x="26" y="1159"/>
                      <a:pt x="74" y="1170"/>
                    </a:cubicBezTo>
                    <a:cubicBezTo>
                      <a:pt x="81" y="1172"/>
                      <a:pt x="88" y="1173"/>
                      <a:pt x="94" y="1173"/>
                    </a:cubicBezTo>
                    <a:cubicBezTo>
                      <a:pt x="129" y="1173"/>
                      <a:pt x="156" y="1146"/>
                      <a:pt x="189" y="1133"/>
                    </a:cubicBezTo>
                    <a:cubicBezTo>
                      <a:pt x="741" y="921"/>
                      <a:pt x="1307" y="801"/>
                      <a:pt x="1878" y="625"/>
                    </a:cubicBezTo>
                    <a:cubicBezTo>
                      <a:pt x="2206" y="540"/>
                      <a:pt x="2529" y="439"/>
                      <a:pt x="2858" y="370"/>
                    </a:cubicBezTo>
                    <a:cubicBezTo>
                      <a:pt x="3101" y="327"/>
                      <a:pt x="3337" y="251"/>
                      <a:pt x="3576" y="193"/>
                    </a:cubicBezTo>
                    <a:cubicBezTo>
                      <a:pt x="3628" y="182"/>
                      <a:pt x="3662" y="129"/>
                      <a:pt x="3652" y="77"/>
                    </a:cubicBezTo>
                    <a:cubicBezTo>
                      <a:pt x="3640" y="18"/>
                      <a:pt x="3603" y="0"/>
                      <a:pt x="355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1" name="Google Shape;141;p6"/>
              <p:cNvSpPr/>
              <p:nvPr/>
            </p:nvSpPr>
            <p:spPr>
              <a:xfrm>
                <a:off x="2089700" y="3435575"/>
                <a:ext cx="55150" cy="96475"/>
              </a:xfrm>
              <a:custGeom>
                <a:avLst/>
                <a:gdLst/>
                <a:ahLst/>
                <a:cxnLst/>
                <a:rect l="l" t="t" r="r" b="b"/>
                <a:pathLst>
                  <a:path w="2206" h="3859" extrusionOk="0">
                    <a:moveTo>
                      <a:pt x="663" y="1"/>
                    </a:moveTo>
                    <a:cubicBezTo>
                      <a:pt x="582" y="1"/>
                      <a:pt x="500" y="15"/>
                      <a:pt x="423" y="45"/>
                    </a:cubicBezTo>
                    <a:cubicBezTo>
                      <a:pt x="235" y="142"/>
                      <a:pt x="124" y="346"/>
                      <a:pt x="68" y="543"/>
                    </a:cubicBezTo>
                    <a:cubicBezTo>
                      <a:pt x="1" y="756"/>
                      <a:pt x="19" y="980"/>
                      <a:pt x="60" y="1197"/>
                    </a:cubicBezTo>
                    <a:cubicBezTo>
                      <a:pt x="178" y="1822"/>
                      <a:pt x="527" y="2375"/>
                      <a:pt x="890" y="2887"/>
                    </a:cubicBezTo>
                    <a:cubicBezTo>
                      <a:pt x="1143" y="3229"/>
                      <a:pt x="1458" y="3521"/>
                      <a:pt x="1752" y="3830"/>
                    </a:cubicBezTo>
                    <a:cubicBezTo>
                      <a:pt x="1774" y="3850"/>
                      <a:pt x="1797" y="3858"/>
                      <a:pt x="1819" y="3858"/>
                    </a:cubicBezTo>
                    <a:cubicBezTo>
                      <a:pt x="1900" y="3858"/>
                      <a:pt x="1965" y="3742"/>
                      <a:pt x="1892" y="3670"/>
                    </a:cubicBezTo>
                    <a:cubicBezTo>
                      <a:pt x="1605" y="3368"/>
                      <a:pt x="1299" y="3082"/>
                      <a:pt x="1044" y="2751"/>
                    </a:cubicBezTo>
                    <a:cubicBezTo>
                      <a:pt x="754" y="2359"/>
                      <a:pt x="487" y="1946"/>
                      <a:pt x="317" y="1487"/>
                    </a:cubicBezTo>
                    <a:cubicBezTo>
                      <a:pt x="221" y="1204"/>
                      <a:pt x="152" y="887"/>
                      <a:pt x="238" y="593"/>
                    </a:cubicBezTo>
                    <a:cubicBezTo>
                      <a:pt x="286" y="447"/>
                      <a:pt x="364" y="281"/>
                      <a:pt x="514" y="218"/>
                    </a:cubicBezTo>
                    <a:cubicBezTo>
                      <a:pt x="560" y="206"/>
                      <a:pt x="607" y="201"/>
                      <a:pt x="654" y="201"/>
                    </a:cubicBezTo>
                    <a:cubicBezTo>
                      <a:pt x="833" y="201"/>
                      <a:pt x="1006" y="283"/>
                      <a:pt x="1140" y="404"/>
                    </a:cubicBezTo>
                    <a:cubicBezTo>
                      <a:pt x="1614" y="847"/>
                      <a:pt x="1792" y="1579"/>
                      <a:pt x="1944" y="2189"/>
                    </a:cubicBezTo>
                    <a:cubicBezTo>
                      <a:pt x="1970" y="2299"/>
                      <a:pt x="1992" y="2410"/>
                      <a:pt x="2005" y="2521"/>
                    </a:cubicBezTo>
                    <a:cubicBezTo>
                      <a:pt x="2014" y="2573"/>
                      <a:pt x="2007" y="2631"/>
                      <a:pt x="2033" y="2678"/>
                    </a:cubicBezTo>
                    <a:cubicBezTo>
                      <a:pt x="2050" y="2709"/>
                      <a:pt x="2080" y="2722"/>
                      <a:pt x="2110" y="2722"/>
                    </a:cubicBezTo>
                    <a:cubicBezTo>
                      <a:pt x="2153" y="2722"/>
                      <a:pt x="2197" y="2693"/>
                      <a:pt x="2206" y="2645"/>
                    </a:cubicBezTo>
                    <a:cubicBezTo>
                      <a:pt x="2199" y="2372"/>
                      <a:pt x="2124" y="2104"/>
                      <a:pt x="2060" y="1840"/>
                    </a:cubicBezTo>
                    <a:cubicBezTo>
                      <a:pt x="1894" y="1256"/>
                      <a:pt x="1693" y="600"/>
                      <a:pt x="1204" y="202"/>
                    </a:cubicBezTo>
                    <a:cubicBezTo>
                      <a:pt x="1055" y="80"/>
                      <a:pt x="858" y="1"/>
                      <a:pt x="663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2" name="Google Shape;142;p6"/>
              <p:cNvSpPr/>
              <p:nvPr/>
            </p:nvSpPr>
            <p:spPr>
              <a:xfrm>
                <a:off x="2098050" y="3437250"/>
                <a:ext cx="42150" cy="81875"/>
              </a:xfrm>
              <a:custGeom>
                <a:avLst/>
                <a:gdLst/>
                <a:ahLst/>
                <a:cxnLst/>
                <a:rect l="l" t="t" r="r" b="b"/>
                <a:pathLst>
                  <a:path w="1686" h="3275" extrusionOk="0">
                    <a:moveTo>
                      <a:pt x="131" y="1"/>
                    </a:moveTo>
                    <a:cubicBezTo>
                      <a:pt x="58" y="1"/>
                      <a:pt x="1" y="102"/>
                      <a:pt x="57" y="168"/>
                    </a:cubicBezTo>
                    <a:cubicBezTo>
                      <a:pt x="387" y="901"/>
                      <a:pt x="714" y="1636"/>
                      <a:pt x="1058" y="2362"/>
                    </a:cubicBezTo>
                    <a:cubicBezTo>
                      <a:pt x="1150" y="2559"/>
                      <a:pt x="1245" y="2755"/>
                      <a:pt x="1341" y="2951"/>
                    </a:cubicBezTo>
                    <a:cubicBezTo>
                      <a:pt x="1396" y="3053"/>
                      <a:pt x="1431" y="3174"/>
                      <a:pt x="1512" y="3258"/>
                    </a:cubicBezTo>
                    <a:cubicBezTo>
                      <a:pt x="1529" y="3269"/>
                      <a:pt x="1547" y="3274"/>
                      <a:pt x="1566" y="3274"/>
                    </a:cubicBezTo>
                    <a:cubicBezTo>
                      <a:pt x="1592" y="3274"/>
                      <a:pt x="1618" y="3263"/>
                      <a:pt x="1637" y="3242"/>
                    </a:cubicBezTo>
                    <a:cubicBezTo>
                      <a:pt x="1685" y="3190"/>
                      <a:pt x="1654" y="3123"/>
                      <a:pt x="1618" y="3073"/>
                    </a:cubicBezTo>
                    <a:cubicBezTo>
                      <a:pt x="1477" y="2791"/>
                      <a:pt x="1337" y="2507"/>
                      <a:pt x="1203" y="2220"/>
                    </a:cubicBezTo>
                    <a:cubicBezTo>
                      <a:pt x="934" y="1645"/>
                      <a:pt x="670" y="1068"/>
                      <a:pt x="413" y="487"/>
                    </a:cubicBezTo>
                    <a:cubicBezTo>
                      <a:pt x="359" y="366"/>
                      <a:pt x="306" y="245"/>
                      <a:pt x="250" y="124"/>
                    </a:cubicBezTo>
                    <a:cubicBezTo>
                      <a:pt x="232" y="86"/>
                      <a:pt x="217" y="41"/>
                      <a:pt x="180" y="17"/>
                    </a:cubicBezTo>
                    <a:cubicBezTo>
                      <a:pt x="164" y="5"/>
                      <a:pt x="147" y="1"/>
                      <a:pt x="13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3" name="Google Shape;143;p6"/>
              <p:cNvSpPr/>
              <p:nvPr/>
            </p:nvSpPr>
            <p:spPr>
              <a:xfrm>
                <a:off x="2143350" y="3504825"/>
                <a:ext cx="91200" cy="63450"/>
              </a:xfrm>
              <a:custGeom>
                <a:avLst/>
                <a:gdLst/>
                <a:ahLst/>
                <a:cxnLst/>
                <a:rect l="l" t="t" r="r" b="b"/>
                <a:pathLst>
                  <a:path w="3648" h="2538" extrusionOk="0">
                    <a:moveTo>
                      <a:pt x="2514" y="1"/>
                    </a:moveTo>
                    <a:cubicBezTo>
                      <a:pt x="2386" y="1"/>
                      <a:pt x="2260" y="16"/>
                      <a:pt x="2143" y="48"/>
                    </a:cubicBezTo>
                    <a:cubicBezTo>
                      <a:pt x="1695" y="169"/>
                      <a:pt x="1271" y="394"/>
                      <a:pt x="903" y="675"/>
                    </a:cubicBezTo>
                    <a:cubicBezTo>
                      <a:pt x="790" y="769"/>
                      <a:pt x="0" y="1388"/>
                      <a:pt x="342" y="1486"/>
                    </a:cubicBezTo>
                    <a:cubicBezTo>
                      <a:pt x="345" y="1486"/>
                      <a:pt x="347" y="1486"/>
                      <a:pt x="349" y="1486"/>
                    </a:cubicBezTo>
                    <a:cubicBezTo>
                      <a:pt x="439" y="1486"/>
                      <a:pt x="449" y="1371"/>
                      <a:pt x="506" y="1317"/>
                    </a:cubicBezTo>
                    <a:cubicBezTo>
                      <a:pt x="659" y="1122"/>
                      <a:pt x="858" y="969"/>
                      <a:pt x="1048" y="811"/>
                    </a:cubicBezTo>
                    <a:cubicBezTo>
                      <a:pt x="1456" y="515"/>
                      <a:pt x="2008" y="206"/>
                      <a:pt x="2523" y="202"/>
                    </a:cubicBezTo>
                    <a:cubicBezTo>
                      <a:pt x="2525" y="202"/>
                      <a:pt x="2527" y="202"/>
                      <a:pt x="2529" y="202"/>
                    </a:cubicBezTo>
                    <a:cubicBezTo>
                      <a:pt x="2833" y="202"/>
                      <a:pt x="3160" y="300"/>
                      <a:pt x="3346" y="556"/>
                    </a:cubicBezTo>
                    <a:cubicBezTo>
                      <a:pt x="3540" y="844"/>
                      <a:pt x="3455" y="1227"/>
                      <a:pt x="3292" y="1509"/>
                    </a:cubicBezTo>
                    <a:cubicBezTo>
                      <a:pt x="3177" y="1703"/>
                      <a:pt x="2981" y="1833"/>
                      <a:pt x="2780" y="1923"/>
                    </a:cubicBezTo>
                    <a:cubicBezTo>
                      <a:pt x="2450" y="2055"/>
                      <a:pt x="2104" y="2129"/>
                      <a:pt x="1753" y="2199"/>
                    </a:cubicBezTo>
                    <a:cubicBezTo>
                      <a:pt x="1369" y="2275"/>
                      <a:pt x="991" y="2324"/>
                      <a:pt x="602" y="2324"/>
                    </a:cubicBezTo>
                    <a:cubicBezTo>
                      <a:pt x="529" y="2324"/>
                      <a:pt x="454" y="2322"/>
                      <a:pt x="379" y="2318"/>
                    </a:cubicBezTo>
                    <a:cubicBezTo>
                      <a:pt x="369" y="2318"/>
                      <a:pt x="358" y="2318"/>
                      <a:pt x="347" y="2318"/>
                    </a:cubicBezTo>
                    <a:cubicBezTo>
                      <a:pt x="299" y="2318"/>
                      <a:pt x="250" y="2319"/>
                      <a:pt x="202" y="2328"/>
                    </a:cubicBezTo>
                    <a:cubicBezTo>
                      <a:pt x="81" y="2354"/>
                      <a:pt x="100" y="2537"/>
                      <a:pt x="216" y="2537"/>
                    </a:cubicBezTo>
                    <a:cubicBezTo>
                      <a:pt x="222" y="2537"/>
                      <a:pt x="229" y="2536"/>
                      <a:pt x="235" y="2535"/>
                    </a:cubicBezTo>
                    <a:cubicBezTo>
                      <a:pt x="283" y="2531"/>
                      <a:pt x="330" y="2530"/>
                      <a:pt x="377" y="2530"/>
                    </a:cubicBezTo>
                    <a:cubicBezTo>
                      <a:pt x="486" y="2530"/>
                      <a:pt x="593" y="2537"/>
                      <a:pt x="711" y="2537"/>
                    </a:cubicBezTo>
                    <a:cubicBezTo>
                      <a:pt x="1221" y="2534"/>
                      <a:pt x="1726" y="2433"/>
                      <a:pt x="2219" y="2312"/>
                    </a:cubicBezTo>
                    <a:cubicBezTo>
                      <a:pt x="2576" y="2211"/>
                      <a:pt x="2952" y="2109"/>
                      <a:pt x="3232" y="1853"/>
                    </a:cubicBezTo>
                    <a:cubicBezTo>
                      <a:pt x="3498" y="1610"/>
                      <a:pt x="3647" y="1232"/>
                      <a:pt x="3631" y="872"/>
                    </a:cubicBezTo>
                    <a:cubicBezTo>
                      <a:pt x="3611" y="281"/>
                      <a:pt x="3050" y="1"/>
                      <a:pt x="251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" name="Google Shape;144;p6"/>
              <p:cNvSpPr/>
              <p:nvPr/>
            </p:nvSpPr>
            <p:spPr>
              <a:xfrm>
                <a:off x="2146175" y="3519600"/>
                <a:ext cx="87800" cy="37725"/>
              </a:xfrm>
              <a:custGeom>
                <a:avLst/>
                <a:gdLst/>
                <a:ahLst/>
                <a:cxnLst/>
                <a:rect l="l" t="t" r="r" b="b"/>
                <a:pathLst>
                  <a:path w="3512" h="1509" extrusionOk="0">
                    <a:moveTo>
                      <a:pt x="3379" y="1"/>
                    </a:moveTo>
                    <a:cubicBezTo>
                      <a:pt x="3363" y="1"/>
                      <a:pt x="3345" y="6"/>
                      <a:pt x="3327" y="17"/>
                    </a:cubicBezTo>
                    <a:cubicBezTo>
                      <a:pt x="3073" y="130"/>
                      <a:pt x="2810" y="220"/>
                      <a:pt x="2558" y="335"/>
                    </a:cubicBezTo>
                    <a:cubicBezTo>
                      <a:pt x="2048" y="541"/>
                      <a:pt x="1512" y="732"/>
                      <a:pt x="1004" y="948"/>
                    </a:cubicBezTo>
                    <a:cubicBezTo>
                      <a:pt x="700" y="1060"/>
                      <a:pt x="408" y="1201"/>
                      <a:pt x="104" y="1313"/>
                    </a:cubicBezTo>
                    <a:cubicBezTo>
                      <a:pt x="0" y="1334"/>
                      <a:pt x="5" y="1499"/>
                      <a:pt x="113" y="1508"/>
                    </a:cubicBezTo>
                    <a:cubicBezTo>
                      <a:pt x="331" y="1467"/>
                      <a:pt x="529" y="1346"/>
                      <a:pt x="737" y="1270"/>
                    </a:cubicBezTo>
                    <a:cubicBezTo>
                      <a:pt x="964" y="1180"/>
                      <a:pt x="1190" y="1091"/>
                      <a:pt x="1413" y="996"/>
                    </a:cubicBezTo>
                    <a:cubicBezTo>
                      <a:pt x="1753" y="850"/>
                      <a:pt x="2101" y="729"/>
                      <a:pt x="2445" y="593"/>
                    </a:cubicBezTo>
                    <a:cubicBezTo>
                      <a:pt x="2734" y="472"/>
                      <a:pt x="3022" y="351"/>
                      <a:pt x="3315" y="237"/>
                    </a:cubicBezTo>
                    <a:cubicBezTo>
                      <a:pt x="3353" y="221"/>
                      <a:pt x="3391" y="206"/>
                      <a:pt x="3426" y="183"/>
                    </a:cubicBezTo>
                    <a:cubicBezTo>
                      <a:pt x="3511" y="125"/>
                      <a:pt x="3462" y="1"/>
                      <a:pt x="337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5" name="Google Shape;145;p6"/>
            <p:cNvGrpSpPr/>
            <p:nvPr/>
          </p:nvGrpSpPr>
          <p:grpSpPr>
            <a:xfrm>
              <a:off x="8775758" y="4570422"/>
              <a:ext cx="351851" cy="571499"/>
              <a:chOff x="2229325" y="3357950"/>
              <a:chExt cx="152700" cy="248025"/>
            </a:xfrm>
          </p:grpSpPr>
          <p:sp>
            <p:nvSpPr>
              <p:cNvPr id="146" name="Google Shape;146;p6"/>
              <p:cNvSpPr/>
              <p:nvPr/>
            </p:nvSpPr>
            <p:spPr>
              <a:xfrm>
                <a:off x="2242950" y="3374075"/>
                <a:ext cx="116025" cy="231775"/>
              </a:xfrm>
              <a:custGeom>
                <a:avLst/>
                <a:gdLst/>
                <a:ahLst/>
                <a:cxnLst/>
                <a:rect l="l" t="t" r="r" b="b"/>
                <a:pathLst>
                  <a:path w="4641" h="9271" extrusionOk="0">
                    <a:moveTo>
                      <a:pt x="4526" y="0"/>
                    </a:moveTo>
                    <a:cubicBezTo>
                      <a:pt x="4502" y="0"/>
                      <a:pt x="4477" y="9"/>
                      <a:pt x="4457" y="26"/>
                    </a:cubicBezTo>
                    <a:cubicBezTo>
                      <a:pt x="4345" y="118"/>
                      <a:pt x="4238" y="215"/>
                      <a:pt x="4131" y="312"/>
                    </a:cubicBezTo>
                    <a:cubicBezTo>
                      <a:pt x="3910" y="511"/>
                      <a:pt x="3700" y="722"/>
                      <a:pt x="3502" y="945"/>
                    </a:cubicBezTo>
                    <a:cubicBezTo>
                      <a:pt x="3005" y="1510"/>
                      <a:pt x="2585" y="2138"/>
                      <a:pt x="2185" y="2774"/>
                    </a:cubicBezTo>
                    <a:cubicBezTo>
                      <a:pt x="1841" y="3334"/>
                      <a:pt x="1512" y="3907"/>
                      <a:pt x="1254" y="4512"/>
                    </a:cubicBezTo>
                    <a:cubicBezTo>
                      <a:pt x="796" y="5573"/>
                      <a:pt x="473" y="6690"/>
                      <a:pt x="233" y="7818"/>
                    </a:cubicBezTo>
                    <a:cubicBezTo>
                      <a:pt x="131" y="8299"/>
                      <a:pt x="69" y="8785"/>
                      <a:pt x="1" y="9271"/>
                    </a:cubicBezTo>
                    <a:cubicBezTo>
                      <a:pt x="65" y="9271"/>
                      <a:pt x="129" y="9269"/>
                      <a:pt x="193" y="9269"/>
                    </a:cubicBezTo>
                    <a:cubicBezTo>
                      <a:pt x="245" y="8869"/>
                      <a:pt x="301" y="8471"/>
                      <a:pt x="373" y="8072"/>
                    </a:cubicBezTo>
                    <a:cubicBezTo>
                      <a:pt x="531" y="7192"/>
                      <a:pt x="763" y="6325"/>
                      <a:pt x="1069" y="5485"/>
                    </a:cubicBezTo>
                    <a:cubicBezTo>
                      <a:pt x="1373" y="4663"/>
                      <a:pt x="1761" y="3876"/>
                      <a:pt x="2206" y="3122"/>
                    </a:cubicBezTo>
                    <a:cubicBezTo>
                      <a:pt x="2608" y="2437"/>
                      <a:pt x="3049" y="1771"/>
                      <a:pt x="3575" y="1174"/>
                    </a:cubicBezTo>
                    <a:cubicBezTo>
                      <a:pt x="3890" y="820"/>
                      <a:pt x="4220" y="504"/>
                      <a:pt x="4590" y="194"/>
                    </a:cubicBezTo>
                    <a:cubicBezTo>
                      <a:pt x="4635" y="156"/>
                      <a:pt x="4640" y="84"/>
                      <a:pt x="4605" y="39"/>
                    </a:cubicBezTo>
                    <a:lnTo>
                      <a:pt x="4604" y="39"/>
                    </a:lnTo>
                    <a:cubicBezTo>
                      <a:pt x="4584" y="13"/>
                      <a:pt x="4555" y="0"/>
                      <a:pt x="4526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" name="Google Shape;147;p6"/>
              <p:cNvSpPr/>
              <p:nvPr/>
            </p:nvSpPr>
            <p:spPr>
              <a:xfrm>
                <a:off x="2229325" y="3357950"/>
                <a:ext cx="152700" cy="248025"/>
              </a:xfrm>
              <a:custGeom>
                <a:avLst/>
                <a:gdLst/>
                <a:ahLst/>
                <a:cxnLst/>
                <a:rect l="l" t="t" r="r" b="b"/>
                <a:pathLst>
                  <a:path w="6108" h="9921" extrusionOk="0">
                    <a:moveTo>
                      <a:pt x="5401" y="1"/>
                    </a:moveTo>
                    <a:cubicBezTo>
                      <a:pt x="5161" y="1"/>
                      <a:pt x="4927" y="105"/>
                      <a:pt x="4716" y="213"/>
                    </a:cubicBezTo>
                    <a:cubicBezTo>
                      <a:pt x="4453" y="349"/>
                      <a:pt x="4231" y="548"/>
                      <a:pt x="4019" y="752"/>
                    </a:cubicBezTo>
                    <a:cubicBezTo>
                      <a:pt x="3614" y="1123"/>
                      <a:pt x="3310" y="1589"/>
                      <a:pt x="3082" y="2085"/>
                    </a:cubicBezTo>
                    <a:cubicBezTo>
                      <a:pt x="2990" y="1964"/>
                      <a:pt x="2901" y="1916"/>
                      <a:pt x="2817" y="1916"/>
                    </a:cubicBezTo>
                    <a:cubicBezTo>
                      <a:pt x="2644" y="1916"/>
                      <a:pt x="2494" y="2122"/>
                      <a:pt x="2388" y="2317"/>
                    </a:cubicBezTo>
                    <a:cubicBezTo>
                      <a:pt x="2237" y="2586"/>
                      <a:pt x="2122" y="2873"/>
                      <a:pt x="2014" y="3162"/>
                    </a:cubicBezTo>
                    <a:cubicBezTo>
                      <a:pt x="1850" y="3637"/>
                      <a:pt x="1680" y="4110"/>
                      <a:pt x="1539" y="4592"/>
                    </a:cubicBezTo>
                    <a:cubicBezTo>
                      <a:pt x="1430" y="4533"/>
                      <a:pt x="1333" y="4507"/>
                      <a:pt x="1249" y="4507"/>
                    </a:cubicBezTo>
                    <a:cubicBezTo>
                      <a:pt x="859" y="4507"/>
                      <a:pt x="722" y="5059"/>
                      <a:pt x="676" y="5447"/>
                    </a:cubicBezTo>
                    <a:cubicBezTo>
                      <a:pt x="595" y="6053"/>
                      <a:pt x="602" y="6668"/>
                      <a:pt x="652" y="7277"/>
                    </a:cubicBezTo>
                    <a:cubicBezTo>
                      <a:pt x="609" y="7263"/>
                      <a:pt x="571" y="7257"/>
                      <a:pt x="537" y="7257"/>
                    </a:cubicBezTo>
                    <a:cubicBezTo>
                      <a:pt x="380" y="7257"/>
                      <a:pt x="313" y="7393"/>
                      <a:pt x="263" y="7563"/>
                    </a:cubicBezTo>
                    <a:cubicBezTo>
                      <a:pt x="216" y="7713"/>
                      <a:pt x="183" y="7866"/>
                      <a:pt x="154" y="8019"/>
                    </a:cubicBezTo>
                    <a:cubicBezTo>
                      <a:pt x="47" y="8582"/>
                      <a:pt x="1" y="9158"/>
                      <a:pt x="12" y="9730"/>
                    </a:cubicBezTo>
                    <a:cubicBezTo>
                      <a:pt x="13" y="9793"/>
                      <a:pt x="16" y="9857"/>
                      <a:pt x="19" y="9920"/>
                    </a:cubicBezTo>
                    <a:cubicBezTo>
                      <a:pt x="84" y="9920"/>
                      <a:pt x="148" y="9919"/>
                      <a:pt x="212" y="9919"/>
                    </a:cubicBezTo>
                    <a:cubicBezTo>
                      <a:pt x="206" y="9818"/>
                      <a:pt x="202" y="9717"/>
                      <a:pt x="201" y="9616"/>
                    </a:cubicBezTo>
                    <a:cubicBezTo>
                      <a:pt x="195" y="8953"/>
                      <a:pt x="265" y="8286"/>
                      <a:pt x="432" y="7644"/>
                    </a:cubicBezTo>
                    <a:cubicBezTo>
                      <a:pt x="450" y="7579"/>
                      <a:pt x="472" y="7511"/>
                      <a:pt x="508" y="7455"/>
                    </a:cubicBezTo>
                    <a:cubicBezTo>
                      <a:pt x="519" y="7451"/>
                      <a:pt x="531" y="7449"/>
                      <a:pt x="543" y="7449"/>
                    </a:cubicBezTo>
                    <a:cubicBezTo>
                      <a:pt x="569" y="7449"/>
                      <a:pt x="595" y="7457"/>
                      <a:pt x="617" y="7470"/>
                    </a:cubicBezTo>
                    <a:cubicBezTo>
                      <a:pt x="644" y="7488"/>
                      <a:pt x="675" y="7510"/>
                      <a:pt x="708" y="7510"/>
                    </a:cubicBezTo>
                    <a:cubicBezTo>
                      <a:pt x="714" y="7510"/>
                      <a:pt x="720" y="7509"/>
                      <a:pt x="726" y="7508"/>
                    </a:cubicBezTo>
                    <a:cubicBezTo>
                      <a:pt x="880" y="7471"/>
                      <a:pt x="818" y="7277"/>
                      <a:pt x="817" y="7162"/>
                    </a:cubicBezTo>
                    <a:cubicBezTo>
                      <a:pt x="808" y="7037"/>
                      <a:pt x="801" y="6913"/>
                      <a:pt x="798" y="6788"/>
                    </a:cubicBezTo>
                    <a:cubicBezTo>
                      <a:pt x="794" y="6324"/>
                      <a:pt x="803" y="5101"/>
                      <a:pt x="1114" y="4776"/>
                    </a:cubicBezTo>
                    <a:cubicBezTo>
                      <a:pt x="1152" y="4739"/>
                      <a:pt x="1200" y="4724"/>
                      <a:pt x="1250" y="4724"/>
                    </a:cubicBezTo>
                    <a:cubicBezTo>
                      <a:pt x="1326" y="4724"/>
                      <a:pt x="1406" y="4758"/>
                      <a:pt x="1465" y="4799"/>
                    </a:cubicBezTo>
                    <a:cubicBezTo>
                      <a:pt x="1491" y="4838"/>
                      <a:pt x="1533" y="4862"/>
                      <a:pt x="1574" y="4862"/>
                    </a:cubicBezTo>
                    <a:cubicBezTo>
                      <a:pt x="1606" y="4862"/>
                      <a:pt x="1637" y="4848"/>
                      <a:pt x="1661" y="4816"/>
                    </a:cubicBezTo>
                    <a:cubicBezTo>
                      <a:pt x="1695" y="4775"/>
                      <a:pt x="1704" y="4717"/>
                      <a:pt x="1719" y="4665"/>
                    </a:cubicBezTo>
                    <a:cubicBezTo>
                      <a:pt x="1754" y="4536"/>
                      <a:pt x="1790" y="4406"/>
                      <a:pt x="1832" y="4279"/>
                    </a:cubicBezTo>
                    <a:cubicBezTo>
                      <a:pt x="2003" y="3786"/>
                      <a:pt x="2168" y="3289"/>
                      <a:pt x="2377" y="2812"/>
                    </a:cubicBezTo>
                    <a:cubicBezTo>
                      <a:pt x="2423" y="2719"/>
                      <a:pt x="2668" y="2138"/>
                      <a:pt x="2819" y="2138"/>
                    </a:cubicBezTo>
                    <a:cubicBezTo>
                      <a:pt x="2835" y="2138"/>
                      <a:pt x="2850" y="2145"/>
                      <a:pt x="2864" y="2159"/>
                    </a:cubicBezTo>
                    <a:cubicBezTo>
                      <a:pt x="2908" y="2200"/>
                      <a:pt x="2942" y="2249"/>
                      <a:pt x="2971" y="2300"/>
                    </a:cubicBezTo>
                    <a:cubicBezTo>
                      <a:pt x="2989" y="2353"/>
                      <a:pt x="3031" y="2398"/>
                      <a:pt x="3084" y="2398"/>
                    </a:cubicBezTo>
                    <a:cubicBezTo>
                      <a:pt x="3100" y="2398"/>
                      <a:pt x="3116" y="2393"/>
                      <a:pt x="3134" y="2384"/>
                    </a:cubicBezTo>
                    <a:cubicBezTo>
                      <a:pt x="3167" y="2368"/>
                      <a:pt x="3184" y="2334"/>
                      <a:pt x="3198" y="2301"/>
                    </a:cubicBezTo>
                    <a:cubicBezTo>
                      <a:pt x="3234" y="2212"/>
                      <a:pt x="3264" y="2121"/>
                      <a:pt x="3307" y="2035"/>
                    </a:cubicBezTo>
                    <a:cubicBezTo>
                      <a:pt x="3440" y="1752"/>
                      <a:pt x="3592" y="1474"/>
                      <a:pt x="3796" y="1235"/>
                    </a:cubicBezTo>
                    <a:cubicBezTo>
                      <a:pt x="4139" y="844"/>
                      <a:pt x="4526" y="468"/>
                      <a:pt x="5022" y="283"/>
                    </a:cubicBezTo>
                    <a:cubicBezTo>
                      <a:pt x="5134" y="237"/>
                      <a:pt x="5263" y="203"/>
                      <a:pt x="5389" y="203"/>
                    </a:cubicBezTo>
                    <a:cubicBezTo>
                      <a:pt x="5530" y="203"/>
                      <a:pt x="5666" y="247"/>
                      <a:pt x="5763" y="366"/>
                    </a:cubicBezTo>
                    <a:cubicBezTo>
                      <a:pt x="5905" y="621"/>
                      <a:pt x="5750" y="930"/>
                      <a:pt x="5622" y="1162"/>
                    </a:cubicBezTo>
                    <a:cubicBezTo>
                      <a:pt x="5469" y="1419"/>
                      <a:pt x="5251" y="1662"/>
                      <a:pt x="5039" y="1878"/>
                    </a:cubicBezTo>
                    <a:cubicBezTo>
                      <a:pt x="4704" y="2201"/>
                      <a:pt x="4375" y="2531"/>
                      <a:pt x="4015" y="2829"/>
                    </a:cubicBezTo>
                    <a:cubicBezTo>
                      <a:pt x="3929" y="2903"/>
                      <a:pt x="3839" y="2974"/>
                      <a:pt x="3755" y="3051"/>
                    </a:cubicBezTo>
                    <a:cubicBezTo>
                      <a:pt x="3712" y="3089"/>
                      <a:pt x="3667" y="3149"/>
                      <a:pt x="3702" y="3207"/>
                    </a:cubicBezTo>
                    <a:cubicBezTo>
                      <a:pt x="3718" y="3236"/>
                      <a:pt x="3745" y="3246"/>
                      <a:pt x="3773" y="3246"/>
                    </a:cubicBezTo>
                    <a:cubicBezTo>
                      <a:pt x="3799" y="3246"/>
                      <a:pt x="3826" y="3238"/>
                      <a:pt x="3848" y="3229"/>
                    </a:cubicBezTo>
                    <a:cubicBezTo>
                      <a:pt x="3914" y="3204"/>
                      <a:pt x="3982" y="3183"/>
                      <a:pt x="4050" y="3163"/>
                    </a:cubicBezTo>
                    <a:cubicBezTo>
                      <a:pt x="4195" y="3133"/>
                      <a:pt x="4351" y="3106"/>
                      <a:pt x="4503" y="3106"/>
                    </a:cubicBezTo>
                    <a:cubicBezTo>
                      <a:pt x="4604" y="3106"/>
                      <a:pt x="4704" y="3118"/>
                      <a:pt x="4798" y="3149"/>
                    </a:cubicBezTo>
                    <a:cubicBezTo>
                      <a:pt x="5115" y="3819"/>
                      <a:pt x="3385" y="4780"/>
                      <a:pt x="2932" y="5147"/>
                    </a:cubicBezTo>
                    <a:cubicBezTo>
                      <a:pt x="2775" y="5269"/>
                      <a:pt x="2603" y="5375"/>
                      <a:pt x="2457" y="5510"/>
                    </a:cubicBezTo>
                    <a:cubicBezTo>
                      <a:pt x="2395" y="5594"/>
                      <a:pt x="2453" y="5696"/>
                      <a:pt x="2547" y="5696"/>
                    </a:cubicBezTo>
                    <a:cubicBezTo>
                      <a:pt x="2557" y="5696"/>
                      <a:pt x="2568" y="5695"/>
                      <a:pt x="2579" y="5692"/>
                    </a:cubicBezTo>
                    <a:cubicBezTo>
                      <a:pt x="2678" y="5679"/>
                      <a:pt x="2906" y="5637"/>
                      <a:pt x="3102" y="5637"/>
                    </a:cubicBezTo>
                    <a:cubicBezTo>
                      <a:pt x="3255" y="5637"/>
                      <a:pt x="3388" y="5662"/>
                      <a:pt x="3425" y="5745"/>
                    </a:cubicBezTo>
                    <a:cubicBezTo>
                      <a:pt x="3430" y="6059"/>
                      <a:pt x="3068" y="6362"/>
                      <a:pt x="2852" y="6560"/>
                    </a:cubicBezTo>
                    <a:cubicBezTo>
                      <a:pt x="2492" y="6887"/>
                      <a:pt x="2115" y="7166"/>
                      <a:pt x="1730" y="7472"/>
                    </a:cubicBezTo>
                    <a:cubicBezTo>
                      <a:pt x="1652" y="7535"/>
                      <a:pt x="1576" y="7600"/>
                      <a:pt x="1499" y="7663"/>
                    </a:cubicBezTo>
                    <a:cubicBezTo>
                      <a:pt x="1453" y="7701"/>
                      <a:pt x="1393" y="7743"/>
                      <a:pt x="1402" y="7811"/>
                    </a:cubicBezTo>
                    <a:cubicBezTo>
                      <a:pt x="1405" y="7857"/>
                      <a:pt x="1440" y="7893"/>
                      <a:pt x="1485" y="7893"/>
                    </a:cubicBezTo>
                    <a:cubicBezTo>
                      <a:pt x="1490" y="7893"/>
                      <a:pt x="1494" y="7892"/>
                      <a:pt x="1499" y="7891"/>
                    </a:cubicBezTo>
                    <a:cubicBezTo>
                      <a:pt x="1605" y="7878"/>
                      <a:pt x="1898" y="7760"/>
                      <a:pt x="2073" y="7760"/>
                    </a:cubicBezTo>
                    <a:cubicBezTo>
                      <a:pt x="2126" y="7760"/>
                      <a:pt x="2168" y="7771"/>
                      <a:pt x="2191" y="7799"/>
                    </a:cubicBezTo>
                    <a:lnTo>
                      <a:pt x="2190" y="7799"/>
                    </a:lnTo>
                    <a:cubicBezTo>
                      <a:pt x="2190" y="7799"/>
                      <a:pt x="2190" y="7799"/>
                      <a:pt x="2190" y="7799"/>
                    </a:cubicBezTo>
                    <a:lnTo>
                      <a:pt x="2190" y="7799"/>
                    </a:lnTo>
                    <a:cubicBezTo>
                      <a:pt x="2191" y="7799"/>
                      <a:pt x="2192" y="7800"/>
                      <a:pt x="2192" y="7802"/>
                    </a:cubicBezTo>
                    <a:cubicBezTo>
                      <a:pt x="2191" y="7802"/>
                      <a:pt x="2191" y="7800"/>
                      <a:pt x="2190" y="7799"/>
                    </a:cubicBezTo>
                    <a:lnTo>
                      <a:pt x="2190" y="7799"/>
                    </a:lnTo>
                    <a:cubicBezTo>
                      <a:pt x="2270" y="8006"/>
                      <a:pt x="2089" y="8304"/>
                      <a:pt x="2017" y="8501"/>
                    </a:cubicBezTo>
                    <a:cubicBezTo>
                      <a:pt x="1830" y="8905"/>
                      <a:pt x="1641" y="9307"/>
                      <a:pt x="1491" y="9725"/>
                    </a:cubicBezTo>
                    <a:cubicBezTo>
                      <a:pt x="1468" y="9786"/>
                      <a:pt x="1446" y="9848"/>
                      <a:pt x="1424" y="9909"/>
                    </a:cubicBezTo>
                    <a:cubicBezTo>
                      <a:pt x="1492" y="9909"/>
                      <a:pt x="1561" y="9908"/>
                      <a:pt x="1629" y="9908"/>
                    </a:cubicBezTo>
                    <a:cubicBezTo>
                      <a:pt x="1711" y="9684"/>
                      <a:pt x="1800" y="9464"/>
                      <a:pt x="1892" y="9249"/>
                    </a:cubicBezTo>
                    <a:cubicBezTo>
                      <a:pt x="2059" y="8863"/>
                      <a:pt x="2274" y="8493"/>
                      <a:pt x="2382" y="8084"/>
                    </a:cubicBezTo>
                    <a:cubicBezTo>
                      <a:pt x="2459" y="7735"/>
                      <a:pt x="2332" y="7570"/>
                      <a:pt x="2082" y="7570"/>
                    </a:cubicBezTo>
                    <a:cubicBezTo>
                      <a:pt x="2006" y="7570"/>
                      <a:pt x="1918" y="7585"/>
                      <a:pt x="1822" y="7615"/>
                    </a:cubicBezTo>
                    <a:cubicBezTo>
                      <a:pt x="2117" y="7375"/>
                      <a:pt x="2433" y="7163"/>
                      <a:pt x="2721" y="6916"/>
                    </a:cubicBezTo>
                    <a:cubicBezTo>
                      <a:pt x="2973" y="6702"/>
                      <a:pt x="3244" y="6500"/>
                      <a:pt x="3440" y="6230"/>
                    </a:cubicBezTo>
                    <a:cubicBezTo>
                      <a:pt x="3819" y="5686"/>
                      <a:pt x="3589" y="5428"/>
                      <a:pt x="3097" y="5428"/>
                    </a:cubicBezTo>
                    <a:cubicBezTo>
                      <a:pt x="3021" y="5428"/>
                      <a:pt x="2938" y="5434"/>
                      <a:pt x="2851" y="5447"/>
                    </a:cubicBezTo>
                    <a:cubicBezTo>
                      <a:pt x="3431" y="5001"/>
                      <a:pt x="4092" y="4657"/>
                      <a:pt x="4608" y="4131"/>
                    </a:cubicBezTo>
                    <a:cubicBezTo>
                      <a:pt x="4819" y="3909"/>
                      <a:pt x="5026" y="3639"/>
                      <a:pt x="5028" y="3319"/>
                    </a:cubicBezTo>
                    <a:cubicBezTo>
                      <a:pt x="5029" y="3190"/>
                      <a:pt x="4991" y="3043"/>
                      <a:pt x="4872" y="2975"/>
                    </a:cubicBezTo>
                    <a:cubicBezTo>
                      <a:pt x="4764" y="2937"/>
                      <a:pt x="4650" y="2923"/>
                      <a:pt x="4534" y="2923"/>
                    </a:cubicBezTo>
                    <a:cubicBezTo>
                      <a:pt x="4397" y="2923"/>
                      <a:pt x="4257" y="2943"/>
                      <a:pt x="4125" y="2966"/>
                    </a:cubicBezTo>
                    <a:cubicBezTo>
                      <a:pt x="4434" y="2712"/>
                      <a:pt x="4727" y="2442"/>
                      <a:pt x="5016" y="2167"/>
                    </a:cubicBezTo>
                    <a:cubicBezTo>
                      <a:pt x="5362" y="1841"/>
                      <a:pt x="5708" y="1492"/>
                      <a:pt x="5906" y="1053"/>
                    </a:cubicBezTo>
                    <a:cubicBezTo>
                      <a:pt x="6108" y="613"/>
                      <a:pt x="6068" y="103"/>
                      <a:pt x="5510" y="8"/>
                    </a:cubicBezTo>
                    <a:cubicBezTo>
                      <a:pt x="5474" y="3"/>
                      <a:pt x="5437" y="1"/>
                      <a:pt x="540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8" name="Google Shape;148;p6"/>
            <p:cNvGrpSpPr/>
            <p:nvPr/>
          </p:nvGrpSpPr>
          <p:grpSpPr>
            <a:xfrm>
              <a:off x="8893848" y="4857295"/>
              <a:ext cx="231514" cy="283589"/>
              <a:chOff x="2280575" y="3482450"/>
              <a:chExt cx="100475" cy="123075"/>
            </a:xfrm>
          </p:grpSpPr>
          <p:sp>
            <p:nvSpPr>
              <p:cNvPr id="149" name="Google Shape;149;p6"/>
              <p:cNvSpPr/>
              <p:nvPr/>
            </p:nvSpPr>
            <p:spPr>
              <a:xfrm>
                <a:off x="2280575" y="3537875"/>
                <a:ext cx="49875" cy="67650"/>
              </a:xfrm>
              <a:custGeom>
                <a:avLst/>
                <a:gdLst/>
                <a:ahLst/>
                <a:cxnLst/>
                <a:rect l="l" t="t" r="r" b="b"/>
                <a:pathLst>
                  <a:path w="1995" h="2706" extrusionOk="0">
                    <a:moveTo>
                      <a:pt x="1844" y="1"/>
                    </a:moveTo>
                    <a:cubicBezTo>
                      <a:pt x="1766" y="206"/>
                      <a:pt x="1680" y="409"/>
                      <a:pt x="1579" y="605"/>
                    </a:cubicBezTo>
                    <a:cubicBezTo>
                      <a:pt x="1308" y="1122"/>
                      <a:pt x="974" y="1605"/>
                      <a:pt x="618" y="2067"/>
                    </a:cubicBezTo>
                    <a:cubicBezTo>
                      <a:pt x="429" y="2299"/>
                      <a:pt x="228" y="2509"/>
                      <a:pt x="0" y="2706"/>
                    </a:cubicBezTo>
                    <a:cubicBezTo>
                      <a:pt x="99" y="2705"/>
                      <a:pt x="197" y="2704"/>
                      <a:pt x="296" y="2704"/>
                    </a:cubicBezTo>
                    <a:cubicBezTo>
                      <a:pt x="469" y="2539"/>
                      <a:pt x="629" y="2362"/>
                      <a:pt x="778" y="2175"/>
                    </a:cubicBezTo>
                    <a:cubicBezTo>
                      <a:pt x="1112" y="1738"/>
                      <a:pt x="1426" y="1281"/>
                      <a:pt x="1691" y="798"/>
                    </a:cubicBezTo>
                    <a:cubicBezTo>
                      <a:pt x="1808" y="575"/>
                      <a:pt x="1906" y="342"/>
                      <a:pt x="1994" y="105"/>
                    </a:cubicBezTo>
                    <a:cubicBezTo>
                      <a:pt x="1930" y="82"/>
                      <a:pt x="1881" y="47"/>
                      <a:pt x="184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" name="Google Shape;150;p6"/>
              <p:cNvSpPr/>
              <p:nvPr/>
            </p:nvSpPr>
            <p:spPr>
              <a:xfrm>
                <a:off x="2294400" y="3540650"/>
                <a:ext cx="44775" cy="64775"/>
              </a:xfrm>
              <a:custGeom>
                <a:avLst/>
                <a:gdLst/>
                <a:ahLst/>
                <a:cxnLst/>
                <a:rect l="l" t="t" r="r" b="b"/>
                <a:pathLst>
                  <a:path w="1791" h="2591" extrusionOk="0">
                    <a:moveTo>
                      <a:pt x="1791" y="0"/>
                    </a:moveTo>
                    <a:cubicBezTo>
                      <a:pt x="1732" y="15"/>
                      <a:pt x="1671" y="22"/>
                      <a:pt x="1607" y="22"/>
                    </a:cubicBezTo>
                    <a:lnTo>
                      <a:pt x="1607" y="22"/>
                    </a:lnTo>
                    <a:cubicBezTo>
                      <a:pt x="1599" y="22"/>
                      <a:pt x="1592" y="22"/>
                      <a:pt x="1585" y="21"/>
                    </a:cubicBezTo>
                    <a:cubicBezTo>
                      <a:pt x="1343" y="622"/>
                      <a:pt x="1027" y="1196"/>
                      <a:pt x="664" y="1732"/>
                    </a:cubicBezTo>
                    <a:cubicBezTo>
                      <a:pt x="493" y="1983"/>
                      <a:pt x="313" y="2231"/>
                      <a:pt x="115" y="2464"/>
                    </a:cubicBezTo>
                    <a:cubicBezTo>
                      <a:pt x="78" y="2506"/>
                      <a:pt x="40" y="2549"/>
                      <a:pt x="0" y="2590"/>
                    </a:cubicBezTo>
                    <a:cubicBezTo>
                      <a:pt x="89" y="2589"/>
                      <a:pt x="177" y="2589"/>
                      <a:pt x="266" y="2588"/>
                    </a:cubicBezTo>
                    <a:cubicBezTo>
                      <a:pt x="449" y="2372"/>
                      <a:pt x="614" y="2142"/>
                      <a:pt x="776" y="1910"/>
                    </a:cubicBezTo>
                    <a:cubicBezTo>
                      <a:pt x="1185" y="1314"/>
                      <a:pt x="1532" y="675"/>
                      <a:pt x="1791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" name="Google Shape;151;p6"/>
              <p:cNvSpPr/>
              <p:nvPr/>
            </p:nvSpPr>
            <p:spPr>
              <a:xfrm>
                <a:off x="2303550" y="3482450"/>
                <a:ext cx="62350" cy="63575"/>
              </a:xfrm>
              <a:custGeom>
                <a:avLst/>
                <a:gdLst/>
                <a:ahLst/>
                <a:cxnLst/>
                <a:rect l="l" t="t" r="r" b="b"/>
                <a:pathLst>
                  <a:path w="2494" h="2543" extrusionOk="0">
                    <a:moveTo>
                      <a:pt x="1901" y="206"/>
                    </a:moveTo>
                    <a:cubicBezTo>
                      <a:pt x="1948" y="206"/>
                      <a:pt x="1996" y="215"/>
                      <a:pt x="2045" y="234"/>
                    </a:cubicBezTo>
                    <a:cubicBezTo>
                      <a:pt x="2389" y="444"/>
                      <a:pt x="2279" y="1105"/>
                      <a:pt x="2177" y="1434"/>
                    </a:cubicBezTo>
                    <a:cubicBezTo>
                      <a:pt x="2052" y="1867"/>
                      <a:pt x="1748" y="2350"/>
                      <a:pt x="1244" y="2350"/>
                    </a:cubicBezTo>
                    <a:cubicBezTo>
                      <a:pt x="1243" y="2350"/>
                      <a:pt x="1241" y="2350"/>
                      <a:pt x="1240" y="2350"/>
                    </a:cubicBezTo>
                    <a:lnTo>
                      <a:pt x="1242" y="2350"/>
                    </a:lnTo>
                    <a:cubicBezTo>
                      <a:pt x="490" y="2336"/>
                      <a:pt x="951" y="1161"/>
                      <a:pt x="1174" y="793"/>
                    </a:cubicBezTo>
                    <a:cubicBezTo>
                      <a:pt x="1320" y="562"/>
                      <a:pt x="1598" y="206"/>
                      <a:pt x="1901" y="206"/>
                    </a:cubicBezTo>
                    <a:close/>
                    <a:moveTo>
                      <a:pt x="1892" y="0"/>
                    </a:moveTo>
                    <a:cubicBezTo>
                      <a:pt x="983" y="0"/>
                      <a:pt x="0" y="2495"/>
                      <a:pt x="1197" y="2541"/>
                    </a:cubicBezTo>
                    <a:cubicBezTo>
                      <a:pt x="1209" y="2542"/>
                      <a:pt x="1220" y="2542"/>
                      <a:pt x="1231" y="2542"/>
                    </a:cubicBezTo>
                    <a:cubicBezTo>
                      <a:pt x="1572" y="2542"/>
                      <a:pt x="1881" y="2339"/>
                      <a:pt x="2071" y="2063"/>
                    </a:cubicBezTo>
                    <a:cubicBezTo>
                      <a:pt x="2340" y="1649"/>
                      <a:pt x="2493" y="1141"/>
                      <a:pt x="2453" y="646"/>
                    </a:cubicBezTo>
                    <a:cubicBezTo>
                      <a:pt x="2434" y="417"/>
                      <a:pt x="2348" y="109"/>
                      <a:pt x="2098" y="46"/>
                    </a:cubicBezTo>
                    <a:cubicBezTo>
                      <a:pt x="2030" y="15"/>
                      <a:pt x="1961" y="0"/>
                      <a:pt x="1892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" name="Google Shape;152;p6"/>
              <p:cNvSpPr/>
              <p:nvPr/>
            </p:nvSpPr>
            <p:spPr>
              <a:xfrm>
                <a:off x="2318400" y="3561450"/>
                <a:ext cx="33250" cy="16625"/>
              </a:xfrm>
              <a:custGeom>
                <a:avLst/>
                <a:gdLst/>
                <a:ahLst/>
                <a:cxnLst/>
                <a:rect l="l" t="t" r="r" b="b"/>
                <a:pathLst>
                  <a:path w="1330" h="665" extrusionOk="0">
                    <a:moveTo>
                      <a:pt x="1230" y="0"/>
                    </a:moveTo>
                    <a:cubicBezTo>
                      <a:pt x="1179" y="0"/>
                      <a:pt x="1124" y="47"/>
                      <a:pt x="1077" y="74"/>
                    </a:cubicBezTo>
                    <a:cubicBezTo>
                      <a:pt x="1003" y="117"/>
                      <a:pt x="927" y="158"/>
                      <a:pt x="851" y="199"/>
                    </a:cubicBezTo>
                    <a:cubicBezTo>
                      <a:pt x="667" y="298"/>
                      <a:pt x="472" y="374"/>
                      <a:pt x="270" y="430"/>
                    </a:cubicBezTo>
                    <a:cubicBezTo>
                      <a:pt x="209" y="449"/>
                      <a:pt x="146" y="456"/>
                      <a:pt x="86" y="475"/>
                    </a:cubicBezTo>
                    <a:cubicBezTo>
                      <a:pt x="1" y="515"/>
                      <a:pt x="20" y="657"/>
                      <a:pt x="116" y="664"/>
                    </a:cubicBezTo>
                    <a:cubicBezTo>
                      <a:pt x="433" y="624"/>
                      <a:pt x="734" y="489"/>
                      <a:pt x="1013" y="339"/>
                    </a:cubicBezTo>
                    <a:cubicBezTo>
                      <a:pt x="1100" y="291"/>
                      <a:pt x="1189" y="244"/>
                      <a:pt x="1271" y="186"/>
                    </a:cubicBezTo>
                    <a:cubicBezTo>
                      <a:pt x="1316" y="156"/>
                      <a:pt x="1330" y="93"/>
                      <a:pt x="1302" y="45"/>
                    </a:cubicBezTo>
                    <a:cubicBezTo>
                      <a:pt x="1280" y="12"/>
                      <a:pt x="1255" y="0"/>
                      <a:pt x="123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" name="Google Shape;153;p6"/>
              <p:cNvSpPr/>
              <p:nvPr/>
            </p:nvSpPr>
            <p:spPr>
              <a:xfrm>
                <a:off x="2309925" y="3566000"/>
                <a:ext cx="46200" cy="24750"/>
              </a:xfrm>
              <a:custGeom>
                <a:avLst/>
                <a:gdLst/>
                <a:ahLst/>
                <a:cxnLst/>
                <a:rect l="l" t="t" r="r" b="b"/>
                <a:pathLst>
                  <a:path w="1848" h="990" extrusionOk="0">
                    <a:moveTo>
                      <a:pt x="1692" y="0"/>
                    </a:moveTo>
                    <a:cubicBezTo>
                      <a:pt x="1626" y="0"/>
                      <a:pt x="1582" y="90"/>
                      <a:pt x="1534" y="133"/>
                    </a:cubicBezTo>
                    <a:cubicBezTo>
                      <a:pt x="1363" y="290"/>
                      <a:pt x="1176" y="437"/>
                      <a:pt x="964" y="535"/>
                    </a:cubicBezTo>
                    <a:cubicBezTo>
                      <a:pt x="759" y="617"/>
                      <a:pt x="547" y="682"/>
                      <a:pt x="336" y="746"/>
                    </a:cubicBezTo>
                    <a:cubicBezTo>
                      <a:pt x="234" y="784"/>
                      <a:pt x="1" y="761"/>
                      <a:pt x="55" y="933"/>
                    </a:cubicBezTo>
                    <a:cubicBezTo>
                      <a:pt x="70" y="969"/>
                      <a:pt x="106" y="989"/>
                      <a:pt x="142" y="989"/>
                    </a:cubicBezTo>
                    <a:cubicBezTo>
                      <a:pt x="152" y="989"/>
                      <a:pt x="162" y="988"/>
                      <a:pt x="171" y="985"/>
                    </a:cubicBezTo>
                    <a:cubicBezTo>
                      <a:pt x="232" y="976"/>
                      <a:pt x="293" y="964"/>
                      <a:pt x="355" y="950"/>
                    </a:cubicBezTo>
                    <a:cubicBezTo>
                      <a:pt x="597" y="882"/>
                      <a:pt x="841" y="805"/>
                      <a:pt x="1073" y="706"/>
                    </a:cubicBezTo>
                    <a:cubicBezTo>
                      <a:pt x="1288" y="599"/>
                      <a:pt x="1482" y="448"/>
                      <a:pt x="1657" y="285"/>
                    </a:cubicBezTo>
                    <a:cubicBezTo>
                      <a:pt x="1723" y="218"/>
                      <a:pt x="1847" y="107"/>
                      <a:pt x="1745" y="19"/>
                    </a:cubicBezTo>
                    <a:cubicBezTo>
                      <a:pt x="1725" y="6"/>
                      <a:pt x="1708" y="0"/>
                      <a:pt x="1692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" name="Google Shape;154;p6"/>
              <p:cNvSpPr/>
              <p:nvPr/>
            </p:nvSpPr>
            <p:spPr>
              <a:xfrm>
                <a:off x="2344475" y="3537425"/>
                <a:ext cx="36575" cy="31700"/>
              </a:xfrm>
              <a:custGeom>
                <a:avLst/>
                <a:gdLst/>
                <a:ahLst/>
                <a:cxnLst/>
                <a:rect l="l" t="t" r="r" b="b"/>
                <a:pathLst>
                  <a:path w="1463" h="1268" extrusionOk="0">
                    <a:moveTo>
                      <a:pt x="911" y="198"/>
                    </a:moveTo>
                    <a:cubicBezTo>
                      <a:pt x="1130" y="198"/>
                      <a:pt x="1267" y="484"/>
                      <a:pt x="1186" y="687"/>
                    </a:cubicBezTo>
                    <a:cubicBezTo>
                      <a:pt x="1092" y="881"/>
                      <a:pt x="875" y="978"/>
                      <a:pt x="681" y="1043"/>
                    </a:cubicBezTo>
                    <a:cubicBezTo>
                      <a:pt x="621" y="1059"/>
                      <a:pt x="560" y="1073"/>
                      <a:pt x="498" y="1074"/>
                    </a:cubicBezTo>
                    <a:cubicBezTo>
                      <a:pt x="496" y="1074"/>
                      <a:pt x="494" y="1074"/>
                      <a:pt x="493" y="1074"/>
                    </a:cubicBezTo>
                    <a:cubicBezTo>
                      <a:pt x="476" y="1074"/>
                      <a:pt x="458" y="1072"/>
                      <a:pt x="441" y="1072"/>
                    </a:cubicBezTo>
                    <a:cubicBezTo>
                      <a:pt x="424" y="1072"/>
                      <a:pt x="407" y="1074"/>
                      <a:pt x="393" y="1085"/>
                    </a:cubicBezTo>
                    <a:cubicBezTo>
                      <a:pt x="78" y="933"/>
                      <a:pt x="573" y="243"/>
                      <a:pt x="815" y="216"/>
                    </a:cubicBezTo>
                    <a:cubicBezTo>
                      <a:pt x="848" y="204"/>
                      <a:pt x="880" y="198"/>
                      <a:pt x="911" y="198"/>
                    </a:cubicBezTo>
                    <a:close/>
                    <a:moveTo>
                      <a:pt x="920" y="0"/>
                    </a:moveTo>
                    <a:cubicBezTo>
                      <a:pt x="839" y="0"/>
                      <a:pt x="757" y="19"/>
                      <a:pt x="683" y="50"/>
                    </a:cubicBezTo>
                    <a:cubicBezTo>
                      <a:pt x="485" y="130"/>
                      <a:pt x="354" y="311"/>
                      <a:pt x="241" y="485"/>
                    </a:cubicBezTo>
                    <a:cubicBezTo>
                      <a:pt x="113" y="695"/>
                      <a:pt x="1" y="1029"/>
                      <a:pt x="226" y="1214"/>
                    </a:cubicBezTo>
                    <a:cubicBezTo>
                      <a:pt x="257" y="1240"/>
                      <a:pt x="298" y="1268"/>
                      <a:pt x="340" y="1268"/>
                    </a:cubicBezTo>
                    <a:cubicBezTo>
                      <a:pt x="357" y="1268"/>
                      <a:pt x="374" y="1263"/>
                      <a:pt x="390" y="1252"/>
                    </a:cubicBezTo>
                    <a:cubicBezTo>
                      <a:pt x="401" y="1259"/>
                      <a:pt x="415" y="1263"/>
                      <a:pt x="428" y="1266"/>
                    </a:cubicBezTo>
                    <a:cubicBezTo>
                      <a:pt x="446" y="1267"/>
                      <a:pt x="463" y="1268"/>
                      <a:pt x="481" y="1268"/>
                    </a:cubicBezTo>
                    <a:cubicBezTo>
                      <a:pt x="784" y="1268"/>
                      <a:pt x="1149" y="1092"/>
                      <a:pt x="1315" y="845"/>
                    </a:cubicBezTo>
                    <a:cubicBezTo>
                      <a:pt x="1462" y="623"/>
                      <a:pt x="1402" y="306"/>
                      <a:pt x="1220" y="120"/>
                    </a:cubicBezTo>
                    <a:cubicBezTo>
                      <a:pt x="1140" y="35"/>
                      <a:pt x="1031" y="0"/>
                      <a:pt x="92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5" name="Google Shape;155;p6"/>
            <p:cNvGrpSpPr/>
            <p:nvPr/>
          </p:nvGrpSpPr>
          <p:grpSpPr>
            <a:xfrm>
              <a:off x="85358" y="4468980"/>
              <a:ext cx="570117" cy="653644"/>
              <a:chOff x="1657425" y="3322975"/>
              <a:chExt cx="247425" cy="283675"/>
            </a:xfrm>
          </p:grpSpPr>
          <p:sp>
            <p:nvSpPr>
              <p:cNvPr id="156" name="Google Shape;156;p6"/>
              <p:cNvSpPr/>
              <p:nvPr/>
            </p:nvSpPr>
            <p:spPr>
              <a:xfrm>
                <a:off x="1727075" y="3407750"/>
                <a:ext cx="152000" cy="198900"/>
              </a:xfrm>
              <a:custGeom>
                <a:avLst/>
                <a:gdLst/>
                <a:ahLst/>
                <a:cxnLst/>
                <a:rect l="l" t="t" r="r" b="b"/>
                <a:pathLst>
                  <a:path w="6080" h="7956" extrusionOk="0">
                    <a:moveTo>
                      <a:pt x="149" y="0"/>
                    </a:moveTo>
                    <a:cubicBezTo>
                      <a:pt x="103" y="60"/>
                      <a:pt x="52" y="118"/>
                      <a:pt x="1" y="172"/>
                    </a:cubicBezTo>
                    <a:cubicBezTo>
                      <a:pt x="233" y="232"/>
                      <a:pt x="454" y="332"/>
                      <a:pt x="673" y="432"/>
                    </a:cubicBezTo>
                    <a:cubicBezTo>
                      <a:pt x="1059" y="608"/>
                      <a:pt x="1432" y="817"/>
                      <a:pt x="1766" y="1081"/>
                    </a:cubicBezTo>
                    <a:cubicBezTo>
                      <a:pt x="2185" y="1420"/>
                      <a:pt x="2598" y="1768"/>
                      <a:pt x="2989" y="2137"/>
                    </a:cubicBezTo>
                    <a:cubicBezTo>
                      <a:pt x="3501" y="2677"/>
                      <a:pt x="3975" y="3255"/>
                      <a:pt x="4402" y="3864"/>
                    </a:cubicBezTo>
                    <a:cubicBezTo>
                      <a:pt x="4636" y="4244"/>
                      <a:pt x="4860" y="4630"/>
                      <a:pt x="5050" y="5034"/>
                    </a:cubicBezTo>
                    <a:cubicBezTo>
                      <a:pt x="5195" y="5359"/>
                      <a:pt x="5316" y="5692"/>
                      <a:pt x="5429" y="6027"/>
                    </a:cubicBezTo>
                    <a:cubicBezTo>
                      <a:pt x="5644" y="6654"/>
                      <a:pt x="5767" y="7300"/>
                      <a:pt x="5869" y="7956"/>
                    </a:cubicBezTo>
                    <a:cubicBezTo>
                      <a:pt x="5939" y="7956"/>
                      <a:pt x="6010" y="7955"/>
                      <a:pt x="6080" y="7955"/>
                    </a:cubicBezTo>
                    <a:cubicBezTo>
                      <a:pt x="6012" y="7510"/>
                      <a:pt x="5932" y="7068"/>
                      <a:pt x="5814" y="6634"/>
                    </a:cubicBezTo>
                    <a:cubicBezTo>
                      <a:pt x="5635" y="6008"/>
                      <a:pt x="5425" y="5385"/>
                      <a:pt x="5159" y="4791"/>
                    </a:cubicBezTo>
                    <a:cubicBezTo>
                      <a:pt x="4966" y="4399"/>
                      <a:pt x="4752" y="4016"/>
                      <a:pt x="4505" y="3655"/>
                    </a:cubicBezTo>
                    <a:cubicBezTo>
                      <a:pt x="4346" y="3424"/>
                      <a:pt x="4159" y="3214"/>
                      <a:pt x="3982" y="2997"/>
                    </a:cubicBezTo>
                    <a:cubicBezTo>
                      <a:pt x="3731" y="2692"/>
                      <a:pt x="3459" y="2367"/>
                      <a:pt x="3177" y="2077"/>
                    </a:cubicBezTo>
                    <a:cubicBezTo>
                      <a:pt x="2887" y="1777"/>
                      <a:pt x="2566" y="1508"/>
                      <a:pt x="2253" y="1233"/>
                    </a:cubicBezTo>
                    <a:cubicBezTo>
                      <a:pt x="1920" y="933"/>
                      <a:pt x="1557" y="667"/>
                      <a:pt x="1162" y="452"/>
                    </a:cubicBezTo>
                    <a:cubicBezTo>
                      <a:pt x="1056" y="399"/>
                      <a:pt x="545" y="127"/>
                      <a:pt x="14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7" name="Google Shape;157;p6"/>
              <p:cNvSpPr/>
              <p:nvPr/>
            </p:nvSpPr>
            <p:spPr>
              <a:xfrm>
                <a:off x="1737425" y="3392850"/>
                <a:ext cx="161950" cy="213775"/>
              </a:xfrm>
              <a:custGeom>
                <a:avLst/>
                <a:gdLst/>
                <a:ahLst/>
                <a:cxnLst/>
                <a:rect l="l" t="t" r="r" b="b"/>
                <a:pathLst>
                  <a:path w="6478" h="8551" extrusionOk="0">
                    <a:moveTo>
                      <a:pt x="86" y="0"/>
                    </a:moveTo>
                    <a:cubicBezTo>
                      <a:pt x="63" y="59"/>
                      <a:pt x="34" y="122"/>
                      <a:pt x="0" y="187"/>
                    </a:cubicBezTo>
                    <a:cubicBezTo>
                      <a:pt x="108" y="212"/>
                      <a:pt x="214" y="247"/>
                      <a:pt x="319" y="279"/>
                    </a:cubicBezTo>
                    <a:cubicBezTo>
                      <a:pt x="818" y="429"/>
                      <a:pt x="1278" y="671"/>
                      <a:pt x="1720" y="945"/>
                    </a:cubicBezTo>
                    <a:cubicBezTo>
                      <a:pt x="2421" y="1351"/>
                      <a:pt x="3005" y="1916"/>
                      <a:pt x="3574" y="2486"/>
                    </a:cubicBezTo>
                    <a:cubicBezTo>
                      <a:pt x="4043" y="2929"/>
                      <a:pt x="4436" y="3440"/>
                      <a:pt x="4779" y="3984"/>
                    </a:cubicBezTo>
                    <a:cubicBezTo>
                      <a:pt x="5104" y="4520"/>
                      <a:pt x="5410" y="5073"/>
                      <a:pt x="5645" y="5655"/>
                    </a:cubicBezTo>
                    <a:cubicBezTo>
                      <a:pt x="5809" y="6130"/>
                      <a:pt x="5969" y="6608"/>
                      <a:pt x="6073" y="7101"/>
                    </a:cubicBezTo>
                    <a:cubicBezTo>
                      <a:pt x="6156" y="7581"/>
                      <a:pt x="6231" y="8064"/>
                      <a:pt x="6273" y="8550"/>
                    </a:cubicBezTo>
                    <a:cubicBezTo>
                      <a:pt x="6341" y="8550"/>
                      <a:pt x="6408" y="8550"/>
                      <a:pt x="6476" y="8551"/>
                    </a:cubicBezTo>
                    <a:lnTo>
                      <a:pt x="6477" y="8551"/>
                    </a:lnTo>
                    <a:cubicBezTo>
                      <a:pt x="6432" y="7952"/>
                      <a:pt x="6348" y="7355"/>
                      <a:pt x="6203" y="6774"/>
                    </a:cubicBezTo>
                    <a:cubicBezTo>
                      <a:pt x="6057" y="6285"/>
                      <a:pt x="5911" y="5792"/>
                      <a:pt x="5718" y="5319"/>
                    </a:cubicBezTo>
                    <a:cubicBezTo>
                      <a:pt x="5334" y="4467"/>
                      <a:pt x="4874" y="3640"/>
                      <a:pt x="4258" y="2934"/>
                    </a:cubicBezTo>
                    <a:cubicBezTo>
                      <a:pt x="3881" y="2509"/>
                      <a:pt x="3460" y="2128"/>
                      <a:pt x="3056" y="1731"/>
                    </a:cubicBezTo>
                    <a:cubicBezTo>
                      <a:pt x="2588" y="1274"/>
                      <a:pt x="2054" y="896"/>
                      <a:pt x="1485" y="578"/>
                    </a:cubicBezTo>
                    <a:cubicBezTo>
                      <a:pt x="1070" y="333"/>
                      <a:pt x="623" y="149"/>
                      <a:pt x="161" y="19"/>
                    </a:cubicBezTo>
                    <a:cubicBezTo>
                      <a:pt x="141" y="15"/>
                      <a:pt x="116" y="8"/>
                      <a:pt x="86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8" name="Google Shape;158;p6"/>
              <p:cNvSpPr/>
              <p:nvPr/>
            </p:nvSpPr>
            <p:spPr>
              <a:xfrm>
                <a:off x="1855625" y="3424400"/>
                <a:ext cx="49225" cy="86100"/>
              </a:xfrm>
              <a:custGeom>
                <a:avLst/>
                <a:gdLst/>
                <a:ahLst/>
                <a:cxnLst/>
                <a:rect l="l" t="t" r="r" b="b"/>
                <a:pathLst>
                  <a:path w="1969" h="3444" extrusionOk="0">
                    <a:moveTo>
                      <a:pt x="1159" y="1"/>
                    </a:moveTo>
                    <a:cubicBezTo>
                      <a:pt x="1072" y="1"/>
                      <a:pt x="985" y="20"/>
                      <a:pt x="903" y="61"/>
                    </a:cubicBezTo>
                    <a:cubicBezTo>
                      <a:pt x="553" y="222"/>
                      <a:pt x="376" y="589"/>
                      <a:pt x="237" y="928"/>
                    </a:cubicBezTo>
                    <a:cubicBezTo>
                      <a:pt x="63" y="1355"/>
                      <a:pt x="1" y="1819"/>
                      <a:pt x="28" y="2278"/>
                    </a:cubicBezTo>
                    <a:cubicBezTo>
                      <a:pt x="32" y="2348"/>
                      <a:pt x="33" y="2420"/>
                      <a:pt x="41" y="2490"/>
                    </a:cubicBezTo>
                    <a:cubicBezTo>
                      <a:pt x="47" y="2537"/>
                      <a:pt x="50" y="2600"/>
                      <a:pt x="98" y="2626"/>
                    </a:cubicBezTo>
                    <a:cubicBezTo>
                      <a:pt x="114" y="2636"/>
                      <a:pt x="131" y="2641"/>
                      <a:pt x="147" y="2641"/>
                    </a:cubicBezTo>
                    <a:cubicBezTo>
                      <a:pt x="213" y="2641"/>
                      <a:pt x="264" y="2565"/>
                      <a:pt x="234" y="2498"/>
                    </a:cubicBezTo>
                    <a:cubicBezTo>
                      <a:pt x="222" y="2377"/>
                      <a:pt x="220" y="2255"/>
                      <a:pt x="217" y="2134"/>
                    </a:cubicBezTo>
                    <a:cubicBezTo>
                      <a:pt x="195" y="1591"/>
                      <a:pt x="345" y="1050"/>
                      <a:pt x="619" y="582"/>
                    </a:cubicBezTo>
                    <a:cubicBezTo>
                      <a:pt x="752" y="366"/>
                      <a:pt x="955" y="202"/>
                      <a:pt x="1169" y="202"/>
                    </a:cubicBezTo>
                    <a:cubicBezTo>
                      <a:pt x="1286" y="202"/>
                      <a:pt x="1406" y="251"/>
                      <a:pt x="1519" y="367"/>
                    </a:cubicBezTo>
                    <a:cubicBezTo>
                      <a:pt x="1701" y="635"/>
                      <a:pt x="1741" y="978"/>
                      <a:pt x="1738" y="1296"/>
                    </a:cubicBezTo>
                    <a:cubicBezTo>
                      <a:pt x="1730" y="1645"/>
                      <a:pt x="1598" y="1970"/>
                      <a:pt x="1387" y="2247"/>
                    </a:cubicBezTo>
                    <a:cubicBezTo>
                      <a:pt x="1199" y="2488"/>
                      <a:pt x="1004" y="2737"/>
                      <a:pt x="781" y="2952"/>
                    </a:cubicBezTo>
                    <a:cubicBezTo>
                      <a:pt x="699" y="3038"/>
                      <a:pt x="619" y="3125"/>
                      <a:pt x="532" y="3207"/>
                    </a:cubicBezTo>
                    <a:cubicBezTo>
                      <a:pt x="500" y="3242"/>
                      <a:pt x="450" y="3260"/>
                      <a:pt x="439" y="3310"/>
                    </a:cubicBezTo>
                    <a:cubicBezTo>
                      <a:pt x="424" y="3364"/>
                      <a:pt x="454" y="3425"/>
                      <a:pt x="508" y="3441"/>
                    </a:cubicBezTo>
                    <a:lnTo>
                      <a:pt x="508" y="3440"/>
                    </a:lnTo>
                    <a:cubicBezTo>
                      <a:pt x="517" y="3443"/>
                      <a:pt x="525" y="3444"/>
                      <a:pt x="534" y="3444"/>
                    </a:cubicBezTo>
                    <a:cubicBezTo>
                      <a:pt x="581" y="3444"/>
                      <a:pt x="622" y="3404"/>
                      <a:pt x="657" y="3373"/>
                    </a:cubicBezTo>
                    <a:cubicBezTo>
                      <a:pt x="778" y="3260"/>
                      <a:pt x="886" y="3137"/>
                      <a:pt x="1000" y="3018"/>
                    </a:cubicBezTo>
                    <a:cubicBezTo>
                      <a:pt x="1160" y="2853"/>
                      <a:pt x="1295" y="2665"/>
                      <a:pt x="1439" y="2485"/>
                    </a:cubicBezTo>
                    <a:cubicBezTo>
                      <a:pt x="1619" y="2250"/>
                      <a:pt x="1785" y="1990"/>
                      <a:pt x="1855" y="1698"/>
                    </a:cubicBezTo>
                    <a:cubicBezTo>
                      <a:pt x="1968" y="1264"/>
                      <a:pt x="1934" y="322"/>
                      <a:pt x="1481" y="94"/>
                    </a:cubicBezTo>
                    <a:cubicBezTo>
                      <a:pt x="1382" y="33"/>
                      <a:pt x="1271" y="1"/>
                      <a:pt x="115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9" name="Google Shape;159;p6"/>
              <p:cNvSpPr/>
              <p:nvPr/>
            </p:nvSpPr>
            <p:spPr>
              <a:xfrm>
                <a:off x="1861400" y="3430900"/>
                <a:ext cx="33900" cy="69825"/>
              </a:xfrm>
              <a:custGeom>
                <a:avLst/>
                <a:gdLst/>
                <a:ahLst/>
                <a:cxnLst/>
                <a:rect l="l" t="t" r="r" b="b"/>
                <a:pathLst>
                  <a:path w="1356" h="2793" extrusionOk="0">
                    <a:moveTo>
                      <a:pt x="1337" y="135"/>
                    </a:moveTo>
                    <a:lnTo>
                      <a:pt x="1337" y="135"/>
                    </a:lnTo>
                    <a:cubicBezTo>
                      <a:pt x="1337" y="135"/>
                      <a:pt x="1336" y="135"/>
                      <a:pt x="1336" y="135"/>
                    </a:cubicBezTo>
                    <a:cubicBezTo>
                      <a:pt x="1336" y="135"/>
                      <a:pt x="1336" y="135"/>
                      <a:pt x="1336" y="135"/>
                    </a:cubicBezTo>
                    <a:lnTo>
                      <a:pt x="1336" y="135"/>
                    </a:lnTo>
                    <a:cubicBezTo>
                      <a:pt x="1336" y="135"/>
                      <a:pt x="1336" y="135"/>
                      <a:pt x="1336" y="136"/>
                    </a:cubicBezTo>
                    <a:cubicBezTo>
                      <a:pt x="1336" y="136"/>
                      <a:pt x="1336" y="135"/>
                      <a:pt x="1337" y="135"/>
                    </a:cubicBezTo>
                    <a:close/>
                    <a:moveTo>
                      <a:pt x="1251" y="1"/>
                    </a:moveTo>
                    <a:cubicBezTo>
                      <a:pt x="1216" y="1"/>
                      <a:pt x="1181" y="21"/>
                      <a:pt x="1166" y="54"/>
                    </a:cubicBezTo>
                    <a:cubicBezTo>
                      <a:pt x="1166" y="55"/>
                      <a:pt x="1166" y="56"/>
                      <a:pt x="1164" y="57"/>
                    </a:cubicBezTo>
                    <a:cubicBezTo>
                      <a:pt x="1156" y="76"/>
                      <a:pt x="1148" y="95"/>
                      <a:pt x="1139" y="114"/>
                    </a:cubicBezTo>
                    <a:cubicBezTo>
                      <a:pt x="1095" y="214"/>
                      <a:pt x="1050" y="314"/>
                      <a:pt x="1007" y="416"/>
                    </a:cubicBezTo>
                    <a:cubicBezTo>
                      <a:pt x="899" y="657"/>
                      <a:pt x="791" y="899"/>
                      <a:pt x="684" y="1140"/>
                    </a:cubicBezTo>
                    <a:cubicBezTo>
                      <a:pt x="572" y="1391"/>
                      <a:pt x="461" y="1642"/>
                      <a:pt x="349" y="1894"/>
                    </a:cubicBezTo>
                    <a:cubicBezTo>
                      <a:pt x="241" y="2139"/>
                      <a:pt x="132" y="2382"/>
                      <a:pt x="27" y="2629"/>
                    </a:cubicBezTo>
                    <a:cubicBezTo>
                      <a:pt x="22" y="2640"/>
                      <a:pt x="14" y="2657"/>
                      <a:pt x="11" y="2673"/>
                    </a:cubicBezTo>
                    <a:cubicBezTo>
                      <a:pt x="0" y="2719"/>
                      <a:pt x="23" y="2770"/>
                      <a:pt x="69" y="2787"/>
                    </a:cubicBezTo>
                    <a:cubicBezTo>
                      <a:pt x="80" y="2791"/>
                      <a:pt x="90" y="2793"/>
                      <a:pt x="101" y="2793"/>
                    </a:cubicBezTo>
                    <a:cubicBezTo>
                      <a:pt x="132" y="2793"/>
                      <a:pt x="159" y="2776"/>
                      <a:pt x="179" y="2750"/>
                    </a:cubicBezTo>
                    <a:cubicBezTo>
                      <a:pt x="188" y="2738"/>
                      <a:pt x="194" y="2721"/>
                      <a:pt x="200" y="2707"/>
                    </a:cubicBezTo>
                    <a:cubicBezTo>
                      <a:pt x="216" y="2673"/>
                      <a:pt x="232" y="2637"/>
                      <a:pt x="248" y="2601"/>
                    </a:cubicBezTo>
                    <a:cubicBezTo>
                      <a:pt x="276" y="2538"/>
                      <a:pt x="305" y="2476"/>
                      <a:pt x="332" y="2412"/>
                    </a:cubicBezTo>
                    <a:cubicBezTo>
                      <a:pt x="390" y="2282"/>
                      <a:pt x="449" y="2152"/>
                      <a:pt x="506" y="2020"/>
                    </a:cubicBezTo>
                    <a:cubicBezTo>
                      <a:pt x="619" y="1763"/>
                      <a:pt x="733" y="1506"/>
                      <a:pt x="846" y="1249"/>
                    </a:cubicBezTo>
                    <a:cubicBezTo>
                      <a:pt x="955" y="1001"/>
                      <a:pt x="1063" y="755"/>
                      <a:pt x="1173" y="507"/>
                    </a:cubicBezTo>
                    <a:cubicBezTo>
                      <a:pt x="1217" y="403"/>
                      <a:pt x="1264" y="299"/>
                      <a:pt x="1310" y="196"/>
                    </a:cubicBezTo>
                    <a:cubicBezTo>
                      <a:pt x="1317" y="179"/>
                      <a:pt x="1324" y="162"/>
                      <a:pt x="1332" y="146"/>
                    </a:cubicBezTo>
                    <a:cubicBezTo>
                      <a:pt x="1333" y="144"/>
                      <a:pt x="1334" y="143"/>
                      <a:pt x="1335" y="140"/>
                    </a:cubicBezTo>
                    <a:cubicBezTo>
                      <a:pt x="1335" y="139"/>
                      <a:pt x="1335" y="139"/>
                      <a:pt x="1335" y="139"/>
                    </a:cubicBezTo>
                    <a:cubicBezTo>
                      <a:pt x="1335" y="138"/>
                      <a:pt x="1335" y="138"/>
                      <a:pt x="1336" y="137"/>
                    </a:cubicBezTo>
                    <a:cubicBezTo>
                      <a:pt x="1336" y="136"/>
                      <a:pt x="1336" y="136"/>
                      <a:pt x="1336" y="135"/>
                    </a:cubicBezTo>
                    <a:cubicBezTo>
                      <a:pt x="1336" y="135"/>
                      <a:pt x="1336" y="135"/>
                      <a:pt x="1336" y="135"/>
                    </a:cubicBezTo>
                    <a:lnTo>
                      <a:pt x="1336" y="135"/>
                    </a:lnTo>
                    <a:cubicBezTo>
                      <a:pt x="1336" y="135"/>
                      <a:pt x="1336" y="135"/>
                      <a:pt x="1337" y="135"/>
                    </a:cubicBezTo>
                    <a:cubicBezTo>
                      <a:pt x="1356" y="85"/>
                      <a:pt x="1330" y="25"/>
                      <a:pt x="1282" y="7"/>
                    </a:cubicBezTo>
                    <a:cubicBezTo>
                      <a:pt x="1272" y="3"/>
                      <a:pt x="1261" y="1"/>
                      <a:pt x="125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0" name="Google Shape;160;p6"/>
              <p:cNvSpPr/>
              <p:nvPr/>
            </p:nvSpPr>
            <p:spPr>
              <a:xfrm>
                <a:off x="1701125" y="3368075"/>
                <a:ext cx="46600" cy="57100"/>
              </a:xfrm>
              <a:custGeom>
                <a:avLst/>
                <a:gdLst/>
                <a:ahLst/>
                <a:cxnLst/>
                <a:rect l="l" t="t" r="r" b="b"/>
                <a:pathLst>
                  <a:path w="1864" h="2284" extrusionOk="0">
                    <a:moveTo>
                      <a:pt x="1290" y="200"/>
                    </a:moveTo>
                    <a:cubicBezTo>
                      <a:pt x="1419" y="200"/>
                      <a:pt x="1553" y="247"/>
                      <a:pt x="1593" y="381"/>
                    </a:cubicBezTo>
                    <a:cubicBezTo>
                      <a:pt x="1629" y="559"/>
                      <a:pt x="1611" y="746"/>
                      <a:pt x="1563" y="918"/>
                    </a:cubicBezTo>
                    <a:cubicBezTo>
                      <a:pt x="1429" y="1331"/>
                      <a:pt x="959" y="2010"/>
                      <a:pt x="507" y="2087"/>
                    </a:cubicBezTo>
                    <a:lnTo>
                      <a:pt x="507" y="2086"/>
                    </a:lnTo>
                    <a:cubicBezTo>
                      <a:pt x="273" y="2076"/>
                      <a:pt x="216" y="1799"/>
                      <a:pt x="231" y="1608"/>
                    </a:cubicBezTo>
                    <a:cubicBezTo>
                      <a:pt x="244" y="1419"/>
                      <a:pt x="337" y="1246"/>
                      <a:pt x="413" y="1076"/>
                    </a:cubicBezTo>
                    <a:cubicBezTo>
                      <a:pt x="589" y="728"/>
                      <a:pt x="830" y="387"/>
                      <a:pt x="1187" y="210"/>
                    </a:cubicBezTo>
                    <a:cubicBezTo>
                      <a:pt x="1220" y="203"/>
                      <a:pt x="1255" y="200"/>
                      <a:pt x="1290" y="200"/>
                    </a:cubicBezTo>
                    <a:close/>
                    <a:moveTo>
                      <a:pt x="1213" y="0"/>
                    </a:moveTo>
                    <a:cubicBezTo>
                      <a:pt x="1101" y="0"/>
                      <a:pt x="979" y="98"/>
                      <a:pt x="892" y="155"/>
                    </a:cubicBezTo>
                    <a:cubicBezTo>
                      <a:pt x="624" y="355"/>
                      <a:pt x="422" y="630"/>
                      <a:pt x="271" y="927"/>
                    </a:cubicBezTo>
                    <a:cubicBezTo>
                      <a:pt x="183" y="1109"/>
                      <a:pt x="91" y="1293"/>
                      <a:pt x="52" y="1493"/>
                    </a:cubicBezTo>
                    <a:cubicBezTo>
                      <a:pt x="0" y="1790"/>
                      <a:pt x="82" y="2181"/>
                      <a:pt x="409" y="2275"/>
                    </a:cubicBezTo>
                    <a:cubicBezTo>
                      <a:pt x="437" y="2281"/>
                      <a:pt x="465" y="2283"/>
                      <a:pt x="494" y="2283"/>
                    </a:cubicBezTo>
                    <a:cubicBezTo>
                      <a:pt x="1004" y="2283"/>
                      <a:pt x="1570" y="1452"/>
                      <a:pt x="1708" y="1034"/>
                    </a:cubicBezTo>
                    <a:cubicBezTo>
                      <a:pt x="1846" y="610"/>
                      <a:pt x="1864" y="9"/>
                      <a:pt x="1275" y="9"/>
                    </a:cubicBezTo>
                    <a:cubicBezTo>
                      <a:pt x="1272" y="9"/>
                      <a:pt x="1270" y="9"/>
                      <a:pt x="1268" y="9"/>
                    </a:cubicBezTo>
                    <a:cubicBezTo>
                      <a:pt x="1250" y="3"/>
                      <a:pt x="1232" y="0"/>
                      <a:pt x="121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1" name="Google Shape;161;p6"/>
              <p:cNvSpPr/>
              <p:nvPr/>
            </p:nvSpPr>
            <p:spPr>
              <a:xfrm>
                <a:off x="1678950" y="3419050"/>
                <a:ext cx="42775" cy="55775"/>
              </a:xfrm>
              <a:custGeom>
                <a:avLst/>
                <a:gdLst/>
                <a:ahLst/>
                <a:cxnLst/>
                <a:rect l="l" t="t" r="r" b="b"/>
                <a:pathLst>
                  <a:path w="1711" h="2231" extrusionOk="0">
                    <a:moveTo>
                      <a:pt x="1106" y="0"/>
                    </a:moveTo>
                    <a:cubicBezTo>
                      <a:pt x="957" y="0"/>
                      <a:pt x="823" y="109"/>
                      <a:pt x="704" y="189"/>
                    </a:cubicBezTo>
                    <a:cubicBezTo>
                      <a:pt x="330" y="456"/>
                      <a:pt x="58" y="885"/>
                      <a:pt x="37" y="1350"/>
                    </a:cubicBezTo>
                    <a:cubicBezTo>
                      <a:pt x="1" y="1694"/>
                      <a:pt x="167" y="2083"/>
                      <a:pt x="515" y="2196"/>
                    </a:cubicBezTo>
                    <a:lnTo>
                      <a:pt x="516" y="2196"/>
                    </a:lnTo>
                    <a:cubicBezTo>
                      <a:pt x="587" y="2220"/>
                      <a:pt x="654" y="2231"/>
                      <a:pt x="719" y="2231"/>
                    </a:cubicBezTo>
                    <a:cubicBezTo>
                      <a:pt x="1064" y="2231"/>
                      <a:pt x="1315" y="1914"/>
                      <a:pt x="1432" y="1587"/>
                    </a:cubicBezTo>
                    <a:cubicBezTo>
                      <a:pt x="1543" y="1307"/>
                      <a:pt x="1663" y="1027"/>
                      <a:pt x="1688" y="724"/>
                    </a:cubicBezTo>
                    <a:cubicBezTo>
                      <a:pt x="1707" y="539"/>
                      <a:pt x="1710" y="351"/>
                      <a:pt x="1673" y="168"/>
                    </a:cubicBezTo>
                    <a:cubicBezTo>
                      <a:pt x="1669" y="124"/>
                      <a:pt x="1629" y="89"/>
                      <a:pt x="1585" y="89"/>
                    </a:cubicBezTo>
                    <a:cubicBezTo>
                      <a:pt x="1582" y="89"/>
                      <a:pt x="1578" y="89"/>
                      <a:pt x="1575" y="90"/>
                    </a:cubicBezTo>
                    <a:cubicBezTo>
                      <a:pt x="1505" y="101"/>
                      <a:pt x="1490" y="181"/>
                      <a:pt x="1511" y="238"/>
                    </a:cubicBezTo>
                    <a:cubicBezTo>
                      <a:pt x="1592" y="724"/>
                      <a:pt x="1411" y="1194"/>
                      <a:pt x="1212" y="1627"/>
                    </a:cubicBezTo>
                    <a:cubicBezTo>
                      <a:pt x="1117" y="1850"/>
                      <a:pt x="925" y="2030"/>
                      <a:pt x="708" y="2030"/>
                    </a:cubicBezTo>
                    <a:cubicBezTo>
                      <a:pt x="623" y="2030"/>
                      <a:pt x="535" y="2003"/>
                      <a:pt x="448" y="1941"/>
                    </a:cubicBezTo>
                    <a:cubicBezTo>
                      <a:pt x="43" y="1614"/>
                      <a:pt x="248" y="965"/>
                      <a:pt x="530" y="619"/>
                    </a:cubicBezTo>
                    <a:cubicBezTo>
                      <a:pt x="652" y="483"/>
                      <a:pt x="943" y="203"/>
                      <a:pt x="1130" y="203"/>
                    </a:cubicBezTo>
                    <a:cubicBezTo>
                      <a:pt x="1131" y="203"/>
                      <a:pt x="1133" y="203"/>
                      <a:pt x="1134" y="203"/>
                    </a:cubicBezTo>
                    <a:cubicBezTo>
                      <a:pt x="1134" y="203"/>
                      <a:pt x="1135" y="203"/>
                      <a:pt x="1136" y="203"/>
                    </a:cubicBezTo>
                    <a:cubicBezTo>
                      <a:pt x="1173" y="203"/>
                      <a:pt x="1207" y="177"/>
                      <a:pt x="1220" y="143"/>
                    </a:cubicBezTo>
                    <a:cubicBezTo>
                      <a:pt x="1244" y="85"/>
                      <a:pt x="1209" y="15"/>
                      <a:pt x="1148" y="3"/>
                    </a:cubicBezTo>
                    <a:cubicBezTo>
                      <a:pt x="1134" y="1"/>
                      <a:pt x="1120" y="0"/>
                      <a:pt x="1106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2" name="Google Shape;162;p6"/>
              <p:cNvSpPr/>
              <p:nvPr/>
            </p:nvSpPr>
            <p:spPr>
              <a:xfrm>
                <a:off x="1717300" y="3410000"/>
                <a:ext cx="40800" cy="49425"/>
              </a:xfrm>
              <a:custGeom>
                <a:avLst/>
                <a:gdLst/>
                <a:ahLst/>
                <a:cxnLst/>
                <a:rect l="l" t="t" r="r" b="b"/>
                <a:pathLst>
                  <a:path w="1632" h="1977" extrusionOk="0">
                    <a:moveTo>
                      <a:pt x="642" y="1"/>
                    </a:moveTo>
                    <a:cubicBezTo>
                      <a:pt x="606" y="1"/>
                      <a:pt x="572" y="26"/>
                      <a:pt x="559" y="60"/>
                    </a:cubicBezTo>
                    <a:cubicBezTo>
                      <a:pt x="516" y="177"/>
                      <a:pt x="669" y="206"/>
                      <a:pt x="737" y="265"/>
                    </a:cubicBezTo>
                    <a:cubicBezTo>
                      <a:pt x="934" y="416"/>
                      <a:pt x="1082" y="622"/>
                      <a:pt x="1205" y="836"/>
                    </a:cubicBezTo>
                    <a:cubicBezTo>
                      <a:pt x="1339" y="1043"/>
                      <a:pt x="1397" y="1299"/>
                      <a:pt x="1351" y="1542"/>
                    </a:cubicBezTo>
                    <a:cubicBezTo>
                      <a:pt x="1319" y="1711"/>
                      <a:pt x="1207" y="1774"/>
                      <a:pt x="1072" y="1774"/>
                    </a:cubicBezTo>
                    <a:cubicBezTo>
                      <a:pt x="865" y="1774"/>
                      <a:pt x="604" y="1626"/>
                      <a:pt x="499" y="1487"/>
                    </a:cubicBezTo>
                    <a:cubicBezTo>
                      <a:pt x="305" y="1228"/>
                      <a:pt x="176" y="893"/>
                      <a:pt x="208" y="566"/>
                    </a:cubicBezTo>
                    <a:cubicBezTo>
                      <a:pt x="227" y="494"/>
                      <a:pt x="172" y="440"/>
                      <a:pt x="115" y="440"/>
                    </a:cubicBezTo>
                    <a:cubicBezTo>
                      <a:pt x="86" y="440"/>
                      <a:pt x="57" y="455"/>
                      <a:pt x="37" y="489"/>
                    </a:cubicBezTo>
                    <a:cubicBezTo>
                      <a:pt x="17" y="527"/>
                      <a:pt x="15" y="573"/>
                      <a:pt x="14" y="614"/>
                    </a:cubicBezTo>
                    <a:cubicBezTo>
                      <a:pt x="1" y="1135"/>
                      <a:pt x="277" y="1758"/>
                      <a:pt x="803" y="1927"/>
                    </a:cubicBezTo>
                    <a:cubicBezTo>
                      <a:pt x="905" y="1961"/>
                      <a:pt x="995" y="1977"/>
                      <a:pt x="1075" y="1977"/>
                    </a:cubicBezTo>
                    <a:cubicBezTo>
                      <a:pt x="1508" y="1977"/>
                      <a:pt x="1632" y="1523"/>
                      <a:pt x="1513" y="1062"/>
                    </a:cubicBezTo>
                    <a:cubicBezTo>
                      <a:pt x="1389" y="667"/>
                      <a:pt x="1049" y="197"/>
                      <a:pt x="676" y="9"/>
                    </a:cubicBezTo>
                    <a:cubicBezTo>
                      <a:pt x="665" y="3"/>
                      <a:pt x="653" y="1"/>
                      <a:pt x="64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" name="Google Shape;163;p6"/>
              <p:cNvSpPr/>
              <p:nvPr/>
            </p:nvSpPr>
            <p:spPr>
              <a:xfrm>
                <a:off x="1739350" y="3361050"/>
                <a:ext cx="51875" cy="38575"/>
              </a:xfrm>
              <a:custGeom>
                <a:avLst/>
                <a:gdLst/>
                <a:ahLst/>
                <a:cxnLst/>
                <a:rect l="l" t="t" r="r" b="b"/>
                <a:pathLst>
                  <a:path w="2075" h="1543" extrusionOk="0">
                    <a:moveTo>
                      <a:pt x="1148" y="1"/>
                    </a:moveTo>
                    <a:cubicBezTo>
                      <a:pt x="1045" y="1"/>
                      <a:pt x="943" y="17"/>
                      <a:pt x="849" y="50"/>
                    </a:cubicBezTo>
                    <a:cubicBezTo>
                      <a:pt x="587" y="133"/>
                      <a:pt x="323" y="225"/>
                      <a:pt x="117" y="412"/>
                    </a:cubicBezTo>
                    <a:cubicBezTo>
                      <a:pt x="34" y="465"/>
                      <a:pt x="80" y="588"/>
                      <a:pt x="159" y="588"/>
                    </a:cubicBezTo>
                    <a:cubicBezTo>
                      <a:pt x="174" y="588"/>
                      <a:pt x="190" y="584"/>
                      <a:pt x="206" y="575"/>
                    </a:cubicBezTo>
                    <a:cubicBezTo>
                      <a:pt x="326" y="484"/>
                      <a:pt x="446" y="389"/>
                      <a:pt x="593" y="346"/>
                    </a:cubicBezTo>
                    <a:cubicBezTo>
                      <a:pt x="778" y="278"/>
                      <a:pt x="967" y="200"/>
                      <a:pt x="1166" y="200"/>
                    </a:cubicBezTo>
                    <a:cubicBezTo>
                      <a:pt x="1185" y="200"/>
                      <a:pt x="1204" y="201"/>
                      <a:pt x="1224" y="202"/>
                    </a:cubicBezTo>
                    <a:cubicBezTo>
                      <a:pt x="1548" y="221"/>
                      <a:pt x="1892" y="501"/>
                      <a:pt x="1776" y="851"/>
                    </a:cubicBezTo>
                    <a:cubicBezTo>
                      <a:pt x="1695" y="1060"/>
                      <a:pt x="1476" y="1178"/>
                      <a:pt x="1280" y="1258"/>
                    </a:cubicBezTo>
                    <a:cubicBezTo>
                      <a:pt x="1136" y="1315"/>
                      <a:pt x="987" y="1336"/>
                      <a:pt x="837" y="1336"/>
                    </a:cubicBezTo>
                    <a:cubicBezTo>
                      <a:pt x="599" y="1336"/>
                      <a:pt x="358" y="1285"/>
                      <a:pt x="126" y="1244"/>
                    </a:cubicBezTo>
                    <a:cubicBezTo>
                      <a:pt x="125" y="1244"/>
                      <a:pt x="124" y="1244"/>
                      <a:pt x="123" y="1244"/>
                    </a:cubicBezTo>
                    <a:cubicBezTo>
                      <a:pt x="18" y="1244"/>
                      <a:pt x="0" y="1413"/>
                      <a:pt x="102" y="1439"/>
                    </a:cubicBezTo>
                    <a:cubicBezTo>
                      <a:pt x="293" y="1487"/>
                      <a:pt x="489" y="1519"/>
                      <a:pt x="686" y="1534"/>
                    </a:cubicBezTo>
                    <a:cubicBezTo>
                      <a:pt x="734" y="1540"/>
                      <a:pt x="784" y="1543"/>
                      <a:pt x="835" y="1543"/>
                    </a:cubicBezTo>
                    <a:cubicBezTo>
                      <a:pt x="1373" y="1543"/>
                      <a:pt x="2074" y="1209"/>
                      <a:pt x="1976" y="602"/>
                    </a:cubicBezTo>
                    <a:cubicBezTo>
                      <a:pt x="1909" y="215"/>
                      <a:pt x="1523" y="1"/>
                      <a:pt x="114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4" name="Google Shape;164;p6"/>
              <p:cNvSpPr/>
              <p:nvPr/>
            </p:nvSpPr>
            <p:spPr>
              <a:xfrm>
                <a:off x="1724800" y="3322975"/>
                <a:ext cx="45025" cy="51200"/>
              </a:xfrm>
              <a:custGeom>
                <a:avLst/>
                <a:gdLst/>
                <a:ahLst/>
                <a:cxnLst/>
                <a:rect l="l" t="t" r="r" b="b"/>
                <a:pathLst>
                  <a:path w="1801" h="2048" extrusionOk="0">
                    <a:moveTo>
                      <a:pt x="1095" y="1"/>
                    </a:moveTo>
                    <a:cubicBezTo>
                      <a:pt x="1001" y="1"/>
                      <a:pt x="895" y="24"/>
                      <a:pt x="780" y="77"/>
                    </a:cubicBezTo>
                    <a:cubicBezTo>
                      <a:pt x="591" y="173"/>
                      <a:pt x="389" y="274"/>
                      <a:pt x="267" y="453"/>
                    </a:cubicBezTo>
                    <a:cubicBezTo>
                      <a:pt x="22" y="899"/>
                      <a:pt x="1" y="1442"/>
                      <a:pt x="125" y="1928"/>
                    </a:cubicBezTo>
                    <a:cubicBezTo>
                      <a:pt x="139" y="1978"/>
                      <a:pt x="176" y="2000"/>
                      <a:pt x="213" y="2000"/>
                    </a:cubicBezTo>
                    <a:cubicBezTo>
                      <a:pt x="265" y="2000"/>
                      <a:pt x="318" y="1957"/>
                      <a:pt x="308" y="1888"/>
                    </a:cubicBezTo>
                    <a:cubicBezTo>
                      <a:pt x="290" y="1800"/>
                      <a:pt x="275" y="1713"/>
                      <a:pt x="263" y="1624"/>
                    </a:cubicBezTo>
                    <a:cubicBezTo>
                      <a:pt x="217" y="1328"/>
                      <a:pt x="248" y="1028"/>
                      <a:pt x="347" y="746"/>
                    </a:cubicBezTo>
                    <a:cubicBezTo>
                      <a:pt x="398" y="515"/>
                      <a:pt x="603" y="392"/>
                      <a:pt x="798" y="289"/>
                    </a:cubicBezTo>
                    <a:cubicBezTo>
                      <a:pt x="906" y="228"/>
                      <a:pt x="1003" y="201"/>
                      <a:pt x="1086" y="201"/>
                    </a:cubicBezTo>
                    <a:cubicBezTo>
                      <a:pt x="1333" y="201"/>
                      <a:pt x="1469" y="438"/>
                      <a:pt x="1462" y="762"/>
                    </a:cubicBezTo>
                    <a:cubicBezTo>
                      <a:pt x="1444" y="967"/>
                      <a:pt x="1336" y="1151"/>
                      <a:pt x="1229" y="1323"/>
                    </a:cubicBezTo>
                    <a:cubicBezTo>
                      <a:pt x="1116" y="1489"/>
                      <a:pt x="983" y="1676"/>
                      <a:pt x="832" y="1820"/>
                    </a:cubicBezTo>
                    <a:cubicBezTo>
                      <a:pt x="774" y="1869"/>
                      <a:pt x="682" y="1927"/>
                      <a:pt x="742" y="2012"/>
                    </a:cubicBezTo>
                    <a:cubicBezTo>
                      <a:pt x="758" y="2035"/>
                      <a:pt x="784" y="2048"/>
                      <a:pt x="810" y="2048"/>
                    </a:cubicBezTo>
                    <a:cubicBezTo>
                      <a:pt x="828" y="2048"/>
                      <a:pt x="847" y="2041"/>
                      <a:pt x="863" y="2029"/>
                    </a:cubicBezTo>
                    <a:cubicBezTo>
                      <a:pt x="1127" y="1805"/>
                      <a:pt x="1333" y="1518"/>
                      <a:pt x="1502" y="1218"/>
                    </a:cubicBezTo>
                    <a:cubicBezTo>
                      <a:pt x="1801" y="743"/>
                      <a:pt x="1623" y="1"/>
                      <a:pt x="109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5" name="Google Shape;165;p6"/>
              <p:cNvSpPr/>
              <p:nvPr/>
            </p:nvSpPr>
            <p:spPr>
              <a:xfrm>
                <a:off x="1657425" y="3342025"/>
                <a:ext cx="71575" cy="83275"/>
              </a:xfrm>
              <a:custGeom>
                <a:avLst/>
                <a:gdLst/>
                <a:ahLst/>
                <a:cxnLst/>
                <a:rect l="l" t="t" r="r" b="b"/>
                <a:pathLst>
                  <a:path w="2863" h="3331" extrusionOk="0">
                    <a:moveTo>
                      <a:pt x="1549" y="1"/>
                    </a:moveTo>
                    <a:cubicBezTo>
                      <a:pt x="1287" y="1"/>
                      <a:pt x="1058" y="134"/>
                      <a:pt x="1062" y="471"/>
                    </a:cubicBezTo>
                    <a:cubicBezTo>
                      <a:pt x="1079" y="868"/>
                      <a:pt x="1271" y="1244"/>
                      <a:pt x="1554" y="1518"/>
                    </a:cubicBezTo>
                    <a:cubicBezTo>
                      <a:pt x="1388" y="1467"/>
                      <a:pt x="1215" y="1423"/>
                      <a:pt x="1040" y="1423"/>
                    </a:cubicBezTo>
                    <a:cubicBezTo>
                      <a:pt x="1014" y="1423"/>
                      <a:pt x="988" y="1424"/>
                      <a:pt x="962" y="1426"/>
                    </a:cubicBezTo>
                    <a:cubicBezTo>
                      <a:pt x="576" y="1463"/>
                      <a:pt x="186" y="1690"/>
                      <a:pt x="74" y="2078"/>
                    </a:cubicBezTo>
                    <a:cubicBezTo>
                      <a:pt x="1" y="2305"/>
                      <a:pt x="79" y="2556"/>
                      <a:pt x="202" y="2751"/>
                    </a:cubicBezTo>
                    <a:cubicBezTo>
                      <a:pt x="420" y="3096"/>
                      <a:pt x="850" y="3291"/>
                      <a:pt x="1247" y="3326"/>
                    </a:cubicBezTo>
                    <a:cubicBezTo>
                      <a:pt x="1281" y="3329"/>
                      <a:pt x="1316" y="3331"/>
                      <a:pt x="1350" y="3331"/>
                    </a:cubicBezTo>
                    <a:cubicBezTo>
                      <a:pt x="1534" y="3331"/>
                      <a:pt x="1717" y="3292"/>
                      <a:pt x="1893" y="3247"/>
                    </a:cubicBezTo>
                    <a:cubicBezTo>
                      <a:pt x="1946" y="3233"/>
                      <a:pt x="1973" y="3171"/>
                      <a:pt x="1960" y="3121"/>
                    </a:cubicBezTo>
                    <a:cubicBezTo>
                      <a:pt x="1945" y="3066"/>
                      <a:pt x="1909" y="3050"/>
                      <a:pt x="1866" y="3050"/>
                    </a:cubicBezTo>
                    <a:cubicBezTo>
                      <a:pt x="1824" y="3050"/>
                      <a:pt x="1774" y="3066"/>
                      <a:pt x="1734" y="3075"/>
                    </a:cubicBezTo>
                    <a:cubicBezTo>
                      <a:pt x="1617" y="3104"/>
                      <a:pt x="1496" y="3120"/>
                      <a:pt x="1374" y="3120"/>
                    </a:cubicBezTo>
                    <a:cubicBezTo>
                      <a:pt x="1177" y="3120"/>
                      <a:pt x="980" y="3079"/>
                      <a:pt x="803" y="2989"/>
                    </a:cubicBezTo>
                    <a:cubicBezTo>
                      <a:pt x="674" y="2911"/>
                      <a:pt x="535" y="2839"/>
                      <a:pt x="436" y="2722"/>
                    </a:cubicBezTo>
                    <a:cubicBezTo>
                      <a:pt x="248" y="2491"/>
                      <a:pt x="168" y="2203"/>
                      <a:pt x="353" y="1944"/>
                    </a:cubicBezTo>
                    <a:cubicBezTo>
                      <a:pt x="500" y="1735"/>
                      <a:pt x="765" y="1633"/>
                      <a:pt x="1011" y="1609"/>
                    </a:cubicBezTo>
                    <a:cubicBezTo>
                      <a:pt x="1020" y="1609"/>
                      <a:pt x="1028" y="1609"/>
                      <a:pt x="1036" y="1609"/>
                    </a:cubicBezTo>
                    <a:cubicBezTo>
                      <a:pt x="1403" y="1609"/>
                      <a:pt x="1739" y="1786"/>
                      <a:pt x="2070" y="1925"/>
                    </a:cubicBezTo>
                    <a:cubicBezTo>
                      <a:pt x="2072" y="1925"/>
                      <a:pt x="2075" y="1925"/>
                      <a:pt x="2078" y="1925"/>
                    </a:cubicBezTo>
                    <a:cubicBezTo>
                      <a:pt x="2199" y="1925"/>
                      <a:pt x="2203" y="1773"/>
                      <a:pt x="2102" y="1725"/>
                    </a:cubicBezTo>
                    <a:cubicBezTo>
                      <a:pt x="1763" y="1479"/>
                      <a:pt x="1425" y="1182"/>
                      <a:pt x="1305" y="767"/>
                    </a:cubicBezTo>
                    <a:cubicBezTo>
                      <a:pt x="1270" y="625"/>
                      <a:pt x="1217" y="469"/>
                      <a:pt x="1279" y="326"/>
                    </a:cubicBezTo>
                    <a:cubicBezTo>
                      <a:pt x="1326" y="230"/>
                      <a:pt x="1428" y="203"/>
                      <a:pt x="1531" y="203"/>
                    </a:cubicBezTo>
                    <a:cubicBezTo>
                      <a:pt x="1582" y="203"/>
                      <a:pt x="1635" y="210"/>
                      <a:pt x="1680" y="219"/>
                    </a:cubicBezTo>
                    <a:cubicBezTo>
                      <a:pt x="2049" y="309"/>
                      <a:pt x="2343" y="588"/>
                      <a:pt x="2555" y="892"/>
                    </a:cubicBezTo>
                    <a:cubicBezTo>
                      <a:pt x="2610" y="977"/>
                      <a:pt x="2662" y="1069"/>
                      <a:pt x="2676" y="1172"/>
                    </a:cubicBezTo>
                    <a:cubicBezTo>
                      <a:pt x="2689" y="1220"/>
                      <a:pt x="2728" y="1244"/>
                      <a:pt x="2766" y="1244"/>
                    </a:cubicBezTo>
                    <a:cubicBezTo>
                      <a:pt x="2809" y="1244"/>
                      <a:pt x="2852" y="1215"/>
                      <a:pt x="2859" y="1159"/>
                    </a:cubicBezTo>
                    <a:cubicBezTo>
                      <a:pt x="2863" y="1075"/>
                      <a:pt x="2829" y="993"/>
                      <a:pt x="2796" y="918"/>
                    </a:cubicBezTo>
                    <a:cubicBezTo>
                      <a:pt x="2604" y="563"/>
                      <a:pt x="2299" y="257"/>
                      <a:pt x="1931" y="87"/>
                    </a:cubicBezTo>
                    <a:cubicBezTo>
                      <a:pt x="1811" y="32"/>
                      <a:pt x="1677" y="1"/>
                      <a:pt x="154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6" name="Google Shape;166;p6"/>
              <p:cNvSpPr/>
              <p:nvPr/>
            </p:nvSpPr>
            <p:spPr>
              <a:xfrm>
                <a:off x="1808600" y="3375050"/>
                <a:ext cx="50375" cy="79050"/>
              </a:xfrm>
              <a:custGeom>
                <a:avLst/>
                <a:gdLst/>
                <a:ahLst/>
                <a:cxnLst/>
                <a:rect l="l" t="t" r="r" b="b"/>
                <a:pathLst>
                  <a:path w="2015" h="3162" extrusionOk="0">
                    <a:moveTo>
                      <a:pt x="1108" y="1"/>
                    </a:moveTo>
                    <a:cubicBezTo>
                      <a:pt x="1019" y="1"/>
                      <a:pt x="931" y="17"/>
                      <a:pt x="854" y="49"/>
                    </a:cubicBezTo>
                    <a:cubicBezTo>
                      <a:pt x="321" y="296"/>
                      <a:pt x="115" y="902"/>
                      <a:pt x="50" y="1448"/>
                    </a:cubicBezTo>
                    <a:cubicBezTo>
                      <a:pt x="20" y="1676"/>
                      <a:pt x="1" y="1906"/>
                      <a:pt x="17" y="2137"/>
                    </a:cubicBezTo>
                    <a:cubicBezTo>
                      <a:pt x="21" y="2205"/>
                      <a:pt x="25" y="2273"/>
                      <a:pt x="35" y="2340"/>
                    </a:cubicBezTo>
                    <a:cubicBezTo>
                      <a:pt x="43" y="2389"/>
                      <a:pt x="47" y="2450"/>
                      <a:pt x="82" y="2488"/>
                    </a:cubicBezTo>
                    <a:cubicBezTo>
                      <a:pt x="100" y="2509"/>
                      <a:pt x="123" y="2517"/>
                      <a:pt x="146" y="2517"/>
                    </a:cubicBezTo>
                    <a:cubicBezTo>
                      <a:pt x="196" y="2517"/>
                      <a:pt x="246" y="2475"/>
                      <a:pt x="244" y="2418"/>
                    </a:cubicBezTo>
                    <a:cubicBezTo>
                      <a:pt x="216" y="2281"/>
                      <a:pt x="206" y="2158"/>
                      <a:pt x="203" y="2016"/>
                    </a:cubicBezTo>
                    <a:cubicBezTo>
                      <a:pt x="207" y="1588"/>
                      <a:pt x="261" y="1143"/>
                      <a:pt x="433" y="747"/>
                    </a:cubicBezTo>
                    <a:cubicBezTo>
                      <a:pt x="558" y="499"/>
                      <a:pt x="804" y="201"/>
                      <a:pt x="1105" y="201"/>
                    </a:cubicBezTo>
                    <a:cubicBezTo>
                      <a:pt x="1113" y="201"/>
                      <a:pt x="1122" y="201"/>
                      <a:pt x="1131" y="201"/>
                    </a:cubicBezTo>
                    <a:cubicBezTo>
                      <a:pt x="1469" y="221"/>
                      <a:pt x="1606" y="434"/>
                      <a:pt x="1709" y="728"/>
                    </a:cubicBezTo>
                    <a:cubicBezTo>
                      <a:pt x="1848" y="1127"/>
                      <a:pt x="1702" y="1548"/>
                      <a:pt x="1538" y="1916"/>
                    </a:cubicBezTo>
                    <a:cubicBezTo>
                      <a:pt x="1415" y="2168"/>
                      <a:pt x="1236" y="2389"/>
                      <a:pt x="1066" y="2611"/>
                    </a:cubicBezTo>
                    <a:cubicBezTo>
                      <a:pt x="963" y="2737"/>
                      <a:pt x="862" y="2865"/>
                      <a:pt x="765" y="2996"/>
                    </a:cubicBezTo>
                    <a:cubicBezTo>
                      <a:pt x="731" y="3038"/>
                      <a:pt x="741" y="3106"/>
                      <a:pt x="782" y="3140"/>
                    </a:cubicBezTo>
                    <a:cubicBezTo>
                      <a:pt x="803" y="3155"/>
                      <a:pt x="822" y="3161"/>
                      <a:pt x="840" y="3161"/>
                    </a:cubicBezTo>
                    <a:cubicBezTo>
                      <a:pt x="911" y="3161"/>
                      <a:pt x="959" y="3060"/>
                      <a:pt x="1003" y="3006"/>
                    </a:cubicBezTo>
                    <a:cubicBezTo>
                      <a:pt x="1116" y="2853"/>
                      <a:pt x="1240" y="2706"/>
                      <a:pt x="1350" y="2552"/>
                    </a:cubicBezTo>
                    <a:cubicBezTo>
                      <a:pt x="1573" y="2258"/>
                      <a:pt x="1753" y="1934"/>
                      <a:pt x="1852" y="1578"/>
                    </a:cubicBezTo>
                    <a:cubicBezTo>
                      <a:pt x="2014" y="1118"/>
                      <a:pt x="1951" y="566"/>
                      <a:pt x="1617" y="197"/>
                    </a:cubicBezTo>
                    <a:cubicBezTo>
                      <a:pt x="1492" y="70"/>
                      <a:pt x="1297" y="1"/>
                      <a:pt x="110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" name="Google Shape;167;p6"/>
              <p:cNvSpPr/>
              <p:nvPr/>
            </p:nvSpPr>
            <p:spPr>
              <a:xfrm>
                <a:off x="1818250" y="3378600"/>
                <a:ext cx="25975" cy="67325"/>
              </a:xfrm>
              <a:custGeom>
                <a:avLst/>
                <a:gdLst/>
                <a:ahLst/>
                <a:cxnLst/>
                <a:rect l="l" t="t" r="r" b="b"/>
                <a:pathLst>
                  <a:path w="1039" h="2693" extrusionOk="0">
                    <a:moveTo>
                      <a:pt x="929" y="1"/>
                    </a:moveTo>
                    <a:cubicBezTo>
                      <a:pt x="917" y="1"/>
                      <a:pt x="904" y="4"/>
                      <a:pt x="893" y="9"/>
                    </a:cubicBezTo>
                    <a:cubicBezTo>
                      <a:pt x="869" y="19"/>
                      <a:pt x="854" y="39"/>
                      <a:pt x="842" y="62"/>
                    </a:cubicBezTo>
                    <a:cubicBezTo>
                      <a:pt x="842" y="62"/>
                      <a:pt x="842" y="63"/>
                      <a:pt x="842" y="63"/>
                    </a:cubicBezTo>
                    <a:cubicBezTo>
                      <a:pt x="841" y="65"/>
                      <a:pt x="840" y="70"/>
                      <a:pt x="839" y="73"/>
                    </a:cubicBezTo>
                    <a:cubicBezTo>
                      <a:pt x="839" y="73"/>
                      <a:pt x="839" y="73"/>
                      <a:pt x="839" y="74"/>
                    </a:cubicBezTo>
                    <a:cubicBezTo>
                      <a:pt x="838" y="76"/>
                      <a:pt x="838" y="77"/>
                      <a:pt x="838" y="78"/>
                    </a:cubicBezTo>
                    <a:cubicBezTo>
                      <a:pt x="719" y="435"/>
                      <a:pt x="599" y="791"/>
                      <a:pt x="479" y="1149"/>
                    </a:cubicBezTo>
                    <a:cubicBezTo>
                      <a:pt x="387" y="1425"/>
                      <a:pt x="295" y="1702"/>
                      <a:pt x="202" y="1979"/>
                    </a:cubicBezTo>
                    <a:cubicBezTo>
                      <a:pt x="157" y="2116"/>
                      <a:pt x="112" y="2252"/>
                      <a:pt x="66" y="2389"/>
                    </a:cubicBezTo>
                    <a:cubicBezTo>
                      <a:pt x="48" y="2446"/>
                      <a:pt x="29" y="2502"/>
                      <a:pt x="12" y="2558"/>
                    </a:cubicBezTo>
                    <a:cubicBezTo>
                      <a:pt x="1" y="2595"/>
                      <a:pt x="8" y="2636"/>
                      <a:pt x="34" y="2665"/>
                    </a:cubicBezTo>
                    <a:lnTo>
                      <a:pt x="34" y="2663"/>
                    </a:lnTo>
                    <a:cubicBezTo>
                      <a:pt x="51" y="2683"/>
                      <a:pt x="76" y="2692"/>
                      <a:pt x="101" y="2692"/>
                    </a:cubicBezTo>
                    <a:cubicBezTo>
                      <a:pt x="109" y="2692"/>
                      <a:pt x="117" y="2691"/>
                      <a:pt x="125" y="2690"/>
                    </a:cubicBezTo>
                    <a:cubicBezTo>
                      <a:pt x="145" y="2684"/>
                      <a:pt x="163" y="2670"/>
                      <a:pt x="175" y="2654"/>
                    </a:cubicBezTo>
                    <a:cubicBezTo>
                      <a:pt x="186" y="2639"/>
                      <a:pt x="191" y="2621"/>
                      <a:pt x="198" y="2603"/>
                    </a:cubicBezTo>
                    <a:cubicBezTo>
                      <a:pt x="220" y="2541"/>
                      <a:pt x="239" y="2479"/>
                      <a:pt x="261" y="2417"/>
                    </a:cubicBezTo>
                    <a:cubicBezTo>
                      <a:pt x="307" y="2278"/>
                      <a:pt x="353" y="2140"/>
                      <a:pt x="399" y="2002"/>
                    </a:cubicBezTo>
                    <a:cubicBezTo>
                      <a:pt x="493" y="1720"/>
                      <a:pt x="586" y="1438"/>
                      <a:pt x="678" y="1157"/>
                    </a:cubicBezTo>
                    <a:cubicBezTo>
                      <a:pt x="790" y="818"/>
                      <a:pt x="906" y="479"/>
                      <a:pt x="1015" y="139"/>
                    </a:cubicBezTo>
                    <a:lnTo>
                      <a:pt x="1016" y="139"/>
                    </a:lnTo>
                    <a:cubicBezTo>
                      <a:pt x="1038" y="92"/>
                      <a:pt x="1012" y="29"/>
                      <a:pt x="965" y="9"/>
                    </a:cubicBezTo>
                    <a:cubicBezTo>
                      <a:pt x="954" y="4"/>
                      <a:pt x="942" y="1"/>
                      <a:pt x="92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" name="Google Shape;168;p6"/>
              <p:cNvSpPr/>
              <p:nvPr/>
            </p:nvSpPr>
            <p:spPr>
              <a:xfrm>
                <a:off x="1751425" y="3479400"/>
                <a:ext cx="96475" cy="77125"/>
              </a:xfrm>
              <a:custGeom>
                <a:avLst/>
                <a:gdLst/>
                <a:ahLst/>
                <a:cxnLst/>
                <a:rect l="l" t="t" r="r" b="b"/>
                <a:pathLst>
                  <a:path w="3859" h="3085" extrusionOk="0">
                    <a:moveTo>
                      <a:pt x="2607" y="0"/>
                    </a:moveTo>
                    <a:cubicBezTo>
                      <a:pt x="2542" y="0"/>
                      <a:pt x="2484" y="4"/>
                      <a:pt x="2450" y="7"/>
                    </a:cubicBezTo>
                    <a:cubicBezTo>
                      <a:pt x="2086" y="41"/>
                      <a:pt x="1727" y="136"/>
                      <a:pt x="1399" y="297"/>
                    </a:cubicBezTo>
                    <a:cubicBezTo>
                      <a:pt x="1098" y="430"/>
                      <a:pt x="827" y="624"/>
                      <a:pt x="629" y="889"/>
                    </a:cubicBezTo>
                    <a:cubicBezTo>
                      <a:pt x="450" y="1123"/>
                      <a:pt x="285" y="1378"/>
                      <a:pt x="215" y="1666"/>
                    </a:cubicBezTo>
                    <a:cubicBezTo>
                      <a:pt x="1" y="2495"/>
                      <a:pt x="654" y="3072"/>
                      <a:pt x="1446" y="3084"/>
                    </a:cubicBezTo>
                    <a:cubicBezTo>
                      <a:pt x="1460" y="3085"/>
                      <a:pt x="1474" y="3085"/>
                      <a:pt x="1488" y="3085"/>
                    </a:cubicBezTo>
                    <a:cubicBezTo>
                      <a:pt x="2172" y="3085"/>
                      <a:pt x="2999" y="2627"/>
                      <a:pt x="3440" y="2127"/>
                    </a:cubicBezTo>
                    <a:cubicBezTo>
                      <a:pt x="3589" y="1965"/>
                      <a:pt x="3702" y="1775"/>
                      <a:pt x="3826" y="1594"/>
                    </a:cubicBezTo>
                    <a:cubicBezTo>
                      <a:pt x="3859" y="1549"/>
                      <a:pt x="3849" y="1481"/>
                      <a:pt x="3804" y="1447"/>
                    </a:cubicBezTo>
                    <a:cubicBezTo>
                      <a:pt x="3787" y="1435"/>
                      <a:pt x="3768" y="1429"/>
                      <a:pt x="3749" y="1429"/>
                    </a:cubicBezTo>
                    <a:cubicBezTo>
                      <a:pt x="3716" y="1429"/>
                      <a:pt x="3685" y="1446"/>
                      <a:pt x="3665" y="1474"/>
                    </a:cubicBezTo>
                    <a:cubicBezTo>
                      <a:pt x="3579" y="1593"/>
                      <a:pt x="3502" y="1717"/>
                      <a:pt x="3416" y="1836"/>
                    </a:cubicBezTo>
                    <a:cubicBezTo>
                      <a:pt x="3228" y="2079"/>
                      <a:pt x="2999" y="2288"/>
                      <a:pt x="2736" y="2446"/>
                    </a:cubicBezTo>
                    <a:cubicBezTo>
                      <a:pt x="2352" y="2680"/>
                      <a:pt x="1923" y="2893"/>
                      <a:pt x="1467" y="2893"/>
                    </a:cubicBezTo>
                    <a:cubicBezTo>
                      <a:pt x="1398" y="2893"/>
                      <a:pt x="1329" y="2888"/>
                      <a:pt x="1259" y="2878"/>
                    </a:cubicBezTo>
                    <a:cubicBezTo>
                      <a:pt x="714" y="2814"/>
                      <a:pt x="266" y="2400"/>
                      <a:pt x="371" y="1822"/>
                    </a:cubicBezTo>
                    <a:cubicBezTo>
                      <a:pt x="447" y="1406"/>
                      <a:pt x="748" y="982"/>
                      <a:pt x="1071" y="712"/>
                    </a:cubicBezTo>
                    <a:cubicBezTo>
                      <a:pt x="1518" y="402"/>
                      <a:pt x="2056" y="221"/>
                      <a:pt x="2601" y="204"/>
                    </a:cubicBezTo>
                    <a:cubicBezTo>
                      <a:pt x="2678" y="204"/>
                      <a:pt x="2756" y="213"/>
                      <a:pt x="2829" y="235"/>
                    </a:cubicBezTo>
                    <a:cubicBezTo>
                      <a:pt x="2841" y="240"/>
                      <a:pt x="2852" y="242"/>
                      <a:pt x="2864" y="242"/>
                    </a:cubicBezTo>
                    <a:cubicBezTo>
                      <a:pt x="2904" y="242"/>
                      <a:pt x="2941" y="215"/>
                      <a:pt x="2955" y="176"/>
                    </a:cubicBezTo>
                    <a:cubicBezTo>
                      <a:pt x="2998" y="27"/>
                      <a:pt x="2778" y="0"/>
                      <a:pt x="260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9" name="Google Shape;169;p6"/>
              <p:cNvSpPr/>
              <p:nvPr/>
            </p:nvSpPr>
            <p:spPr>
              <a:xfrm>
                <a:off x="1760100" y="3498525"/>
                <a:ext cx="82175" cy="45150"/>
              </a:xfrm>
              <a:custGeom>
                <a:avLst/>
                <a:gdLst/>
                <a:ahLst/>
                <a:cxnLst/>
                <a:rect l="l" t="t" r="r" b="b"/>
                <a:pathLst>
                  <a:path w="3287" h="1806" extrusionOk="0">
                    <a:moveTo>
                      <a:pt x="3156" y="0"/>
                    </a:moveTo>
                    <a:cubicBezTo>
                      <a:pt x="3142" y="0"/>
                      <a:pt x="3128" y="3"/>
                      <a:pt x="3113" y="10"/>
                    </a:cubicBezTo>
                    <a:cubicBezTo>
                      <a:pt x="2876" y="128"/>
                      <a:pt x="2649" y="263"/>
                      <a:pt x="2413" y="379"/>
                    </a:cubicBezTo>
                    <a:cubicBezTo>
                      <a:pt x="2127" y="515"/>
                      <a:pt x="1848" y="664"/>
                      <a:pt x="1564" y="801"/>
                    </a:cubicBezTo>
                    <a:cubicBezTo>
                      <a:pt x="1269" y="937"/>
                      <a:pt x="972" y="1074"/>
                      <a:pt x="686" y="1231"/>
                    </a:cubicBezTo>
                    <a:cubicBezTo>
                      <a:pt x="510" y="1324"/>
                      <a:pt x="337" y="1426"/>
                      <a:pt x="169" y="1534"/>
                    </a:cubicBezTo>
                    <a:cubicBezTo>
                      <a:pt x="110" y="1576"/>
                      <a:pt x="27" y="1609"/>
                      <a:pt x="9" y="1685"/>
                    </a:cubicBezTo>
                    <a:cubicBezTo>
                      <a:pt x="1" y="1732"/>
                      <a:pt x="19" y="1782"/>
                      <a:pt x="66" y="1800"/>
                    </a:cubicBezTo>
                    <a:cubicBezTo>
                      <a:pt x="76" y="1804"/>
                      <a:pt x="86" y="1806"/>
                      <a:pt x="96" y="1806"/>
                    </a:cubicBezTo>
                    <a:cubicBezTo>
                      <a:pt x="125" y="1806"/>
                      <a:pt x="154" y="1790"/>
                      <a:pt x="173" y="1767"/>
                    </a:cubicBezTo>
                    <a:cubicBezTo>
                      <a:pt x="327" y="1664"/>
                      <a:pt x="487" y="1569"/>
                      <a:pt x="650" y="1479"/>
                    </a:cubicBezTo>
                    <a:cubicBezTo>
                      <a:pt x="961" y="1305"/>
                      <a:pt x="1281" y="1147"/>
                      <a:pt x="1606" y="998"/>
                    </a:cubicBezTo>
                    <a:cubicBezTo>
                      <a:pt x="2139" y="735"/>
                      <a:pt x="2669" y="471"/>
                      <a:pt x="3191" y="189"/>
                    </a:cubicBezTo>
                    <a:cubicBezTo>
                      <a:pt x="3286" y="140"/>
                      <a:pt x="3245" y="0"/>
                      <a:pt x="3156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8"/>
          <p:cNvSpPr txBox="1">
            <a:spLocks noGrp="1"/>
          </p:cNvSpPr>
          <p:nvPr>
            <p:ph type="title"/>
          </p:nvPr>
        </p:nvSpPr>
        <p:spPr>
          <a:xfrm>
            <a:off x="2317950" y="1307100"/>
            <a:ext cx="4508100" cy="2529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grpSp>
        <p:nvGrpSpPr>
          <p:cNvPr id="188" name="Google Shape;188;p8"/>
          <p:cNvGrpSpPr/>
          <p:nvPr/>
        </p:nvGrpSpPr>
        <p:grpSpPr>
          <a:xfrm>
            <a:off x="-7679" y="135661"/>
            <a:ext cx="9082681" cy="5005270"/>
            <a:chOff x="-7679" y="135661"/>
            <a:chExt cx="9082681" cy="5005270"/>
          </a:xfrm>
        </p:grpSpPr>
        <p:sp>
          <p:nvSpPr>
            <p:cNvPr id="189" name="Google Shape;189;p8"/>
            <p:cNvSpPr/>
            <p:nvPr/>
          </p:nvSpPr>
          <p:spPr>
            <a:xfrm flipH="1">
              <a:off x="521619" y="3364605"/>
              <a:ext cx="161390" cy="190288"/>
            </a:xfrm>
            <a:custGeom>
              <a:avLst/>
              <a:gdLst/>
              <a:ahLst/>
              <a:cxnLst/>
              <a:rect l="l" t="t" r="r" b="b"/>
              <a:pathLst>
                <a:path w="2340" h="2759" extrusionOk="0">
                  <a:moveTo>
                    <a:pt x="1481" y="1"/>
                  </a:moveTo>
                  <a:cubicBezTo>
                    <a:pt x="1436" y="1"/>
                    <a:pt x="1417" y="66"/>
                    <a:pt x="1411" y="110"/>
                  </a:cubicBezTo>
                  <a:cubicBezTo>
                    <a:pt x="1396" y="170"/>
                    <a:pt x="1381" y="231"/>
                    <a:pt x="1372" y="293"/>
                  </a:cubicBezTo>
                  <a:cubicBezTo>
                    <a:pt x="1350" y="421"/>
                    <a:pt x="1320" y="548"/>
                    <a:pt x="1287" y="674"/>
                  </a:cubicBezTo>
                  <a:cubicBezTo>
                    <a:pt x="1263" y="759"/>
                    <a:pt x="1238" y="844"/>
                    <a:pt x="1215" y="929"/>
                  </a:cubicBezTo>
                  <a:cubicBezTo>
                    <a:pt x="1053" y="659"/>
                    <a:pt x="901" y="381"/>
                    <a:pt x="781" y="87"/>
                  </a:cubicBezTo>
                  <a:cubicBezTo>
                    <a:pt x="783" y="35"/>
                    <a:pt x="746" y="9"/>
                    <a:pt x="707" y="9"/>
                  </a:cubicBezTo>
                  <a:cubicBezTo>
                    <a:pt x="668" y="9"/>
                    <a:pt x="627" y="36"/>
                    <a:pt x="629" y="88"/>
                  </a:cubicBezTo>
                  <a:cubicBezTo>
                    <a:pt x="774" y="440"/>
                    <a:pt x="950" y="781"/>
                    <a:pt x="1140" y="1115"/>
                  </a:cubicBezTo>
                  <a:cubicBezTo>
                    <a:pt x="1135" y="1118"/>
                    <a:pt x="1129" y="1122"/>
                    <a:pt x="1123" y="1125"/>
                  </a:cubicBezTo>
                  <a:cubicBezTo>
                    <a:pt x="811" y="1011"/>
                    <a:pt x="502" y="833"/>
                    <a:pt x="189" y="771"/>
                  </a:cubicBezTo>
                  <a:lnTo>
                    <a:pt x="189" y="771"/>
                  </a:lnTo>
                  <a:cubicBezTo>
                    <a:pt x="0" y="937"/>
                    <a:pt x="668" y="1035"/>
                    <a:pt x="765" y="1110"/>
                  </a:cubicBezTo>
                  <a:cubicBezTo>
                    <a:pt x="836" y="1142"/>
                    <a:pt x="906" y="1173"/>
                    <a:pt x="978" y="1204"/>
                  </a:cubicBezTo>
                  <a:cubicBezTo>
                    <a:pt x="804" y="1298"/>
                    <a:pt x="629" y="1389"/>
                    <a:pt x="457" y="1486"/>
                  </a:cubicBezTo>
                  <a:cubicBezTo>
                    <a:pt x="389" y="1537"/>
                    <a:pt x="209" y="1569"/>
                    <a:pt x="276" y="1686"/>
                  </a:cubicBezTo>
                  <a:cubicBezTo>
                    <a:pt x="288" y="1704"/>
                    <a:pt x="310" y="1714"/>
                    <a:pt x="332" y="1714"/>
                  </a:cubicBezTo>
                  <a:cubicBezTo>
                    <a:pt x="344" y="1714"/>
                    <a:pt x="357" y="1711"/>
                    <a:pt x="367" y="1704"/>
                  </a:cubicBezTo>
                  <a:cubicBezTo>
                    <a:pt x="611" y="1559"/>
                    <a:pt x="863" y="1426"/>
                    <a:pt x="1117" y="1298"/>
                  </a:cubicBezTo>
                  <a:lnTo>
                    <a:pt x="1117" y="1298"/>
                  </a:lnTo>
                  <a:cubicBezTo>
                    <a:pt x="1095" y="1385"/>
                    <a:pt x="1072" y="1471"/>
                    <a:pt x="1052" y="1558"/>
                  </a:cubicBezTo>
                  <a:cubicBezTo>
                    <a:pt x="969" y="1921"/>
                    <a:pt x="878" y="2283"/>
                    <a:pt x="814" y="2649"/>
                  </a:cubicBezTo>
                  <a:cubicBezTo>
                    <a:pt x="806" y="2699"/>
                    <a:pt x="842" y="2751"/>
                    <a:pt x="893" y="2758"/>
                  </a:cubicBezTo>
                  <a:cubicBezTo>
                    <a:pt x="897" y="2758"/>
                    <a:pt x="901" y="2759"/>
                    <a:pt x="906" y="2759"/>
                  </a:cubicBezTo>
                  <a:cubicBezTo>
                    <a:pt x="951" y="2759"/>
                    <a:pt x="988" y="2721"/>
                    <a:pt x="994" y="2676"/>
                  </a:cubicBezTo>
                  <a:cubicBezTo>
                    <a:pt x="1008" y="2589"/>
                    <a:pt x="1024" y="2504"/>
                    <a:pt x="1040" y="2419"/>
                  </a:cubicBezTo>
                  <a:cubicBezTo>
                    <a:pt x="1067" y="2280"/>
                    <a:pt x="1097" y="2131"/>
                    <a:pt x="1128" y="1981"/>
                  </a:cubicBezTo>
                  <a:cubicBezTo>
                    <a:pt x="1173" y="1766"/>
                    <a:pt x="1222" y="1552"/>
                    <a:pt x="1270" y="1337"/>
                  </a:cubicBezTo>
                  <a:cubicBezTo>
                    <a:pt x="1437" y="1622"/>
                    <a:pt x="1610" y="1903"/>
                    <a:pt x="1778" y="2184"/>
                  </a:cubicBezTo>
                  <a:cubicBezTo>
                    <a:pt x="1794" y="2209"/>
                    <a:pt x="1820" y="2221"/>
                    <a:pt x="1846" y="2221"/>
                  </a:cubicBezTo>
                  <a:cubicBezTo>
                    <a:pt x="1891" y="2221"/>
                    <a:pt x="1938" y="2187"/>
                    <a:pt x="1942" y="2136"/>
                  </a:cubicBezTo>
                  <a:cubicBezTo>
                    <a:pt x="1889" y="1943"/>
                    <a:pt x="1726" y="1782"/>
                    <a:pt x="1630" y="1596"/>
                  </a:cubicBezTo>
                  <a:cubicBezTo>
                    <a:pt x="1600" y="1547"/>
                    <a:pt x="1569" y="1499"/>
                    <a:pt x="1538" y="1450"/>
                  </a:cubicBezTo>
                  <a:lnTo>
                    <a:pt x="1538" y="1450"/>
                  </a:lnTo>
                  <a:cubicBezTo>
                    <a:pt x="1751" y="1543"/>
                    <a:pt x="1966" y="1631"/>
                    <a:pt x="2185" y="1709"/>
                  </a:cubicBezTo>
                  <a:cubicBezTo>
                    <a:pt x="2193" y="1711"/>
                    <a:pt x="2202" y="1712"/>
                    <a:pt x="2210" y="1712"/>
                  </a:cubicBezTo>
                  <a:cubicBezTo>
                    <a:pt x="2295" y="1712"/>
                    <a:pt x="2322" y="1567"/>
                    <a:pt x="2229" y="1540"/>
                  </a:cubicBezTo>
                  <a:cubicBezTo>
                    <a:pt x="1950" y="1441"/>
                    <a:pt x="1674" y="1333"/>
                    <a:pt x="1397" y="1227"/>
                  </a:cubicBezTo>
                  <a:cubicBezTo>
                    <a:pt x="1387" y="1210"/>
                    <a:pt x="1376" y="1192"/>
                    <a:pt x="1365" y="1175"/>
                  </a:cubicBezTo>
                  <a:cubicBezTo>
                    <a:pt x="1663" y="1032"/>
                    <a:pt x="1963" y="897"/>
                    <a:pt x="2268" y="768"/>
                  </a:cubicBezTo>
                  <a:cubicBezTo>
                    <a:pt x="2339" y="739"/>
                    <a:pt x="2338" y="624"/>
                    <a:pt x="2268" y="594"/>
                  </a:cubicBezTo>
                  <a:cubicBezTo>
                    <a:pt x="1944" y="655"/>
                    <a:pt x="1641" y="851"/>
                    <a:pt x="1339" y="1012"/>
                  </a:cubicBezTo>
                  <a:cubicBezTo>
                    <a:pt x="1368" y="873"/>
                    <a:pt x="1395" y="733"/>
                    <a:pt x="1418" y="592"/>
                  </a:cubicBezTo>
                  <a:cubicBezTo>
                    <a:pt x="1444" y="467"/>
                    <a:pt x="1476" y="339"/>
                    <a:pt x="1505" y="215"/>
                  </a:cubicBezTo>
                  <a:cubicBezTo>
                    <a:pt x="1513" y="178"/>
                    <a:pt x="1521" y="141"/>
                    <a:pt x="1531" y="105"/>
                  </a:cubicBezTo>
                  <a:cubicBezTo>
                    <a:pt x="1545" y="73"/>
                    <a:pt x="1551" y="34"/>
                    <a:pt x="1513" y="10"/>
                  </a:cubicBezTo>
                  <a:cubicBezTo>
                    <a:pt x="1501" y="4"/>
                    <a:pt x="1491" y="1"/>
                    <a:pt x="148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8"/>
            <p:cNvSpPr/>
            <p:nvPr/>
          </p:nvSpPr>
          <p:spPr>
            <a:xfrm flipH="1">
              <a:off x="231074" y="3435503"/>
              <a:ext cx="62487" cy="48486"/>
            </a:xfrm>
            <a:custGeom>
              <a:avLst/>
              <a:gdLst/>
              <a:ahLst/>
              <a:cxnLst/>
              <a:rect l="l" t="t" r="r" b="b"/>
              <a:pathLst>
                <a:path w="906" h="703" extrusionOk="0">
                  <a:moveTo>
                    <a:pt x="453" y="1"/>
                  </a:moveTo>
                  <a:cubicBezTo>
                    <a:pt x="2" y="1"/>
                    <a:pt x="0" y="703"/>
                    <a:pt x="453" y="703"/>
                  </a:cubicBezTo>
                  <a:cubicBezTo>
                    <a:pt x="905" y="703"/>
                    <a:pt x="905" y="1"/>
                    <a:pt x="45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91;p8"/>
            <p:cNvSpPr/>
            <p:nvPr/>
          </p:nvSpPr>
          <p:spPr>
            <a:xfrm flipH="1">
              <a:off x="8879874" y="4229212"/>
              <a:ext cx="129319" cy="147320"/>
            </a:xfrm>
            <a:custGeom>
              <a:avLst/>
              <a:gdLst/>
              <a:ahLst/>
              <a:cxnLst/>
              <a:rect l="l" t="t" r="r" b="b"/>
              <a:pathLst>
                <a:path w="1875" h="2136" extrusionOk="0">
                  <a:moveTo>
                    <a:pt x="618" y="0"/>
                  </a:moveTo>
                  <a:cubicBezTo>
                    <a:pt x="612" y="0"/>
                    <a:pt x="607" y="1"/>
                    <a:pt x="602" y="3"/>
                  </a:cubicBezTo>
                  <a:cubicBezTo>
                    <a:pt x="528" y="29"/>
                    <a:pt x="551" y="116"/>
                    <a:pt x="576" y="170"/>
                  </a:cubicBezTo>
                  <a:cubicBezTo>
                    <a:pt x="620" y="297"/>
                    <a:pt x="648" y="428"/>
                    <a:pt x="680" y="558"/>
                  </a:cubicBezTo>
                  <a:cubicBezTo>
                    <a:pt x="711" y="711"/>
                    <a:pt x="739" y="863"/>
                    <a:pt x="766" y="1016"/>
                  </a:cubicBezTo>
                  <a:cubicBezTo>
                    <a:pt x="598" y="1055"/>
                    <a:pt x="431" y="1097"/>
                    <a:pt x="260" y="1121"/>
                  </a:cubicBezTo>
                  <a:cubicBezTo>
                    <a:pt x="234" y="1124"/>
                    <a:pt x="208" y="1125"/>
                    <a:pt x="181" y="1125"/>
                  </a:cubicBezTo>
                  <a:cubicBezTo>
                    <a:pt x="141" y="1125"/>
                    <a:pt x="102" y="1122"/>
                    <a:pt x="63" y="1115"/>
                  </a:cubicBezTo>
                  <a:cubicBezTo>
                    <a:pt x="62" y="1115"/>
                    <a:pt x="61" y="1115"/>
                    <a:pt x="60" y="1115"/>
                  </a:cubicBezTo>
                  <a:cubicBezTo>
                    <a:pt x="19" y="1115"/>
                    <a:pt x="1" y="1180"/>
                    <a:pt x="40" y="1202"/>
                  </a:cubicBezTo>
                  <a:cubicBezTo>
                    <a:pt x="87" y="1205"/>
                    <a:pt x="133" y="1206"/>
                    <a:pt x="179" y="1206"/>
                  </a:cubicBezTo>
                  <a:cubicBezTo>
                    <a:pt x="359" y="1206"/>
                    <a:pt x="538" y="1185"/>
                    <a:pt x="717" y="1154"/>
                  </a:cubicBezTo>
                  <a:lnTo>
                    <a:pt x="717" y="1154"/>
                  </a:lnTo>
                  <a:cubicBezTo>
                    <a:pt x="698" y="1188"/>
                    <a:pt x="680" y="1221"/>
                    <a:pt x="662" y="1255"/>
                  </a:cubicBezTo>
                  <a:cubicBezTo>
                    <a:pt x="519" y="1520"/>
                    <a:pt x="372" y="1781"/>
                    <a:pt x="254" y="2058"/>
                  </a:cubicBezTo>
                  <a:cubicBezTo>
                    <a:pt x="242" y="2086"/>
                    <a:pt x="256" y="2120"/>
                    <a:pt x="284" y="2132"/>
                  </a:cubicBezTo>
                  <a:cubicBezTo>
                    <a:pt x="291" y="2134"/>
                    <a:pt x="298" y="2136"/>
                    <a:pt x="304" y="2136"/>
                  </a:cubicBezTo>
                  <a:cubicBezTo>
                    <a:pt x="345" y="2136"/>
                    <a:pt x="361" y="2085"/>
                    <a:pt x="375" y="2050"/>
                  </a:cubicBezTo>
                  <a:cubicBezTo>
                    <a:pt x="497" y="1783"/>
                    <a:pt x="634" y="1523"/>
                    <a:pt x="771" y="1264"/>
                  </a:cubicBezTo>
                  <a:cubicBezTo>
                    <a:pt x="780" y="1245"/>
                    <a:pt x="791" y="1227"/>
                    <a:pt x="801" y="1207"/>
                  </a:cubicBezTo>
                  <a:cubicBezTo>
                    <a:pt x="836" y="1409"/>
                    <a:pt x="870" y="1611"/>
                    <a:pt x="907" y="1813"/>
                  </a:cubicBezTo>
                  <a:cubicBezTo>
                    <a:pt x="913" y="1848"/>
                    <a:pt x="938" y="1863"/>
                    <a:pt x="963" y="1863"/>
                  </a:cubicBezTo>
                  <a:cubicBezTo>
                    <a:pt x="999" y="1863"/>
                    <a:pt x="1036" y="1834"/>
                    <a:pt x="1027" y="1788"/>
                  </a:cubicBezTo>
                  <a:cubicBezTo>
                    <a:pt x="987" y="1565"/>
                    <a:pt x="945" y="1341"/>
                    <a:pt x="905" y="1119"/>
                  </a:cubicBezTo>
                  <a:cubicBezTo>
                    <a:pt x="1203" y="1056"/>
                    <a:pt x="1501" y="979"/>
                    <a:pt x="1799" y="940"/>
                  </a:cubicBezTo>
                  <a:cubicBezTo>
                    <a:pt x="1875" y="927"/>
                    <a:pt x="1863" y="809"/>
                    <a:pt x="1792" y="809"/>
                  </a:cubicBezTo>
                  <a:cubicBezTo>
                    <a:pt x="1788" y="809"/>
                    <a:pt x="1784" y="809"/>
                    <a:pt x="1780" y="810"/>
                  </a:cubicBezTo>
                  <a:cubicBezTo>
                    <a:pt x="1546" y="848"/>
                    <a:pt x="1314" y="896"/>
                    <a:pt x="1082" y="945"/>
                  </a:cubicBezTo>
                  <a:cubicBezTo>
                    <a:pt x="1030" y="955"/>
                    <a:pt x="977" y="966"/>
                    <a:pt x="926" y="979"/>
                  </a:cubicBezTo>
                  <a:cubicBezTo>
                    <a:pt x="1024" y="805"/>
                    <a:pt x="1125" y="633"/>
                    <a:pt x="1216" y="456"/>
                  </a:cubicBezTo>
                  <a:cubicBezTo>
                    <a:pt x="1248" y="411"/>
                    <a:pt x="1278" y="364"/>
                    <a:pt x="1309" y="318"/>
                  </a:cubicBezTo>
                  <a:cubicBezTo>
                    <a:pt x="1327" y="304"/>
                    <a:pt x="1334" y="279"/>
                    <a:pt x="1322" y="260"/>
                  </a:cubicBezTo>
                  <a:cubicBezTo>
                    <a:pt x="1312" y="245"/>
                    <a:pt x="1301" y="239"/>
                    <a:pt x="1289" y="239"/>
                  </a:cubicBezTo>
                  <a:cubicBezTo>
                    <a:pt x="1267" y="239"/>
                    <a:pt x="1245" y="260"/>
                    <a:pt x="1234" y="283"/>
                  </a:cubicBezTo>
                  <a:cubicBezTo>
                    <a:pt x="1206" y="326"/>
                    <a:pt x="1180" y="371"/>
                    <a:pt x="1155" y="414"/>
                  </a:cubicBezTo>
                  <a:cubicBezTo>
                    <a:pt x="1043" y="565"/>
                    <a:pt x="950" y="727"/>
                    <a:pt x="860" y="890"/>
                  </a:cubicBezTo>
                  <a:cubicBezTo>
                    <a:pt x="815" y="683"/>
                    <a:pt x="766" y="0"/>
                    <a:pt x="61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192;p8"/>
            <p:cNvSpPr/>
            <p:nvPr/>
          </p:nvSpPr>
          <p:spPr>
            <a:xfrm flipH="1">
              <a:off x="582519" y="3902143"/>
              <a:ext cx="39589" cy="30761"/>
            </a:xfrm>
            <a:custGeom>
              <a:avLst/>
              <a:gdLst/>
              <a:ahLst/>
              <a:cxnLst/>
              <a:rect l="l" t="t" r="r" b="b"/>
              <a:pathLst>
                <a:path w="574" h="446" extrusionOk="0">
                  <a:moveTo>
                    <a:pt x="287" y="1"/>
                  </a:moveTo>
                  <a:cubicBezTo>
                    <a:pt x="1" y="1"/>
                    <a:pt x="0" y="446"/>
                    <a:pt x="287" y="446"/>
                  </a:cubicBezTo>
                  <a:cubicBezTo>
                    <a:pt x="573" y="446"/>
                    <a:pt x="573" y="1"/>
                    <a:pt x="28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193;p8"/>
            <p:cNvSpPr/>
            <p:nvPr/>
          </p:nvSpPr>
          <p:spPr>
            <a:xfrm flipH="1">
              <a:off x="8913299" y="3976115"/>
              <a:ext cx="62487" cy="48486"/>
            </a:xfrm>
            <a:custGeom>
              <a:avLst/>
              <a:gdLst/>
              <a:ahLst/>
              <a:cxnLst/>
              <a:rect l="l" t="t" r="r" b="b"/>
              <a:pathLst>
                <a:path w="906" h="703" extrusionOk="0">
                  <a:moveTo>
                    <a:pt x="453" y="1"/>
                  </a:moveTo>
                  <a:cubicBezTo>
                    <a:pt x="2" y="1"/>
                    <a:pt x="0" y="703"/>
                    <a:pt x="453" y="703"/>
                  </a:cubicBezTo>
                  <a:cubicBezTo>
                    <a:pt x="905" y="703"/>
                    <a:pt x="905" y="1"/>
                    <a:pt x="45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194;p8"/>
            <p:cNvSpPr/>
            <p:nvPr/>
          </p:nvSpPr>
          <p:spPr>
            <a:xfrm>
              <a:off x="8733429" y="4579875"/>
              <a:ext cx="254209" cy="561056"/>
            </a:xfrm>
            <a:custGeom>
              <a:avLst/>
              <a:gdLst/>
              <a:ahLst/>
              <a:cxnLst/>
              <a:rect l="l" t="t" r="r" b="b"/>
              <a:pathLst>
                <a:path w="5409" h="11938" extrusionOk="0">
                  <a:moveTo>
                    <a:pt x="4400" y="1"/>
                  </a:moveTo>
                  <a:cubicBezTo>
                    <a:pt x="4356" y="1"/>
                    <a:pt x="4312" y="7"/>
                    <a:pt x="4268" y="19"/>
                  </a:cubicBezTo>
                  <a:cubicBezTo>
                    <a:pt x="3917" y="114"/>
                    <a:pt x="3661" y="567"/>
                    <a:pt x="3539" y="829"/>
                  </a:cubicBezTo>
                  <a:cubicBezTo>
                    <a:pt x="3469" y="981"/>
                    <a:pt x="3416" y="1137"/>
                    <a:pt x="3371" y="1288"/>
                  </a:cubicBezTo>
                  <a:cubicBezTo>
                    <a:pt x="3287" y="972"/>
                    <a:pt x="3130" y="608"/>
                    <a:pt x="2880" y="478"/>
                  </a:cubicBezTo>
                  <a:cubicBezTo>
                    <a:pt x="2817" y="445"/>
                    <a:pt x="2752" y="429"/>
                    <a:pt x="2684" y="429"/>
                  </a:cubicBezTo>
                  <a:cubicBezTo>
                    <a:pt x="2604" y="429"/>
                    <a:pt x="2520" y="451"/>
                    <a:pt x="2431" y="498"/>
                  </a:cubicBezTo>
                  <a:cubicBezTo>
                    <a:pt x="2116" y="739"/>
                    <a:pt x="2030" y="1414"/>
                    <a:pt x="2027" y="1877"/>
                  </a:cubicBezTo>
                  <a:cubicBezTo>
                    <a:pt x="1838" y="1664"/>
                    <a:pt x="1558" y="1459"/>
                    <a:pt x="1239" y="1413"/>
                  </a:cubicBezTo>
                  <a:cubicBezTo>
                    <a:pt x="1198" y="1406"/>
                    <a:pt x="1157" y="1403"/>
                    <a:pt x="1116" y="1403"/>
                  </a:cubicBezTo>
                  <a:cubicBezTo>
                    <a:pt x="932" y="1403"/>
                    <a:pt x="760" y="1467"/>
                    <a:pt x="613" y="1590"/>
                  </a:cubicBezTo>
                  <a:cubicBezTo>
                    <a:pt x="320" y="1850"/>
                    <a:pt x="125" y="2183"/>
                    <a:pt x="63" y="2529"/>
                  </a:cubicBezTo>
                  <a:cubicBezTo>
                    <a:pt x="0" y="2920"/>
                    <a:pt x="34" y="3342"/>
                    <a:pt x="171" y="3902"/>
                  </a:cubicBezTo>
                  <a:cubicBezTo>
                    <a:pt x="400" y="4797"/>
                    <a:pt x="1016" y="5293"/>
                    <a:pt x="1863" y="5293"/>
                  </a:cubicBezTo>
                  <a:cubicBezTo>
                    <a:pt x="1995" y="5293"/>
                    <a:pt x="2132" y="5281"/>
                    <a:pt x="2274" y="5257"/>
                  </a:cubicBezTo>
                  <a:cubicBezTo>
                    <a:pt x="2289" y="5543"/>
                    <a:pt x="2302" y="5827"/>
                    <a:pt x="2313" y="6113"/>
                  </a:cubicBezTo>
                  <a:cubicBezTo>
                    <a:pt x="2334" y="6627"/>
                    <a:pt x="2357" y="7158"/>
                    <a:pt x="2400" y="7683"/>
                  </a:cubicBezTo>
                  <a:cubicBezTo>
                    <a:pt x="2435" y="8463"/>
                    <a:pt x="2457" y="9256"/>
                    <a:pt x="2477" y="10023"/>
                  </a:cubicBezTo>
                  <a:cubicBezTo>
                    <a:pt x="2493" y="10637"/>
                    <a:pt x="2511" y="11251"/>
                    <a:pt x="2534" y="11866"/>
                  </a:cubicBezTo>
                  <a:lnTo>
                    <a:pt x="2536" y="11937"/>
                  </a:lnTo>
                  <a:lnTo>
                    <a:pt x="2818" y="11937"/>
                  </a:lnTo>
                  <a:lnTo>
                    <a:pt x="2804" y="11620"/>
                  </a:lnTo>
                  <a:cubicBezTo>
                    <a:pt x="2796" y="11434"/>
                    <a:pt x="2788" y="11248"/>
                    <a:pt x="2781" y="11061"/>
                  </a:cubicBezTo>
                  <a:cubicBezTo>
                    <a:pt x="2763" y="10553"/>
                    <a:pt x="2750" y="10034"/>
                    <a:pt x="2738" y="9533"/>
                  </a:cubicBezTo>
                  <a:cubicBezTo>
                    <a:pt x="2727" y="9039"/>
                    <a:pt x="2715" y="8546"/>
                    <a:pt x="2697" y="8049"/>
                  </a:cubicBezTo>
                  <a:cubicBezTo>
                    <a:pt x="2632" y="7010"/>
                    <a:pt x="2588" y="6165"/>
                    <a:pt x="2559" y="5384"/>
                  </a:cubicBezTo>
                  <a:cubicBezTo>
                    <a:pt x="2555" y="5348"/>
                    <a:pt x="2555" y="5311"/>
                    <a:pt x="2554" y="5274"/>
                  </a:cubicBezTo>
                  <a:cubicBezTo>
                    <a:pt x="2554" y="5197"/>
                    <a:pt x="2552" y="5109"/>
                    <a:pt x="2505" y="5017"/>
                  </a:cubicBezTo>
                  <a:cubicBezTo>
                    <a:pt x="2469" y="4971"/>
                    <a:pt x="2420" y="4961"/>
                    <a:pt x="2379" y="4961"/>
                  </a:cubicBezTo>
                  <a:cubicBezTo>
                    <a:pt x="2354" y="4961"/>
                    <a:pt x="2332" y="4964"/>
                    <a:pt x="2318" y="4967"/>
                  </a:cubicBezTo>
                  <a:cubicBezTo>
                    <a:pt x="2138" y="5000"/>
                    <a:pt x="1986" y="5015"/>
                    <a:pt x="1847" y="5015"/>
                  </a:cubicBezTo>
                  <a:cubicBezTo>
                    <a:pt x="1813" y="5015"/>
                    <a:pt x="1780" y="5014"/>
                    <a:pt x="1747" y="5012"/>
                  </a:cubicBezTo>
                  <a:cubicBezTo>
                    <a:pt x="424" y="4939"/>
                    <a:pt x="304" y="3413"/>
                    <a:pt x="313" y="2761"/>
                  </a:cubicBezTo>
                  <a:cubicBezTo>
                    <a:pt x="333" y="2376"/>
                    <a:pt x="533" y="2002"/>
                    <a:pt x="847" y="1764"/>
                  </a:cubicBezTo>
                  <a:cubicBezTo>
                    <a:pt x="929" y="1707"/>
                    <a:pt x="1023" y="1683"/>
                    <a:pt x="1119" y="1683"/>
                  </a:cubicBezTo>
                  <a:cubicBezTo>
                    <a:pt x="1275" y="1683"/>
                    <a:pt x="1438" y="1746"/>
                    <a:pt x="1563" y="1834"/>
                  </a:cubicBezTo>
                  <a:cubicBezTo>
                    <a:pt x="1749" y="1962"/>
                    <a:pt x="1910" y="2148"/>
                    <a:pt x="2072" y="2416"/>
                  </a:cubicBezTo>
                  <a:cubicBezTo>
                    <a:pt x="2082" y="2464"/>
                    <a:pt x="2109" y="2518"/>
                    <a:pt x="2157" y="2544"/>
                  </a:cubicBezTo>
                  <a:cubicBezTo>
                    <a:pt x="2176" y="2555"/>
                    <a:pt x="2197" y="2560"/>
                    <a:pt x="2218" y="2560"/>
                  </a:cubicBezTo>
                  <a:cubicBezTo>
                    <a:pt x="2237" y="2560"/>
                    <a:pt x="2256" y="2556"/>
                    <a:pt x="2273" y="2548"/>
                  </a:cubicBezTo>
                  <a:cubicBezTo>
                    <a:pt x="2312" y="2532"/>
                    <a:pt x="2340" y="2502"/>
                    <a:pt x="2353" y="2464"/>
                  </a:cubicBezTo>
                  <a:cubicBezTo>
                    <a:pt x="2368" y="2420"/>
                    <a:pt x="2361" y="2365"/>
                    <a:pt x="2335" y="2317"/>
                  </a:cubicBezTo>
                  <a:cubicBezTo>
                    <a:pt x="2298" y="2112"/>
                    <a:pt x="2301" y="1897"/>
                    <a:pt x="2309" y="1696"/>
                  </a:cubicBezTo>
                  <a:cubicBezTo>
                    <a:pt x="2336" y="1264"/>
                    <a:pt x="2457" y="771"/>
                    <a:pt x="2625" y="707"/>
                  </a:cubicBezTo>
                  <a:cubicBezTo>
                    <a:pt x="2637" y="703"/>
                    <a:pt x="2649" y="701"/>
                    <a:pt x="2661" y="701"/>
                  </a:cubicBezTo>
                  <a:cubicBezTo>
                    <a:pt x="2715" y="701"/>
                    <a:pt x="2778" y="738"/>
                    <a:pt x="2848" y="809"/>
                  </a:cubicBezTo>
                  <a:cubicBezTo>
                    <a:pt x="3039" y="1032"/>
                    <a:pt x="3104" y="1333"/>
                    <a:pt x="3167" y="1676"/>
                  </a:cubicBezTo>
                  <a:cubicBezTo>
                    <a:pt x="3183" y="1765"/>
                    <a:pt x="3197" y="1854"/>
                    <a:pt x="3208" y="1944"/>
                  </a:cubicBezTo>
                  <a:cubicBezTo>
                    <a:pt x="3218" y="2005"/>
                    <a:pt x="3266" y="2054"/>
                    <a:pt x="3335" y="2062"/>
                  </a:cubicBezTo>
                  <a:lnTo>
                    <a:pt x="3341" y="2062"/>
                  </a:lnTo>
                  <a:cubicBezTo>
                    <a:pt x="3473" y="2062"/>
                    <a:pt x="3497" y="1927"/>
                    <a:pt x="3509" y="1861"/>
                  </a:cubicBezTo>
                  <a:cubicBezTo>
                    <a:pt x="3512" y="1840"/>
                    <a:pt x="3517" y="1819"/>
                    <a:pt x="3524" y="1797"/>
                  </a:cubicBezTo>
                  <a:lnTo>
                    <a:pt x="3539" y="1736"/>
                  </a:lnTo>
                  <a:cubicBezTo>
                    <a:pt x="3557" y="1664"/>
                    <a:pt x="3574" y="1594"/>
                    <a:pt x="3594" y="1522"/>
                  </a:cubicBezTo>
                  <a:cubicBezTo>
                    <a:pt x="3716" y="1049"/>
                    <a:pt x="3871" y="723"/>
                    <a:pt x="4095" y="465"/>
                  </a:cubicBezTo>
                  <a:cubicBezTo>
                    <a:pt x="4199" y="341"/>
                    <a:pt x="4300" y="279"/>
                    <a:pt x="4395" y="279"/>
                  </a:cubicBezTo>
                  <a:cubicBezTo>
                    <a:pt x="4410" y="279"/>
                    <a:pt x="4426" y="280"/>
                    <a:pt x="4440" y="283"/>
                  </a:cubicBezTo>
                  <a:cubicBezTo>
                    <a:pt x="4643" y="327"/>
                    <a:pt x="4817" y="648"/>
                    <a:pt x="4894" y="931"/>
                  </a:cubicBezTo>
                  <a:cubicBezTo>
                    <a:pt x="4998" y="1267"/>
                    <a:pt x="5056" y="1644"/>
                    <a:pt x="5074" y="2116"/>
                  </a:cubicBezTo>
                  <a:cubicBezTo>
                    <a:pt x="5096" y="2565"/>
                    <a:pt x="4999" y="3025"/>
                    <a:pt x="4795" y="3444"/>
                  </a:cubicBezTo>
                  <a:cubicBezTo>
                    <a:pt x="4542" y="3983"/>
                    <a:pt x="4227" y="4312"/>
                    <a:pt x="3830" y="4450"/>
                  </a:cubicBezTo>
                  <a:cubicBezTo>
                    <a:pt x="3616" y="4536"/>
                    <a:pt x="3392" y="4595"/>
                    <a:pt x="3157" y="4625"/>
                  </a:cubicBezTo>
                  <a:cubicBezTo>
                    <a:pt x="3137" y="4630"/>
                    <a:pt x="3116" y="4631"/>
                    <a:pt x="3095" y="4632"/>
                  </a:cubicBezTo>
                  <a:cubicBezTo>
                    <a:pt x="3052" y="4637"/>
                    <a:pt x="3005" y="4640"/>
                    <a:pt x="2948" y="4662"/>
                  </a:cubicBezTo>
                  <a:cubicBezTo>
                    <a:pt x="2764" y="4762"/>
                    <a:pt x="2767" y="5005"/>
                    <a:pt x="2769" y="5183"/>
                  </a:cubicBezTo>
                  <a:cubicBezTo>
                    <a:pt x="2771" y="5227"/>
                    <a:pt x="2771" y="5267"/>
                    <a:pt x="2768" y="5309"/>
                  </a:cubicBezTo>
                  <a:cubicBezTo>
                    <a:pt x="2781" y="5957"/>
                    <a:pt x="2846" y="6610"/>
                    <a:pt x="2908" y="7243"/>
                  </a:cubicBezTo>
                  <a:cubicBezTo>
                    <a:pt x="2931" y="7471"/>
                    <a:pt x="2953" y="7699"/>
                    <a:pt x="2974" y="7928"/>
                  </a:cubicBezTo>
                  <a:cubicBezTo>
                    <a:pt x="3011" y="8321"/>
                    <a:pt x="3030" y="8721"/>
                    <a:pt x="3049" y="9109"/>
                  </a:cubicBezTo>
                  <a:cubicBezTo>
                    <a:pt x="3062" y="9377"/>
                    <a:pt x="3075" y="9647"/>
                    <a:pt x="3094" y="9918"/>
                  </a:cubicBezTo>
                  <a:cubicBezTo>
                    <a:pt x="3115" y="10214"/>
                    <a:pt x="3141" y="10512"/>
                    <a:pt x="3168" y="10809"/>
                  </a:cubicBezTo>
                  <a:cubicBezTo>
                    <a:pt x="3200" y="11156"/>
                    <a:pt x="3233" y="11515"/>
                    <a:pt x="3254" y="11867"/>
                  </a:cubicBezTo>
                  <a:lnTo>
                    <a:pt x="3258" y="11937"/>
                  </a:lnTo>
                  <a:lnTo>
                    <a:pt x="3533" y="11937"/>
                  </a:lnTo>
                  <a:lnTo>
                    <a:pt x="3528" y="11859"/>
                  </a:lnTo>
                  <a:cubicBezTo>
                    <a:pt x="3504" y="11420"/>
                    <a:pt x="3475" y="11054"/>
                    <a:pt x="3438" y="10708"/>
                  </a:cubicBezTo>
                  <a:cubicBezTo>
                    <a:pt x="3384" y="10197"/>
                    <a:pt x="3357" y="9679"/>
                    <a:pt x="3332" y="9176"/>
                  </a:cubicBezTo>
                  <a:cubicBezTo>
                    <a:pt x="3310" y="8754"/>
                    <a:pt x="3288" y="8316"/>
                    <a:pt x="3249" y="7884"/>
                  </a:cubicBezTo>
                  <a:cubicBezTo>
                    <a:pt x="3230" y="7676"/>
                    <a:pt x="3209" y="7468"/>
                    <a:pt x="3189" y="7260"/>
                  </a:cubicBezTo>
                  <a:cubicBezTo>
                    <a:pt x="3126" y="6632"/>
                    <a:pt x="3063" y="5982"/>
                    <a:pt x="3047" y="5346"/>
                  </a:cubicBezTo>
                  <a:cubicBezTo>
                    <a:pt x="3049" y="5300"/>
                    <a:pt x="3048" y="5251"/>
                    <a:pt x="3047" y="5202"/>
                  </a:cubicBezTo>
                  <a:cubicBezTo>
                    <a:pt x="3044" y="5098"/>
                    <a:pt x="3042" y="4999"/>
                    <a:pt x="3075" y="4917"/>
                  </a:cubicBezTo>
                  <a:cubicBezTo>
                    <a:pt x="3122" y="4906"/>
                    <a:pt x="3170" y="4901"/>
                    <a:pt x="3222" y="4895"/>
                  </a:cubicBezTo>
                  <a:cubicBezTo>
                    <a:pt x="3287" y="4889"/>
                    <a:pt x="3355" y="4880"/>
                    <a:pt x="3415" y="4863"/>
                  </a:cubicBezTo>
                  <a:cubicBezTo>
                    <a:pt x="4227" y="4699"/>
                    <a:pt x="4683" y="4335"/>
                    <a:pt x="5042" y="3571"/>
                  </a:cubicBezTo>
                  <a:cubicBezTo>
                    <a:pt x="5309" y="3047"/>
                    <a:pt x="5408" y="2408"/>
                    <a:pt x="5327" y="1723"/>
                  </a:cubicBezTo>
                  <a:lnTo>
                    <a:pt x="5323" y="1687"/>
                  </a:lnTo>
                  <a:cubicBezTo>
                    <a:pt x="5252" y="1151"/>
                    <a:pt x="5164" y="483"/>
                    <a:pt x="4715" y="108"/>
                  </a:cubicBezTo>
                  <a:cubicBezTo>
                    <a:pt x="4613" y="37"/>
                    <a:pt x="4507" y="1"/>
                    <a:pt x="440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95" name="Google Shape;195;p8"/>
            <p:cNvGrpSpPr/>
            <p:nvPr/>
          </p:nvGrpSpPr>
          <p:grpSpPr>
            <a:xfrm>
              <a:off x="704341" y="4750959"/>
              <a:ext cx="339980" cy="388998"/>
              <a:chOff x="704341" y="4750959"/>
              <a:chExt cx="339980" cy="388998"/>
            </a:xfrm>
          </p:grpSpPr>
          <p:sp>
            <p:nvSpPr>
              <p:cNvPr id="196" name="Google Shape;196;p8"/>
              <p:cNvSpPr/>
              <p:nvPr/>
            </p:nvSpPr>
            <p:spPr>
              <a:xfrm flipH="1">
                <a:off x="704341" y="4750959"/>
                <a:ext cx="339980" cy="388998"/>
              </a:xfrm>
              <a:custGeom>
                <a:avLst/>
                <a:gdLst/>
                <a:ahLst/>
                <a:cxnLst/>
                <a:rect l="l" t="t" r="r" b="b"/>
                <a:pathLst>
                  <a:path w="7234" h="8277" extrusionOk="0">
                    <a:moveTo>
                      <a:pt x="4404" y="129"/>
                    </a:moveTo>
                    <a:cubicBezTo>
                      <a:pt x="4480" y="129"/>
                      <a:pt x="4555" y="142"/>
                      <a:pt x="4627" y="172"/>
                    </a:cubicBezTo>
                    <a:cubicBezTo>
                      <a:pt x="4851" y="284"/>
                      <a:pt x="5147" y="432"/>
                      <a:pt x="5205" y="702"/>
                    </a:cubicBezTo>
                    <a:cubicBezTo>
                      <a:pt x="5224" y="966"/>
                      <a:pt x="5072" y="1210"/>
                      <a:pt x="4959" y="1440"/>
                    </a:cubicBezTo>
                    <a:cubicBezTo>
                      <a:pt x="4923" y="1524"/>
                      <a:pt x="4826" y="1610"/>
                      <a:pt x="4866" y="1707"/>
                    </a:cubicBezTo>
                    <a:cubicBezTo>
                      <a:pt x="4886" y="1737"/>
                      <a:pt x="4914" y="1748"/>
                      <a:pt x="4945" y="1748"/>
                    </a:cubicBezTo>
                    <a:cubicBezTo>
                      <a:pt x="5019" y="1748"/>
                      <a:pt x="5115" y="1684"/>
                      <a:pt x="5179" y="1672"/>
                    </a:cubicBezTo>
                    <a:cubicBezTo>
                      <a:pt x="5531" y="1558"/>
                      <a:pt x="5889" y="1435"/>
                      <a:pt x="6262" y="1435"/>
                    </a:cubicBezTo>
                    <a:cubicBezTo>
                      <a:pt x="6309" y="1435"/>
                      <a:pt x="6356" y="1437"/>
                      <a:pt x="6403" y="1441"/>
                    </a:cubicBezTo>
                    <a:cubicBezTo>
                      <a:pt x="6842" y="1481"/>
                      <a:pt x="7045" y="1822"/>
                      <a:pt x="6743" y="2183"/>
                    </a:cubicBezTo>
                    <a:cubicBezTo>
                      <a:pt x="6536" y="2461"/>
                      <a:pt x="6223" y="2652"/>
                      <a:pt x="5889" y="2752"/>
                    </a:cubicBezTo>
                    <a:cubicBezTo>
                      <a:pt x="5778" y="2781"/>
                      <a:pt x="5661" y="2809"/>
                      <a:pt x="5545" y="2809"/>
                    </a:cubicBezTo>
                    <a:cubicBezTo>
                      <a:pt x="5507" y="2809"/>
                      <a:pt x="5468" y="2806"/>
                      <a:pt x="5430" y="2799"/>
                    </a:cubicBezTo>
                    <a:cubicBezTo>
                      <a:pt x="5429" y="2799"/>
                      <a:pt x="5428" y="2799"/>
                      <a:pt x="5428" y="2799"/>
                    </a:cubicBezTo>
                    <a:cubicBezTo>
                      <a:pt x="5347" y="2799"/>
                      <a:pt x="5342" y="2920"/>
                      <a:pt x="5424" y="2927"/>
                    </a:cubicBezTo>
                    <a:cubicBezTo>
                      <a:pt x="5765" y="3123"/>
                      <a:pt x="6094" y="3446"/>
                      <a:pt x="6135" y="3859"/>
                    </a:cubicBezTo>
                    <a:cubicBezTo>
                      <a:pt x="6149" y="4074"/>
                      <a:pt x="5954" y="4219"/>
                      <a:pt x="5766" y="4272"/>
                    </a:cubicBezTo>
                    <a:cubicBezTo>
                      <a:pt x="5685" y="4294"/>
                      <a:pt x="5603" y="4303"/>
                      <a:pt x="5522" y="4303"/>
                    </a:cubicBezTo>
                    <a:cubicBezTo>
                      <a:pt x="5201" y="4303"/>
                      <a:pt x="4882" y="4152"/>
                      <a:pt x="4650" y="3934"/>
                    </a:cubicBezTo>
                    <a:cubicBezTo>
                      <a:pt x="4499" y="3792"/>
                      <a:pt x="4387" y="3599"/>
                      <a:pt x="4339" y="3397"/>
                    </a:cubicBezTo>
                    <a:cubicBezTo>
                      <a:pt x="4327" y="3374"/>
                      <a:pt x="4306" y="3364"/>
                      <a:pt x="4284" y="3364"/>
                    </a:cubicBezTo>
                    <a:cubicBezTo>
                      <a:pt x="4247" y="3364"/>
                      <a:pt x="4209" y="3395"/>
                      <a:pt x="4220" y="3441"/>
                    </a:cubicBezTo>
                    <a:cubicBezTo>
                      <a:pt x="4251" y="3552"/>
                      <a:pt x="4235" y="3659"/>
                      <a:pt x="4234" y="3779"/>
                    </a:cubicBezTo>
                    <a:cubicBezTo>
                      <a:pt x="4223" y="4001"/>
                      <a:pt x="4213" y="4227"/>
                      <a:pt x="4104" y="4428"/>
                    </a:cubicBezTo>
                    <a:cubicBezTo>
                      <a:pt x="3954" y="4679"/>
                      <a:pt x="3675" y="4849"/>
                      <a:pt x="3380" y="4856"/>
                    </a:cubicBezTo>
                    <a:cubicBezTo>
                      <a:pt x="3377" y="4856"/>
                      <a:pt x="3374" y="4856"/>
                      <a:pt x="3371" y="4856"/>
                    </a:cubicBezTo>
                    <a:cubicBezTo>
                      <a:pt x="2884" y="4856"/>
                      <a:pt x="2659" y="4494"/>
                      <a:pt x="2724" y="4035"/>
                    </a:cubicBezTo>
                    <a:cubicBezTo>
                      <a:pt x="2747" y="3858"/>
                      <a:pt x="2797" y="3681"/>
                      <a:pt x="2854" y="3511"/>
                    </a:cubicBezTo>
                    <a:cubicBezTo>
                      <a:pt x="2865" y="3446"/>
                      <a:pt x="2940" y="3372"/>
                      <a:pt x="2894" y="3309"/>
                    </a:cubicBezTo>
                    <a:cubicBezTo>
                      <a:pt x="2879" y="3294"/>
                      <a:pt x="2864" y="3288"/>
                      <a:pt x="2850" y="3288"/>
                    </a:cubicBezTo>
                    <a:cubicBezTo>
                      <a:pt x="2808" y="3288"/>
                      <a:pt x="2770" y="3340"/>
                      <a:pt x="2737" y="3367"/>
                    </a:cubicBezTo>
                    <a:cubicBezTo>
                      <a:pt x="2509" y="3540"/>
                      <a:pt x="2288" y="3705"/>
                      <a:pt x="2023" y="3827"/>
                    </a:cubicBezTo>
                    <a:cubicBezTo>
                      <a:pt x="1842" y="3908"/>
                      <a:pt x="1638" y="3960"/>
                      <a:pt x="1435" y="3960"/>
                    </a:cubicBezTo>
                    <a:cubicBezTo>
                      <a:pt x="1348" y="3960"/>
                      <a:pt x="1262" y="3951"/>
                      <a:pt x="1177" y="3930"/>
                    </a:cubicBezTo>
                    <a:cubicBezTo>
                      <a:pt x="835" y="3842"/>
                      <a:pt x="479" y="3589"/>
                      <a:pt x="415" y="3217"/>
                    </a:cubicBezTo>
                    <a:cubicBezTo>
                      <a:pt x="377" y="2822"/>
                      <a:pt x="659" y="2391"/>
                      <a:pt x="992" y="2190"/>
                    </a:cubicBezTo>
                    <a:lnTo>
                      <a:pt x="991" y="2190"/>
                    </a:lnTo>
                    <a:cubicBezTo>
                      <a:pt x="1173" y="2078"/>
                      <a:pt x="1377" y="2041"/>
                      <a:pt x="1585" y="2041"/>
                    </a:cubicBezTo>
                    <a:cubicBezTo>
                      <a:pt x="1814" y="2041"/>
                      <a:pt x="2048" y="2086"/>
                      <a:pt x="2267" y="2128"/>
                    </a:cubicBezTo>
                    <a:cubicBezTo>
                      <a:pt x="2290" y="2138"/>
                      <a:pt x="2321" y="2148"/>
                      <a:pt x="2349" y="2148"/>
                    </a:cubicBezTo>
                    <a:cubicBezTo>
                      <a:pt x="2380" y="2148"/>
                      <a:pt x="2407" y="2135"/>
                      <a:pt x="2415" y="2097"/>
                    </a:cubicBezTo>
                    <a:cubicBezTo>
                      <a:pt x="2426" y="2032"/>
                      <a:pt x="2356" y="2017"/>
                      <a:pt x="2307" y="2007"/>
                    </a:cubicBezTo>
                    <a:cubicBezTo>
                      <a:pt x="2217" y="1973"/>
                      <a:pt x="2127" y="1932"/>
                      <a:pt x="2039" y="1892"/>
                    </a:cubicBezTo>
                    <a:cubicBezTo>
                      <a:pt x="1599" y="1718"/>
                      <a:pt x="1020" y="1300"/>
                      <a:pt x="1240" y="760"/>
                    </a:cubicBezTo>
                    <a:cubicBezTo>
                      <a:pt x="1336" y="532"/>
                      <a:pt x="1526" y="333"/>
                      <a:pt x="1768" y="263"/>
                    </a:cubicBezTo>
                    <a:cubicBezTo>
                      <a:pt x="1854" y="240"/>
                      <a:pt x="1941" y="229"/>
                      <a:pt x="2028" y="229"/>
                    </a:cubicBezTo>
                    <a:cubicBezTo>
                      <a:pt x="2375" y="229"/>
                      <a:pt x="2719" y="400"/>
                      <a:pt x="2969" y="634"/>
                    </a:cubicBezTo>
                    <a:cubicBezTo>
                      <a:pt x="3127" y="780"/>
                      <a:pt x="3237" y="982"/>
                      <a:pt x="3337" y="1173"/>
                    </a:cubicBezTo>
                    <a:cubicBezTo>
                      <a:pt x="3333" y="1195"/>
                      <a:pt x="3327" y="1217"/>
                      <a:pt x="3322" y="1240"/>
                    </a:cubicBezTo>
                    <a:cubicBezTo>
                      <a:pt x="3312" y="1284"/>
                      <a:pt x="3350" y="1315"/>
                      <a:pt x="3387" y="1315"/>
                    </a:cubicBezTo>
                    <a:cubicBezTo>
                      <a:pt x="3409" y="1315"/>
                      <a:pt x="3429" y="1305"/>
                      <a:pt x="3440" y="1282"/>
                    </a:cubicBezTo>
                    <a:cubicBezTo>
                      <a:pt x="3515" y="1277"/>
                      <a:pt x="3513" y="1197"/>
                      <a:pt x="3474" y="1152"/>
                    </a:cubicBezTo>
                    <a:cubicBezTo>
                      <a:pt x="3542" y="883"/>
                      <a:pt x="3631" y="588"/>
                      <a:pt x="3833" y="382"/>
                    </a:cubicBezTo>
                    <a:cubicBezTo>
                      <a:pt x="3979" y="234"/>
                      <a:pt x="4193" y="129"/>
                      <a:pt x="4404" y="129"/>
                    </a:cubicBezTo>
                    <a:close/>
                    <a:moveTo>
                      <a:pt x="4380" y="0"/>
                    </a:moveTo>
                    <a:cubicBezTo>
                      <a:pt x="4282" y="0"/>
                      <a:pt x="4183" y="20"/>
                      <a:pt x="4087" y="66"/>
                    </a:cubicBezTo>
                    <a:cubicBezTo>
                      <a:pt x="3694" y="209"/>
                      <a:pt x="3483" y="605"/>
                      <a:pt x="3385" y="989"/>
                    </a:cubicBezTo>
                    <a:cubicBezTo>
                      <a:pt x="3139" y="489"/>
                      <a:pt x="2595" y="102"/>
                      <a:pt x="2032" y="102"/>
                    </a:cubicBezTo>
                    <a:cubicBezTo>
                      <a:pt x="1941" y="102"/>
                      <a:pt x="1850" y="112"/>
                      <a:pt x="1759" y="134"/>
                    </a:cubicBezTo>
                    <a:cubicBezTo>
                      <a:pt x="1481" y="204"/>
                      <a:pt x="1255" y="419"/>
                      <a:pt x="1138" y="676"/>
                    </a:cubicBezTo>
                    <a:cubicBezTo>
                      <a:pt x="875" y="1203"/>
                      <a:pt x="1351" y="1720"/>
                      <a:pt x="1812" y="1927"/>
                    </a:cubicBezTo>
                    <a:cubicBezTo>
                      <a:pt x="1736" y="1915"/>
                      <a:pt x="1661" y="1910"/>
                      <a:pt x="1587" y="1910"/>
                    </a:cubicBezTo>
                    <a:cubicBezTo>
                      <a:pt x="1080" y="1910"/>
                      <a:pt x="625" y="2179"/>
                      <a:pt x="407" y="2664"/>
                    </a:cubicBezTo>
                    <a:cubicBezTo>
                      <a:pt x="0" y="3382"/>
                      <a:pt x="655" y="4046"/>
                      <a:pt x="1375" y="4087"/>
                    </a:cubicBezTo>
                    <a:cubicBezTo>
                      <a:pt x="1398" y="4088"/>
                      <a:pt x="1421" y="4088"/>
                      <a:pt x="1443" y="4088"/>
                    </a:cubicBezTo>
                    <a:cubicBezTo>
                      <a:pt x="1915" y="4088"/>
                      <a:pt x="2338" y="3829"/>
                      <a:pt x="2705" y="3552"/>
                    </a:cubicBezTo>
                    <a:lnTo>
                      <a:pt x="2705" y="3552"/>
                    </a:lnTo>
                    <a:cubicBezTo>
                      <a:pt x="2508" y="4118"/>
                      <a:pt x="2496" y="4864"/>
                      <a:pt x="3236" y="4975"/>
                    </a:cubicBezTo>
                    <a:cubicBezTo>
                      <a:pt x="3275" y="4980"/>
                      <a:pt x="3315" y="4982"/>
                      <a:pt x="3356" y="4982"/>
                    </a:cubicBezTo>
                    <a:cubicBezTo>
                      <a:pt x="3237" y="6073"/>
                      <a:pt x="3236" y="7177"/>
                      <a:pt x="3216" y="8275"/>
                    </a:cubicBezTo>
                    <a:lnTo>
                      <a:pt x="3343" y="8275"/>
                    </a:lnTo>
                    <a:cubicBezTo>
                      <a:pt x="3356" y="7491"/>
                      <a:pt x="3364" y="6706"/>
                      <a:pt x="3411" y="5923"/>
                    </a:cubicBezTo>
                    <a:cubicBezTo>
                      <a:pt x="3430" y="5627"/>
                      <a:pt x="3438" y="5329"/>
                      <a:pt x="3471" y="5035"/>
                    </a:cubicBezTo>
                    <a:cubicBezTo>
                      <a:pt x="3486" y="5013"/>
                      <a:pt x="3489" y="4992"/>
                      <a:pt x="3482" y="4973"/>
                    </a:cubicBezTo>
                    <a:cubicBezTo>
                      <a:pt x="3568" y="4962"/>
                      <a:pt x="3652" y="4939"/>
                      <a:pt x="3731" y="4905"/>
                    </a:cubicBezTo>
                    <a:lnTo>
                      <a:pt x="3731" y="4905"/>
                    </a:lnTo>
                    <a:cubicBezTo>
                      <a:pt x="3720" y="4928"/>
                      <a:pt x="3717" y="4955"/>
                      <a:pt x="3716" y="4980"/>
                    </a:cubicBezTo>
                    <a:cubicBezTo>
                      <a:pt x="3710" y="5508"/>
                      <a:pt x="3709" y="6035"/>
                      <a:pt x="3701" y="6561"/>
                    </a:cubicBezTo>
                    <a:cubicBezTo>
                      <a:pt x="3691" y="7133"/>
                      <a:pt x="3690" y="7704"/>
                      <a:pt x="3703" y="8276"/>
                    </a:cubicBezTo>
                    <a:lnTo>
                      <a:pt x="3833" y="8276"/>
                    </a:lnTo>
                    <a:cubicBezTo>
                      <a:pt x="3806" y="7165"/>
                      <a:pt x="3841" y="6052"/>
                      <a:pt x="3847" y="4941"/>
                    </a:cubicBezTo>
                    <a:lnTo>
                      <a:pt x="3847" y="4941"/>
                    </a:lnTo>
                    <a:cubicBezTo>
                      <a:pt x="3846" y="4943"/>
                      <a:pt x="3846" y="4945"/>
                      <a:pt x="3846" y="4947"/>
                    </a:cubicBezTo>
                    <a:cubicBezTo>
                      <a:pt x="3846" y="4947"/>
                      <a:pt x="3846" y="4948"/>
                      <a:pt x="3844" y="4948"/>
                    </a:cubicBezTo>
                    <a:cubicBezTo>
                      <a:pt x="3855" y="4913"/>
                      <a:pt x="3829" y="4886"/>
                      <a:pt x="3798" y="4876"/>
                    </a:cubicBezTo>
                    <a:cubicBezTo>
                      <a:pt x="3968" y="4791"/>
                      <a:pt x="4116" y="4658"/>
                      <a:pt x="4213" y="4495"/>
                    </a:cubicBezTo>
                    <a:cubicBezTo>
                      <a:pt x="4336" y="4279"/>
                      <a:pt x="4351" y="4022"/>
                      <a:pt x="4361" y="3779"/>
                    </a:cubicBezTo>
                    <a:cubicBezTo>
                      <a:pt x="4612" y="4176"/>
                      <a:pt x="5077" y="4432"/>
                      <a:pt x="5547" y="4432"/>
                    </a:cubicBezTo>
                    <a:cubicBezTo>
                      <a:pt x="5549" y="4432"/>
                      <a:pt x="5551" y="4432"/>
                      <a:pt x="5553" y="4432"/>
                    </a:cubicBezTo>
                    <a:cubicBezTo>
                      <a:pt x="5557" y="4432"/>
                      <a:pt x="5560" y="4432"/>
                      <a:pt x="5563" y="4432"/>
                    </a:cubicBezTo>
                    <a:cubicBezTo>
                      <a:pt x="5937" y="4432"/>
                      <a:pt x="6361" y="4154"/>
                      <a:pt x="6247" y="3734"/>
                    </a:cubicBezTo>
                    <a:cubicBezTo>
                      <a:pt x="6168" y="3402"/>
                      <a:pt x="5936" y="3123"/>
                      <a:pt x="5661" y="2929"/>
                    </a:cubicBezTo>
                    <a:cubicBezTo>
                      <a:pt x="6154" y="2861"/>
                      <a:pt x="6633" y="2596"/>
                      <a:pt x="6906" y="2172"/>
                    </a:cubicBezTo>
                    <a:cubicBezTo>
                      <a:pt x="7234" y="1669"/>
                      <a:pt x="6789" y="1304"/>
                      <a:pt x="6299" y="1304"/>
                    </a:cubicBezTo>
                    <a:cubicBezTo>
                      <a:pt x="6273" y="1304"/>
                      <a:pt x="6247" y="1305"/>
                      <a:pt x="6221" y="1307"/>
                    </a:cubicBezTo>
                    <a:cubicBezTo>
                      <a:pt x="5806" y="1324"/>
                      <a:pt x="5407" y="1456"/>
                      <a:pt x="5019" y="1593"/>
                    </a:cubicBezTo>
                    <a:cubicBezTo>
                      <a:pt x="5264" y="1131"/>
                      <a:pt x="5581" y="630"/>
                      <a:pt x="5023" y="255"/>
                    </a:cubicBezTo>
                    <a:cubicBezTo>
                      <a:pt x="4840" y="110"/>
                      <a:pt x="4611" y="0"/>
                      <a:pt x="438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" name="Google Shape;197;p8"/>
              <p:cNvSpPr/>
              <p:nvPr/>
            </p:nvSpPr>
            <p:spPr>
              <a:xfrm flipH="1">
                <a:off x="815443" y="4838328"/>
                <a:ext cx="89671" cy="48595"/>
              </a:xfrm>
              <a:custGeom>
                <a:avLst/>
                <a:gdLst/>
                <a:ahLst/>
                <a:cxnLst/>
                <a:rect l="l" t="t" r="r" b="b"/>
                <a:pathLst>
                  <a:path w="1908" h="1034" extrusionOk="0">
                    <a:moveTo>
                      <a:pt x="601" y="128"/>
                    </a:moveTo>
                    <a:cubicBezTo>
                      <a:pt x="605" y="128"/>
                      <a:pt x="609" y="128"/>
                      <a:pt x="612" y="128"/>
                    </a:cubicBezTo>
                    <a:cubicBezTo>
                      <a:pt x="814" y="136"/>
                      <a:pt x="1017" y="169"/>
                      <a:pt x="1205" y="254"/>
                    </a:cubicBezTo>
                    <a:cubicBezTo>
                      <a:pt x="1603" y="483"/>
                      <a:pt x="1881" y="905"/>
                      <a:pt x="1284" y="905"/>
                    </a:cubicBezTo>
                    <a:cubicBezTo>
                      <a:pt x="1250" y="905"/>
                      <a:pt x="1213" y="904"/>
                      <a:pt x="1173" y="901"/>
                    </a:cubicBezTo>
                    <a:cubicBezTo>
                      <a:pt x="894" y="875"/>
                      <a:pt x="609" y="846"/>
                      <a:pt x="353" y="722"/>
                    </a:cubicBezTo>
                    <a:cubicBezTo>
                      <a:pt x="43" y="539"/>
                      <a:pt x="306" y="128"/>
                      <a:pt x="601" y="128"/>
                    </a:cubicBezTo>
                    <a:close/>
                    <a:moveTo>
                      <a:pt x="638" y="0"/>
                    </a:moveTo>
                    <a:cubicBezTo>
                      <a:pt x="517" y="0"/>
                      <a:pt x="397" y="27"/>
                      <a:pt x="300" y="106"/>
                    </a:cubicBezTo>
                    <a:cubicBezTo>
                      <a:pt x="68" y="267"/>
                      <a:pt x="0" y="594"/>
                      <a:pt x="225" y="790"/>
                    </a:cubicBezTo>
                    <a:cubicBezTo>
                      <a:pt x="513" y="978"/>
                      <a:pt x="878" y="1001"/>
                      <a:pt x="1213" y="1031"/>
                    </a:cubicBezTo>
                    <a:cubicBezTo>
                      <a:pt x="1238" y="1033"/>
                      <a:pt x="1262" y="1033"/>
                      <a:pt x="1286" y="1033"/>
                    </a:cubicBezTo>
                    <a:cubicBezTo>
                      <a:pt x="1855" y="1033"/>
                      <a:pt x="1908" y="627"/>
                      <a:pt x="1461" y="275"/>
                    </a:cubicBezTo>
                    <a:cubicBezTo>
                      <a:pt x="1283" y="110"/>
                      <a:pt x="1044" y="50"/>
                      <a:pt x="810" y="16"/>
                    </a:cubicBezTo>
                    <a:cubicBezTo>
                      <a:pt x="754" y="6"/>
                      <a:pt x="695" y="0"/>
                      <a:pt x="63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98" name="Google Shape;198;p8"/>
            <p:cNvSpPr/>
            <p:nvPr/>
          </p:nvSpPr>
          <p:spPr>
            <a:xfrm>
              <a:off x="8853694" y="828549"/>
              <a:ext cx="161390" cy="190288"/>
            </a:xfrm>
            <a:custGeom>
              <a:avLst/>
              <a:gdLst/>
              <a:ahLst/>
              <a:cxnLst/>
              <a:rect l="l" t="t" r="r" b="b"/>
              <a:pathLst>
                <a:path w="2340" h="2759" extrusionOk="0">
                  <a:moveTo>
                    <a:pt x="1482" y="1"/>
                  </a:moveTo>
                  <a:cubicBezTo>
                    <a:pt x="1436" y="1"/>
                    <a:pt x="1417" y="65"/>
                    <a:pt x="1411" y="109"/>
                  </a:cubicBezTo>
                  <a:cubicBezTo>
                    <a:pt x="1396" y="170"/>
                    <a:pt x="1382" y="231"/>
                    <a:pt x="1373" y="293"/>
                  </a:cubicBezTo>
                  <a:cubicBezTo>
                    <a:pt x="1351" y="421"/>
                    <a:pt x="1321" y="548"/>
                    <a:pt x="1287" y="672"/>
                  </a:cubicBezTo>
                  <a:cubicBezTo>
                    <a:pt x="1262" y="758"/>
                    <a:pt x="1239" y="843"/>
                    <a:pt x="1215" y="928"/>
                  </a:cubicBezTo>
                  <a:cubicBezTo>
                    <a:pt x="1052" y="657"/>
                    <a:pt x="901" y="381"/>
                    <a:pt x="781" y="87"/>
                  </a:cubicBezTo>
                  <a:cubicBezTo>
                    <a:pt x="784" y="34"/>
                    <a:pt x="746" y="9"/>
                    <a:pt x="707" y="9"/>
                  </a:cubicBezTo>
                  <a:cubicBezTo>
                    <a:pt x="668" y="9"/>
                    <a:pt x="628" y="35"/>
                    <a:pt x="629" y="87"/>
                  </a:cubicBezTo>
                  <a:cubicBezTo>
                    <a:pt x="773" y="440"/>
                    <a:pt x="951" y="781"/>
                    <a:pt x="1141" y="1115"/>
                  </a:cubicBezTo>
                  <a:cubicBezTo>
                    <a:pt x="1135" y="1119"/>
                    <a:pt x="1129" y="1121"/>
                    <a:pt x="1124" y="1124"/>
                  </a:cubicBezTo>
                  <a:cubicBezTo>
                    <a:pt x="810" y="1010"/>
                    <a:pt x="502" y="831"/>
                    <a:pt x="190" y="772"/>
                  </a:cubicBezTo>
                  <a:lnTo>
                    <a:pt x="190" y="772"/>
                  </a:lnTo>
                  <a:cubicBezTo>
                    <a:pt x="1" y="938"/>
                    <a:pt x="667" y="1034"/>
                    <a:pt x="765" y="1110"/>
                  </a:cubicBezTo>
                  <a:cubicBezTo>
                    <a:pt x="835" y="1140"/>
                    <a:pt x="907" y="1173"/>
                    <a:pt x="977" y="1204"/>
                  </a:cubicBezTo>
                  <a:cubicBezTo>
                    <a:pt x="804" y="1297"/>
                    <a:pt x="629" y="1389"/>
                    <a:pt x="457" y="1485"/>
                  </a:cubicBezTo>
                  <a:cubicBezTo>
                    <a:pt x="389" y="1537"/>
                    <a:pt x="209" y="1568"/>
                    <a:pt x="275" y="1684"/>
                  </a:cubicBezTo>
                  <a:cubicBezTo>
                    <a:pt x="288" y="1703"/>
                    <a:pt x="311" y="1714"/>
                    <a:pt x="333" y="1714"/>
                  </a:cubicBezTo>
                  <a:cubicBezTo>
                    <a:pt x="345" y="1714"/>
                    <a:pt x="357" y="1710"/>
                    <a:pt x="367" y="1703"/>
                  </a:cubicBezTo>
                  <a:lnTo>
                    <a:pt x="367" y="1704"/>
                  </a:lnTo>
                  <a:cubicBezTo>
                    <a:pt x="612" y="1559"/>
                    <a:pt x="863" y="1425"/>
                    <a:pt x="1117" y="1297"/>
                  </a:cubicBezTo>
                  <a:lnTo>
                    <a:pt x="1117" y="1297"/>
                  </a:lnTo>
                  <a:cubicBezTo>
                    <a:pt x="1095" y="1384"/>
                    <a:pt x="1072" y="1470"/>
                    <a:pt x="1052" y="1558"/>
                  </a:cubicBezTo>
                  <a:cubicBezTo>
                    <a:pt x="968" y="1921"/>
                    <a:pt x="877" y="2282"/>
                    <a:pt x="815" y="2649"/>
                  </a:cubicBezTo>
                  <a:cubicBezTo>
                    <a:pt x="807" y="2699"/>
                    <a:pt x="842" y="2751"/>
                    <a:pt x="892" y="2758"/>
                  </a:cubicBezTo>
                  <a:cubicBezTo>
                    <a:pt x="896" y="2758"/>
                    <a:pt x="901" y="2759"/>
                    <a:pt x="905" y="2759"/>
                  </a:cubicBezTo>
                  <a:cubicBezTo>
                    <a:pt x="950" y="2759"/>
                    <a:pt x="987" y="2721"/>
                    <a:pt x="994" y="2676"/>
                  </a:cubicBezTo>
                  <a:cubicBezTo>
                    <a:pt x="1008" y="2589"/>
                    <a:pt x="1024" y="2504"/>
                    <a:pt x="1041" y="2418"/>
                  </a:cubicBezTo>
                  <a:cubicBezTo>
                    <a:pt x="1067" y="2280"/>
                    <a:pt x="1097" y="2131"/>
                    <a:pt x="1127" y="1981"/>
                  </a:cubicBezTo>
                  <a:cubicBezTo>
                    <a:pt x="1173" y="1765"/>
                    <a:pt x="1223" y="1552"/>
                    <a:pt x="1270" y="1338"/>
                  </a:cubicBezTo>
                  <a:cubicBezTo>
                    <a:pt x="1437" y="1622"/>
                    <a:pt x="1610" y="1902"/>
                    <a:pt x="1777" y="2184"/>
                  </a:cubicBezTo>
                  <a:cubicBezTo>
                    <a:pt x="1794" y="2209"/>
                    <a:pt x="1820" y="2221"/>
                    <a:pt x="1847" y="2221"/>
                  </a:cubicBezTo>
                  <a:cubicBezTo>
                    <a:pt x="1892" y="2221"/>
                    <a:pt x="1938" y="2187"/>
                    <a:pt x="1942" y="2136"/>
                  </a:cubicBezTo>
                  <a:cubicBezTo>
                    <a:pt x="1888" y="1943"/>
                    <a:pt x="1726" y="1782"/>
                    <a:pt x="1630" y="1596"/>
                  </a:cubicBezTo>
                  <a:cubicBezTo>
                    <a:pt x="1600" y="1547"/>
                    <a:pt x="1570" y="1499"/>
                    <a:pt x="1539" y="1450"/>
                  </a:cubicBezTo>
                  <a:lnTo>
                    <a:pt x="1539" y="1450"/>
                  </a:lnTo>
                  <a:cubicBezTo>
                    <a:pt x="1752" y="1543"/>
                    <a:pt x="1966" y="1631"/>
                    <a:pt x="2185" y="1709"/>
                  </a:cubicBezTo>
                  <a:cubicBezTo>
                    <a:pt x="2194" y="1711"/>
                    <a:pt x="2202" y="1712"/>
                    <a:pt x="2209" y="1712"/>
                  </a:cubicBezTo>
                  <a:cubicBezTo>
                    <a:pt x="2296" y="1712"/>
                    <a:pt x="2322" y="1567"/>
                    <a:pt x="2229" y="1539"/>
                  </a:cubicBezTo>
                  <a:cubicBezTo>
                    <a:pt x="1950" y="1441"/>
                    <a:pt x="1673" y="1333"/>
                    <a:pt x="1398" y="1227"/>
                  </a:cubicBezTo>
                  <a:cubicBezTo>
                    <a:pt x="1386" y="1210"/>
                    <a:pt x="1376" y="1192"/>
                    <a:pt x="1366" y="1174"/>
                  </a:cubicBezTo>
                  <a:cubicBezTo>
                    <a:pt x="1663" y="1032"/>
                    <a:pt x="1964" y="897"/>
                    <a:pt x="2267" y="768"/>
                  </a:cubicBezTo>
                  <a:cubicBezTo>
                    <a:pt x="2340" y="739"/>
                    <a:pt x="2337" y="624"/>
                    <a:pt x="2267" y="594"/>
                  </a:cubicBezTo>
                  <a:cubicBezTo>
                    <a:pt x="1943" y="655"/>
                    <a:pt x="1640" y="850"/>
                    <a:pt x="1339" y="1012"/>
                  </a:cubicBezTo>
                  <a:cubicBezTo>
                    <a:pt x="1368" y="873"/>
                    <a:pt x="1396" y="732"/>
                    <a:pt x="1419" y="592"/>
                  </a:cubicBezTo>
                  <a:cubicBezTo>
                    <a:pt x="1443" y="467"/>
                    <a:pt x="1475" y="339"/>
                    <a:pt x="1505" y="215"/>
                  </a:cubicBezTo>
                  <a:cubicBezTo>
                    <a:pt x="1513" y="178"/>
                    <a:pt x="1521" y="141"/>
                    <a:pt x="1532" y="105"/>
                  </a:cubicBezTo>
                  <a:cubicBezTo>
                    <a:pt x="1545" y="73"/>
                    <a:pt x="1550" y="33"/>
                    <a:pt x="1513" y="10"/>
                  </a:cubicBezTo>
                  <a:cubicBezTo>
                    <a:pt x="1501" y="4"/>
                    <a:pt x="1491" y="1"/>
                    <a:pt x="148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8"/>
            <p:cNvSpPr/>
            <p:nvPr/>
          </p:nvSpPr>
          <p:spPr>
            <a:xfrm>
              <a:off x="8648666" y="485287"/>
              <a:ext cx="129319" cy="147320"/>
            </a:xfrm>
            <a:custGeom>
              <a:avLst/>
              <a:gdLst/>
              <a:ahLst/>
              <a:cxnLst/>
              <a:rect l="l" t="t" r="r" b="b"/>
              <a:pathLst>
                <a:path w="1875" h="2136" extrusionOk="0">
                  <a:moveTo>
                    <a:pt x="618" y="0"/>
                  </a:moveTo>
                  <a:cubicBezTo>
                    <a:pt x="612" y="0"/>
                    <a:pt x="607" y="1"/>
                    <a:pt x="602" y="3"/>
                  </a:cubicBezTo>
                  <a:cubicBezTo>
                    <a:pt x="528" y="29"/>
                    <a:pt x="551" y="116"/>
                    <a:pt x="576" y="170"/>
                  </a:cubicBezTo>
                  <a:cubicBezTo>
                    <a:pt x="620" y="297"/>
                    <a:pt x="648" y="428"/>
                    <a:pt x="680" y="558"/>
                  </a:cubicBezTo>
                  <a:cubicBezTo>
                    <a:pt x="711" y="711"/>
                    <a:pt x="739" y="863"/>
                    <a:pt x="766" y="1016"/>
                  </a:cubicBezTo>
                  <a:cubicBezTo>
                    <a:pt x="598" y="1055"/>
                    <a:pt x="431" y="1097"/>
                    <a:pt x="260" y="1121"/>
                  </a:cubicBezTo>
                  <a:cubicBezTo>
                    <a:pt x="234" y="1124"/>
                    <a:pt x="208" y="1125"/>
                    <a:pt x="181" y="1125"/>
                  </a:cubicBezTo>
                  <a:cubicBezTo>
                    <a:pt x="141" y="1125"/>
                    <a:pt x="102" y="1122"/>
                    <a:pt x="63" y="1115"/>
                  </a:cubicBezTo>
                  <a:cubicBezTo>
                    <a:pt x="62" y="1115"/>
                    <a:pt x="61" y="1115"/>
                    <a:pt x="60" y="1115"/>
                  </a:cubicBezTo>
                  <a:cubicBezTo>
                    <a:pt x="19" y="1115"/>
                    <a:pt x="1" y="1180"/>
                    <a:pt x="40" y="1202"/>
                  </a:cubicBezTo>
                  <a:cubicBezTo>
                    <a:pt x="87" y="1205"/>
                    <a:pt x="133" y="1206"/>
                    <a:pt x="179" y="1206"/>
                  </a:cubicBezTo>
                  <a:cubicBezTo>
                    <a:pt x="359" y="1206"/>
                    <a:pt x="538" y="1185"/>
                    <a:pt x="717" y="1154"/>
                  </a:cubicBezTo>
                  <a:lnTo>
                    <a:pt x="717" y="1154"/>
                  </a:lnTo>
                  <a:cubicBezTo>
                    <a:pt x="698" y="1188"/>
                    <a:pt x="680" y="1221"/>
                    <a:pt x="662" y="1255"/>
                  </a:cubicBezTo>
                  <a:cubicBezTo>
                    <a:pt x="519" y="1520"/>
                    <a:pt x="372" y="1781"/>
                    <a:pt x="254" y="2058"/>
                  </a:cubicBezTo>
                  <a:cubicBezTo>
                    <a:pt x="242" y="2086"/>
                    <a:pt x="256" y="2120"/>
                    <a:pt x="284" y="2132"/>
                  </a:cubicBezTo>
                  <a:cubicBezTo>
                    <a:pt x="291" y="2134"/>
                    <a:pt x="298" y="2136"/>
                    <a:pt x="304" y="2136"/>
                  </a:cubicBezTo>
                  <a:cubicBezTo>
                    <a:pt x="345" y="2136"/>
                    <a:pt x="361" y="2085"/>
                    <a:pt x="375" y="2050"/>
                  </a:cubicBezTo>
                  <a:cubicBezTo>
                    <a:pt x="497" y="1783"/>
                    <a:pt x="634" y="1523"/>
                    <a:pt x="771" y="1264"/>
                  </a:cubicBezTo>
                  <a:cubicBezTo>
                    <a:pt x="780" y="1245"/>
                    <a:pt x="791" y="1227"/>
                    <a:pt x="801" y="1207"/>
                  </a:cubicBezTo>
                  <a:cubicBezTo>
                    <a:pt x="836" y="1409"/>
                    <a:pt x="870" y="1611"/>
                    <a:pt x="907" y="1813"/>
                  </a:cubicBezTo>
                  <a:cubicBezTo>
                    <a:pt x="913" y="1848"/>
                    <a:pt x="938" y="1863"/>
                    <a:pt x="963" y="1863"/>
                  </a:cubicBezTo>
                  <a:cubicBezTo>
                    <a:pt x="999" y="1863"/>
                    <a:pt x="1036" y="1834"/>
                    <a:pt x="1027" y="1788"/>
                  </a:cubicBezTo>
                  <a:cubicBezTo>
                    <a:pt x="987" y="1565"/>
                    <a:pt x="945" y="1341"/>
                    <a:pt x="905" y="1119"/>
                  </a:cubicBezTo>
                  <a:cubicBezTo>
                    <a:pt x="1203" y="1056"/>
                    <a:pt x="1501" y="979"/>
                    <a:pt x="1799" y="940"/>
                  </a:cubicBezTo>
                  <a:cubicBezTo>
                    <a:pt x="1875" y="927"/>
                    <a:pt x="1863" y="809"/>
                    <a:pt x="1792" y="809"/>
                  </a:cubicBezTo>
                  <a:cubicBezTo>
                    <a:pt x="1788" y="809"/>
                    <a:pt x="1784" y="809"/>
                    <a:pt x="1780" y="810"/>
                  </a:cubicBezTo>
                  <a:cubicBezTo>
                    <a:pt x="1546" y="848"/>
                    <a:pt x="1314" y="896"/>
                    <a:pt x="1082" y="945"/>
                  </a:cubicBezTo>
                  <a:cubicBezTo>
                    <a:pt x="1030" y="955"/>
                    <a:pt x="977" y="966"/>
                    <a:pt x="926" y="979"/>
                  </a:cubicBezTo>
                  <a:cubicBezTo>
                    <a:pt x="1024" y="805"/>
                    <a:pt x="1125" y="633"/>
                    <a:pt x="1216" y="456"/>
                  </a:cubicBezTo>
                  <a:cubicBezTo>
                    <a:pt x="1248" y="411"/>
                    <a:pt x="1278" y="364"/>
                    <a:pt x="1309" y="318"/>
                  </a:cubicBezTo>
                  <a:cubicBezTo>
                    <a:pt x="1327" y="304"/>
                    <a:pt x="1334" y="279"/>
                    <a:pt x="1322" y="260"/>
                  </a:cubicBezTo>
                  <a:cubicBezTo>
                    <a:pt x="1312" y="245"/>
                    <a:pt x="1301" y="239"/>
                    <a:pt x="1289" y="239"/>
                  </a:cubicBezTo>
                  <a:cubicBezTo>
                    <a:pt x="1267" y="239"/>
                    <a:pt x="1245" y="260"/>
                    <a:pt x="1234" y="283"/>
                  </a:cubicBezTo>
                  <a:cubicBezTo>
                    <a:pt x="1206" y="326"/>
                    <a:pt x="1180" y="371"/>
                    <a:pt x="1155" y="414"/>
                  </a:cubicBezTo>
                  <a:cubicBezTo>
                    <a:pt x="1043" y="565"/>
                    <a:pt x="950" y="727"/>
                    <a:pt x="860" y="890"/>
                  </a:cubicBezTo>
                  <a:cubicBezTo>
                    <a:pt x="815" y="683"/>
                    <a:pt x="766" y="0"/>
                    <a:pt x="61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8"/>
            <p:cNvSpPr/>
            <p:nvPr/>
          </p:nvSpPr>
          <p:spPr>
            <a:xfrm>
              <a:off x="9035413" y="632593"/>
              <a:ext cx="39589" cy="30761"/>
            </a:xfrm>
            <a:custGeom>
              <a:avLst/>
              <a:gdLst/>
              <a:ahLst/>
              <a:cxnLst/>
              <a:rect l="l" t="t" r="r" b="b"/>
              <a:pathLst>
                <a:path w="574" h="446" extrusionOk="0">
                  <a:moveTo>
                    <a:pt x="287" y="1"/>
                  </a:moveTo>
                  <a:cubicBezTo>
                    <a:pt x="1" y="1"/>
                    <a:pt x="0" y="446"/>
                    <a:pt x="287" y="446"/>
                  </a:cubicBezTo>
                  <a:cubicBezTo>
                    <a:pt x="573" y="446"/>
                    <a:pt x="573" y="1"/>
                    <a:pt x="28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8"/>
            <p:cNvSpPr/>
            <p:nvPr/>
          </p:nvSpPr>
          <p:spPr>
            <a:xfrm>
              <a:off x="166247" y="3702833"/>
              <a:ext cx="264629" cy="321765"/>
            </a:xfrm>
            <a:custGeom>
              <a:avLst/>
              <a:gdLst/>
              <a:ahLst/>
              <a:cxnLst/>
              <a:rect l="l" t="t" r="r" b="b"/>
              <a:pathLst>
                <a:path w="5368" h="6527" extrusionOk="0">
                  <a:moveTo>
                    <a:pt x="2343" y="1"/>
                  </a:moveTo>
                  <a:cubicBezTo>
                    <a:pt x="2262" y="1"/>
                    <a:pt x="2232" y="152"/>
                    <a:pt x="2213" y="220"/>
                  </a:cubicBezTo>
                  <a:lnTo>
                    <a:pt x="2212" y="220"/>
                  </a:lnTo>
                  <a:cubicBezTo>
                    <a:pt x="2151" y="461"/>
                    <a:pt x="2121" y="707"/>
                    <a:pt x="2097" y="954"/>
                  </a:cubicBezTo>
                  <a:cubicBezTo>
                    <a:pt x="2060" y="1332"/>
                    <a:pt x="2030" y="1711"/>
                    <a:pt x="1976" y="2087"/>
                  </a:cubicBezTo>
                  <a:cubicBezTo>
                    <a:pt x="1786" y="1874"/>
                    <a:pt x="1526" y="1743"/>
                    <a:pt x="1303" y="1572"/>
                  </a:cubicBezTo>
                  <a:cubicBezTo>
                    <a:pt x="1068" y="1398"/>
                    <a:pt x="837" y="1214"/>
                    <a:pt x="602" y="1039"/>
                  </a:cubicBezTo>
                  <a:cubicBezTo>
                    <a:pt x="592" y="1033"/>
                    <a:pt x="583" y="1030"/>
                    <a:pt x="573" y="1030"/>
                  </a:cubicBezTo>
                  <a:cubicBezTo>
                    <a:pt x="539" y="1030"/>
                    <a:pt x="510" y="1068"/>
                    <a:pt x="526" y="1105"/>
                  </a:cubicBezTo>
                  <a:cubicBezTo>
                    <a:pt x="555" y="1161"/>
                    <a:pt x="598" y="1210"/>
                    <a:pt x="632" y="1265"/>
                  </a:cubicBezTo>
                  <a:cubicBezTo>
                    <a:pt x="802" y="1542"/>
                    <a:pt x="892" y="1856"/>
                    <a:pt x="1030" y="2149"/>
                  </a:cubicBezTo>
                  <a:cubicBezTo>
                    <a:pt x="1088" y="2279"/>
                    <a:pt x="1156" y="2405"/>
                    <a:pt x="1222" y="2532"/>
                  </a:cubicBezTo>
                  <a:cubicBezTo>
                    <a:pt x="1288" y="2664"/>
                    <a:pt x="1337" y="2806"/>
                    <a:pt x="1393" y="2943"/>
                  </a:cubicBezTo>
                  <a:cubicBezTo>
                    <a:pt x="1147" y="3153"/>
                    <a:pt x="880" y="3334"/>
                    <a:pt x="630" y="3538"/>
                  </a:cubicBezTo>
                  <a:cubicBezTo>
                    <a:pt x="518" y="3632"/>
                    <a:pt x="416" y="3734"/>
                    <a:pt x="311" y="3834"/>
                  </a:cubicBezTo>
                  <a:cubicBezTo>
                    <a:pt x="224" y="3917"/>
                    <a:pt x="122" y="3982"/>
                    <a:pt x="26" y="4053"/>
                  </a:cubicBezTo>
                  <a:cubicBezTo>
                    <a:pt x="1" y="4074"/>
                    <a:pt x="0" y="4109"/>
                    <a:pt x="20" y="4133"/>
                  </a:cubicBezTo>
                  <a:cubicBezTo>
                    <a:pt x="34" y="4147"/>
                    <a:pt x="55" y="4152"/>
                    <a:pt x="79" y="4152"/>
                  </a:cubicBezTo>
                  <a:cubicBezTo>
                    <a:pt x="138" y="4152"/>
                    <a:pt x="216" y="4121"/>
                    <a:pt x="257" y="4109"/>
                  </a:cubicBezTo>
                  <a:cubicBezTo>
                    <a:pt x="413" y="4052"/>
                    <a:pt x="568" y="3993"/>
                    <a:pt x="730" y="3953"/>
                  </a:cubicBezTo>
                  <a:cubicBezTo>
                    <a:pt x="1092" y="3862"/>
                    <a:pt x="1454" y="3766"/>
                    <a:pt x="1816" y="3673"/>
                  </a:cubicBezTo>
                  <a:lnTo>
                    <a:pt x="1816" y="3673"/>
                  </a:lnTo>
                  <a:cubicBezTo>
                    <a:pt x="1677" y="3844"/>
                    <a:pt x="1560" y="4032"/>
                    <a:pt x="1461" y="4227"/>
                  </a:cubicBezTo>
                  <a:cubicBezTo>
                    <a:pt x="1343" y="4461"/>
                    <a:pt x="1253" y="4707"/>
                    <a:pt x="1126" y="4935"/>
                  </a:cubicBezTo>
                  <a:cubicBezTo>
                    <a:pt x="1009" y="5142"/>
                    <a:pt x="885" y="5347"/>
                    <a:pt x="808" y="5573"/>
                  </a:cubicBezTo>
                  <a:cubicBezTo>
                    <a:pt x="792" y="5618"/>
                    <a:pt x="778" y="5665"/>
                    <a:pt x="766" y="5711"/>
                  </a:cubicBezTo>
                  <a:cubicBezTo>
                    <a:pt x="756" y="5743"/>
                    <a:pt x="746" y="5780"/>
                    <a:pt x="763" y="5812"/>
                  </a:cubicBezTo>
                  <a:cubicBezTo>
                    <a:pt x="776" y="5834"/>
                    <a:pt x="797" y="5843"/>
                    <a:pt x="819" y="5843"/>
                  </a:cubicBezTo>
                  <a:cubicBezTo>
                    <a:pt x="846" y="5843"/>
                    <a:pt x="875" y="5830"/>
                    <a:pt x="897" y="5816"/>
                  </a:cubicBezTo>
                  <a:cubicBezTo>
                    <a:pt x="998" y="5749"/>
                    <a:pt x="1079" y="5658"/>
                    <a:pt x="1164" y="5574"/>
                  </a:cubicBezTo>
                  <a:cubicBezTo>
                    <a:pt x="1306" y="5425"/>
                    <a:pt x="1441" y="5268"/>
                    <a:pt x="1575" y="5113"/>
                  </a:cubicBezTo>
                  <a:cubicBezTo>
                    <a:pt x="1793" y="4855"/>
                    <a:pt x="2010" y="4594"/>
                    <a:pt x="2191" y="4308"/>
                  </a:cubicBezTo>
                  <a:lnTo>
                    <a:pt x="2191" y="4308"/>
                  </a:lnTo>
                  <a:cubicBezTo>
                    <a:pt x="2152" y="4578"/>
                    <a:pt x="2136" y="4850"/>
                    <a:pt x="2110" y="5121"/>
                  </a:cubicBezTo>
                  <a:cubicBezTo>
                    <a:pt x="2090" y="5363"/>
                    <a:pt x="2052" y="5603"/>
                    <a:pt x="2037" y="5846"/>
                  </a:cubicBezTo>
                  <a:cubicBezTo>
                    <a:pt x="2031" y="6054"/>
                    <a:pt x="1999" y="6262"/>
                    <a:pt x="2001" y="6472"/>
                  </a:cubicBezTo>
                  <a:cubicBezTo>
                    <a:pt x="2002" y="6508"/>
                    <a:pt x="2028" y="6526"/>
                    <a:pt x="2053" y="6526"/>
                  </a:cubicBezTo>
                  <a:cubicBezTo>
                    <a:pt x="2077" y="6526"/>
                    <a:pt x="2102" y="6510"/>
                    <a:pt x="2104" y="6475"/>
                  </a:cubicBezTo>
                  <a:cubicBezTo>
                    <a:pt x="2129" y="6465"/>
                    <a:pt x="2146" y="6433"/>
                    <a:pt x="2159" y="6410"/>
                  </a:cubicBezTo>
                  <a:cubicBezTo>
                    <a:pt x="2188" y="6358"/>
                    <a:pt x="2213" y="6305"/>
                    <a:pt x="2239" y="6250"/>
                  </a:cubicBezTo>
                  <a:cubicBezTo>
                    <a:pt x="2342" y="6025"/>
                    <a:pt x="2424" y="5791"/>
                    <a:pt x="2502" y="5555"/>
                  </a:cubicBezTo>
                  <a:cubicBezTo>
                    <a:pt x="2583" y="5299"/>
                    <a:pt x="2672" y="5047"/>
                    <a:pt x="2744" y="4790"/>
                  </a:cubicBezTo>
                  <a:cubicBezTo>
                    <a:pt x="2816" y="4524"/>
                    <a:pt x="2860" y="4249"/>
                    <a:pt x="2958" y="3991"/>
                  </a:cubicBezTo>
                  <a:cubicBezTo>
                    <a:pt x="3171" y="4459"/>
                    <a:pt x="3431" y="4910"/>
                    <a:pt x="3756" y="5310"/>
                  </a:cubicBezTo>
                  <a:cubicBezTo>
                    <a:pt x="3798" y="5361"/>
                    <a:pt x="3844" y="5410"/>
                    <a:pt x="3889" y="5461"/>
                  </a:cubicBezTo>
                  <a:cubicBezTo>
                    <a:pt x="3922" y="5490"/>
                    <a:pt x="3971" y="5572"/>
                    <a:pt x="4019" y="5572"/>
                  </a:cubicBezTo>
                  <a:cubicBezTo>
                    <a:pt x="4033" y="5572"/>
                    <a:pt x="4046" y="5566"/>
                    <a:pt x="4059" y="5551"/>
                  </a:cubicBezTo>
                  <a:cubicBezTo>
                    <a:pt x="4084" y="5512"/>
                    <a:pt x="4062" y="5470"/>
                    <a:pt x="4058" y="5425"/>
                  </a:cubicBezTo>
                  <a:cubicBezTo>
                    <a:pt x="4027" y="5265"/>
                    <a:pt x="3992" y="5099"/>
                    <a:pt x="3957" y="4938"/>
                  </a:cubicBezTo>
                  <a:cubicBezTo>
                    <a:pt x="3833" y="4370"/>
                    <a:pt x="3676" y="3814"/>
                    <a:pt x="3584" y="3240"/>
                  </a:cubicBezTo>
                  <a:cubicBezTo>
                    <a:pt x="4058" y="3160"/>
                    <a:pt x="4514" y="2983"/>
                    <a:pt x="4936" y="2753"/>
                  </a:cubicBezTo>
                  <a:cubicBezTo>
                    <a:pt x="5007" y="2717"/>
                    <a:pt x="5085" y="2678"/>
                    <a:pt x="5162" y="2639"/>
                  </a:cubicBezTo>
                  <a:cubicBezTo>
                    <a:pt x="5217" y="2606"/>
                    <a:pt x="5286" y="2587"/>
                    <a:pt x="5331" y="2540"/>
                  </a:cubicBezTo>
                  <a:cubicBezTo>
                    <a:pt x="5367" y="2487"/>
                    <a:pt x="5312" y="2442"/>
                    <a:pt x="5264" y="2427"/>
                  </a:cubicBezTo>
                  <a:cubicBezTo>
                    <a:pt x="5199" y="2398"/>
                    <a:pt x="5130" y="2377"/>
                    <a:pt x="5059" y="2366"/>
                  </a:cubicBezTo>
                  <a:cubicBezTo>
                    <a:pt x="4933" y="2347"/>
                    <a:pt x="4804" y="2342"/>
                    <a:pt x="4676" y="2342"/>
                  </a:cubicBezTo>
                  <a:cubicBezTo>
                    <a:pt x="4663" y="2342"/>
                    <a:pt x="4650" y="2342"/>
                    <a:pt x="4637" y="2342"/>
                  </a:cubicBezTo>
                  <a:cubicBezTo>
                    <a:pt x="4452" y="2349"/>
                    <a:pt x="4267" y="2364"/>
                    <a:pt x="4084" y="2388"/>
                  </a:cubicBezTo>
                  <a:cubicBezTo>
                    <a:pt x="3854" y="2418"/>
                    <a:pt x="3625" y="2463"/>
                    <a:pt x="3393" y="2463"/>
                  </a:cubicBezTo>
                  <a:cubicBezTo>
                    <a:pt x="3466" y="2284"/>
                    <a:pt x="3569" y="2113"/>
                    <a:pt x="3637" y="1930"/>
                  </a:cubicBezTo>
                  <a:cubicBezTo>
                    <a:pt x="3765" y="1587"/>
                    <a:pt x="3882" y="1234"/>
                    <a:pt x="3942" y="871"/>
                  </a:cubicBezTo>
                  <a:cubicBezTo>
                    <a:pt x="3945" y="809"/>
                    <a:pt x="3993" y="708"/>
                    <a:pt x="3926" y="668"/>
                  </a:cubicBezTo>
                  <a:cubicBezTo>
                    <a:pt x="3919" y="662"/>
                    <a:pt x="3910" y="660"/>
                    <a:pt x="3900" y="660"/>
                  </a:cubicBezTo>
                  <a:cubicBezTo>
                    <a:pt x="3800" y="660"/>
                    <a:pt x="3597" y="943"/>
                    <a:pt x="3538" y="1002"/>
                  </a:cubicBezTo>
                  <a:cubicBezTo>
                    <a:pt x="3406" y="1160"/>
                    <a:pt x="3268" y="1312"/>
                    <a:pt x="3152" y="1481"/>
                  </a:cubicBezTo>
                  <a:cubicBezTo>
                    <a:pt x="3058" y="1612"/>
                    <a:pt x="2980" y="1754"/>
                    <a:pt x="2884" y="1884"/>
                  </a:cubicBezTo>
                  <a:cubicBezTo>
                    <a:pt x="2837" y="1556"/>
                    <a:pt x="2759" y="1233"/>
                    <a:pt x="2678" y="911"/>
                  </a:cubicBezTo>
                  <a:cubicBezTo>
                    <a:pt x="2616" y="674"/>
                    <a:pt x="2553" y="434"/>
                    <a:pt x="2473" y="201"/>
                  </a:cubicBezTo>
                  <a:cubicBezTo>
                    <a:pt x="2446" y="141"/>
                    <a:pt x="2436" y="70"/>
                    <a:pt x="2393" y="18"/>
                  </a:cubicBezTo>
                  <a:cubicBezTo>
                    <a:pt x="2374" y="6"/>
                    <a:pt x="2358" y="1"/>
                    <a:pt x="2343" y="1"/>
                  </a:cubicBezTo>
                  <a:close/>
                </a:path>
              </a:pathLst>
            </a:custGeom>
            <a:solidFill>
              <a:schemeClr val="dk2"/>
            </a:solidFill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8"/>
            <p:cNvSpPr/>
            <p:nvPr/>
          </p:nvSpPr>
          <p:spPr>
            <a:xfrm>
              <a:off x="8777964" y="135661"/>
              <a:ext cx="270477" cy="275485"/>
            </a:xfrm>
            <a:custGeom>
              <a:avLst/>
              <a:gdLst/>
              <a:ahLst/>
              <a:cxnLst/>
              <a:rect l="l" t="t" r="r" b="b"/>
              <a:pathLst>
                <a:path w="4365" h="4446" extrusionOk="0">
                  <a:moveTo>
                    <a:pt x="2002" y="0"/>
                  </a:moveTo>
                  <a:cubicBezTo>
                    <a:pt x="1771" y="366"/>
                    <a:pt x="1562" y="746"/>
                    <a:pt x="1394" y="1146"/>
                  </a:cubicBezTo>
                  <a:cubicBezTo>
                    <a:pt x="1362" y="1225"/>
                    <a:pt x="1335" y="1294"/>
                    <a:pt x="1311" y="1379"/>
                  </a:cubicBezTo>
                  <a:cubicBezTo>
                    <a:pt x="1289" y="1445"/>
                    <a:pt x="1288" y="1527"/>
                    <a:pt x="1234" y="1576"/>
                  </a:cubicBezTo>
                  <a:cubicBezTo>
                    <a:pt x="1216" y="1590"/>
                    <a:pt x="1197" y="1595"/>
                    <a:pt x="1178" y="1595"/>
                  </a:cubicBezTo>
                  <a:cubicBezTo>
                    <a:pt x="1113" y="1595"/>
                    <a:pt x="1042" y="1533"/>
                    <a:pt x="985" y="1512"/>
                  </a:cubicBezTo>
                  <a:cubicBezTo>
                    <a:pt x="725" y="1376"/>
                    <a:pt x="457" y="1252"/>
                    <a:pt x="168" y="1197"/>
                  </a:cubicBezTo>
                  <a:lnTo>
                    <a:pt x="168" y="1197"/>
                  </a:lnTo>
                  <a:cubicBezTo>
                    <a:pt x="381" y="1508"/>
                    <a:pt x="650" y="1772"/>
                    <a:pt x="930" y="2022"/>
                  </a:cubicBezTo>
                  <a:cubicBezTo>
                    <a:pt x="1043" y="2132"/>
                    <a:pt x="1197" y="2174"/>
                    <a:pt x="1010" y="2315"/>
                  </a:cubicBezTo>
                  <a:cubicBezTo>
                    <a:pt x="672" y="2626"/>
                    <a:pt x="313" y="2916"/>
                    <a:pt x="0" y="3252"/>
                  </a:cubicBezTo>
                  <a:cubicBezTo>
                    <a:pt x="185" y="3206"/>
                    <a:pt x="371" y="3165"/>
                    <a:pt x="547" y="3089"/>
                  </a:cubicBezTo>
                  <a:cubicBezTo>
                    <a:pt x="673" y="3036"/>
                    <a:pt x="800" y="2985"/>
                    <a:pt x="927" y="2932"/>
                  </a:cubicBezTo>
                  <a:cubicBezTo>
                    <a:pt x="998" y="2907"/>
                    <a:pt x="1162" y="2828"/>
                    <a:pt x="1272" y="2828"/>
                  </a:cubicBezTo>
                  <a:cubicBezTo>
                    <a:pt x="1311" y="2828"/>
                    <a:pt x="1343" y="2838"/>
                    <a:pt x="1363" y="2863"/>
                  </a:cubicBezTo>
                  <a:cubicBezTo>
                    <a:pt x="1416" y="2931"/>
                    <a:pt x="1269" y="3229"/>
                    <a:pt x="1242" y="3321"/>
                  </a:cubicBezTo>
                  <a:cubicBezTo>
                    <a:pt x="1160" y="3551"/>
                    <a:pt x="1062" y="3773"/>
                    <a:pt x="965" y="3997"/>
                  </a:cubicBezTo>
                  <a:cubicBezTo>
                    <a:pt x="1095" y="3860"/>
                    <a:pt x="1222" y="3720"/>
                    <a:pt x="1343" y="3574"/>
                  </a:cubicBezTo>
                  <a:cubicBezTo>
                    <a:pt x="1481" y="3408"/>
                    <a:pt x="1611" y="3233"/>
                    <a:pt x="1773" y="3089"/>
                  </a:cubicBezTo>
                  <a:cubicBezTo>
                    <a:pt x="1799" y="3063"/>
                    <a:pt x="1839" y="3037"/>
                    <a:pt x="1876" y="3037"/>
                  </a:cubicBezTo>
                  <a:cubicBezTo>
                    <a:pt x="1895" y="3037"/>
                    <a:pt x="1914" y="3043"/>
                    <a:pt x="1929" y="3061"/>
                  </a:cubicBezTo>
                  <a:cubicBezTo>
                    <a:pt x="1955" y="3100"/>
                    <a:pt x="1955" y="3151"/>
                    <a:pt x="1962" y="3196"/>
                  </a:cubicBezTo>
                  <a:cubicBezTo>
                    <a:pt x="1978" y="3313"/>
                    <a:pt x="1991" y="3432"/>
                    <a:pt x="2006" y="3550"/>
                  </a:cubicBezTo>
                  <a:cubicBezTo>
                    <a:pt x="2044" y="3857"/>
                    <a:pt x="2113" y="4163"/>
                    <a:pt x="2245" y="4444"/>
                  </a:cubicBezTo>
                  <a:lnTo>
                    <a:pt x="2245" y="4444"/>
                  </a:lnTo>
                  <a:cubicBezTo>
                    <a:pt x="2337" y="4223"/>
                    <a:pt x="2394" y="3987"/>
                    <a:pt x="2417" y="3748"/>
                  </a:cubicBezTo>
                  <a:cubicBezTo>
                    <a:pt x="2432" y="3615"/>
                    <a:pt x="2429" y="3480"/>
                    <a:pt x="2451" y="3348"/>
                  </a:cubicBezTo>
                  <a:cubicBezTo>
                    <a:pt x="2455" y="3309"/>
                    <a:pt x="2492" y="3281"/>
                    <a:pt x="2528" y="3281"/>
                  </a:cubicBezTo>
                  <a:cubicBezTo>
                    <a:pt x="2547" y="3281"/>
                    <a:pt x="2566" y="3289"/>
                    <a:pt x="2579" y="3310"/>
                  </a:cubicBezTo>
                  <a:cubicBezTo>
                    <a:pt x="2774" y="3586"/>
                    <a:pt x="2971" y="3864"/>
                    <a:pt x="3228" y="4087"/>
                  </a:cubicBezTo>
                  <a:cubicBezTo>
                    <a:pt x="3135" y="3751"/>
                    <a:pt x="3029" y="3418"/>
                    <a:pt x="2918" y="3089"/>
                  </a:cubicBezTo>
                  <a:cubicBezTo>
                    <a:pt x="2831" y="2853"/>
                    <a:pt x="2791" y="2841"/>
                    <a:pt x="3048" y="2746"/>
                  </a:cubicBezTo>
                  <a:cubicBezTo>
                    <a:pt x="3493" y="2562"/>
                    <a:pt x="3976" y="2435"/>
                    <a:pt x="4364" y="2139"/>
                  </a:cubicBezTo>
                  <a:cubicBezTo>
                    <a:pt x="4045" y="2083"/>
                    <a:pt x="3722" y="2038"/>
                    <a:pt x="3398" y="2032"/>
                  </a:cubicBezTo>
                  <a:cubicBezTo>
                    <a:pt x="3384" y="2031"/>
                    <a:pt x="3369" y="2031"/>
                    <a:pt x="3355" y="2031"/>
                  </a:cubicBezTo>
                  <a:cubicBezTo>
                    <a:pt x="3165" y="2031"/>
                    <a:pt x="2978" y="2061"/>
                    <a:pt x="2789" y="2061"/>
                  </a:cubicBezTo>
                  <a:cubicBezTo>
                    <a:pt x="2772" y="2061"/>
                    <a:pt x="2755" y="2061"/>
                    <a:pt x="2738" y="2060"/>
                  </a:cubicBezTo>
                  <a:cubicBezTo>
                    <a:pt x="2696" y="2059"/>
                    <a:pt x="2653" y="2023"/>
                    <a:pt x="2665" y="1978"/>
                  </a:cubicBezTo>
                  <a:cubicBezTo>
                    <a:pt x="2685" y="1930"/>
                    <a:pt x="2732" y="1899"/>
                    <a:pt x="2765" y="1861"/>
                  </a:cubicBezTo>
                  <a:cubicBezTo>
                    <a:pt x="2893" y="1733"/>
                    <a:pt x="3021" y="1605"/>
                    <a:pt x="3147" y="1476"/>
                  </a:cubicBezTo>
                  <a:cubicBezTo>
                    <a:pt x="3378" y="1229"/>
                    <a:pt x="3630" y="1001"/>
                    <a:pt x="3809" y="711"/>
                  </a:cubicBezTo>
                  <a:lnTo>
                    <a:pt x="3809" y="711"/>
                  </a:lnTo>
                  <a:cubicBezTo>
                    <a:pt x="3726" y="729"/>
                    <a:pt x="3644" y="753"/>
                    <a:pt x="3562" y="779"/>
                  </a:cubicBezTo>
                  <a:cubicBezTo>
                    <a:pt x="3112" y="916"/>
                    <a:pt x="2694" y="1131"/>
                    <a:pt x="2250" y="1283"/>
                  </a:cubicBezTo>
                  <a:cubicBezTo>
                    <a:pt x="2205" y="1299"/>
                    <a:pt x="2138" y="1325"/>
                    <a:pt x="2084" y="1325"/>
                  </a:cubicBezTo>
                  <a:cubicBezTo>
                    <a:pt x="2034" y="1325"/>
                    <a:pt x="1996" y="1302"/>
                    <a:pt x="1998" y="1228"/>
                  </a:cubicBezTo>
                  <a:cubicBezTo>
                    <a:pt x="1995" y="1102"/>
                    <a:pt x="2001" y="978"/>
                    <a:pt x="2006" y="853"/>
                  </a:cubicBezTo>
                  <a:cubicBezTo>
                    <a:pt x="2016" y="569"/>
                    <a:pt x="2037" y="284"/>
                    <a:pt x="2002" y="0"/>
                  </a:cubicBezTo>
                  <a:close/>
                  <a:moveTo>
                    <a:pt x="2245" y="4444"/>
                  </a:moveTo>
                  <a:cubicBezTo>
                    <a:pt x="2245" y="4444"/>
                    <a:pt x="2245" y="4445"/>
                    <a:pt x="2244" y="4445"/>
                  </a:cubicBezTo>
                  <a:lnTo>
                    <a:pt x="2246" y="4445"/>
                  </a:lnTo>
                  <a:cubicBezTo>
                    <a:pt x="2245" y="4445"/>
                    <a:pt x="2245" y="4444"/>
                    <a:pt x="2245" y="4444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03" name="Google Shape;203;p8"/>
            <p:cNvGrpSpPr/>
            <p:nvPr/>
          </p:nvGrpSpPr>
          <p:grpSpPr>
            <a:xfrm flipH="1">
              <a:off x="-7679" y="4232640"/>
              <a:ext cx="639448" cy="907287"/>
              <a:chOff x="1496475" y="1739775"/>
              <a:chExt cx="340150" cy="482625"/>
            </a:xfrm>
          </p:grpSpPr>
          <p:sp>
            <p:nvSpPr>
              <p:cNvPr id="204" name="Google Shape;204;p8"/>
              <p:cNvSpPr/>
              <p:nvPr/>
            </p:nvSpPr>
            <p:spPr>
              <a:xfrm>
                <a:off x="1496475" y="1946350"/>
                <a:ext cx="177525" cy="276050"/>
              </a:xfrm>
              <a:custGeom>
                <a:avLst/>
                <a:gdLst/>
                <a:ahLst/>
                <a:cxnLst/>
                <a:rect l="l" t="t" r="r" b="b"/>
                <a:pathLst>
                  <a:path w="7101" h="11042" extrusionOk="0">
                    <a:moveTo>
                      <a:pt x="1545" y="1"/>
                    </a:moveTo>
                    <a:cubicBezTo>
                      <a:pt x="1411" y="1"/>
                      <a:pt x="1277" y="24"/>
                      <a:pt x="1145" y="79"/>
                    </a:cubicBezTo>
                    <a:cubicBezTo>
                      <a:pt x="490" y="395"/>
                      <a:pt x="256" y="1192"/>
                      <a:pt x="223" y="1868"/>
                    </a:cubicBezTo>
                    <a:cubicBezTo>
                      <a:pt x="168" y="3088"/>
                      <a:pt x="556" y="4270"/>
                      <a:pt x="1057" y="5366"/>
                    </a:cubicBezTo>
                    <a:cubicBezTo>
                      <a:pt x="1305" y="5922"/>
                      <a:pt x="1575" y="6469"/>
                      <a:pt x="1868" y="7004"/>
                    </a:cubicBezTo>
                    <a:cubicBezTo>
                      <a:pt x="2591" y="8377"/>
                      <a:pt x="3558" y="9597"/>
                      <a:pt x="4502" y="10821"/>
                    </a:cubicBezTo>
                    <a:cubicBezTo>
                      <a:pt x="4559" y="10895"/>
                      <a:pt x="4618" y="10968"/>
                      <a:pt x="4677" y="11042"/>
                    </a:cubicBezTo>
                    <a:lnTo>
                      <a:pt x="4843" y="11042"/>
                    </a:lnTo>
                    <a:cubicBezTo>
                      <a:pt x="4588" y="10725"/>
                      <a:pt x="4336" y="10404"/>
                      <a:pt x="4091" y="10079"/>
                    </a:cubicBezTo>
                    <a:cubicBezTo>
                      <a:pt x="3614" y="9462"/>
                      <a:pt x="3153" y="8834"/>
                      <a:pt x="2716" y="8188"/>
                    </a:cubicBezTo>
                    <a:cubicBezTo>
                      <a:pt x="2014" y="7083"/>
                      <a:pt x="1406" y="5922"/>
                      <a:pt x="917" y="4703"/>
                    </a:cubicBezTo>
                    <a:cubicBezTo>
                      <a:pt x="440" y="3561"/>
                      <a:pt x="1" y="1719"/>
                      <a:pt x="724" y="613"/>
                    </a:cubicBezTo>
                    <a:cubicBezTo>
                      <a:pt x="953" y="264"/>
                      <a:pt x="1240" y="132"/>
                      <a:pt x="1544" y="132"/>
                    </a:cubicBezTo>
                    <a:cubicBezTo>
                      <a:pt x="2009" y="132"/>
                      <a:pt x="2512" y="442"/>
                      <a:pt x="2901" y="756"/>
                    </a:cubicBezTo>
                    <a:cubicBezTo>
                      <a:pt x="3359" y="1193"/>
                      <a:pt x="3633" y="1779"/>
                      <a:pt x="3888" y="2350"/>
                    </a:cubicBezTo>
                    <a:cubicBezTo>
                      <a:pt x="4081" y="2813"/>
                      <a:pt x="4242" y="3289"/>
                      <a:pt x="4411" y="3761"/>
                    </a:cubicBezTo>
                    <a:cubicBezTo>
                      <a:pt x="4663" y="4451"/>
                      <a:pt x="4920" y="5139"/>
                      <a:pt x="5163" y="5833"/>
                    </a:cubicBezTo>
                    <a:cubicBezTo>
                      <a:pt x="5581" y="6956"/>
                      <a:pt x="5928" y="8106"/>
                      <a:pt x="6308" y="9245"/>
                    </a:cubicBezTo>
                    <a:cubicBezTo>
                      <a:pt x="6495" y="9855"/>
                      <a:pt x="6730" y="10448"/>
                      <a:pt x="6967" y="11042"/>
                    </a:cubicBezTo>
                    <a:lnTo>
                      <a:pt x="7100" y="11042"/>
                    </a:lnTo>
                    <a:cubicBezTo>
                      <a:pt x="6968" y="10707"/>
                      <a:pt x="6836" y="10372"/>
                      <a:pt x="6711" y="10035"/>
                    </a:cubicBezTo>
                    <a:cubicBezTo>
                      <a:pt x="6271" y="8788"/>
                      <a:pt x="5903" y="7515"/>
                      <a:pt x="5456" y="6271"/>
                    </a:cubicBezTo>
                    <a:cubicBezTo>
                      <a:pt x="5143" y="5383"/>
                      <a:pt x="4817" y="4501"/>
                      <a:pt x="4495" y="3617"/>
                    </a:cubicBezTo>
                    <a:cubicBezTo>
                      <a:pt x="4122" y="2600"/>
                      <a:pt x="3698" y="1188"/>
                      <a:pt x="2809" y="519"/>
                    </a:cubicBezTo>
                    <a:cubicBezTo>
                      <a:pt x="2445" y="272"/>
                      <a:pt x="1997" y="1"/>
                      <a:pt x="154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" name="Google Shape;205;p8"/>
              <p:cNvSpPr/>
              <p:nvPr/>
            </p:nvSpPr>
            <p:spPr>
              <a:xfrm>
                <a:off x="1709625" y="1936700"/>
                <a:ext cx="127000" cy="285700"/>
              </a:xfrm>
              <a:custGeom>
                <a:avLst/>
                <a:gdLst/>
                <a:ahLst/>
                <a:cxnLst/>
                <a:rect l="l" t="t" r="r" b="b"/>
                <a:pathLst>
                  <a:path w="5080" h="11428" extrusionOk="0">
                    <a:moveTo>
                      <a:pt x="3604" y="0"/>
                    </a:moveTo>
                    <a:cubicBezTo>
                      <a:pt x="3215" y="0"/>
                      <a:pt x="2734" y="256"/>
                      <a:pt x="2146" y="885"/>
                    </a:cubicBezTo>
                    <a:cubicBezTo>
                      <a:pt x="1645" y="1411"/>
                      <a:pt x="1486" y="2136"/>
                      <a:pt x="1323" y="2821"/>
                    </a:cubicBezTo>
                    <a:cubicBezTo>
                      <a:pt x="1135" y="3683"/>
                      <a:pt x="978" y="4552"/>
                      <a:pt x="837" y="5422"/>
                    </a:cubicBezTo>
                    <a:cubicBezTo>
                      <a:pt x="638" y="6700"/>
                      <a:pt x="415" y="7974"/>
                      <a:pt x="239" y="9255"/>
                    </a:cubicBezTo>
                    <a:cubicBezTo>
                      <a:pt x="144" y="9977"/>
                      <a:pt x="83" y="10704"/>
                      <a:pt x="1" y="11428"/>
                    </a:cubicBezTo>
                    <a:lnTo>
                      <a:pt x="129" y="11428"/>
                    </a:lnTo>
                    <a:cubicBezTo>
                      <a:pt x="184" y="10913"/>
                      <a:pt x="234" y="10398"/>
                      <a:pt x="294" y="9884"/>
                    </a:cubicBezTo>
                    <a:cubicBezTo>
                      <a:pt x="407" y="8827"/>
                      <a:pt x="592" y="7781"/>
                      <a:pt x="757" y="6732"/>
                    </a:cubicBezTo>
                    <a:cubicBezTo>
                      <a:pt x="878" y="5969"/>
                      <a:pt x="996" y="5206"/>
                      <a:pt x="1132" y="4446"/>
                    </a:cubicBezTo>
                    <a:cubicBezTo>
                      <a:pt x="1255" y="3770"/>
                      <a:pt x="1381" y="3094"/>
                      <a:pt x="1550" y="2429"/>
                    </a:cubicBezTo>
                    <a:cubicBezTo>
                      <a:pt x="1726" y="1692"/>
                      <a:pt x="1970" y="1165"/>
                      <a:pt x="2554" y="658"/>
                    </a:cubicBezTo>
                    <a:cubicBezTo>
                      <a:pt x="2834" y="429"/>
                      <a:pt x="3227" y="126"/>
                      <a:pt x="3614" y="126"/>
                    </a:cubicBezTo>
                    <a:cubicBezTo>
                      <a:pt x="3715" y="126"/>
                      <a:pt x="3815" y="146"/>
                      <a:pt x="3913" y="194"/>
                    </a:cubicBezTo>
                    <a:cubicBezTo>
                      <a:pt x="4475" y="517"/>
                      <a:pt x="4644" y="1251"/>
                      <a:pt x="4781" y="1842"/>
                    </a:cubicBezTo>
                    <a:cubicBezTo>
                      <a:pt x="4960" y="2782"/>
                      <a:pt x="4971" y="3753"/>
                      <a:pt x="4832" y="4699"/>
                    </a:cubicBezTo>
                    <a:cubicBezTo>
                      <a:pt x="4753" y="5267"/>
                      <a:pt x="4643" y="5833"/>
                      <a:pt x="4480" y="6384"/>
                    </a:cubicBezTo>
                    <a:cubicBezTo>
                      <a:pt x="4276" y="7049"/>
                      <a:pt x="4000" y="7689"/>
                      <a:pt x="3690" y="8311"/>
                    </a:cubicBezTo>
                    <a:cubicBezTo>
                      <a:pt x="3451" y="8751"/>
                      <a:pt x="3167" y="9167"/>
                      <a:pt x="2908" y="9595"/>
                    </a:cubicBezTo>
                    <a:cubicBezTo>
                      <a:pt x="2557" y="10176"/>
                      <a:pt x="2227" y="10771"/>
                      <a:pt x="1897" y="11364"/>
                    </a:cubicBezTo>
                    <a:cubicBezTo>
                      <a:pt x="1885" y="11385"/>
                      <a:pt x="1875" y="11406"/>
                      <a:pt x="1863" y="11428"/>
                    </a:cubicBezTo>
                    <a:lnTo>
                      <a:pt x="2012" y="11428"/>
                    </a:lnTo>
                    <a:cubicBezTo>
                      <a:pt x="2234" y="11023"/>
                      <a:pt x="2457" y="10617"/>
                      <a:pt x="2690" y="10218"/>
                    </a:cubicBezTo>
                    <a:cubicBezTo>
                      <a:pt x="3016" y="9630"/>
                      <a:pt x="3403" y="9077"/>
                      <a:pt x="3734" y="8492"/>
                    </a:cubicBezTo>
                    <a:cubicBezTo>
                      <a:pt x="3977" y="8054"/>
                      <a:pt x="4173" y="7588"/>
                      <a:pt x="4359" y="7123"/>
                    </a:cubicBezTo>
                    <a:cubicBezTo>
                      <a:pt x="4631" y="6439"/>
                      <a:pt x="4800" y="5720"/>
                      <a:pt x="4918" y="4995"/>
                    </a:cubicBezTo>
                    <a:cubicBezTo>
                      <a:pt x="5024" y="4337"/>
                      <a:pt x="5079" y="3672"/>
                      <a:pt x="5045" y="3007"/>
                    </a:cubicBezTo>
                    <a:cubicBezTo>
                      <a:pt x="4983" y="1613"/>
                      <a:pt x="4582" y="0"/>
                      <a:pt x="360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" name="Google Shape;206;p8"/>
              <p:cNvSpPr/>
              <p:nvPr/>
            </p:nvSpPr>
            <p:spPr>
              <a:xfrm>
                <a:off x="1596175" y="1739775"/>
                <a:ext cx="155100" cy="482625"/>
              </a:xfrm>
              <a:custGeom>
                <a:avLst/>
                <a:gdLst/>
                <a:ahLst/>
                <a:cxnLst/>
                <a:rect l="l" t="t" r="r" b="b"/>
                <a:pathLst>
                  <a:path w="6204" h="19305" extrusionOk="0">
                    <a:moveTo>
                      <a:pt x="2918" y="130"/>
                    </a:moveTo>
                    <a:cubicBezTo>
                      <a:pt x="2955" y="130"/>
                      <a:pt x="2991" y="132"/>
                      <a:pt x="3027" y="135"/>
                    </a:cubicBezTo>
                    <a:cubicBezTo>
                      <a:pt x="3167" y="169"/>
                      <a:pt x="3296" y="262"/>
                      <a:pt x="3393" y="367"/>
                    </a:cubicBezTo>
                    <a:cubicBezTo>
                      <a:pt x="3704" y="771"/>
                      <a:pt x="3772" y="1306"/>
                      <a:pt x="3886" y="1792"/>
                    </a:cubicBezTo>
                    <a:cubicBezTo>
                      <a:pt x="3908" y="1899"/>
                      <a:pt x="3928" y="2011"/>
                      <a:pt x="3944" y="2119"/>
                    </a:cubicBezTo>
                    <a:cubicBezTo>
                      <a:pt x="3949" y="2150"/>
                      <a:pt x="3975" y="2175"/>
                      <a:pt x="4007" y="2175"/>
                    </a:cubicBezTo>
                    <a:cubicBezTo>
                      <a:pt x="4104" y="2172"/>
                      <a:pt x="4082" y="1973"/>
                      <a:pt x="4104" y="1901"/>
                    </a:cubicBezTo>
                    <a:cubicBezTo>
                      <a:pt x="4170" y="1519"/>
                      <a:pt x="4226" y="1138"/>
                      <a:pt x="4338" y="765"/>
                    </a:cubicBezTo>
                    <a:cubicBezTo>
                      <a:pt x="4419" y="446"/>
                      <a:pt x="4564" y="208"/>
                      <a:pt x="4811" y="208"/>
                    </a:cubicBezTo>
                    <a:cubicBezTo>
                      <a:pt x="4906" y="208"/>
                      <a:pt x="5016" y="244"/>
                      <a:pt x="5144" y="324"/>
                    </a:cubicBezTo>
                    <a:cubicBezTo>
                      <a:pt x="5732" y="755"/>
                      <a:pt x="5917" y="1742"/>
                      <a:pt x="5990" y="2431"/>
                    </a:cubicBezTo>
                    <a:cubicBezTo>
                      <a:pt x="6106" y="3431"/>
                      <a:pt x="5946" y="4500"/>
                      <a:pt x="5350" y="5333"/>
                    </a:cubicBezTo>
                    <a:cubicBezTo>
                      <a:pt x="5325" y="5341"/>
                      <a:pt x="5305" y="5364"/>
                      <a:pt x="5304" y="5392"/>
                    </a:cubicBezTo>
                    <a:cubicBezTo>
                      <a:pt x="5285" y="5424"/>
                      <a:pt x="5256" y="5453"/>
                      <a:pt x="5228" y="5479"/>
                    </a:cubicBezTo>
                    <a:cubicBezTo>
                      <a:pt x="4848" y="5787"/>
                      <a:pt x="4365" y="5925"/>
                      <a:pt x="3879" y="5965"/>
                    </a:cubicBezTo>
                    <a:cubicBezTo>
                      <a:pt x="3815" y="5970"/>
                      <a:pt x="3751" y="5972"/>
                      <a:pt x="3686" y="5972"/>
                    </a:cubicBezTo>
                    <a:cubicBezTo>
                      <a:pt x="3124" y="5972"/>
                      <a:pt x="2570" y="5788"/>
                      <a:pt x="2069" y="5534"/>
                    </a:cubicBezTo>
                    <a:cubicBezTo>
                      <a:pt x="1247" y="5140"/>
                      <a:pt x="629" y="4549"/>
                      <a:pt x="335" y="3670"/>
                    </a:cubicBezTo>
                    <a:cubicBezTo>
                      <a:pt x="139" y="3125"/>
                      <a:pt x="144" y="2513"/>
                      <a:pt x="289" y="1953"/>
                    </a:cubicBezTo>
                    <a:cubicBezTo>
                      <a:pt x="370" y="1608"/>
                      <a:pt x="468" y="1262"/>
                      <a:pt x="700" y="983"/>
                    </a:cubicBezTo>
                    <a:cubicBezTo>
                      <a:pt x="759" y="905"/>
                      <a:pt x="838" y="876"/>
                      <a:pt x="921" y="876"/>
                    </a:cubicBezTo>
                    <a:cubicBezTo>
                      <a:pt x="1016" y="876"/>
                      <a:pt x="1116" y="913"/>
                      <a:pt x="1199" y="961"/>
                    </a:cubicBezTo>
                    <a:cubicBezTo>
                      <a:pt x="1682" y="1221"/>
                      <a:pt x="1812" y="1814"/>
                      <a:pt x="1975" y="2297"/>
                    </a:cubicBezTo>
                    <a:cubicBezTo>
                      <a:pt x="2020" y="2429"/>
                      <a:pt x="2042" y="2570"/>
                      <a:pt x="2104" y="2694"/>
                    </a:cubicBezTo>
                    <a:cubicBezTo>
                      <a:pt x="2115" y="2715"/>
                      <a:pt x="2137" y="2726"/>
                      <a:pt x="2159" y="2726"/>
                    </a:cubicBezTo>
                    <a:cubicBezTo>
                      <a:pt x="2183" y="2726"/>
                      <a:pt x="2208" y="2713"/>
                      <a:pt x="2218" y="2687"/>
                    </a:cubicBezTo>
                    <a:cubicBezTo>
                      <a:pt x="2224" y="2670"/>
                      <a:pt x="2231" y="2653"/>
                      <a:pt x="2235" y="2634"/>
                    </a:cubicBezTo>
                    <a:cubicBezTo>
                      <a:pt x="2268" y="2180"/>
                      <a:pt x="2241" y="1722"/>
                      <a:pt x="2263" y="1267"/>
                    </a:cubicBezTo>
                    <a:cubicBezTo>
                      <a:pt x="2294" y="944"/>
                      <a:pt x="2253" y="571"/>
                      <a:pt x="2468" y="302"/>
                    </a:cubicBezTo>
                    <a:cubicBezTo>
                      <a:pt x="2579" y="171"/>
                      <a:pt x="2751" y="130"/>
                      <a:pt x="2918" y="130"/>
                    </a:cubicBezTo>
                    <a:close/>
                    <a:moveTo>
                      <a:pt x="2902" y="1"/>
                    </a:moveTo>
                    <a:cubicBezTo>
                      <a:pt x="2688" y="1"/>
                      <a:pt x="2470" y="79"/>
                      <a:pt x="2342" y="253"/>
                    </a:cubicBezTo>
                    <a:cubicBezTo>
                      <a:pt x="2170" y="482"/>
                      <a:pt x="2169" y="782"/>
                      <a:pt x="2146" y="1055"/>
                    </a:cubicBezTo>
                    <a:cubicBezTo>
                      <a:pt x="2119" y="1483"/>
                      <a:pt x="2126" y="1913"/>
                      <a:pt x="2122" y="2341"/>
                    </a:cubicBezTo>
                    <a:cubicBezTo>
                      <a:pt x="1939" y="1788"/>
                      <a:pt x="1788" y="1093"/>
                      <a:pt x="1211" y="825"/>
                    </a:cubicBezTo>
                    <a:cubicBezTo>
                      <a:pt x="1120" y="779"/>
                      <a:pt x="1019" y="745"/>
                      <a:pt x="918" y="745"/>
                    </a:cubicBezTo>
                    <a:cubicBezTo>
                      <a:pt x="881" y="745"/>
                      <a:pt x="843" y="750"/>
                      <a:pt x="806" y="760"/>
                    </a:cubicBezTo>
                    <a:cubicBezTo>
                      <a:pt x="243" y="978"/>
                      <a:pt x="0" y="2465"/>
                      <a:pt x="64" y="3011"/>
                    </a:cubicBezTo>
                    <a:cubicBezTo>
                      <a:pt x="139" y="3800"/>
                      <a:pt x="525" y="4567"/>
                      <a:pt x="1129" y="5084"/>
                    </a:cubicBezTo>
                    <a:lnTo>
                      <a:pt x="1130" y="5084"/>
                    </a:lnTo>
                    <a:cubicBezTo>
                      <a:pt x="1754" y="5581"/>
                      <a:pt x="2507" y="5953"/>
                      <a:pt x="3301" y="6074"/>
                    </a:cubicBezTo>
                    <a:cubicBezTo>
                      <a:pt x="3339" y="6079"/>
                      <a:pt x="3378" y="6080"/>
                      <a:pt x="3416" y="6084"/>
                    </a:cubicBezTo>
                    <a:cubicBezTo>
                      <a:pt x="3408" y="8279"/>
                      <a:pt x="3487" y="10472"/>
                      <a:pt x="3525" y="12666"/>
                    </a:cubicBezTo>
                    <a:cubicBezTo>
                      <a:pt x="3543" y="13835"/>
                      <a:pt x="3539" y="15003"/>
                      <a:pt x="3576" y="16172"/>
                    </a:cubicBezTo>
                    <a:cubicBezTo>
                      <a:pt x="3603" y="17119"/>
                      <a:pt x="3676" y="18065"/>
                      <a:pt x="3730" y="19010"/>
                    </a:cubicBezTo>
                    <a:cubicBezTo>
                      <a:pt x="3735" y="19109"/>
                      <a:pt x="3740" y="19207"/>
                      <a:pt x="3744" y="19305"/>
                    </a:cubicBezTo>
                    <a:lnTo>
                      <a:pt x="3875" y="19305"/>
                    </a:lnTo>
                    <a:cubicBezTo>
                      <a:pt x="3846" y="18708"/>
                      <a:pt x="3796" y="18111"/>
                      <a:pt x="3766" y="17515"/>
                    </a:cubicBezTo>
                    <a:cubicBezTo>
                      <a:pt x="3693" y="16349"/>
                      <a:pt x="3675" y="15181"/>
                      <a:pt x="3668" y="14014"/>
                    </a:cubicBezTo>
                    <a:cubicBezTo>
                      <a:pt x="3651" y="11374"/>
                      <a:pt x="3534" y="8735"/>
                      <a:pt x="3543" y="6095"/>
                    </a:cubicBezTo>
                    <a:lnTo>
                      <a:pt x="3543" y="6095"/>
                    </a:lnTo>
                    <a:cubicBezTo>
                      <a:pt x="3587" y="6097"/>
                      <a:pt x="3632" y="6098"/>
                      <a:pt x="3676" y="6098"/>
                    </a:cubicBezTo>
                    <a:cubicBezTo>
                      <a:pt x="3808" y="6098"/>
                      <a:pt x="3940" y="6089"/>
                      <a:pt x="4071" y="6072"/>
                    </a:cubicBezTo>
                    <a:cubicBezTo>
                      <a:pt x="4076" y="6211"/>
                      <a:pt x="4081" y="6350"/>
                      <a:pt x="4084" y="6489"/>
                    </a:cubicBezTo>
                    <a:cubicBezTo>
                      <a:pt x="4116" y="7767"/>
                      <a:pt x="4092" y="9046"/>
                      <a:pt x="4122" y="10324"/>
                    </a:cubicBezTo>
                    <a:cubicBezTo>
                      <a:pt x="4155" y="11460"/>
                      <a:pt x="4179" y="12597"/>
                      <a:pt x="4199" y="13733"/>
                    </a:cubicBezTo>
                    <a:cubicBezTo>
                      <a:pt x="4268" y="15416"/>
                      <a:pt x="4340" y="17098"/>
                      <a:pt x="4295" y="18782"/>
                    </a:cubicBezTo>
                    <a:cubicBezTo>
                      <a:pt x="4295" y="18955"/>
                      <a:pt x="4293" y="19130"/>
                      <a:pt x="4290" y="19305"/>
                    </a:cubicBezTo>
                    <a:lnTo>
                      <a:pt x="4419" y="19305"/>
                    </a:lnTo>
                    <a:cubicBezTo>
                      <a:pt x="4419" y="18641"/>
                      <a:pt x="4447" y="17976"/>
                      <a:pt x="4436" y="17312"/>
                    </a:cubicBezTo>
                    <a:cubicBezTo>
                      <a:pt x="4435" y="15813"/>
                      <a:pt x="4325" y="14318"/>
                      <a:pt x="4311" y="12821"/>
                    </a:cubicBezTo>
                    <a:cubicBezTo>
                      <a:pt x="4295" y="11703"/>
                      <a:pt x="4245" y="10585"/>
                      <a:pt x="4236" y="9466"/>
                    </a:cubicBezTo>
                    <a:cubicBezTo>
                      <a:pt x="4229" y="8329"/>
                      <a:pt x="4236" y="7191"/>
                      <a:pt x="4197" y="6055"/>
                    </a:cubicBezTo>
                    <a:cubicBezTo>
                      <a:pt x="4516" y="5999"/>
                      <a:pt x="4823" y="5892"/>
                      <a:pt x="5100" y="5727"/>
                    </a:cubicBezTo>
                    <a:cubicBezTo>
                      <a:pt x="5333" y="5690"/>
                      <a:pt x="5653" y="5113"/>
                      <a:pt x="5756" y="4897"/>
                    </a:cubicBezTo>
                    <a:cubicBezTo>
                      <a:pt x="6091" y="4191"/>
                      <a:pt x="6204" y="3399"/>
                      <a:pt x="6133" y="2624"/>
                    </a:cubicBezTo>
                    <a:cubicBezTo>
                      <a:pt x="6101" y="2170"/>
                      <a:pt x="6038" y="1715"/>
                      <a:pt x="5891" y="1283"/>
                    </a:cubicBezTo>
                    <a:cubicBezTo>
                      <a:pt x="5766" y="916"/>
                      <a:pt x="5604" y="536"/>
                      <a:pt x="5300" y="281"/>
                    </a:cubicBezTo>
                    <a:cubicBezTo>
                      <a:pt x="5167" y="166"/>
                      <a:pt x="4985" y="82"/>
                      <a:pt x="4807" y="82"/>
                    </a:cubicBezTo>
                    <a:cubicBezTo>
                      <a:pt x="4710" y="82"/>
                      <a:pt x="4614" y="108"/>
                      <a:pt x="4528" y="167"/>
                    </a:cubicBezTo>
                    <a:cubicBezTo>
                      <a:pt x="4168" y="451"/>
                      <a:pt x="4106" y="1258"/>
                      <a:pt x="4009" y="1695"/>
                    </a:cubicBezTo>
                    <a:cubicBezTo>
                      <a:pt x="3996" y="1694"/>
                      <a:pt x="3987" y="1650"/>
                      <a:pt x="3980" y="1618"/>
                    </a:cubicBezTo>
                    <a:cubicBezTo>
                      <a:pt x="3882" y="1187"/>
                      <a:pt x="3797" y="732"/>
                      <a:pt x="3550" y="358"/>
                    </a:cubicBezTo>
                    <a:cubicBezTo>
                      <a:pt x="3440" y="208"/>
                      <a:pt x="3286" y="88"/>
                      <a:pt x="3110" y="26"/>
                    </a:cubicBezTo>
                    <a:cubicBezTo>
                      <a:pt x="3044" y="9"/>
                      <a:pt x="2973" y="1"/>
                      <a:pt x="290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" name="Google Shape;207;p8"/>
              <p:cNvSpPr/>
              <p:nvPr/>
            </p:nvSpPr>
            <p:spPr>
              <a:xfrm>
                <a:off x="1529875" y="1993000"/>
                <a:ext cx="117600" cy="229400"/>
              </a:xfrm>
              <a:custGeom>
                <a:avLst/>
                <a:gdLst/>
                <a:ahLst/>
                <a:cxnLst/>
                <a:rect l="l" t="t" r="r" b="b"/>
                <a:pathLst>
                  <a:path w="4704" h="9176" extrusionOk="0">
                    <a:moveTo>
                      <a:pt x="1980" y="4269"/>
                    </a:moveTo>
                    <a:lnTo>
                      <a:pt x="1980" y="4269"/>
                    </a:lnTo>
                    <a:cubicBezTo>
                      <a:pt x="1981" y="4271"/>
                      <a:pt x="1982" y="4273"/>
                      <a:pt x="1983" y="4275"/>
                    </a:cubicBezTo>
                    <a:cubicBezTo>
                      <a:pt x="1982" y="4273"/>
                      <a:pt x="1981" y="4271"/>
                      <a:pt x="1980" y="4269"/>
                    </a:cubicBezTo>
                    <a:close/>
                    <a:moveTo>
                      <a:pt x="2429" y="4880"/>
                    </a:moveTo>
                    <a:cubicBezTo>
                      <a:pt x="2430" y="4880"/>
                      <a:pt x="2430" y="4881"/>
                      <a:pt x="2430" y="4881"/>
                    </a:cubicBezTo>
                    <a:lnTo>
                      <a:pt x="2430" y="4881"/>
                    </a:lnTo>
                    <a:cubicBezTo>
                      <a:pt x="2431" y="4883"/>
                      <a:pt x="2432" y="4885"/>
                      <a:pt x="2433" y="4887"/>
                    </a:cubicBezTo>
                    <a:cubicBezTo>
                      <a:pt x="2432" y="4885"/>
                      <a:pt x="2431" y="4882"/>
                      <a:pt x="2429" y="4880"/>
                    </a:cubicBezTo>
                    <a:close/>
                    <a:moveTo>
                      <a:pt x="78" y="0"/>
                    </a:moveTo>
                    <a:cubicBezTo>
                      <a:pt x="39" y="0"/>
                      <a:pt x="0" y="33"/>
                      <a:pt x="14" y="81"/>
                    </a:cubicBezTo>
                    <a:cubicBezTo>
                      <a:pt x="569" y="1520"/>
                      <a:pt x="1299" y="2876"/>
                      <a:pt x="1977" y="4262"/>
                    </a:cubicBezTo>
                    <a:cubicBezTo>
                      <a:pt x="1977" y="4263"/>
                      <a:pt x="1978" y="4263"/>
                      <a:pt x="1978" y="4265"/>
                    </a:cubicBezTo>
                    <a:lnTo>
                      <a:pt x="1978" y="4265"/>
                    </a:lnTo>
                    <a:cubicBezTo>
                      <a:pt x="1978" y="4265"/>
                      <a:pt x="1978" y="4263"/>
                      <a:pt x="1977" y="4263"/>
                    </a:cubicBezTo>
                    <a:cubicBezTo>
                      <a:pt x="1978" y="4265"/>
                      <a:pt x="1979" y="4267"/>
                      <a:pt x="1980" y="4269"/>
                    </a:cubicBezTo>
                    <a:lnTo>
                      <a:pt x="1980" y="4269"/>
                    </a:lnTo>
                    <a:cubicBezTo>
                      <a:pt x="1980" y="4268"/>
                      <a:pt x="1980" y="4267"/>
                      <a:pt x="1979" y="4266"/>
                    </a:cubicBezTo>
                    <a:lnTo>
                      <a:pt x="1979" y="4266"/>
                    </a:lnTo>
                    <a:cubicBezTo>
                      <a:pt x="2089" y="4486"/>
                      <a:pt x="2202" y="4711"/>
                      <a:pt x="2315" y="4938"/>
                    </a:cubicBezTo>
                    <a:lnTo>
                      <a:pt x="2315" y="4938"/>
                    </a:lnTo>
                    <a:cubicBezTo>
                      <a:pt x="2315" y="4938"/>
                      <a:pt x="2315" y="4938"/>
                      <a:pt x="2316" y="4939"/>
                    </a:cubicBezTo>
                    <a:lnTo>
                      <a:pt x="2316" y="4939"/>
                    </a:lnTo>
                    <a:cubicBezTo>
                      <a:pt x="2315" y="4938"/>
                      <a:pt x="2315" y="4938"/>
                      <a:pt x="2315" y="4938"/>
                    </a:cubicBezTo>
                    <a:lnTo>
                      <a:pt x="2315" y="4938"/>
                    </a:lnTo>
                    <a:cubicBezTo>
                      <a:pt x="2315" y="4938"/>
                      <a:pt x="2315" y="4938"/>
                      <a:pt x="2316" y="4939"/>
                    </a:cubicBezTo>
                    <a:lnTo>
                      <a:pt x="2316" y="4939"/>
                    </a:lnTo>
                    <a:cubicBezTo>
                      <a:pt x="2316" y="4939"/>
                      <a:pt x="2316" y="4939"/>
                      <a:pt x="2316" y="4939"/>
                    </a:cubicBezTo>
                    <a:lnTo>
                      <a:pt x="2316" y="4939"/>
                    </a:lnTo>
                    <a:cubicBezTo>
                      <a:pt x="2831" y="6017"/>
                      <a:pt x="3422" y="7056"/>
                      <a:pt x="3983" y="8111"/>
                    </a:cubicBezTo>
                    <a:cubicBezTo>
                      <a:pt x="4173" y="8466"/>
                      <a:pt x="4363" y="8822"/>
                      <a:pt x="4557" y="9176"/>
                    </a:cubicBezTo>
                    <a:lnTo>
                      <a:pt x="4703" y="9176"/>
                    </a:lnTo>
                    <a:cubicBezTo>
                      <a:pt x="4396" y="8619"/>
                      <a:pt x="4099" y="8057"/>
                      <a:pt x="3799" y="7496"/>
                    </a:cubicBezTo>
                    <a:cubicBezTo>
                      <a:pt x="3323" y="6633"/>
                      <a:pt x="2857" y="5769"/>
                      <a:pt x="2430" y="4881"/>
                    </a:cubicBezTo>
                    <a:lnTo>
                      <a:pt x="2430" y="4881"/>
                    </a:lnTo>
                    <a:cubicBezTo>
                      <a:pt x="1969" y="3964"/>
                      <a:pt x="1510" y="3043"/>
                      <a:pt x="1058" y="2118"/>
                    </a:cubicBezTo>
                    <a:cubicBezTo>
                      <a:pt x="737" y="1434"/>
                      <a:pt x="399" y="756"/>
                      <a:pt x="136" y="46"/>
                    </a:cubicBezTo>
                    <a:cubicBezTo>
                      <a:pt x="127" y="14"/>
                      <a:pt x="102" y="0"/>
                      <a:pt x="7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" name="Google Shape;208;p8"/>
              <p:cNvSpPr/>
              <p:nvPr/>
            </p:nvSpPr>
            <p:spPr>
              <a:xfrm>
                <a:off x="1725625" y="1963075"/>
                <a:ext cx="84975" cy="259325"/>
              </a:xfrm>
              <a:custGeom>
                <a:avLst/>
                <a:gdLst/>
                <a:ahLst/>
                <a:cxnLst/>
                <a:rect l="l" t="t" r="r" b="b"/>
                <a:pathLst>
                  <a:path w="3399" h="10373" extrusionOk="0">
                    <a:moveTo>
                      <a:pt x="1624" y="6187"/>
                    </a:moveTo>
                    <a:lnTo>
                      <a:pt x="1624" y="6187"/>
                    </a:lnTo>
                    <a:cubicBezTo>
                      <a:pt x="1624" y="6188"/>
                      <a:pt x="1623" y="6189"/>
                      <a:pt x="1623" y="6189"/>
                    </a:cubicBezTo>
                    <a:lnTo>
                      <a:pt x="1623" y="6189"/>
                    </a:lnTo>
                    <a:cubicBezTo>
                      <a:pt x="1623" y="6189"/>
                      <a:pt x="1624" y="6189"/>
                      <a:pt x="1624" y="6188"/>
                    </a:cubicBezTo>
                    <a:lnTo>
                      <a:pt x="1624" y="6187"/>
                    </a:lnTo>
                    <a:close/>
                    <a:moveTo>
                      <a:pt x="1623" y="6189"/>
                    </a:moveTo>
                    <a:cubicBezTo>
                      <a:pt x="1623" y="6190"/>
                      <a:pt x="1623" y="6190"/>
                      <a:pt x="1623" y="6190"/>
                    </a:cubicBezTo>
                    <a:cubicBezTo>
                      <a:pt x="1623" y="6190"/>
                      <a:pt x="1623" y="6190"/>
                      <a:pt x="1623" y="6189"/>
                    </a:cubicBezTo>
                    <a:close/>
                    <a:moveTo>
                      <a:pt x="3317" y="0"/>
                    </a:moveTo>
                    <a:cubicBezTo>
                      <a:pt x="3294" y="0"/>
                      <a:pt x="3271" y="12"/>
                      <a:pt x="3259" y="37"/>
                    </a:cubicBezTo>
                    <a:cubicBezTo>
                      <a:pt x="3234" y="107"/>
                      <a:pt x="3225" y="181"/>
                      <a:pt x="3206" y="251"/>
                    </a:cubicBezTo>
                    <a:cubicBezTo>
                      <a:pt x="2712" y="2444"/>
                      <a:pt x="2063" y="4600"/>
                      <a:pt x="1301" y="6714"/>
                    </a:cubicBezTo>
                    <a:cubicBezTo>
                      <a:pt x="1062" y="7393"/>
                      <a:pt x="789" y="8060"/>
                      <a:pt x="547" y="8737"/>
                    </a:cubicBezTo>
                    <a:cubicBezTo>
                      <a:pt x="357" y="9276"/>
                      <a:pt x="179" y="9827"/>
                      <a:pt x="0" y="10373"/>
                    </a:cubicBezTo>
                    <a:lnTo>
                      <a:pt x="135" y="10373"/>
                    </a:lnTo>
                    <a:cubicBezTo>
                      <a:pt x="268" y="9964"/>
                      <a:pt x="405" y="9556"/>
                      <a:pt x="539" y="9149"/>
                    </a:cubicBezTo>
                    <a:cubicBezTo>
                      <a:pt x="880" y="8157"/>
                      <a:pt x="1284" y="7180"/>
                      <a:pt x="1624" y="6186"/>
                    </a:cubicBezTo>
                    <a:lnTo>
                      <a:pt x="1624" y="6187"/>
                    </a:lnTo>
                    <a:lnTo>
                      <a:pt x="1624" y="6187"/>
                    </a:lnTo>
                    <a:cubicBezTo>
                      <a:pt x="2324" y="4190"/>
                      <a:pt x="2911" y="2152"/>
                      <a:pt x="3377" y="88"/>
                    </a:cubicBezTo>
                    <a:cubicBezTo>
                      <a:pt x="3398" y="35"/>
                      <a:pt x="3358" y="0"/>
                      <a:pt x="331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10"/>
          <p:cNvSpPr>
            <a:spLocks noGrp="1"/>
          </p:cNvSpPr>
          <p:nvPr>
            <p:ph type="pic" idx="2"/>
          </p:nvPr>
        </p:nvSpPr>
        <p:spPr>
          <a:xfrm>
            <a:off x="0" y="0"/>
            <a:ext cx="9171300" cy="5143500"/>
          </a:xfrm>
          <a:prstGeom prst="rect">
            <a:avLst/>
          </a:prstGeom>
          <a:noFill/>
          <a:ln>
            <a:noFill/>
          </a:ln>
        </p:spPr>
      </p:sp>
      <p:sp>
        <p:nvSpPr>
          <p:cNvPr id="226" name="Google Shape;226;p10"/>
          <p:cNvSpPr txBox="1">
            <a:spLocks noGrp="1"/>
          </p:cNvSpPr>
          <p:nvPr>
            <p:ph type="title"/>
          </p:nvPr>
        </p:nvSpPr>
        <p:spPr>
          <a:xfrm>
            <a:off x="720000" y="4014450"/>
            <a:ext cx="7704000" cy="5727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11"/>
          <p:cNvSpPr txBox="1">
            <a:spLocks noGrp="1"/>
          </p:cNvSpPr>
          <p:nvPr>
            <p:ph type="title" hasCustomPrompt="1"/>
          </p:nvPr>
        </p:nvSpPr>
        <p:spPr>
          <a:xfrm>
            <a:off x="1284000" y="1288250"/>
            <a:ext cx="6576000" cy="1970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1pPr>
            <a:lvl2pPr lvl="1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2pPr>
            <a:lvl3pPr lvl="2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3pPr>
            <a:lvl4pPr lvl="3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4pPr>
            <a:lvl5pPr lvl="4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5pPr>
            <a:lvl6pPr lvl="5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6pPr>
            <a:lvl7pPr lvl="6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7pPr>
            <a:lvl8pPr lvl="7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8pPr>
            <a:lvl9pPr lvl="8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9pPr>
          </a:lstStyle>
          <a:p>
            <a:r>
              <a:t>xx%</a:t>
            </a:r>
          </a:p>
        </p:txBody>
      </p:sp>
      <p:sp>
        <p:nvSpPr>
          <p:cNvPr id="229" name="Google Shape;229;p11"/>
          <p:cNvSpPr txBox="1">
            <a:spLocks noGrp="1"/>
          </p:cNvSpPr>
          <p:nvPr>
            <p:ph type="subTitle" idx="1"/>
          </p:nvPr>
        </p:nvSpPr>
        <p:spPr>
          <a:xfrm>
            <a:off x="1284000" y="3259075"/>
            <a:ext cx="6576000" cy="497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9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grpSp>
        <p:nvGrpSpPr>
          <p:cNvPr id="230" name="Google Shape;230;p11"/>
          <p:cNvGrpSpPr/>
          <p:nvPr/>
        </p:nvGrpSpPr>
        <p:grpSpPr>
          <a:xfrm flipH="1">
            <a:off x="227170" y="113445"/>
            <a:ext cx="9014638" cy="5370892"/>
            <a:chOff x="-1430" y="113445"/>
            <a:chExt cx="9014638" cy="5370892"/>
          </a:xfrm>
        </p:grpSpPr>
        <p:sp>
          <p:nvSpPr>
            <p:cNvPr id="231" name="Google Shape;231;p11"/>
            <p:cNvSpPr/>
            <p:nvPr/>
          </p:nvSpPr>
          <p:spPr>
            <a:xfrm>
              <a:off x="8736994" y="113445"/>
              <a:ext cx="276214" cy="272122"/>
            </a:xfrm>
            <a:custGeom>
              <a:avLst/>
              <a:gdLst/>
              <a:ahLst/>
              <a:cxnLst/>
              <a:rect l="l" t="t" r="r" b="b"/>
              <a:pathLst>
                <a:path w="5603" h="5520" extrusionOk="0">
                  <a:moveTo>
                    <a:pt x="3693" y="1"/>
                  </a:moveTo>
                  <a:cubicBezTo>
                    <a:pt x="3553" y="347"/>
                    <a:pt x="3485" y="713"/>
                    <a:pt x="3402" y="1074"/>
                  </a:cubicBezTo>
                  <a:cubicBezTo>
                    <a:pt x="3367" y="1233"/>
                    <a:pt x="3332" y="1392"/>
                    <a:pt x="3288" y="1549"/>
                  </a:cubicBezTo>
                  <a:cubicBezTo>
                    <a:pt x="3271" y="1622"/>
                    <a:pt x="3233" y="1648"/>
                    <a:pt x="3187" y="1648"/>
                  </a:cubicBezTo>
                  <a:cubicBezTo>
                    <a:pt x="3111" y="1648"/>
                    <a:pt x="3013" y="1576"/>
                    <a:pt x="2951" y="1535"/>
                  </a:cubicBezTo>
                  <a:cubicBezTo>
                    <a:pt x="2443" y="1195"/>
                    <a:pt x="1987" y="784"/>
                    <a:pt x="1468" y="460"/>
                  </a:cubicBezTo>
                  <a:cubicBezTo>
                    <a:pt x="1374" y="401"/>
                    <a:pt x="1278" y="343"/>
                    <a:pt x="1179" y="291"/>
                  </a:cubicBezTo>
                  <a:lnTo>
                    <a:pt x="1179" y="291"/>
                  </a:lnTo>
                  <a:cubicBezTo>
                    <a:pt x="1307" y="717"/>
                    <a:pt x="1548" y="1090"/>
                    <a:pt x="1756" y="1476"/>
                  </a:cubicBezTo>
                  <a:cubicBezTo>
                    <a:pt x="1872" y="1683"/>
                    <a:pt x="1989" y="1887"/>
                    <a:pt x="2108" y="2091"/>
                  </a:cubicBezTo>
                  <a:cubicBezTo>
                    <a:pt x="2138" y="2150"/>
                    <a:pt x="2186" y="2205"/>
                    <a:pt x="2196" y="2272"/>
                  </a:cubicBezTo>
                  <a:cubicBezTo>
                    <a:pt x="2197" y="2324"/>
                    <a:pt x="2149" y="2353"/>
                    <a:pt x="2101" y="2353"/>
                  </a:cubicBezTo>
                  <a:cubicBezTo>
                    <a:pt x="2092" y="2353"/>
                    <a:pt x="2084" y="2352"/>
                    <a:pt x="2076" y="2350"/>
                  </a:cubicBezTo>
                  <a:cubicBezTo>
                    <a:pt x="1797" y="2286"/>
                    <a:pt x="1534" y="2160"/>
                    <a:pt x="1255" y="2094"/>
                  </a:cubicBezTo>
                  <a:cubicBezTo>
                    <a:pt x="843" y="1993"/>
                    <a:pt x="423" y="1943"/>
                    <a:pt x="1" y="1905"/>
                  </a:cubicBezTo>
                  <a:lnTo>
                    <a:pt x="1" y="1905"/>
                  </a:lnTo>
                  <a:cubicBezTo>
                    <a:pt x="393" y="2409"/>
                    <a:pt x="958" y="2729"/>
                    <a:pt x="1457" y="3111"/>
                  </a:cubicBezTo>
                  <a:cubicBezTo>
                    <a:pt x="1748" y="3316"/>
                    <a:pt x="1694" y="3318"/>
                    <a:pt x="1506" y="3586"/>
                  </a:cubicBezTo>
                  <a:cubicBezTo>
                    <a:pt x="1255" y="3964"/>
                    <a:pt x="1009" y="4348"/>
                    <a:pt x="782" y="4740"/>
                  </a:cubicBezTo>
                  <a:cubicBezTo>
                    <a:pt x="1180" y="4545"/>
                    <a:pt x="1521" y="4261"/>
                    <a:pt x="1859" y="3979"/>
                  </a:cubicBezTo>
                  <a:cubicBezTo>
                    <a:pt x="1876" y="3963"/>
                    <a:pt x="1894" y="3956"/>
                    <a:pt x="1913" y="3956"/>
                  </a:cubicBezTo>
                  <a:cubicBezTo>
                    <a:pt x="1965" y="3956"/>
                    <a:pt x="2015" y="4011"/>
                    <a:pt x="2008" y="4069"/>
                  </a:cubicBezTo>
                  <a:cubicBezTo>
                    <a:pt x="1990" y="4243"/>
                    <a:pt x="1942" y="4411"/>
                    <a:pt x="1915" y="4584"/>
                  </a:cubicBezTo>
                  <a:cubicBezTo>
                    <a:pt x="1865" y="4893"/>
                    <a:pt x="1858" y="5210"/>
                    <a:pt x="1899" y="5520"/>
                  </a:cubicBezTo>
                  <a:cubicBezTo>
                    <a:pt x="2160" y="5210"/>
                    <a:pt x="2350" y="4844"/>
                    <a:pt x="2501" y="4471"/>
                  </a:cubicBezTo>
                  <a:cubicBezTo>
                    <a:pt x="2560" y="4327"/>
                    <a:pt x="2614" y="4182"/>
                    <a:pt x="2674" y="4039"/>
                  </a:cubicBezTo>
                  <a:cubicBezTo>
                    <a:pt x="2699" y="3985"/>
                    <a:pt x="2715" y="3921"/>
                    <a:pt x="2762" y="3882"/>
                  </a:cubicBezTo>
                  <a:cubicBezTo>
                    <a:pt x="2779" y="3870"/>
                    <a:pt x="2796" y="3865"/>
                    <a:pt x="2812" y="3865"/>
                  </a:cubicBezTo>
                  <a:cubicBezTo>
                    <a:pt x="2869" y="3865"/>
                    <a:pt x="2921" y="3921"/>
                    <a:pt x="2949" y="3967"/>
                  </a:cubicBezTo>
                  <a:cubicBezTo>
                    <a:pt x="3104" y="4204"/>
                    <a:pt x="3209" y="4468"/>
                    <a:pt x="3329" y="4723"/>
                  </a:cubicBezTo>
                  <a:cubicBezTo>
                    <a:pt x="3430" y="4947"/>
                    <a:pt x="3545" y="5166"/>
                    <a:pt x="3663" y="5383"/>
                  </a:cubicBezTo>
                  <a:cubicBezTo>
                    <a:pt x="3616" y="5069"/>
                    <a:pt x="3567" y="4756"/>
                    <a:pt x="3540" y="4439"/>
                  </a:cubicBezTo>
                  <a:cubicBezTo>
                    <a:pt x="3536" y="4314"/>
                    <a:pt x="3451" y="3889"/>
                    <a:pt x="3542" y="3820"/>
                  </a:cubicBezTo>
                  <a:cubicBezTo>
                    <a:pt x="3561" y="3805"/>
                    <a:pt x="3585" y="3799"/>
                    <a:pt x="3611" y="3799"/>
                  </a:cubicBezTo>
                  <a:cubicBezTo>
                    <a:pt x="3753" y="3799"/>
                    <a:pt x="3975" y="3990"/>
                    <a:pt x="4066" y="4054"/>
                  </a:cubicBezTo>
                  <a:cubicBezTo>
                    <a:pt x="4208" y="4162"/>
                    <a:pt x="4352" y="4269"/>
                    <a:pt x="4493" y="4378"/>
                  </a:cubicBezTo>
                  <a:cubicBezTo>
                    <a:pt x="4689" y="4533"/>
                    <a:pt x="4910" y="4647"/>
                    <a:pt x="5127" y="4767"/>
                  </a:cubicBezTo>
                  <a:cubicBezTo>
                    <a:pt x="4846" y="4238"/>
                    <a:pt x="4488" y="3754"/>
                    <a:pt x="4168" y="3249"/>
                  </a:cubicBezTo>
                  <a:cubicBezTo>
                    <a:pt x="3980" y="3009"/>
                    <a:pt x="4187" y="3007"/>
                    <a:pt x="4366" y="2907"/>
                  </a:cubicBezTo>
                  <a:cubicBezTo>
                    <a:pt x="4802" y="2686"/>
                    <a:pt x="5231" y="2443"/>
                    <a:pt x="5603" y="2123"/>
                  </a:cubicBezTo>
                  <a:cubicBezTo>
                    <a:pt x="5543" y="2119"/>
                    <a:pt x="5482" y="2117"/>
                    <a:pt x="5422" y="2117"/>
                  </a:cubicBezTo>
                  <a:cubicBezTo>
                    <a:pt x="5101" y="2117"/>
                    <a:pt x="4782" y="2174"/>
                    <a:pt x="4470" y="2245"/>
                  </a:cubicBezTo>
                  <a:cubicBezTo>
                    <a:pt x="4403" y="2252"/>
                    <a:pt x="4315" y="2291"/>
                    <a:pt x="4240" y="2291"/>
                  </a:cubicBezTo>
                  <a:cubicBezTo>
                    <a:pt x="4199" y="2291"/>
                    <a:pt x="4161" y="2279"/>
                    <a:pt x="4133" y="2244"/>
                  </a:cubicBezTo>
                  <a:cubicBezTo>
                    <a:pt x="4083" y="2163"/>
                    <a:pt x="4108" y="2060"/>
                    <a:pt x="4102" y="1970"/>
                  </a:cubicBezTo>
                  <a:cubicBezTo>
                    <a:pt x="4101" y="1854"/>
                    <a:pt x="4091" y="1759"/>
                    <a:pt x="4076" y="1648"/>
                  </a:cubicBezTo>
                  <a:cubicBezTo>
                    <a:pt x="3998" y="1089"/>
                    <a:pt x="3862" y="539"/>
                    <a:pt x="3693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232;p11"/>
            <p:cNvSpPr/>
            <p:nvPr/>
          </p:nvSpPr>
          <p:spPr>
            <a:xfrm>
              <a:off x="8301466" y="307249"/>
              <a:ext cx="129319" cy="147320"/>
            </a:xfrm>
            <a:custGeom>
              <a:avLst/>
              <a:gdLst/>
              <a:ahLst/>
              <a:cxnLst/>
              <a:rect l="l" t="t" r="r" b="b"/>
              <a:pathLst>
                <a:path w="1875" h="2136" extrusionOk="0">
                  <a:moveTo>
                    <a:pt x="618" y="0"/>
                  </a:moveTo>
                  <a:cubicBezTo>
                    <a:pt x="612" y="0"/>
                    <a:pt x="607" y="1"/>
                    <a:pt x="602" y="3"/>
                  </a:cubicBezTo>
                  <a:cubicBezTo>
                    <a:pt x="528" y="29"/>
                    <a:pt x="551" y="116"/>
                    <a:pt x="576" y="170"/>
                  </a:cubicBezTo>
                  <a:cubicBezTo>
                    <a:pt x="620" y="297"/>
                    <a:pt x="648" y="428"/>
                    <a:pt x="680" y="558"/>
                  </a:cubicBezTo>
                  <a:cubicBezTo>
                    <a:pt x="711" y="711"/>
                    <a:pt x="739" y="863"/>
                    <a:pt x="766" y="1016"/>
                  </a:cubicBezTo>
                  <a:cubicBezTo>
                    <a:pt x="598" y="1055"/>
                    <a:pt x="431" y="1097"/>
                    <a:pt x="260" y="1121"/>
                  </a:cubicBezTo>
                  <a:cubicBezTo>
                    <a:pt x="234" y="1124"/>
                    <a:pt x="208" y="1125"/>
                    <a:pt x="181" y="1125"/>
                  </a:cubicBezTo>
                  <a:cubicBezTo>
                    <a:pt x="141" y="1125"/>
                    <a:pt x="102" y="1122"/>
                    <a:pt x="63" y="1115"/>
                  </a:cubicBezTo>
                  <a:cubicBezTo>
                    <a:pt x="62" y="1115"/>
                    <a:pt x="61" y="1115"/>
                    <a:pt x="60" y="1115"/>
                  </a:cubicBezTo>
                  <a:cubicBezTo>
                    <a:pt x="19" y="1115"/>
                    <a:pt x="1" y="1180"/>
                    <a:pt x="40" y="1202"/>
                  </a:cubicBezTo>
                  <a:cubicBezTo>
                    <a:pt x="87" y="1205"/>
                    <a:pt x="133" y="1206"/>
                    <a:pt x="179" y="1206"/>
                  </a:cubicBezTo>
                  <a:cubicBezTo>
                    <a:pt x="359" y="1206"/>
                    <a:pt x="538" y="1185"/>
                    <a:pt x="717" y="1154"/>
                  </a:cubicBezTo>
                  <a:lnTo>
                    <a:pt x="717" y="1154"/>
                  </a:lnTo>
                  <a:cubicBezTo>
                    <a:pt x="698" y="1188"/>
                    <a:pt x="680" y="1221"/>
                    <a:pt x="662" y="1255"/>
                  </a:cubicBezTo>
                  <a:cubicBezTo>
                    <a:pt x="519" y="1520"/>
                    <a:pt x="372" y="1781"/>
                    <a:pt x="254" y="2058"/>
                  </a:cubicBezTo>
                  <a:cubicBezTo>
                    <a:pt x="242" y="2086"/>
                    <a:pt x="256" y="2120"/>
                    <a:pt x="284" y="2132"/>
                  </a:cubicBezTo>
                  <a:cubicBezTo>
                    <a:pt x="291" y="2134"/>
                    <a:pt x="298" y="2136"/>
                    <a:pt x="304" y="2136"/>
                  </a:cubicBezTo>
                  <a:cubicBezTo>
                    <a:pt x="345" y="2136"/>
                    <a:pt x="361" y="2085"/>
                    <a:pt x="375" y="2050"/>
                  </a:cubicBezTo>
                  <a:cubicBezTo>
                    <a:pt x="497" y="1783"/>
                    <a:pt x="634" y="1523"/>
                    <a:pt x="771" y="1264"/>
                  </a:cubicBezTo>
                  <a:cubicBezTo>
                    <a:pt x="780" y="1245"/>
                    <a:pt x="791" y="1227"/>
                    <a:pt x="801" y="1207"/>
                  </a:cubicBezTo>
                  <a:cubicBezTo>
                    <a:pt x="836" y="1409"/>
                    <a:pt x="870" y="1611"/>
                    <a:pt x="907" y="1813"/>
                  </a:cubicBezTo>
                  <a:cubicBezTo>
                    <a:pt x="913" y="1848"/>
                    <a:pt x="938" y="1863"/>
                    <a:pt x="963" y="1863"/>
                  </a:cubicBezTo>
                  <a:cubicBezTo>
                    <a:pt x="999" y="1863"/>
                    <a:pt x="1036" y="1834"/>
                    <a:pt x="1027" y="1788"/>
                  </a:cubicBezTo>
                  <a:cubicBezTo>
                    <a:pt x="987" y="1565"/>
                    <a:pt x="945" y="1341"/>
                    <a:pt x="905" y="1119"/>
                  </a:cubicBezTo>
                  <a:cubicBezTo>
                    <a:pt x="1203" y="1056"/>
                    <a:pt x="1501" y="979"/>
                    <a:pt x="1799" y="940"/>
                  </a:cubicBezTo>
                  <a:cubicBezTo>
                    <a:pt x="1875" y="927"/>
                    <a:pt x="1863" y="809"/>
                    <a:pt x="1792" y="809"/>
                  </a:cubicBezTo>
                  <a:cubicBezTo>
                    <a:pt x="1788" y="809"/>
                    <a:pt x="1784" y="809"/>
                    <a:pt x="1780" y="810"/>
                  </a:cubicBezTo>
                  <a:cubicBezTo>
                    <a:pt x="1546" y="848"/>
                    <a:pt x="1314" y="896"/>
                    <a:pt x="1082" y="945"/>
                  </a:cubicBezTo>
                  <a:cubicBezTo>
                    <a:pt x="1030" y="955"/>
                    <a:pt x="977" y="966"/>
                    <a:pt x="926" y="979"/>
                  </a:cubicBezTo>
                  <a:cubicBezTo>
                    <a:pt x="1024" y="805"/>
                    <a:pt x="1125" y="633"/>
                    <a:pt x="1216" y="456"/>
                  </a:cubicBezTo>
                  <a:cubicBezTo>
                    <a:pt x="1248" y="411"/>
                    <a:pt x="1278" y="364"/>
                    <a:pt x="1309" y="318"/>
                  </a:cubicBezTo>
                  <a:cubicBezTo>
                    <a:pt x="1327" y="304"/>
                    <a:pt x="1334" y="279"/>
                    <a:pt x="1322" y="260"/>
                  </a:cubicBezTo>
                  <a:cubicBezTo>
                    <a:pt x="1312" y="245"/>
                    <a:pt x="1301" y="239"/>
                    <a:pt x="1289" y="239"/>
                  </a:cubicBezTo>
                  <a:cubicBezTo>
                    <a:pt x="1267" y="239"/>
                    <a:pt x="1245" y="260"/>
                    <a:pt x="1234" y="283"/>
                  </a:cubicBezTo>
                  <a:cubicBezTo>
                    <a:pt x="1206" y="326"/>
                    <a:pt x="1180" y="371"/>
                    <a:pt x="1155" y="414"/>
                  </a:cubicBezTo>
                  <a:cubicBezTo>
                    <a:pt x="1043" y="565"/>
                    <a:pt x="950" y="727"/>
                    <a:pt x="860" y="890"/>
                  </a:cubicBezTo>
                  <a:cubicBezTo>
                    <a:pt x="815" y="683"/>
                    <a:pt x="766" y="0"/>
                    <a:pt x="61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233;p11"/>
            <p:cNvSpPr/>
            <p:nvPr/>
          </p:nvSpPr>
          <p:spPr>
            <a:xfrm>
              <a:off x="8736997" y="529303"/>
              <a:ext cx="62487" cy="48486"/>
            </a:xfrm>
            <a:custGeom>
              <a:avLst/>
              <a:gdLst/>
              <a:ahLst/>
              <a:cxnLst/>
              <a:rect l="l" t="t" r="r" b="b"/>
              <a:pathLst>
                <a:path w="906" h="703" extrusionOk="0">
                  <a:moveTo>
                    <a:pt x="453" y="1"/>
                  </a:moveTo>
                  <a:cubicBezTo>
                    <a:pt x="2" y="1"/>
                    <a:pt x="0" y="703"/>
                    <a:pt x="453" y="703"/>
                  </a:cubicBezTo>
                  <a:cubicBezTo>
                    <a:pt x="905" y="703"/>
                    <a:pt x="905" y="1"/>
                    <a:pt x="45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234;p11"/>
            <p:cNvSpPr/>
            <p:nvPr/>
          </p:nvSpPr>
          <p:spPr>
            <a:xfrm>
              <a:off x="-1430" y="4289700"/>
              <a:ext cx="691623" cy="769072"/>
            </a:xfrm>
            <a:custGeom>
              <a:avLst/>
              <a:gdLst/>
              <a:ahLst/>
              <a:cxnLst/>
              <a:rect l="l" t="t" r="r" b="b"/>
              <a:pathLst>
                <a:path w="12895" h="14339" extrusionOk="0">
                  <a:moveTo>
                    <a:pt x="7617" y="1110"/>
                  </a:moveTo>
                  <a:cubicBezTo>
                    <a:pt x="7618" y="1110"/>
                    <a:pt x="7619" y="1110"/>
                    <a:pt x="7619" y="1111"/>
                  </a:cubicBezTo>
                  <a:cubicBezTo>
                    <a:pt x="7621" y="1111"/>
                    <a:pt x="7622" y="1112"/>
                    <a:pt x="7623" y="1112"/>
                  </a:cubicBezTo>
                  <a:cubicBezTo>
                    <a:pt x="7621" y="1112"/>
                    <a:pt x="7618" y="1111"/>
                    <a:pt x="7617" y="1110"/>
                  </a:cubicBezTo>
                  <a:close/>
                  <a:moveTo>
                    <a:pt x="7604" y="1105"/>
                  </a:moveTo>
                  <a:cubicBezTo>
                    <a:pt x="7606" y="1106"/>
                    <a:pt x="7607" y="1106"/>
                    <a:pt x="7608" y="1106"/>
                  </a:cubicBezTo>
                  <a:cubicBezTo>
                    <a:pt x="7610" y="1107"/>
                    <a:pt x="7611" y="1107"/>
                    <a:pt x="7614" y="1108"/>
                  </a:cubicBezTo>
                  <a:cubicBezTo>
                    <a:pt x="7838" y="1255"/>
                    <a:pt x="7693" y="1739"/>
                    <a:pt x="7641" y="1958"/>
                  </a:cubicBezTo>
                  <a:cubicBezTo>
                    <a:pt x="7596" y="2095"/>
                    <a:pt x="7539" y="2227"/>
                    <a:pt x="7484" y="2360"/>
                  </a:cubicBezTo>
                  <a:cubicBezTo>
                    <a:pt x="7457" y="2421"/>
                    <a:pt x="7443" y="2518"/>
                    <a:pt x="7527" y="2537"/>
                  </a:cubicBezTo>
                  <a:cubicBezTo>
                    <a:pt x="7537" y="2539"/>
                    <a:pt x="7546" y="2540"/>
                    <a:pt x="7555" y="2540"/>
                  </a:cubicBezTo>
                  <a:cubicBezTo>
                    <a:pt x="7616" y="2540"/>
                    <a:pt x="7668" y="2492"/>
                    <a:pt x="7716" y="2458"/>
                  </a:cubicBezTo>
                  <a:cubicBezTo>
                    <a:pt x="7891" y="2337"/>
                    <a:pt x="8033" y="2164"/>
                    <a:pt x="8230" y="2081"/>
                  </a:cubicBezTo>
                  <a:cubicBezTo>
                    <a:pt x="8340" y="2120"/>
                    <a:pt x="8318" y="2262"/>
                    <a:pt x="8308" y="2354"/>
                  </a:cubicBezTo>
                  <a:cubicBezTo>
                    <a:pt x="8226" y="2723"/>
                    <a:pt x="7966" y="3023"/>
                    <a:pt x="7723" y="3301"/>
                  </a:cubicBezTo>
                  <a:cubicBezTo>
                    <a:pt x="7604" y="3424"/>
                    <a:pt x="7492" y="3557"/>
                    <a:pt x="7348" y="3651"/>
                  </a:cubicBezTo>
                  <a:cubicBezTo>
                    <a:pt x="7307" y="3671"/>
                    <a:pt x="7263" y="3694"/>
                    <a:pt x="7252" y="3741"/>
                  </a:cubicBezTo>
                  <a:cubicBezTo>
                    <a:pt x="7247" y="3740"/>
                    <a:pt x="7241" y="3740"/>
                    <a:pt x="7236" y="3740"/>
                  </a:cubicBezTo>
                  <a:cubicBezTo>
                    <a:pt x="7195" y="3740"/>
                    <a:pt x="7161" y="3773"/>
                    <a:pt x="7118" y="3773"/>
                  </a:cubicBezTo>
                  <a:cubicBezTo>
                    <a:pt x="7115" y="3773"/>
                    <a:pt x="7111" y="3773"/>
                    <a:pt x="7108" y="3773"/>
                  </a:cubicBezTo>
                  <a:cubicBezTo>
                    <a:pt x="7039" y="3768"/>
                    <a:pt x="6970" y="3752"/>
                    <a:pt x="6905" y="3729"/>
                  </a:cubicBezTo>
                  <a:cubicBezTo>
                    <a:pt x="6865" y="3716"/>
                    <a:pt x="6827" y="3700"/>
                    <a:pt x="6790" y="3681"/>
                  </a:cubicBezTo>
                  <a:cubicBezTo>
                    <a:pt x="6728" y="3649"/>
                    <a:pt x="6669" y="3611"/>
                    <a:pt x="6613" y="3568"/>
                  </a:cubicBezTo>
                  <a:cubicBezTo>
                    <a:pt x="6592" y="3552"/>
                    <a:pt x="6571" y="3535"/>
                    <a:pt x="6551" y="3517"/>
                  </a:cubicBezTo>
                  <a:cubicBezTo>
                    <a:pt x="6479" y="3453"/>
                    <a:pt x="6412" y="3382"/>
                    <a:pt x="6355" y="3307"/>
                  </a:cubicBezTo>
                  <a:lnTo>
                    <a:pt x="6355" y="3306"/>
                  </a:lnTo>
                  <a:cubicBezTo>
                    <a:pt x="6093" y="2957"/>
                    <a:pt x="5994" y="2514"/>
                    <a:pt x="6051" y="2082"/>
                  </a:cubicBezTo>
                  <a:cubicBezTo>
                    <a:pt x="6144" y="1772"/>
                    <a:pt x="6283" y="1451"/>
                    <a:pt x="6496" y="1205"/>
                  </a:cubicBezTo>
                  <a:cubicBezTo>
                    <a:pt x="6503" y="1203"/>
                    <a:pt x="6510" y="1201"/>
                    <a:pt x="6517" y="1201"/>
                  </a:cubicBezTo>
                  <a:cubicBezTo>
                    <a:pt x="6644" y="1201"/>
                    <a:pt x="6676" y="1680"/>
                    <a:pt x="6660" y="1772"/>
                  </a:cubicBezTo>
                  <a:cubicBezTo>
                    <a:pt x="6653" y="1897"/>
                    <a:pt x="6644" y="2021"/>
                    <a:pt x="6632" y="2144"/>
                  </a:cubicBezTo>
                  <a:cubicBezTo>
                    <a:pt x="6624" y="2205"/>
                    <a:pt x="6647" y="2284"/>
                    <a:pt x="6719" y="2287"/>
                  </a:cubicBezTo>
                  <a:cubicBezTo>
                    <a:pt x="6722" y="2288"/>
                    <a:pt x="6725" y="2288"/>
                    <a:pt x="6728" y="2288"/>
                  </a:cubicBezTo>
                  <a:cubicBezTo>
                    <a:pt x="6813" y="2288"/>
                    <a:pt x="6834" y="2193"/>
                    <a:pt x="6848" y="2125"/>
                  </a:cubicBezTo>
                  <a:cubicBezTo>
                    <a:pt x="6869" y="2053"/>
                    <a:pt x="6891" y="1985"/>
                    <a:pt x="6917" y="1916"/>
                  </a:cubicBezTo>
                  <a:cubicBezTo>
                    <a:pt x="7034" y="1638"/>
                    <a:pt x="7260" y="1121"/>
                    <a:pt x="7604" y="1105"/>
                  </a:cubicBezTo>
                  <a:close/>
                  <a:moveTo>
                    <a:pt x="10355" y="208"/>
                  </a:moveTo>
                  <a:cubicBezTo>
                    <a:pt x="10564" y="208"/>
                    <a:pt x="10729" y="368"/>
                    <a:pt x="10876" y="501"/>
                  </a:cubicBezTo>
                  <a:cubicBezTo>
                    <a:pt x="11217" y="813"/>
                    <a:pt x="11252" y="1339"/>
                    <a:pt x="11013" y="1724"/>
                  </a:cubicBezTo>
                  <a:cubicBezTo>
                    <a:pt x="10978" y="1768"/>
                    <a:pt x="10966" y="1836"/>
                    <a:pt x="11013" y="1876"/>
                  </a:cubicBezTo>
                  <a:cubicBezTo>
                    <a:pt x="11032" y="1892"/>
                    <a:pt x="11055" y="1900"/>
                    <a:pt x="11078" y="1900"/>
                  </a:cubicBezTo>
                  <a:cubicBezTo>
                    <a:pt x="11109" y="1900"/>
                    <a:pt x="11139" y="1887"/>
                    <a:pt x="11160" y="1864"/>
                  </a:cubicBezTo>
                  <a:cubicBezTo>
                    <a:pt x="11184" y="1832"/>
                    <a:pt x="11205" y="1801"/>
                    <a:pt x="11240" y="1779"/>
                  </a:cubicBezTo>
                  <a:cubicBezTo>
                    <a:pt x="11489" y="1591"/>
                    <a:pt x="11749" y="1439"/>
                    <a:pt x="11985" y="1439"/>
                  </a:cubicBezTo>
                  <a:cubicBezTo>
                    <a:pt x="12193" y="1439"/>
                    <a:pt x="12382" y="1557"/>
                    <a:pt x="12527" y="1872"/>
                  </a:cubicBezTo>
                  <a:cubicBezTo>
                    <a:pt x="12615" y="2115"/>
                    <a:pt x="12616" y="2421"/>
                    <a:pt x="12418" y="2611"/>
                  </a:cubicBezTo>
                  <a:cubicBezTo>
                    <a:pt x="12303" y="2715"/>
                    <a:pt x="12153" y="2771"/>
                    <a:pt x="12008" y="2818"/>
                  </a:cubicBezTo>
                  <a:cubicBezTo>
                    <a:pt x="11916" y="2835"/>
                    <a:pt x="11787" y="2859"/>
                    <a:pt x="11815" y="2983"/>
                  </a:cubicBezTo>
                  <a:cubicBezTo>
                    <a:pt x="11823" y="3016"/>
                    <a:pt x="11845" y="3040"/>
                    <a:pt x="11874" y="3058"/>
                  </a:cubicBezTo>
                  <a:cubicBezTo>
                    <a:pt x="12010" y="3139"/>
                    <a:pt x="12144" y="3227"/>
                    <a:pt x="12259" y="3337"/>
                  </a:cubicBezTo>
                  <a:cubicBezTo>
                    <a:pt x="12351" y="3434"/>
                    <a:pt x="12442" y="3543"/>
                    <a:pt x="12467" y="3677"/>
                  </a:cubicBezTo>
                  <a:cubicBezTo>
                    <a:pt x="12505" y="3867"/>
                    <a:pt x="12534" y="4102"/>
                    <a:pt x="12384" y="4253"/>
                  </a:cubicBezTo>
                  <a:cubicBezTo>
                    <a:pt x="12280" y="4305"/>
                    <a:pt x="12166" y="4328"/>
                    <a:pt x="12050" y="4328"/>
                  </a:cubicBezTo>
                  <a:cubicBezTo>
                    <a:pt x="11540" y="4328"/>
                    <a:pt x="10966" y="3883"/>
                    <a:pt x="10778" y="3460"/>
                  </a:cubicBezTo>
                  <a:cubicBezTo>
                    <a:pt x="10749" y="3386"/>
                    <a:pt x="10740" y="3307"/>
                    <a:pt x="10741" y="3227"/>
                  </a:cubicBezTo>
                  <a:cubicBezTo>
                    <a:pt x="10748" y="3192"/>
                    <a:pt x="10725" y="3152"/>
                    <a:pt x="10687" y="3152"/>
                  </a:cubicBezTo>
                  <a:cubicBezTo>
                    <a:pt x="10682" y="3152"/>
                    <a:pt x="10678" y="3152"/>
                    <a:pt x="10673" y="3154"/>
                  </a:cubicBezTo>
                  <a:cubicBezTo>
                    <a:pt x="10609" y="3167"/>
                    <a:pt x="10598" y="3241"/>
                    <a:pt x="10577" y="3293"/>
                  </a:cubicBezTo>
                  <a:cubicBezTo>
                    <a:pt x="10502" y="3492"/>
                    <a:pt x="10430" y="3681"/>
                    <a:pt x="10300" y="3855"/>
                  </a:cubicBezTo>
                  <a:cubicBezTo>
                    <a:pt x="10196" y="3998"/>
                    <a:pt x="10024" y="4059"/>
                    <a:pt x="9860" y="4106"/>
                  </a:cubicBezTo>
                  <a:cubicBezTo>
                    <a:pt x="9821" y="4118"/>
                    <a:pt x="9780" y="4125"/>
                    <a:pt x="9740" y="4128"/>
                  </a:cubicBezTo>
                  <a:cubicBezTo>
                    <a:pt x="9733" y="4128"/>
                    <a:pt x="9725" y="4129"/>
                    <a:pt x="9717" y="4129"/>
                  </a:cubicBezTo>
                  <a:cubicBezTo>
                    <a:pt x="9700" y="4130"/>
                    <a:pt x="9683" y="4131"/>
                    <a:pt x="9666" y="4131"/>
                  </a:cubicBezTo>
                  <a:cubicBezTo>
                    <a:pt x="9646" y="4131"/>
                    <a:pt x="9625" y="4130"/>
                    <a:pt x="9605" y="4128"/>
                  </a:cubicBezTo>
                  <a:cubicBezTo>
                    <a:pt x="9603" y="4128"/>
                    <a:pt x="9602" y="4128"/>
                    <a:pt x="9601" y="4127"/>
                  </a:cubicBezTo>
                  <a:cubicBezTo>
                    <a:pt x="9489" y="4115"/>
                    <a:pt x="9381" y="4076"/>
                    <a:pt x="9281" y="4020"/>
                  </a:cubicBezTo>
                  <a:cubicBezTo>
                    <a:pt x="9248" y="4001"/>
                    <a:pt x="9215" y="3980"/>
                    <a:pt x="9184" y="3957"/>
                  </a:cubicBezTo>
                  <a:cubicBezTo>
                    <a:pt x="9096" y="3894"/>
                    <a:pt x="9017" y="3816"/>
                    <a:pt x="8954" y="3730"/>
                  </a:cubicBezTo>
                  <a:cubicBezTo>
                    <a:pt x="8785" y="3482"/>
                    <a:pt x="8609" y="3103"/>
                    <a:pt x="8812" y="2829"/>
                  </a:cubicBezTo>
                  <a:cubicBezTo>
                    <a:pt x="9019" y="2561"/>
                    <a:pt x="9358" y="2337"/>
                    <a:pt x="9705" y="2337"/>
                  </a:cubicBezTo>
                  <a:cubicBezTo>
                    <a:pt x="9753" y="2337"/>
                    <a:pt x="9802" y="2342"/>
                    <a:pt x="9851" y="2351"/>
                  </a:cubicBezTo>
                  <a:cubicBezTo>
                    <a:pt x="9863" y="2361"/>
                    <a:pt x="9879" y="2366"/>
                    <a:pt x="9897" y="2366"/>
                  </a:cubicBezTo>
                  <a:cubicBezTo>
                    <a:pt x="9926" y="2366"/>
                    <a:pt x="9957" y="2352"/>
                    <a:pt x="9972" y="2326"/>
                  </a:cubicBezTo>
                  <a:cubicBezTo>
                    <a:pt x="9988" y="2336"/>
                    <a:pt x="10005" y="2340"/>
                    <a:pt x="10021" y="2340"/>
                  </a:cubicBezTo>
                  <a:cubicBezTo>
                    <a:pt x="10096" y="2340"/>
                    <a:pt x="10162" y="2247"/>
                    <a:pt x="10105" y="2178"/>
                  </a:cubicBezTo>
                  <a:cubicBezTo>
                    <a:pt x="9988" y="2013"/>
                    <a:pt x="9847" y="1842"/>
                    <a:pt x="9730" y="1671"/>
                  </a:cubicBezTo>
                  <a:cubicBezTo>
                    <a:pt x="9524" y="1352"/>
                    <a:pt x="9441" y="867"/>
                    <a:pt x="9705" y="558"/>
                  </a:cubicBezTo>
                  <a:cubicBezTo>
                    <a:pt x="9871" y="375"/>
                    <a:pt x="10102" y="223"/>
                    <a:pt x="10355" y="208"/>
                  </a:cubicBezTo>
                  <a:close/>
                  <a:moveTo>
                    <a:pt x="11002" y="4742"/>
                  </a:moveTo>
                  <a:cubicBezTo>
                    <a:pt x="11049" y="4742"/>
                    <a:pt x="11081" y="4762"/>
                    <a:pt x="11102" y="4793"/>
                  </a:cubicBezTo>
                  <a:cubicBezTo>
                    <a:pt x="11166" y="4883"/>
                    <a:pt x="11142" y="5069"/>
                    <a:pt x="11123" y="5170"/>
                  </a:cubicBezTo>
                  <a:cubicBezTo>
                    <a:pt x="11116" y="5236"/>
                    <a:pt x="11065" y="5328"/>
                    <a:pt x="11083" y="5401"/>
                  </a:cubicBezTo>
                  <a:cubicBezTo>
                    <a:pt x="11105" y="5448"/>
                    <a:pt x="11134" y="5466"/>
                    <a:pt x="11166" y="5466"/>
                  </a:cubicBezTo>
                  <a:cubicBezTo>
                    <a:pt x="11251" y="5466"/>
                    <a:pt x="11358" y="5339"/>
                    <a:pt x="11424" y="5299"/>
                  </a:cubicBezTo>
                  <a:cubicBezTo>
                    <a:pt x="11659" y="5133"/>
                    <a:pt x="11929" y="4941"/>
                    <a:pt x="12226" y="4941"/>
                  </a:cubicBezTo>
                  <a:cubicBezTo>
                    <a:pt x="12226" y="4941"/>
                    <a:pt x="12227" y="4941"/>
                    <a:pt x="12228" y="4941"/>
                  </a:cubicBezTo>
                  <a:cubicBezTo>
                    <a:pt x="12624" y="5014"/>
                    <a:pt x="12452" y="5319"/>
                    <a:pt x="12252" y="5512"/>
                  </a:cubicBezTo>
                  <a:cubicBezTo>
                    <a:pt x="12135" y="5624"/>
                    <a:pt x="11983" y="5725"/>
                    <a:pt x="11847" y="5818"/>
                  </a:cubicBezTo>
                  <a:cubicBezTo>
                    <a:pt x="11776" y="5852"/>
                    <a:pt x="11747" y="5967"/>
                    <a:pt x="11841" y="5990"/>
                  </a:cubicBezTo>
                  <a:cubicBezTo>
                    <a:pt x="11853" y="5991"/>
                    <a:pt x="11866" y="5991"/>
                    <a:pt x="11879" y="5991"/>
                  </a:cubicBezTo>
                  <a:cubicBezTo>
                    <a:pt x="11963" y="5991"/>
                    <a:pt x="12061" y="5972"/>
                    <a:pt x="12151" y="5972"/>
                  </a:cubicBezTo>
                  <a:cubicBezTo>
                    <a:pt x="12247" y="5972"/>
                    <a:pt x="12335" y="5994"/>
                    <a:pt x="12390" y="6083"/>
                  </a:cubicBezTo>
                  <a:cubicBezTo>
                    <a:pt x="12423" y="6427"/>
                    <a:pt x="11876" y="6652"/>
                    <a:pt x="11479" y="6652"/>
                  </a:cubicBezTo>
                  <a:cubicBezTo>
                    <a:pt x="11363" y="6652"/>
                    <a:pt x="11261" y="6633"/>
                    <a:pt x="11189" y="6593"/>
                  </a:cubicBezTo>
                  <a:cubicBezTo>
                    <a:pt x="11218" y="6544"/>
                    <a:pt x="11189" y="6476"/>
                    <a:pt x="11132" y="6468"/>
                  </a:cubicBezTo>
                  <a:cubicBezTo>
                    <a:pt x="11094" y="6463"/>
                    <a:pt x="11062" y="6444"/>
                    <a:pt x="11027" y="6429"/>
                  </a:cubicBezTo>
                  <a:cubicBezTo>
                    <a:pt x="11002" y="6415"/>
                    <a:pt x="10976" y="6397"/>
                    <a:pt x="10951" y="6381"/>
                  </a:cubicBezTo>
                  <a:cubicBezTo>
                    <a:pt x="10912" y="6356"/>
                    <a:pt x="10874" y="6328"/>
                    <a:pt x="10837" y="6296"/>
                  </a:cubicBezTo>
                  <a:cubicBezTo>
                    <a:pt x="10778" y="6244"/>
                    <a:pt x="10722" y="6185"/>
                    <a:pt x="10676" y="6124"/>
                  </a:cubicBezTo>
                  <a:cubicBezTo>
                    <a:pt x="10676" y="6123"/>
                    <a:pt x="10676" y="6123"/>
                    <a:pt x="10676" y="6123"/>
                  </a:cubicBezTo>
                  <a:cubicBezTo>
                    <a:pt x="10650" y="6088"/>
                    <a:pt x="10627" y="6051"/>
                    <a:pt x="10606" y="6012"/>
                  </a:cubicBezTo>
                  <a:cubicBezTo>
                    <a:pt x="10378" y="5591"/>
                    <a:pt x="10467" y="4933"/>
                    <a:pt x="10944" y="4751"/>
                  </a:cubicBezTo>
                  <a:lnTo>
                    <a:pt x="10945" y="4751"/>
                  </a:lnTo>
                  <a:cubicBezTo>
                    <a:pt x="10966" y="4745"/>
                    <a:pt x="10985" y="4742"/>
                    <a:pt x="11002" y="4742"/>
                  </a:cubicBezTo>
                  <a:close/>
                  <a:moveTo>
                    <a:pt x="11301" y="6773"/>
                  </a:moveTo>
                  <a:lnTo>
                    <a:pt x="11301" y="6773"/>
                  </a:lnTo>
                  <a:cubicBezTo>
                    <a:pt x="11301" y="6774"/>
                    <a:pt x="11302" y="6774"/>
                    <a:pt x="11302" y="6774"/>
                  </a:cubicBezTo>
                  <a:cubicBezTo>
                    <a:pt x="11302" y="6774"/>
                    <a:pt x="11301" y="6774"/>
                    <a:pt x="11301" y="6773"/>
                  </a:cubicBezTo>
                  <a:close/>
                  <a:moveTo>
                    <a:pt x="10494" y="6217"/>
                  </a:moveTo>
                  <a:cubicBezTo>
                    <a:pt x="10541" y="6281"/>
                    <a:pt x="10595" y="6340"/>
                    <a:pt x="10654" y="6394"/>
                  </a:cubicBezTo>
                  <a:cubicBezTo>
                    <a:pt x="10482" y="6484"/>
                    <a:pt x="10308" y="6571"/>
                    <a:pt x="10131" y="6650"/>
                  </a:cubicBezTo>
                  <a:cubicBezTo>
                    <a:pt x="9708" y="6829"/>
                    <a:pt x="9284" y="6934"/>
                    <a:pt x="8834" y="7045"/>
                  </a:cubicBezTo>
                  <a:cubicBezTo>
                    <a:pt x="8544" y="7120"/>
                    <a:pt x="8251" y="7178"/>
                    <a:pt x="7952" y="7191"/>
                  </a:cubicBezTo>
                  <a:cubicBezTo>
                    <a:pt x="7894" y="7202"/>
                    <a:pt x="7808" y="7192"/>
                    <a:pt x="7741" y="7207"/>
                  </a:cubicBezTo>
                  <a:cubicBezTo>
                    <a:pt x="7805" y="7129"/>
                    <a:pt x="7870" y="7051"/>
                    <a:pt x="7935" y="6972"/>
                  </a:cubicBezTo>
                  <a:cubicBezTo>
                    <a:pt x="7956" y="6981"/>
                    <a:pt x="7982" y="6984"/>
                    <a:pt x="8010" y="6984"/>
                  </a:cubicBezTo>
                  <a:cubicBezTo>
                    <a:pt x="8051" y="6984"/>
                    <a:pt x="8094" y="6978"/>
                    <a:pt x="8122" y="6975"/>
                  </a:cubicBezTo>
                  <a:cubicBezTo>
                    <a:pt x="8368" y="6954"/>
                    <a:pt x="8607" y="6890"/>
                    <a:pt x="8840" y="6813"/>
                  </a:cubicBezTo>
                  <a:cubicBezTo>
                    <a:pt x="9185" y="6695"/>
                    <a:pt x="9541" y="6610"/>
                    <a:pt x="9884" y="6485"/>
                  </a:cubicBezTo>
                  <a:cubicBezTo>
                    <a:pt x="10092" y="6407"/>
                    <a:pt x="10294" y="6313"/>
                    <a:pt x="10494" y="6217"/>
                  </a:cubicBezTo>
                  <a:close/>
                  <a:moveTo>
                    <a:pt x="6550" y="3775"/>
                  </a:moveTo>
                  <a:cubicBezTo>
                    <a:pt x="6577" y="3790"/>
                    <a:pt x="6603" y="3805"/>
                    <a:pt x="6631" y="3818"/>
                  </a:cubicBezTo>
                  <a:cubicBezTo>
                    <a:pt x="6659" y="3830"/>
                    <a:pt x="6689" y="3843"/>
                    <a:pt x="6720" y="3857"/>
                  </a:cubicBezTo>
                  <a:cubicBezTo>
                    <a:pt x="6684" y="3963"/>
                    <a:pt x="6649" y="4070"/>
                    <a:pt x="6623" y="4179"/>
                  </a:cubicBezTo>
                  <a:cubicBezTo>
                    <a:pt x="6524" y="4535"/>
                    <a:pt x="6431" y="4894"/>
                    <a:pt x="6438" y="5266"/>
                  </a:cubicBezTo>
                  <a:cubicBezTo>
                    <a:pt x="6449" y="5923"/>
                    <a:pt x="6564" y="6700"/>
                    <a:pt x="6822" y="7333"/>
                  </a:cubicBezTo>
                  <a:cubicBezTo>
                    <a:pt x="6798" y="7360"/>
                    <a:pt x="6778" y="7387"/>
                    <a:pt x="6755" y="7414"/>
                  </a:cubicBezTo>
                  <a:cubicBezTo>
                    <a:pt x="6705" y="7470"/>
                    <a:pt x="6655" y="7527"/>
                    <a:pt x="6607" y="7583"/>
                  </a:cubicBezTo>
                  <a:cubicBezTo>
                    <a:pt x="6518" y="7380"/>
                    <a:pt x="6470" y="7160"/>
                    <a:pt x="6423" y="6934"/>
                  </a:cubicBezTo>
                  <a:cubicBezTo>
                    <a:pt x="6311" y="6397"/>
                    <a:pt x="6302" y="5840"/>
                    <a:pt x="6288" y="5292"/>
                  </a:cubicBezTo>
                  <a:cubicBezTo>
                    <a:pt x="6272" y="4774"/>
                    <a:pt x="6365" y="4258"/>
                    <a:pt x="6550" y="3775"/>
                  </a:cubicBezTo>
                  <a:close/>
                  <a:moveTo>
                    <a:pt x="4434" y="5758"/>
                  </a:moveTo>
                  <a:cubicBezTo>
                    <a:pt x="4797" y="5758"/>
                    <a:pt x="5195" y="6357"/>
                    <a:pt x="5315" y="6721"/>
                  </a:cubicBezTo>
                  <a:cubicBezTo>
                    <a:pt x="5409" y="6987"/>
                    <a:pt x="5511" y="7282"/>
                    <a:pt x="5548" y="7568"/>
                  </a:cubicBezTo>
                  <a:cubicBezTo>
                    <a:pt x="5578" y="7878"/>
                    <a:pt x="5563" y="8193"/>
                    <a:pt x="5518" y="8500"/>
                  </a:cubicBezTo>
                  <a:cubicBezTo>
                    <a:pt x="5507" y="8567"/>
                    <a:pt x="5490" y="8632"/>
                    <a:pt x="5470" y="8697"/>
                  </a:cubicBezTo>
                  <a:cubicBezTo>
                    <a:pt x="5413" y="8519"/>
                    <a:pt x="5363" y="8337"/>
                    <a:pt x="5300" y="8160"/>
                  </a:cubicBezTo>
                  <a:cubicBezTo>
                    <a:pt x="5117" y="7675"/>
                    <a:pt x="4920" y="7193"/>
                    <a:pt x="4742" y="6701"/>
                  </a:cubicBezTo>
                  <a:cubicBezTo>
                    <a:pt x="4634" y="6457"/>
                    <a:pt x="4468" y="6245"/>
                    <a:pt x="4343" y="6011"/>
                  </a:cubicBezTo>
                  <a:cubicBezTo>
                    <a:pt x="4306" y="5950"/>
                    <a:pt x="4281" y="5881"/>
                    <a:pt x="4254" y="5813"/>
                  </a:cubicBezTo>
                  <a:cubicBezTo>
                    <a:pt x="4312" y="5775"/>
                    <a:pt x="4372" y="5758"/>
                    <a:pt x="4434" y="5758"/>
                  </a:cubicBezTo>
                  <a:close/>
                  <a:moveTo>
                    <a:pt x="4136" y="5926"/>
                  </a:moveTo>
                  <a:cubicBezTo>
                    <a:pt x="4284" y="6306"/>
                    <a:pt x="4566" y="6625"/>
                    <a:pt x="4708" y="7008"/>
                  </a:cubicBezTo>
                  <a:cubicBezTo>
                    <a:pt x="4965" y="7636"/>
                    <a:pt x="5155" y="8290"/>
                    <a:pt x="5397" y="8924"/>
                  </a:cubicBezTo>
                  <a:cubicBezTo>
                    <a:pt x="5393" y="8936"/>
                    <a:pt x="5388" y="8948"/>
                    <a:pt x="5385" y="8960"/>
                  </a:cubicBezTo>
                  <a:cubicBezTo>
                    <a:pt x="5355" y="8992"/>
                    <a:pt x="5326" y="9026"/>
                    <a:pt x="5297" y="9058"/>
                  </a:cubicBezTo>
                  <a:cubicBezTo>
                    <a:pt x="5170" y="8931"/>
                    <a:pt x="5052" y="8795"/>
                    <a:pt x="4933" y="8658"/>
                  </a:cubicBezTo>
                  <a:cubicBezTo>
                    <a:pt x="4712" y="8402"/>
                    <a:pt x="4484" y="8153"/>
                    <a:pt x="4325" y="7848"/>
                  </a:cubicBezTo>
                  <a:cubicBezTo>
                    <a:pt x="4037" y="7327"/>
                    <a:pt x="3775" y="6692"/>
                    <a:pt x="4029" y="6108"/>
                  </a:cubicBezTo>
                  <a:cubicBezTo>
                    <a:pt x="4063" y="6035"/>
                    <a:pt x="4099" y="5975"/>
                    <a:pt x="4136" y="5926"/>
                  </a:cubicBezTo>
                  <a:close/>
                  <a:moveTo>
                    <a:pt x="7784" y="8676"/>
                  </a:moveTo>
                  <a:cubicBezTo>
                    <a:pt x="7872" y="8676"/>
                    <a:pt x="7959" y="8680"/>
                    <a:pt x="8047" y="8685"/>
                  </a:cubicBezTo>
                  <a:cubicBezTo>
                    <a:pt x="8350" y="8700"/>
                    <a:pt x="8656" y="8744"/>
                    <a:pt x="8938" y="8858"/>
                  </a:cubicBezTo>
                  <a:cubicBezTo>
                    <a:pt x="9255" y="8985"/>
                    <a:pt x="9439" y="9192"/>
                    <a:pt x="9431" y="9429"/>
                  </a:cubicBezTo>
                  <a:cubicBezTo>
                    <a:pt x="9399" y="9408"/>
                    <a:pt x="9344" y="9407"/>
                    <a:pt x="9310" y="9400"/>
                  </a:cubicBezTo>
                  <a:cubicBezTo>
                    <a:pt x="9182" y="9379"/>
                    <a:pt x="9053" y="9358"/>
                    <a:pt x="8923" y="9349"/>
                  </a:cubicBezTo>
                  <a:cubicBezTo>
                    <a:pt x="8411" y="9292"/>
                    <a:pt x="7895" y="9244"/>
                    <a:pt x="7379" y="9232"/>
                  </a:cubicBezTo>
                  <a:cubicBezTo>
                    <a:pt x="7059" y="9198"/>
                    <a:pt x="6744" y="9156"/>
                    <a:pt x="6420" y="9134"/>
                  </a:cubicBezTo>
                  <a:cubicBezTo>
                    <a:pt x="6417" y="9134"/>
                    <a:pt x="6414" y="9134"/>
                    <a:pt x="6410" y="9134"/>
                  </a:cubicBezTo>
                  <a:cubicBezTo>
                    <a:pt x="6352" y="9134"/>
                    <a:pt x="6235" y="9107"/>
                    <a:pt x="6139" y="9104"/>
                  </a:cubicBezTo>
                  <a:cubicBezTo>
                    <a:pt x="6154" y="9086"/>
                    <a:pt x="6169" y="9067"/>
                    <a:pt x="6185" y="9049"/>
                  </a:cubicBezTo>
                  <a:cubicBezTo>
                    <a:pt x="6249" y="9037"/>
                    <a:pt x="6328" y="9004"/>
                    <a:pt x="6367" y="8997"/>
                  </a:cubicBezTo>
                  <a:cubicBezTo>
                    <a:pt x="6632" y="8922"/>
                    <a:pt x="6898" y="8846"/>
                    <a:pt x="7161" y="8765"/>
                  </a:cubicBezTo>
                  <a:cubicBezTo>
                    <a:pt x="7364" y="8697"/>
                    <a:pt x="7573" y="8676"/>
                    <a:pt x="7784" y="8676"/>
                  </a:cubicBezTo>
                  <a:close/>
                  <a:moveTo>
                    <a:pt x="6018" y="9245"/>
                  </a:moveTo>
                  <a:cubicBezTo>
                    <a:pt x="6058" y="9269"/>
                    <a:pt x="6126" y="9257"/>
                    <a:pt x="6173" y="9265"/>
                  </a:cubicBezTo>
                  <a:cubicBezTo>
                    <a:pt x="6531" y="9289"/>
                    <a:pt x="6890" y="9318"/>
                    <a:pt x="7249" y="9337"/>
                  </a:cubicBezTo>
                  <a:cubicBezTo>
                    <a:pt x="7677" y="9351"/>
                    <a:pt x="8104" y="9396"/>
                    <a:pt x="8532" y="9431"/>
                  </a:cubicBezTo>
                  <a:cubicBezTo>
                    <a:pt x="8766" y="9449"/>
                    <a:pt x="9003" y="9452"/>
                    <a:pt x="9235" y="9497"/>
                  </a:cubicBezTo>
                  <a:cubicBezTo>
                    <a:pt x="9236" y="9497"/>
                    <a:pt x="9238" y="9497"/>
                    <a:pt x="9239" y="9497"/>
                  </a:cubicBezTo>
                  <a:cubicBezTo>
                    <a:pt x="9281" y="9497"/>
                    <a:pt x="9344" y="9527"/>
                    <a:pt x="9392" y="9527"/>
                  </a:cubicBezTo>
                  <a:cubicBezTo>
                    <a:pt x="9401" y="9527"/>
                    <a:pt x="9409" y="9526"/>
                    <a:pt x="9416" y="9523"/>
                  </a:cubicBezTo>
                  <a:lnTo>
                    <a:pt x="9416" y="9523"/>
                  </a:lnTo>
                  <a:cubicBezTo>
                    <a:pt x="9389" y="9637"/>
                    <a:pt x="9318" y="9755"/>
                    <a:pt x="9196" y="9874"/>
                  </a:cubicBezTo>
                  <a:cubicBezTo>
                    <a:pt x="8969" y="10105"/>
                    <a:pt x="8702" y="10186"/>
                    <a:pt x="8421" y="10186"/>
                  </a:cubicBezTo>
                  <a:cubicBezTo>
                    <a:pt x="8217" y="10186"/>
                    <a:pt x="8006" y="10144"/>
                    <a:pt x="7797" y="10086"/>
                  </a:cubicBezTo>
                  <a:cubicBezTo>
                    <a:pt x="7275" y="9949"/>
                    <a:pt x="6795" y="9693"/>
                    <a:pt x="6312" y="9458"/>
                  </a:cubicBezTo>
                  <a:cubicBezTo>
                    <a:pt x="6235" y="9421"/>
                    <a:pt x="6154" y="9385"/>
                    <a:pt x="6078" y="9343"/>
                  </a:cubicBezTo>
                  <a:cubicBezTo>
                    <a:pt x="6048" y="9322"/>
                    <a:pt x="6013" y="9300"/>
                    <a:pt x="5980" y="9291"/>
                  </a:cubicBezTo>
                  <a:cubicBezTo>
                    <a:pt x="5992" y="9276"/>
                    <a:pt x="6005" y="9260"/>
                    <a:pt x="6018" y="9245"/>
                  </a:cubicBezTo>
                  <a:close/>
                  <a:moveTo>
                    <a:pt x="9221" y="4171"/>
                  </a:moveTo>
                  <a:cubicBezTo>
                    <a:pt x="9319" y="4219"/>
                    <a:pt x="9424" y="4254"/>
                    <a:pt x="9532" y="4273"/>
                  </a:cubicBezTo>
                  <a:cubicBezTo>
                    <a:pt x="9451" y="4446"/>
                    <a:pt x="9366" y="4617"/>
                    <a:pt x="9270" y="4782"/>
                  </a:cubicBezTo>
                  <a:cubicBezTo>
                    <a:pt x="8736" y="5616"/>
                    <a:pt x="8161" y="6422"/>
                    <a:pt x="7506" y="7166"/>
                  </a:cubicBezTo>
                  <a:cubicBezTo>
                    <a:pt x="6712" y="8216"/>
                    <a:pt x="5818" y="9187"/>
                    <a:pt x="4915" y="10145"/>
                  </a:cubicBezTo>
                  <a:cubicBezTo>
                    <a:pt x="4453" y="10652"/>
                    <a:pt x="3899" y="11062"/>
                    <a:pt x="3400" y="11530"/>
                  </a:cubicBezTo>
                  <a:cubicBezTo>
                    <a:pt x="2781" y="12134"/>
                    <a:pt x="2109" y="12681"/>
                    <a:pt x="1458" y="13249"/>
                  </a:cubicBezTo>
                  <a:cubicBezTo>
                    <a:pt x="1127" y="13541"/>
                    <a:pt x="772" y="13802"/>
                    <a:pt x="422" y="14070"/>
                  </a:cubicBezTo>
                  <a:cubicBezTo>
                    <a:pt x="374" y="14005"/>
                    <a:pt x="328" y="13940"/>
                    <a:pt x="281" y="13876"/>
                  </a:cubicBezTo>
                  <a:cubicBezTo>
                    <a:pt x="499" y="13708"/>
                    <a:pt x="714" y="13537"/>
                    <a:pt x="926" y="13363"/>
                  </a:cubicBezTo>
                  <a:cubicBezTo>
                    <a:pt x="1801" y="12618"/>
                    <a:pt x="2662" y="11858"/>
                    <a:pt x="3488" y="11060"/>
                  </a:cubicBezTo>
                  <a:cubicBezTo>
                    <a:pt x="4133" y="10496"/>
                    <a:pt x="4721" y="9867"/>
                    <a:pt x="5330" y="9262"/>
                  </a:cubicBezTo>
                  <a:cubicBezTo>
                    <a:pt x="5358" y="9234"/>
                    <a:pt x="5387" y="9203"/>
                    <a:pt x="5415" y="9175"/>
                  </a:cubicBezTo>
                  <a:cubicBezTo>
                    <a:pt x="5415" y="9173"/>
                    <a:pt x="5414" y="9173"/>
                    <a:pt x="5414" y="9172"/>
                  </a:cubicBezTo>
                  <a:cubicBezTo>
                    <a:pt x="5432" y="9153"/>
                    <a:pt x="5451" y="9133"/>
                    <a:pt x="5469" y="9113"/>
                  </a:cubicBezTo>
                  <a:cubicBezTo>
                    <a:pt x="5472" y="9111"/>
                    <a:pt x="5474" y="9109"/>
                    <a:pt x="5476" y="9106"/>
                  </a:cubicBezTo>
                  <a:lnTo>
                    <a:pt x="5497" y="9083"/>
                  </a:lnTo>
                  <a:cubicBezTo>
                    <a:pt x="5498" y="9083"/>
                    <a:pt x="5499" y="9085"/>
                    <a:pt x="5502" y="9085"/>
                  </a:cubicBezTo>
                  <a:cubicBezTo>
                    <a:pt x="5528" y="9056"/>
                    <a:pt x="5556" y="9027"/>
                    <a:pt x="5584" y="8997"/>
                  </a:cubicBezTo>
                  <a:lnTo>
                    <a:pt x="5582" y="8993"/>
                  </a:lnTo>
                  <a:cubicBezTo>
                    <a:pt x="5920" y="8632"/>
                    <a:pt x="6243" y="8257"/>
                    <a:pt x="6559" y="7875"/>
                  </a:cubicBezTo>
                  <a:cubicBezTo>
                    <a:pt x="6600" y="7828"/>
                    <a:pt x="6639" y="7780"/>
                    <a:pt x="6678" y="7732"/>
                  </a:cubicBezTo>
                  <a:cubicBezTo>
                    <a:pt x="6746" y="7649"/>
                    <a:pt x="6815" y="7566"/>
                    <a:pt x="6883" y="7483"/>
                  </a:cubicBezTo>
                  <a:lnTo>
                    <a:pt x="6883" y="7484"/>
                  </a:lnTo>
                  <a:cubicBezTo>
                    <a:pt x="6922" y="7437"/>
                    <a:pt x="6961" y="7389"/>
                    <a:pt x="6999" y="7342"/>
                  </a:cubicBezTo>
                  <a:cubicBezTo>
                    <a:pt x="7021" y="7315"/>
                    <a:pt x="7042" y="7290"/>
                    <a:pt x="7064" y="7263"/>
                  </a:cubicBezTo>
                  <a:cubicBezTo>
                    <a:pt x="7824" y="6394"/>
                    <a:pt x="8489" y="5444"/>
                    <a:pt x="9056" y="4439"/>
                  </a:cubicBezTo>
                  <a:cubicBezTo>
                    <a:pt x="9113" y="4350"/>
                    <a:pt x="9166" y="4261"/>
                    <a:pt x="9221" y="4171"/>
                  </a:cubicBezTo>
                  <a:close/>
                  <a:moveTo>
                    <a:pt x="10397" y="0"/>
                  </a:moveTo>
                  <a:cubicBezTo>
                    <a:pt x="10083" y="0"/>
                    <a:pt x="9759" y="222"/>
                    <a:pt x="9572" y="469"/>
                  </a:cubicBezTo>
                  <a:cubicBezTo>
                    <a:pt x="9329" y="770"/>
                    <a:pt x="9324" y="1194"/>
                    <a:pt x="9442" y="1548"/>
                  </a:cubicBezTo>
                  <a:cubicBezTo>
                    <a:pt x="9525" y="1790"/>
                    <a:pt x="9711" y="1973"/>
                    <a:pt x="9857" y="2177"/>
                  </a:cubicBezTo>
                  <a:cubicBezTo>
                    <a:pt x="9810" y="2168"/>
                    <a:pt x="9763" y="2164"/>
                    <a:pt x="9716" y="2164"/>
                  </a:cubicBezTo>
                  <a:cubicBezTo>
                    <a:pt x="9593" y="2164"/>
                    <a:pt x="9473" y="2192"/>
                    <a:pt x="9359" y="2240"/>
                  </a:cubicBezTo>
                  <a:cubicBezTo>
                    <a:pt x="9047" y="2337"/>
                    <a:pt x="8780" y="2568"/>
                    <a:pt x="8630" y="2856"/>
                  </a:cubicBezTo>
                  <a:cubicBezTo>
                    <a:pt x="8548" y="3098"/>
                    <a:pt x="8581" y="3367"/>
                    <a:pt x="8680" y="3599"/>
                  </a:cubicBezTo>
                  <a:cubicBezTo>
                    <a:pt x="8757" y="3803"/>
                    <a:pt x="8901" y="3970"/>
                    <a:pt x="9078" y="4090"/>
                  </a:cubicBezTo>
                  <a:cubicBezTo>
                    <a:pt x="9027" y="4182"/>
                    <a:pt x="8975" y="4275"/>
                    <a:pt x="8924" y="4368"/>
                  </a:cubicBezTo>
                  <a:cubicBezTo>
                    <a:pt x="8477" y="5062"/>
                    <a:pt x="8032" y="5759"/>
                    <a:pt x="7525" y="6410"/>
                  </a:cubicBezTo>
                  <a:cubicBezTo>
                    <a:pt x="7330" y="6670"/>
                    <a:pt x="7143" y="6935"/>
                    <a:pt x="6939" y="7190"/>
                  </a:cubicBezTo>
                  <a:cubicBezTo>
                    <a:pt x="6892" y="7058"/>
                    <a:pt x="6854" y="6922"/>
                    <a:pt x="6813" y="6785"/>
                  </a:cubicBezTo>
                  <a:cubicBezTo>
                    <a:pt x="6714" y="6481"/>
                    <a:pt x="6646" y="6170"/>
                    <a:pt x="6623" y="5849"/>
                  </a:cubicBezTo>
                  <a:cubicBezTo>
                    <a:pt x="6606" y="5501"/>
                    <a:pt x="6585" y="5150"/>
                    <a:pt x="6613" y="4803"/>
                  </a:cubicBezTo>
                  <a:cubicBezTo>
                    <a:pt x="6661" y="4498"/>
                    <a:pt x="6751" y="4200"/>
                    <a:pt x="6855" y="3906"/>
                  </a:cubicBezTo>
                  <a:cubicBezTo>
                    <a:pt x="6926" y="3929"/>
                    <a:pt x="7000" y="3945"/>
                    <a:pt x="7069" y="3945"/>
                  </a:cubicBezTo>
                  <a:cubicBezTo>
                    <a:pt x="7155" y="3945"/>
                    <a:pt x="7236" y="3921"/>
                    <a:pt x="7298" y="3853"/>
                  </a:cubicBezTo>
                  <a:cubicBezTo>
                    <a:pt x="7313" y="3857"/>
                    <a:pt x="7328" y="3859"/>
                    <a:pt x="7343" y="3859"/>
                  </a:cubicBezTo>
                  <a:cubicBezTo>
                    <a:pt x="7509" y="3859"/>
                    <a:pt x="7680" y="3634"/>
                    <a:pt x="7793" y="3533"/>
                  </a:cubicBezTo>
                  <a:cubicBezTo>
                    <a:pt x="8056" y="3261"/>
                    <a:pt x="8278" y="2945"/>
                    <a:pt x="8422" y="2593"/>
                  </a:cubicBezTo>
                  <a:cubicBezTo>
                    <a:pt x="8527" y="2360"/>
                    <a:pt x="8602" y="1917"/>
                    <a:pt x="8252" y="1873"/>
                  </a:cubicBezTo>
                  <a:cubicBezTo>
                    <a:pt x="8036" y="1898"/>
                    <a:pt x="7877" y="2084"/>
                    <a:pt x="7718" y="2217"/>
                  </a:cubicBezTo>
                  <a:cubicBezTo>
                    <a:pt x="7839" y="1920"/>
                    <a:pt x="8024" y="1351"/>
                    <a:pt x="7831" y="1063"/>
                  </a:cubicBezTo>
                  <a:cubicBezTo>
                    <a:pt x="7772" y="975"/>
                    <a:pt x="7690" y="938"/>
                    <a:pt x="7603" y="938"/>
                  </a:cubicBezTo>
                  <a:cubicBezTo>
                    <a:pt x="7529" y="938"/>
                    <a:pt x="7451" y="965"/>
                    <a:pt x="7383" y="1010"/>
                  </a:cubicBezTo>
                  <a:cubicBezTo>
                    <a:pt x="7116" y="1189"/>
                    <a:pt x="6994" y="1500"/>
                    <a:pt x="6857" y="1777"/>
                  </a:cubicBezTo>
                  <a:cubicBezTo>
                    <a:pt x="6863" y="1541"/>
                    <a:pt x="6822" y="994"/>
                    <a:pt x="6522" y="994"/>
                  </a:cubicBezTo>
                  <a:cubicBezTo>
                    <a:pt x="6489" y="994"/>
                    <a:pt x="6451" y="1001"/>
                    <a:pt x="6410" y="1016"/>
                  </a:cubicBezTo>
                  <a:cubicBezTo>
                    <a:pt x="6176" y="1140"/>
                    <a:pt x="5917" y="1730"/>
                    <a:pt x="5865" y="1988"/>
                  </a:cubicBezTo>
                  <a:cubicBezTo>
                    <a:pt x="5801" y="2430"/>
                    <a:pt x="5887" y="2886"/>
                    <a:pt x="6095" y="3279"/>
                  </a:cubicBezTo>
                  <a:cubicBezTo>
                    <a:pt x="6178" y="3440"/>
                    <a:pt x="6293" y="3585"/>
                    <a:pt x="6435" y="3696"/>
                  </a:cubicBezTo>
                  <a:cubicBezTo>
                    <a:pt x="6293" y="4025"/>
                    <a:pt x="6209" y="4381"/>
                    <a:pt x="6173" y="4739"/>
                  </a:cubicBezTo>
                  <a:cubicBezTo>
                    <a:pt x="6088" y="5277"/>
                    <a:pt x="6115" y="5813"/>
                    <a:pt x="6183" y="6353"/>
                  </a:cubicBezTo>
                  <a:cubicBezTo>
                    <a:pt x="6249" y="6817"/>
                    <a:pt x="6265" y="7306"/>
                    <a:pt x="6477" y="7731"/>
                  </a:cubicBezTo>
                  <a:cubicBezTo>
                    <a:pt x="6201" y="8046"/>
                    <a:pt x="5923" y="8359"/>
                    <a:pt x="5642" y="8671"/>
                  </a:cubicBezTo>
                  <a:cubicBezTo>
                    <a:pt x="5713" y="8397"/>
                    <a:pt x="5730" y="8111"/>
                    <a:pt x="5714" y="7827"/>
                  </a:cubicBezTo>
                  <a:cubicBezTo>
                    <a:pt x="5677" y="7230"/>
                    <a:pt x="5580" y="6593"/>
                    <a:pt x="5221" y="6098"/>
                  </a:cubicBezTo>
                  <a:cubicBezTo>
                    <a:pt x="5041" y="5842"/>
                    <a:pt x="4739" y="5553"/>
                    <a:pt x="4414" y="5553"/>
                  </a:cubicBezTo>
                  <a:cubicBezTo>
                    <a:pt x="4337" y="5553"/>
                    <a:pt x="4259" y="5569"/>
                    <a:pt x="4182" y="5605"/>
                  </a:cubicBezTo>
                  <a:cubicBezTo>
                    <a:pt x="4166" y="5614"/>
                    <a:pt x="4152" y="5625"/>
                    <a:pt x="4137" y="5635"/>
                  </a:cubicBezTo>
                  <a:cubicBezTo>
                    <a:pt x="4136" y="5635"/>
                    <a:pt x="4135" y="5635"/>
                    <a:pt x="4134" y="5635"/>
                  </a:cubicBezTo>
                  <a:cubicBezTo>
                    <a:pt x="4101" y="5635"/>
                    <a:pt x="4069" y="5661"/>
                    <a:pt x="4060" y="5693"/>
                  </a:cubicBezTo>
                  <a:cubicBezTo>
                    <a:pt x="3401" y="6254"/>
                    <a:pt x="3905" y="7506"/>
                    <a:pt x="4265" y="8131"/>
                  </a:cubicBezTo>
                  <a:cubicBezTo>
                    <a:pt x="4515" y="8524"/>
                    <a:pt x="4835" y="8873"/>
                    <a:pt x="5168" y="9201"/>
                  </a:cubicBezTo>
                  <a:cubicBezTo>
                    <a:pt x="5056" y="9326"/>
                    <a:pt x="4944" y="9451"/>
                    <a:pt x="4832" y="9576"/>
                  </a:cubicBezTo>
                  <a:cubicBezTo>
                    <a:pt x="4503" y="9915"/>
                    <a:pt x="4137" y="10215"/>
                    <a:pt x="3795" y="10541"/>
                  </a:cubicBezTo>
                  <a:cubicBezTo>
                    <a:pt x="3062" y="11227"/>
                    <a:pt x="2331" y="11916"/>
                    <a:pt x="1597" y="12602"/>
                  </a:cubicBezTo>
                  <a:cubicBezTo>
                    <a:pt x="1298" y="12872"/>
                    <a:pt x="981" y="13096"/>
                    <a:pt x="655" y="13343"/>
                  </a:cubicBezTo>
                  <a:cubicBezTo>
                    <a:pt x="438" y="13506"/>
                    <a:pt x="221" y="13670"/>
                    <a:pt x="0" y="13830"/>
                  </a:cubicBezTo>
                  <a:cubicBezTo>
                    <a:pt x="119" y="13995"/>
                    <a:pt x="232" y="14166"/>
                    <a:pt x="343" y="14339"/>
                  </a:cubicBezTo>
                  <a:cubicBezTo>
                    <a:pt x="400" y="14291"/>
                    <a:pt x="458" y="14243"/>
                    <a:pt x="514" y="14194"/>
                  </a:cubicBezTo>
                  <a:cubicBezTo>
                    <a:pt x="520" y="14189"/>
                    <a:pt x="527" y="14184"/>
                    <a:pt x="533" y="14178"/>
                  </a:cubicBezTo>
                  <a:cubicBezTo>
                    <a:pt x="1005" y="13766"/>
                    <a:pt x="1540" y="13430"/>
                    <a:pt x="2019" y="13020"/>
                  </a:cubicBezTo>
                  <a:cubicBezTo>
                    <a:pt x="2488" y="12630"/>
                    <a:pt x="2933" y="12213"/>
                    <a:pt x="3400" y="11818"/>
                  </a:cubicBezTo>
                  <a:cubicBezTo>
                    <a:pt x="3864" y="11417"/>
                    <a:pt x="4291" y="10975"/>
                    <a:pt x="4730" y="10547"/>
                  </a:cubicBezTo>
                  <a:cubicBezTo>
                    <a:pt x="5015" y="10279"/>
                    <a:pt x="5289" y="10027"/>
                    <a:pt x="5564" y="9739"/>
                  </a:cubicBezTo>
                  <a:cubicBezTo>
                    <a:pt x="5664" y="9639"/>
                    <a:pt x="5761" y="9535"/>
                    <a:pt x="5856" y="9429"/>
                  </a:cubicBezTo>
                  <a:cubicBezTo>
                    <a:pt x="5873" y="9462"/>
                    <a:pt x="5910" y="9486"/>
                    <a:pt x="5950" y="9507"/>
                  </a:cubicBezTo>
                  <a:cubicBezTo>
                    <a:pt x="6101" y="9593"/>
                    <a:pt x="6264" y="9658"/>
                    <a:pt x="6423" y="9730"/>
                  </a:cubicBezTo>
                  <a:cubicBezTo>
                    <a:pt x="6867" y="9913"/>
                    <a:pt x="7294" y="10142"/>
                    <a:pt x="7757" y="10273"/>
                  </a:cubicBezTo>
                  <a:cubicBezTo>
                    <a:pt x="7953" y="10328"/>
                    <a:pt x="8161" y="10371"/>
                    <a:pt x="8367" y="10371"/>
                  </a:cubicBezTo>
                  <a:cubicBezTo>
                    <a:pt x="8512" y="10371"/>
                    <a:pt x="8657" y="10349"/>
                    <a:pt x="8795" y="10294"/>
                  </a:cubicBezTo>
                  <a:cubicBezTo>
                    <a:pt x="9116" y="10164"/>
                    <a:pt x="9374" y="9894"/>
                    <a:pt x="9504" y="9576"/>
                  </a:cubicBezTo>
                  <a:cubicBezTo>
                    <a:pt x="9676" y="9163"/>
                    <a:pt x="9330" y="8869"/>
                    <a:pt x="8971" y="8745"/>
                  </a:cubicBezTo>
                  <a:cubicBezTo>
                    <a:pt x="8637" y="8598"/>
                    <a:pt x="8277" y="8535"/>
                    <a:pt x="7916" y="8535"/>
                  </a:cubicBezTo>
                  <a:cubicBezTo>
                    <a:pt x="7614" y="8535"/>
                    <a:pt x="7311" y="8579"/>
                    <a:pt x="7020" y="8656"/>
                  </a:cubicBezTo>
                  <a:cubicBezTo>
                    <a:pt x="6790" y="8710"/>
                    <a:pt x="6566" y="8782"/>
                    <a:pt x="6343" y="8856"/>
                  </a:cubicBezTo>
                  <a:cubicBezTo>
                    <a:pt x="6573" y="8571"/>
                    <a:pt x="6800" y="8281"/>
                    <a:pt x="7036" y="7999"/>
                  </a:cubicBezTo>
                  <a:cubicBezTo>
                    <a:pt x="7242" y="7776"/>
                    <a:pt x="7445" y="7551"/>
                    <a:pt x="7643" y="7322"/>
                  </a:cubicBezTo>
                  <a:cubicBezTo>
                    <a:pt x="7648" y="7370"/>
                    <a:pt x="7689" y="7407"/>
                    <a:pt x="7738" y="7407"/>
                  </a:cubicBezTo>
                  <a:cubicBezTo>
                    <a:pt x="7740" y="7407"/>
                    <a:pt x="7742" y="7407"/>
                    <a:pt x="7744" y="7407"/>
                  </a:cubicBezTo>
                  <a:cubicBezTo>
                    <a:pt x="8050" y="7380"/>
                    <a:pt x="8360" y="7377"/>
                    <a:pt x="8661" y="7310"/>
                  </a:cubicBezTo>
                  <a:cubicBezTo>
                    <a:pt x="9228" y="7202"/>
                    <a:pt x="9771" y="7023"/>
                    <a:pt x="10284" y="6751"/>
                  </a:cubicBezTo>
                  <a:cubicBezTo>
                    <a:pt x="10450" y="6668"/>
                    <a:pt x="10615" y="6582"/>
                    <a:pt x="10779" y="6493"/>
                  </a:cubicBezTo>
                  <a:cubicBezTo>
                    <a:pt x="10839" y="6535"/>
                    <a:pt x="10901" y="6573"/>
                    <a:pt x="10967" y="6603"/>
                  </a:cubicBezTo>
                  <a:cubicBezTo>
                    <a:pt x="10964" y="6610"/>
                    <a:pt x="10961" y="6617"/>
                    <a:pt x="10959" y="6624"/>
                  </a:cubicBezTo>
                  <a:cubicBezTo>
                    <a:pt x="10978" y="6633"/>
                    <a:pt x="10995" y="6642"/>
                    <a:pt x="11013" y="6651"/>
                  </a:cubicBezTo>
                  <a:cubicBezTo>
                    <a:pt x="11070" y="6680"/>
                    <a:pt x="11127" y="6707"/>
                    <a:pt x="11184" y="6732"/>
                  </a:cubicBezTo>
                  <a:cubicBezTo>
                    <a:pt x="11222" y="6748"/>
                    <a:pt x="11261" y="6762"/>
                    <a:pt x="11301" y="6773"/>
                  </a:cubicBezTo>
                  <a:lnTo>
                    <a:pt x="11301" y="6773"/>
                  </a:lnTo>
                  <a:cubicBezTo>
                    <a:pt x="11300" y="6773"/>
                    <a:pt x="11300" y="6773"/>
                    <a:pt x="11300" y="6773"/>
                  </a:cubicBezTo>
                  <a:lnTo>
                    <a:pt x="11300" y="6773"/>
                  </a:lnTo>
                  <a:cubicBezTo>
                    <a:pt x="11343" y="6784"/>
                    <a:pt x="11387" y="6796"/>
                    <a:pt x="11430" y="6803"/>
                  </a:cubicBezTo>
                  <a:cubicBezTo>
                    <a:pt x="11466" y="6807"/>
                    <a:pt x="11502" y="6808"/>
                    <a:pt x="11538" y="6808"/>
                  </a:cubicBezTo>
                  <a:lnTo>
                    <a:pt x="11541" y="6808"/>
                  </a:lnTo>
                  <a:cubicBezTo>
                    <a:pt x="11556" y="6809"/>
                    <a:pt x="11572" y="6809"/>
                    <a:pt x="11587" y="6809"/>
                  </a:cubicBezTo>
                  <a:cubicBezTo>
                    <a:pt x="11646" y="6809"/>
                    <a:pt x="11705" y="6807"/>
                    <a:pt x="11764" y="6800"/>
                  </a:cubicBezTo>
                  <a:lnTo>
                    <a:pt x="11765" y="6800"/>
                  </a:lnTo>
                  <a:cubicBezTo>
                    <a:pt x="11771" y="6799"/>
                    <a:pt x="11778" y="6798"/>
                    <a:pt x="11784" y="6798"/>
                  </a:cubicBezTo>
                  <a:lnTo>
                    <a:pt x="11782" y="6798"/>
                  </a:lnTo>
                  <a:cubicBezTo>
                    <a:pt x="11787" y="6798"/>
                    <a:pt x="11792" y="6797"/>
                    <a:pt x="11796" y="6797"/>
                  </a:cubicBezTo>
                  <a:lnTo>
                    <a:pt x="11791" y="6797"/>
                  </a:lnTo>
                  <a:cubicBezTo>
                    <a:pt x="11858" y="6788"/>
                    <a:pt x="11923" y="6776"/>
                    <a:pt x="11989" y="6762"/>
                  </a:cubicBezTo>
                  <a:cubicBezTo>
                    <a:pt x="12033" y="6745"/>
                    <a:pt x="12075" y="6726"/>
                    <a:pt x="12115" y="6707"/>
                  </a:cubicBezTo>
                  <a:cubicBezTo>
                    <a:pt x="12568" y="6486"/>
                    <a:pt x="12765" y="5851"/>
                    <a:pt x="12083" y="5841"/>
                  </a:cubicBezTo>
                  <a:cubicBezTo>
                    <a:pt x="12295" y="5677"/>
                    <a:pt x="12717" y="5298"/>
                    <a:pt x="12517" y="5009"/>
                  </a:cubicBezTo>
                  <a:cubicBezTo>
                    <a:pt x="12429" y="4890"/>
                    <a:pt x="12281" y="4828"/>
                    <a:pt x="12135" y="4828"/>
                  </a:cubicBezTo>
                  <a:cubicBezTo>
                    <a:pt x="12134" y="4828"/>
                    <a:pt x="12133" y="4828"/>
                    <a:pt x="12131" y="4828"/>
                  </a:cubicBezTo>
                  <a:cubicBezTo>
                    <a:pt x="11828" y="4855"/>
                    <a:pt x="11540" y="5001"/>
                    <a:pt x="11308" y="5196"/>
                  </a:cubicBezTo>
                  <a:cubicBezTo>
                    <a:pt x="11373" y="4920"/>
                    <a:pt x="11329" y="4570"/>
                    <a:pt x="11037" y="4570"/>
                  </a:cubicBezTo>
                  <a:cubicBezTo>
                    <a:pt x="10994" y="4570"/>
                    <a:pt x="10947" y="4577"/>
                    <a:pt x="10893" y="4594"/>
                  </a:cubicBezTo>
                  <a:cubicBezTo>
                    <a:pt x="10351" y="4795"/>
                    <a:pt x="10143" y="5528"/>
                    <a:pt x="10376" y="6029"/>
                  </a:cubicBezTo>
                  <a:cubicBezTo>
                    <a:pt x="10386" y="6049"/>
                    <a:pt x="10399" y="6067"/>
                    <a:pt x="10409" y="6087"/>
                  </a:cubicBezTo>
                  <a:cubicBezTo>
                    <a:pt x="9750" y="6389"/>
                    <a:pt x="9066" y="6641"/>
                    <a:pt x="8357" y="6799"/>
                  </a:cubicBezTo>
                  <a:cubicBezTo>
                    <a:pt x="8253" y="6817"/>
                    <a:pt x="8148" y="6834"/>
                    <a:pt x="8042" y="6838"/>
                  </a:cubicBezTo>
                  <a:cubicBezTo>
                    <a:pt x="8132" y="6724"/>
                    <a:pt x="8222" y="6609"/>
                    <a:pt x="8309" y="6491"/>
                  </a:cubicBezTo>
                  <a:cubicBezTo>
                    <a:pt x="8691" y="6029"/>
                    <a:pt x="9059" y="5524"/>
                    <a:pt x="9338" y="4986"/>
                  </a:cubicBezTo>
                  <a:cubicBezTo>
                    <a:pt x="9458" y="4756"/>
                    <a:pt x="9581" y="4527"/>
                    <a:pt x="9688" y="4290"/>
                  </a:cubicBezTo>
                  <a:cubicBezTo>
                    <a:pt x="9701" y="4290"/>
                    <a:pt x="9713" y="4291"/>
                    <a:pt x="9726" y="4291"/>
                  </a:cubicBezTo>
                  <a:cubicBezTo>
                    <a:pt x="9973" y="4291"/>
                    <a:pt x="10215" y="4206"/>
                    <a:pt x="10398" y="4014"/>
                  </a:cubicBezTo>
                  <a:cubicBezTo>
                    <a:pt x="10519" y="3867"/>
                    <a:pt x="10576" y="3682"/>
                    <a:pt x="10643" y="3508"/>
                  </a:cubicBezTo>
                  <a:cubicBezTo>
                    <a:pt x="10794" y="4026"/>
                    <a:pt x="11413" y="4485"/>
                    <a:pt x="11982" y="4485"/>
                  </a:cubicBezTo>
                  <a:cubicBezTo>
                    <a:pt x="12148" y="4485"/>
                    <a:pt x="12310" y="4446"/>
                    <a:pt x="12455" y="4358"/>
                  </a:cubicBezTo>
                  <a:cubicBezTo>
                    <a:pt x="12682" y="4139"/>
                    <a:pt x="12684" y="3777"/>
                    <a:pt x="12604" y="3491"/>
                  </a:cubicBezTo>
                  <a:cubicBezTo>
                    <a:pt x="12523" y="3270"/>
                    <a:pt x="12338" y="3109"/>
                    <a:pt x="12153" y="2973"/>
                  </a:cubicBezTo>
                  <a:cubicBezTo>
                    <a:pt x="12612" y="2841"/>
                    <a:pt x="12895" y="2473"/>
                    <a:pt x="12780" y="1987"/>
                  </a:cubicBezTo>
                  <a:cubicBezTo>
                    <a:pt x="12672" y="1519"/>
                    <a:pt x="12341" y="1284"/>
                    <a:pt x="11964" y="1284"/>
                  </a:cubicBezTo>
                  <a:cubicBezTo>
                    <a:pt x="11753" y="1284"/>
                    <a:pt x="11528" y="1358"/>
                    <a:pt x="11319" y="1505"/>
                  </a:cubicBezTo>
                  <a:cubicBezTo>
                    <a:pt x="11458" y="971"/>
                    <a:pt x="11235" y="440"/>
                    <a:pt x="10782" y="136"/>
                  </a:cubicBezTo>
                  <a:cubicBezTo>
                    <a:pt x="10663" y="41"/>
                    <a:pt x="10531" y="0"/>
                    <a:pt x="1039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235;p11"/>
            <p:cNvSpPr/>
            <p:nvPr/>
          </p:nvSpPr>
          <p:spPr>
            <a:xfrm>
              <a:off x="213918" y="4790085"/>
              <a:ext cx="1327734" cy="694251"/>
            </a:xfrm>
            <a:custGeom>
              <a:avLst/>
              <a:gdLst/>
              <a:ahLst/>
              <a:cxnLst/>
              <a:rect l="l" t="t" r="r" b="b"/>
              <a:pathLst>
                <a:path w="24755" h="12944" extrusionOk="0">
                  <a:moveTo>
                    <a:pt x="18467" y="294"/>
                  </a:moveTo>
                  <a:cubicBezTo>
                    <a:pt x="18517" y="294"/>
                    <a:pt x="18566" y="299"/>
                    <a:pt x="18616" y="309"/>
                  </a:cubicBezTo>
                  <a:cubicBezTo>
                    <a:pt x="18648" y="317"/>
                    <a:pt x="18681" y="326"/>
                    <a:pt x="18715" y="335"/>
                  </a:cubicBezTo>
                  <a:cubicBezTo>
                    <a:pt x="18662" y="431"/>
                    <a:pt x="18610" y="527"/>
                    <a:pt x="18561" y="625"/>
                  </a:cubicBezTo>
                  <a:cubicBezTo>
                    <a:pt x="18432" y="892"/>
                    <a:pt x="18308" y="1162"/>
                    <a:pt x="18169" y="1424"/>
                  </a:cubicBezTo>
                  <a:cubicBezTo>
                    <a:pt x="17940" y="1847"/>
                    <a:pt x="17707" y="2266"/>
                    <a:pt x="17461" y="2678"/>
                  </a:cubicBezTo>
                  <a:cubicBezTo>
                    <a:pt x="17299" y="2938"/>
                    <a:pt x="17120" y="3184"/>
                    <a:pt x="16955" y="3440"/>
                  </a:cubicBezTo>
                  <a:cubicBezTo>
                    <a:pt x="16894" y="3317"/>
                    <a:pt x="16875" y="3174"/>
                    <a:pt x="16852" y="3036"/>
                  </a:cubicBezTo>
                  <a:cubicBezTo>
                    <a:pt x="16811" y="2734"/>
                    <a:pt x="16787" y="2395"/>
                    <a:pt x="16837" y="2084"/>
                  </a:cubicBezTo>
                  <a:cubicBezTo>
                    <a:pt x="16903" y="1769"/>
                    <a:pt x="16999" y="1457"/>
                    <a:pt x="17162" y="1178"/>
                  </a:cubicBezTo>
                  <a:cubicBezTo>
                    <a:pt x="17417" y="783"/>
                    <a:pt x="17956" y="294"/>
                    <a:pt x="18467" y="294"/>
                  </a:cubicBezTo>
                  <a:close/>
                  <a:moveTo>
                    <a:pt x="13844" y="266"/>
                  </a:moveTo>
                  <a:cubicBezTo>
                    <a:pt x="13844" y="268"/>
                    <a:pt x="13844" y="269"/>
                    <a:pt x="13844" y="272"/>
                  </a:cubicBezTo>
                  <a:cubicBezTo>
                    <a:pt x="13860" y="454"/>
                    <a:pt x="13874" y="638"/>
                    <a:pt x="13874" y="821"/>
                  </a:cubicBezTo>
                  <a:cubicBezTo>
                    <a:pt x="13868" y="1036"/>
                    <a:pt x="13854" y="1251"/>
                    <a:pt x="13836" y="1465"/>
                  </a:cubicBezTo>
                  <a:cubicBezTo>
                    <a:pt x="13805" y="1835"/>
                    <a:pt x="13790" y="2211"/>
                    <a:pt x="13675" y="2567"/>
                  </a:cubicBezTo>
                  <a:cubicBezTo>
                    <a:pt x="13596" y="2849"/>
                    <a:pt x="13480" y="3119"/>
                    <a:pt x="13377" y="3393"/>
                  </a:cubicBezTo>
                  <a:cubicBezTo>
                    <a:pt x="13354" y="3450"/>
                    <a:pt x="13334" y="3509"/>
                    <a:pt x="13315" y="3566"/>
                  </a:cubicBezTo>
                  <a:cubicBezTo>
                    <a:pt x="13314" y="3565"/>
                    <a:pt x="13313" y="3564"/>
                    <a:pt x="13312" y="3564"/>
                  </a:cubicBezTo>
                  <a:cubicBezTo>
                    <a:pt x="12897" y="3198"/>
                    <a:pt x="12691" y="2558"/>
                    <a:pt x="12636" y="2021"/>
                  </a:cubicBezTo>
                  <a:cubicBezTo>
                    <a:pt x="12650" y="1562"/>
                    <a:pt x="12703" y="1047"/>
                    <a:pt x="13002" y="671"/>
                  </a:cubicBezTo>
                  <a:cubicBezTo>
                    <a:pt x="13208" y="435"/>
                    <a:pt x="13525" y="268"/>
                    <a:pt x="13844" y="266"/>
                  </a:cubicBezTo>
                  <a:close/>
                  <a:moveTo>
                    <a:pt x="18865" y="388"/>
                  </a:moveTo>
                  <a:cubicBezTo>
                    <a:pt x="18950" y="426"/>
                    <a:pt x="19024" y="481"/>
                    <a:pt x="19062" y="572"/>
                  </a:cubicBezTo>
                  <a:cubicBezTo>
                    <a:pt x="19165" y="890"/>
                    <a:pt x="19176" y="1241"/>
                    <a:pt x="19106" y="1567"/>
                  </a:cubicBezTo>
                  <a:cubicBezTo>
                    <a:pt x="18872" y="2570"/>
                    <a:pt x="17967" y="3236"/>
                    <a:pt x="17065" y="3625"/>
                  </a:cubicBezTo>
                  <a:cubicBezTo>
                    <a:pt x="17065" y="3623"/>
                    <a:pt x="17063" y="3622"/>
                    <a:pt x="17063" y="3621"/>
                  </a:cubicBezTo>
                  <a:cubicBezTo>
                    <a:pt x="17088" y="3579"/>
                    <a:pt x="17112" y="3537"/>
                    <a:pt x="17136" y="3497"/>
                  </a:cubicBezTo>
                  <a:cubicBezTo>
                    <a:pt x="17401" y="3085"/>
                    <a:pt x="17710" y="2676"/>
                    <a:pt x="17948" y="2243"/>
                  </a:cubicBezTo>
                  <a:cubicBezTo>
                    <a:pt x="18286" y="1641"/>
                    <a:pt x="18517" y="987"/>
                    <a:pt x="18865" y="388"/>
                  </a:cubicBezTo>
                  <a:close/>
                  <a:moveTo>
                    <a:pt x="14105" y="314"/>
                  </a:moveTo>
                  <a:cubicBezTo>
                    <a:pt x="14253" y="381"/>
                    <a:pt x="14377" y="505"/>
                    <a:pt x="14483" y="625"/>
                  </a:cubicBezTo>
                  <a:cubicBezTo>
                    <a:pt x="14839" y="1154"/>
                    <a:pt x="15129" y="1870"/>
                    <a:pt x="14849" y="2492"/>
                  </a:cubicBezTo>
                  <a:cubicBezTo>
                    <a:pt x="14718" y="2778"/>
                    <a:pt x="14525" y="3028"/>
                    <a:pt x="14290" y="3237"/>
                  </a:cubicBezTo>
                  <a:cubicBezTo>
                    <a:pt x="14071" y="3444"/>
                    <a:pt x="13816" y="3641"/>
                    <a:pt x="13508" y="3661"/>
                  </a:cubicBezTo>
                  <a:cubicBezTo>
                    <a:pt x="13649" y="3266"/>
                    <a:pt x="13795" y="2872"/>
                    <a:pt x="13901" y="2466"/>
                  </a:cubicBezTo>
                  <a:cubicBezTo>
                    <a:pt x="14034" y="1960"/>
                    <a:pt x="14098" y="1459"/>
                    <a:pt x="14128" y="930"/>
                  </a:cubicBezTo>
                  <a:cubicBezTo>
                    <a:pt x="14133" y="806"/>
                    <a:pt x="14126" y="683"/>
                    <a:pt x="14120" y="560"/>
                  </a:cubicBezTo>
                  <a:cubicBezTo>
                    <a:pt x="14115" y="478"/>
                    <a:pt x="14113" y="396"/>
                    <a:pt x="14105" y="314"/>
                  </a:cubicBezTo>
                  <a:close/>
                  <a:moveTo>
                    <a:pt x="10155" y="1234"/>
                  </a:moveTo>
                  <a:cubicBezTo>
                    <a:pt x="10219" y="1234"/>
                    <a:pt x="10285" y="1238"/>
                    <a:pt x="10355" y="1248"/>
                  </a:cubicBezTo>
                  <a:cubicBezTo>
                    <a:pt x="11219" y="1336"/>
                    <a:pt x="11656" y="2155"/>
                    <a:pt x="11395" y="2955"/>
                  </a:cubicBezTo>
                  <a:cubicBezTo>
                    <a:pt x="11231" y="3470"/>
                    <a:pt x="10986" y="3802"/>
                    <a:pt x="10497" y="4005"/>
                  </a:cubicBezTo>
                  <a:cubicBezTo>
                    <a:pt x="10616" y="3260"/>
                    <a:pt x="10563" y="2485"/>
                    <a:pt x="10398" y="1752"/>
                  </a:cubicBezTo>
                  <a:cubicBezTo>
                    <a:pt x="10388" y="1706"/>
                    <a:pt x="10343" y="1675"/>
                    <a:pt x="10296" y="1675"/>
                  </a:cubicBezTo>
                  <a:cubicBezTo>
                    <a:pt x="10289" y="1675"/>
                    <a:pt x="10282" y="1676"/>
                    <a:pt x="10276" y="1677"/>
                  </a:cubicBezTo>
                  <a:cubicBezTo>
                    <a:pt x="10224" y="1688"/>
                    <a:pt x="10184" y="1737"/>
                    <a:pt x="10196" y="1791"/>
                  </a:cubicBezTo>
                  <a:cubicBezTo>
                    <a:pt x="10224" y="1915"/>
                    <a:pt x="10246" y="2041"/>
                    <a:pt x="10265" y="2167"/>
                  </a:cubicBezTo>
                  <a:cubicBezTo>
                    <a:pt x="10335" y="2761"/>
                    <a:pt x="10385" y="3377"/>
                    <a:pt x="10330" y="3976"/>
                  </a:cubicBezTo>
                  <a:cubicBezTo>
                    <a:pt x="10330" y="3979"/>
                    <a:pt x="10330" y="3981"/>
                    <a:pt x="10329" y="3983"/>
                  </a:cubicBezTo>
                  <a:cubicBezTo>
                    <a:pt x="10263" y="3953"/>
                    <a:pt x="10191" y="3935"/>
                    <a:pt x="10121" y="3901"/>
                  </a:cubicBezTo>
                  <a:cubicBezTo>
                    <a:pt x="10000" y="3852"/>
                    <a:pt x="9889" y="3781"/>
                    <a:pt x="9784" y="3704"/>
                  </a:cubicBezTo>
                  <a:cubicBezTo>
                    <a:pt x="9589" y="3564"/>
                    <a:pt x="9455" y="3364"/>
                    <a:pt x="9323" y="3168"/>
                  </a:cubicBezTo>
                  <a:cubicBezTo>
                    <a:pt x="9239" y="3042"/>
                    <a:pt x="9174" y="2895"/>
                    <a:pt x="9153" y="2743"/>
                  </a:cubicBezTo>
                  <a:cubicBezTo>
                    <a:pt x="9071" y="1967"/>
                    <a:pt x="9338" y="1234"/>
                    <a:pt x="10155" y="1234"/>
                  </a:cubicBezTo>
                  <a:close/>
                  <a:moveTo>
                    <a:pt x="16770" y="4462"/>
                  </a:moveTo>
                  <a:cubicBezTo>
                    <a:pt x="16770" y="4466"/>
                    <a:pt x="16769" y="4468"/>
                    <a:pt x="16769" y="4472"/>
                  </a:cubicBezTo>
                  <a:cubicBezTo>
                    <a:pt x="16757" y="4469"/>
                    <a:pt x="16745" y="4468"/>
                    <a:pt x="16734" y="4468"/>
                  </a:cubicBezTo>
                  <a:cubicBezTo>
                    <a:pt x="16723" y="4468"/>
                    <a:pt x="16712" y="4469"/>
                    <a:pt x="16702" y="4471"/>
                  </a:cubicBezTo>
                  <a:cubicBezTo>
                    <a:pt x="16699" y="4469"/>
                    <a:pt x="16695" y="4468"/>
                    <a:pt x="16693" y="4466"/>
                  </a:cubicBezTo>
                  <a:cubicBezTo>
                    <a:pt x="16718" y="4465"/>
                    <a:pt x="16745" y="4464"/>
                    <a:pt x="16770" y="4462"/>
                  </a:cubicBezTo>
                  <a:close/>
                  <a:moveTo>
                    <a:pt x="21408" y="3130"/>
                  </a:moveTo>
                  <a:cubicBezTo>
                    <a:pt x="21526" y="3130"/>
                    <a:pt x="21645" y="3134"/>
                    <a:pt x="21763" y="3141"/>
                  </a:cubicBezTo>
                  <a:cubicBezTo>
                    <a:pt x="22138" y="3162"/>
                    <a:pt x="22513" y="3205"/>
                    <a:pt x="22870" y="3320"/>
                  </a:cubicBezTo>
                  <a:cubicBezTo>
                    <a:pt x="23337" y="3489"/>
                    <a:pt x="23830" y="3697"/>
                    <a:pt x="24178" y="4064"/>
                  </a:cubicBezTo>
                  <a:cubicBezTo>
                    <a:pt x="24297" y="4195"/>
                    <a:pt x="24369" y="4334"/>
                    <a:pt x="24396" y="4473"/>
                  </a:cubicBezTo>
                  <a:cubicBezTo>
                    <a:pt x="24369" y="4464"/>
                    <a:pt x="24340" y="4456"/>
                    <a:pt x="24311" y="4449"/>
                  </a:cubicBezTo>
                  <a:cubicBezTo>
                    <a:pt x="23698" y="4273"/>
                    <a:pt x="23059" y="4223"/>
                    <a:pt x="22432" y="4115"/>
                  </a:cubicBezTo>
                  <a:cubicBezTo>
                    <a:pt x="21992" y="4050"/>
                    <a:pt x="21551" y="3990"/>
                    <a:pt x="21108" y="3953"/>
                  </a:cubicBezTo>
                  <a:cubicBezTo>
                    <a:pt x="21028" y="3897"/>
                    <a:pt x="20873" y="3897"/>
                    <a:pt x="20771" y="3877"/>
                  </a:cubicBezTo>
                  <a:cubicBezTo>
                    <a:pt x="20395" y="3817"/>
                    <a:pt x="20017" y="3765"/>
                    <a:pt x="19639" y="3723"/>
                  </a:cubicBezTo>
                  <a:cubicBezTo>
                    <a:pt x="19932" y="3484"/>
                    <a:pt x="20284" y="3318"/>
                    <a:pt x="20647" y="3218"/>
                  </a:cubicBezTo>
                  <a:lnTo>
                    <a:pt x="20648" y="3218"/>
                  </a:lnTo>
                  <a:cubicBezTo>
                    <a:pt x="20896" y="3151"/>
                    <a:pt x="21151" y="3130"/>
                    <a:pt x="21408" y="3130"/>
                  </a:cubicBezTo>
                  <a:close/>
                  <a:moveTo>
                    <a:pt x="6604" y="2508"/>
                  </a:moveTo>
                  <a:cubicBezTo>
                    <a:pt x="7006" y="2508"/>
                    <a:pt x="7414" y="2673"/>
                    <a:pt x="7673" y="2980"/>
                  </a:cubicBezTo>
                  <a:cubicBezTo>
                    <a:pt x="8095" y="3531"/>
                    <a:pt x="8170" y="4421"/>
                    <a:pt x="7651" y="4936"/>
                  </a:cubicBezTo>
                  <a:cubicBezTo>
                    <a:pt x="7568" y="5014"/>
                    <a:pt x="7471" y="5074"/>
                    <a:pt x="7378" y="5139"/>
                  </a:cubicBezTo>
                  <a:cubicBezTo>
                    <a:pt x="7366" y="5148"/>
                    <a:pt x="7351" y="5159"/>
                    <a:pt x="7337" y="5170"/>
                  </a:cubicBezTo>
                  <a:cubicBezTo>
                    <a:pt x="7331" y="5106"/>
                    <a:pt x="7323" y="5042"/>
                    <a:pt x="7312" y="4979"/>
                  </a:cubicBezTo>
                  <a:cubicBezTo>
                    <a:pt x="7192" y="4290"/>
                    <a:pt x="7070" y="3577"/>
                    <a:pt x="6662" y="2991"/>
                  </a:cubicBezTo>
                  <a:cubicBezTo>
                    <a:pt x="6646" y="2970"/>
                    <a:pt x="6630" y="2947"/>
                    <a:pt x="6610" y="2930"/>
                  </a:cubicBezTo>
                  <a:cubicBezTo>
                    <a:pt x="6595" y="2914"/>
                    <a:pt x="6574" y="2907"/>
                    <a:pt x="6553" y="2907"/>
                  </a:cubicBezTo>
                  <a:cubicBezTo>
                    <a:pt x="6514" y="2907"/>
                    <a:pt x="6476" y="2933"/>
                    <a:pt x="6479" y="2979"/>
                  </a:cubicBezTo>
                  <a:cubicBezTo>
                    <a:pt x="6487" y="3025"/>
                    <a:pt x="6533" y="3049"/>
                    <a:pt x="6551" y="3091"/>
                  </a:cubicBezTo>
                  <a:cubicBezTo>
                    <a:pt x="6943" y="3720"/>
                    <a:pt x="7099" y="4462"/>
                    <a:pt x="7149" y="5195"/>
                  </a:cubicBezTo>
                  <a:cubicBezTo>
                    <a:pt x="7149" y="5204"/>
                    <a:pt x="7150" y="5212"/>
                    <a:pt x="7150" y="5221"/>
                  </a:cubicBezTo>
                  <a:cubicBezTo>
                    <a:pt x="7132" y="5220"/>
                    <a:pt x="7114" y="5219"/>
                    <a:pt x="7099" y="5217"/>
                  </a:cubicBezTo>
                  <a:cubicBezTo>
                    <a:pt x="6918" y="5184"/>
                    <a:pt x="6749" y="5131"/>
                    <a:pt x="6567" y="5064"/>
                  </a:cubicBezTo>
                  <a:cubicBezTo>
                    <a:pt x="6306" y="4960"/>
                    <a:pt x="6050" y="4815"/>
                    <a:pt x="5869" y="4591"/>
                  </a:cubicBezTo>
                  <a:cubicBezTo>
                    <a:pt x="5690" y="4357"/>
                    <a:pt x="5482" y="4109"/>
                    <a:pt x="5480" y="3801"/>
                  </a:cubicBezTo>
                  <a:cubicBezTo>
                    <a:pt x="5466" y="3279"/>
                    <a:pt x="5749" y="2678"/>
                    <a:pt x="6289" y="2543"/>
                  </a:cubicBezTo>
                  <a:cubicBezTo>
                    <a:pt x="6392" y="2520"/>
                    <a:pt x="6498" y="2508"/>
                    <a:pt x="6604" y="2508"/>
                  </a:cubicBezTo>
                  <a:close/>
                  <a:moveTo>
                    <a:pt x="21058" y="4211"/>
                  </a:moveTo>
                  <a:cubicBezTo>
                    <a:pt x="21299" y="4233"/>
                    <a:pt x="21541" y="4257"/>
                    <a:pt x="21782" y="4278"/>
                  </a:cubicBezTo>
                  <a:cubicBezTo>
                    <a:pt x="22246" y="4316"/>
                    <a:pt x="22708" y="4353"/>
                    <a:pt x="23170" y="4415"/>
                  </a:cubicBezTo>
                  <a:cubicBezTo>
                    <a:pt x="23586" y="4468"/>
                    <a:pt x="24000" y="4566"/>
                    <a:pt x="24410" y="4629"/>
                  </a:cubicBezTo>
                  <a:cubicBezTo>
                    <a:pt x="24403" y="4872"/>
                    <a:pt x="24265" y="5106"/>
                    <a:pt x="24012" y="5277"/>
                  </a:cubicBezTo>
                  <a:lnTo>
                    <a:pt x="24011" y="5277"/>
                  </a:lnTo>
                  <a:cubicBezTo>
                    <a:pt x="23641" y="5529"/>
                    <a:pt x="23176" y="5588"/>
                    <a:pt x="22739" y="5644"/>
                  </a:cubicBezTo>
                  <a:cubicBezTo>
                    <a:pt x="22574" y="5664"/>
                    <a:pt x="22408" y="5675"/>
                    <a:pt x="22241" y="5675"/>
                  </a:cubicBezTo>
                  <a:cubicBezTo>
                    <a:pt x="21764" y="5675"/>
                    <a:pt x="21288" y="5585"/>
                    <a:pt x="20856" y="5374"/>
                  </a:cubicBezTo>
                  <a:cubicBezTo>
                    <a:pt x="20579" y="5240"/>
                    <a:pt x="20283" y="5056"/>
                    <a:pt x="20083" y="4809"/>
                  </a:cubicBezTo>
                  <a:cubicBezTo>
                    <a:pt x="19977" y="4667"/>
                    <a:pt x="19811" y="4477"/>
                    <a:pt x="19813" y="4282"/>
                  </a:cubicBezTo>
                  <a:cubicBezTo>
                    <a:pt x="19813" y="4267"/>
                    <a:pt x="19811" y="4253"/>
                    <a:pt x="19807" y="4241"/>
                  </a:cubicBezTo>
                  <a:cubicBezTo>
                    <a:pt x="19887" y="4237"/>
                    <a:pt x="19965" y="4234"/>
                    <a:pt x="20044" y="4234"/>
                  </a:cubicBezTo>
                  <a:cubicBezTo>
                    <a:pt x="20062" y="4232"/>
                    <a:pt x="20083" y="4231"/>
                    <a:pt x="20105" y="4231"/>
                  </a:cubicBezTo>
                  <a:cubicBezTo>
                    <a:pt x="20261" y="4231"/>
                    <a:pt x="20507" y="4267"/>
                    <a:pt x="20723" y="4267"/>
                  </a:cubicBezTo>
                  <a:cubicBezTo>
                    <a:pt x="20855" y="4267"/>
                    <a:pt x="20976" y="4254"/>
                    <a:pt x="21058" y="4211"/>
                  </a:cubicBezTo>
                  <a:close/>
                  <a:moveTo>
                    <a:pt x="11255" y="6386"/>
                  </a:moveTo>
                  <a:lnTo>
                    <a:pt x="11255" y="6386"/>
                  </a:lnTo>
                  <a:cubicBezTo>
                    <a:pt x="11248" y="6393"/>
                    <a:pt x="11241" y="6400"/>
                    <a:pt x="11235" y="6408"/>
                  </a:cubicBezTo>
                  <a:cubicBezTo>
                    <a:pt x="11231" y="6405"/>
                    <a:pt x="11226" y="6403"/>
                    <a:pt x="11221" y="6399"/>
                  </a:cubicBezTo>
                  <a:cubicBezTo>
                    <a:pt x="11232" y="6393"/>
                    <a:pt x="11241" y="6387"/>
                    <a:pt x="11255" y="6386"/>
                  </a:cubicBezTo>
                  <a:close/>
                  <a:moveTo>
                    <a:pt x="3574" y="3743"/>
                  </a:moveTo>
                  <a:cubicBezTo>
                    <a:pt x="3915" y="3743"/>
                    <a:pt x="4260" y="3845"/>
                    <a:pt x="4562" y="3994"/>
                  </a:cubicBezTo>
                  <a:cubicBezTo>
                    <a:pt x="4785" y="4114"/>
                    <a:pt x="4978" y="4310"/>
                    <a:pt x="5051" y="4557"/>
                  </a:cubicBezTo>
                  <a:cubicBezTo>
                    <a:pt x="5143" y="4907"/>
                    <a:pt x="5147" y="5282"/>
                    <a:pt x="5053" y="5632"/>
                  </a:cubicBezTo>
                  <a:cubicBezTo>
                    <a:pt x="4984" y="5852"/>
                    <a:pt x="4871" y="6053"/>
                    <a:pt x="4729" y="6232"/>
                  </a:cubicBezTo>
                  <a:cubicBezTo>
                    <a:pt x="4479" y="5695"/>
                    <a:pt x="4086" y="5220"/>
                    <a:pt x="3632" y="4844"/>
                  </a:cubicBezTo>
                  <a:cubicBezTo>
                    <a:pt x="3608" y="4824"/>
                    <a:pt x="3583" y="4816"/>
                    <a:pt x="3558" y="4816"/>
                  </a:cubicBezTo>
                  <a:cubicBezTo>
                    <a:pt x="3468" y="4816"/>
                    <a:pt x="3392" y="4928"/>
                    <a:pt x="3481" y="5008"/>
                  </a:cubicBezTo>
                  <a:cubicBezTo>
                    <a:pt x="3808" y="5287"/>
                    <a:pt x="4132" y="5583"/>
                    <a:pt x="4359" y="5956"/>
                  </a:cubicBezTo>
                  <a:cubicBezTo>
                    <a:pt x="4430" y="6083"/>
                    <a:pt x="4497" y="6215"/>
                    <a:pt x="4557" y="6353"/>
                  </a:cubicBezTo>
                  <a:cubicBezTo>
                    <a:pt x="4358" y="6410"/>
                    <a:pt x="4133" y="6439"/>
                    <a:pt x="3902" y="6439"/>
                  </a:cubicBezTo>
                  <a:cubicBezTo>
                    <a:pt x="2949" y="6439"/>
                    <a:pt x="1909" y="5940"/>
                    <a:pt x="2241" y="4838"/>
                  </a:cubicBezTo>
                  <a:cubicBezTo>
                    <a:pt x="2363" y="4412"/>
                    <a:pt x="2651" y="4005"/>
                    <a:pt x="3068" y="3827"/>
                  </a:cubicBezTo>
                  <a:cubicBezTo>
                    <a:pt x="3231" y="3769"/>
                    <a:pt x="3402" y="3743"/>
                    <a:pt x="3574" y="3743"/>
                  </a:cubicBezTo>
                  <a:close/>
                  <a:moveTo>
                    <a:pt x="16838" y="4525"/>
                  </a:moveTo>
                  <a:lnTo>
                    <a:pt x="16838" y="4525"/>
                  </a:lnTo>
                  <a:cubicBezTo>
                    <a:pt x="17531" y="4585"/>
                    <a:pt x="18184" y="4811"/>
                    <a:pt x="18696" y="5294"/>
                  </a:cubicBezTo>
                  <a:cubicBezTo>
                    <a:pt x="19201" y="5722"/>
                    <a:pt x="19710" y="6230"/>
                    <a:pt x="19838" y="6906"/>
                  </a:cubicBezTo>
                  <a:cubicBezTo>
                    <a:pt x="19885" y="7124"/>
                    <a:pt x="19818" y="7321"/>
                    <a:pt x="19688" y="7464"/>
                  </a:cubicBezTo>
                  <a:cubicBezTo>
                    <a:pt x="19501" y="7244"/>
                    <a:pt x="19314" y="7025"/>
                    <a:pt x="19131" y="6803"/>
                  </a:cubicBezTo>
                  <a:cubicBezTo>
                    <a:pt x="18730" y="6289"/>
                    <a:pt x="18303" y="5796"/>
                    <a:pt x="17807" y="5370"/>
                  </a:cubicBezTo>
                  <a:cubicBezTo>
                    <a:pt x="17498" y="5091"/>
                    <a:pt x="17214" y="4742"/>
                    <a:pt x="16845" y="4539"/>
                  </a:cubicBezTo>
                  <a:cubicBezTo>
                    <a:pt x="16843" y="4534"/>
                    <a:pt x="16842" y="4529"/>
                    <a:pt x="16838" y="4525"/>
                  </a:cubicBezTo>
                  <a:close/>
                  <a:moveTo>
                    <a:pt x="14468" y="5454"/>
                  </a:moveTo>
                  <a:cubicBezTo>
                    <a:pt x="14893" y="5454"/>
                    <a:pt x="15336" y="5588"/>
                    <a:pt x="15670" y="5807"/>
                  </a:cubicBezTo>
                  <a:cubicBezTo>
                    <a:pt x="16061" y="6105"/>
                    <a:pt x="16194" y="6637"/>
                    <a:pt x="16239" y="7105"/>
                  </a:cubicBezTo>
                  <a:cubicBezTo>
                    <a:pt x="16257" y="7343"/>
                    <a:pt x="16174" y="7532"/>
                    <a:pt x="16022" y="7669"/>
                  </a:cubicBezTo>
                  <a:cubicBezTo>
                    <a:pt x="16024" y="7649"/>
                    <a:pt x="16021" y="7628"/>
                    <a:pt x="16005" y="7607"/>
                  </a:cubicBezTo>
                  <a:cubicBezTo>
                    <a:pt x="15678" y="7214"/>
                    <a:pt x="15344" y="6829"/>
                    <a:pt x="14996" y="6454"/>
                  </a:cubicBezTo>
                  <a:cubicBezTo>
                    <a:pt x="14683" y="6118"/>
                    <a:pt x="14346" y="5810"/>
                    <a:pt x="13995" y="5516"/>
                  </a:cubicBezTo>
                  <a:cubicBezTo>
                    <a:pt x="14146" y="5473"/>
                    <a:pt x="14306" y="5454"/>
                    <a:pt x="14468" y="5454"/>
                  </a:cubicBezTo>
                  <a:close/>
                  <a:moveTo>
                    <a:pt x="16816" y="4723"/>
                  </a:moveTo>
                  <a:lnTo>
                    <a:pt x="16816" y="4723"/>
                  </a:lnTo>
                  <a:cubicBezTo>
                    <a:pt x="17253" y="5020"/>
                    <a:pt x="17617" y="5417"/>
                    <a:pt x="17983" y="5795"/>
                  </a:cubicBezTo>
                  <a:cubicBezTo>
                    <a:pt x="18514" y="6382"/>
                    <a:pt x="19038" y="6976"/>
                    <a:pt x="19551" y="7582"/>
                  </a:cubicBezTo>
                  <a:cubicBezTo>
                    <a:pt x="19431" y="7661"/>
                    <a:pt x="19286" y="7707"/>
                    <a:pt x="19135" y="7707"/>
                  </a:cubicBezTo>
                  <a:cubicBezTo>
                    <a:pt x="19097" y="7707"/>
                    <a:pt x="19059" y="7704"/>
                    <a:pt x="19021" y="7698"/>
                  </a:cubicBezTo>
                  <a:cubicBezTo>
                    <a:pt x="18473" y="7595"/>
                    <a:pt x="17990" y="7251"/>
                    <a:pt x="17574" y="6893"/>
                  </a:cubicBezTo>
                  <a:cubicBezTo>
                    <a:pt x="17263" y="6600"/>
                    <a:pt x="16951" y="6267"/>
                    <a:pt x="16829" y="5847"/>
                  </a:cubicBezTo>
                  <a:cubicBezTo>
                    <a:pt x="16746" y="5519"/>
                    <a:pt x="16699" y="5055"/>
                    <a:pt x="16816" y="4723"/>
                  </a:cubicBezTo>
                  <a:close/>
                  <a:moveTo>
                    <a:pt x="13902" y="5644"/>
                  </a:moveTo>
                  <a:cubicBezTo>
                    <a:pt x="14088" y="5810"/>
                    <a:pt x="14267" y="5984"/>
                    <a:pt x="14429" y="6177"/>
                  </a:cubicBezTo>
                  <a:cubicBezTo>
                    <a:pt x="14891" y="6700"/>
                    <a:pt x="15397" y="7185"/>
                    <a:pt x="15835" y="7729"/>
                  </a:cubicBezTo>
                  <a:cubicBezTo>
                    <a:pt x="15852" y="7749"/>
                    <a:pt x="15872" y="7758"/>
                    <a:pt x="15893" y="7762"/>
                  </a:cubicBezTo>
                  <a:cubicBezTo>
                    <a:pt x="15836" y="7795"/>
                    <a:pt x="15775" y="7825"/>
                    <a:pt x="15708" y="7847"/>
                  </a:cubicBezTo>
                  <a:cubicBezTo>
                    <a:pt x="15501" y="7924"/>
                    <a:pt x="15267" y="7978"/>
                    <a:pt x="15038" y="7978"/>
                  </a:cubicBezTo>
                  <a:cubicBezTo>
                    <a:pt x="14815" y="7978"/>
                    <a:pt x="14596" y="7926"/>
                    <a:pt x="14411" y="7793"/>
                  </a:cubicBezTo>
                  <a:cubicBezTo>
                    <a:pt x="13898" y="7377"/>
                    <a:pt x="13686" y="6632"/>
                    <a:pt x="13733" y="5991"/>
                  </a:cubicBezTo>
                  <a:cubicBezTo>
                    <a:pt x="13747" y="5889"/>
                    <a:pt x="13783" y="5788"/>
                    <a:pt x="13849" y="5707"/>
                  </a:cubicBezTo>
                  <a:cubicBezTo>
                    <a:pt x="13868" y="5688"/>
                    <a:pt x="13887" y="5667"/>
                    <a:pt x="13902" y="5644"/>
                  </a:cubicBezTo>
                  <a:close/>
                  <a:moveTo>
                    <a:pt x="1162" y="5905"/>
                  </a:moveTo>
                  <a:cubicBezTo>
                    <a:pt x="1472" y="5905"/>
                    <a:pt x="1794" y="6002"/>
                    <a:pt x="2039" y="6190"/>
                  </a:cubicBezTo>
                  <a:cubicBezTo>
                    <a:pt x="2417" y="6525"/>
                    <a:pt x="2564" y="7109"/>
                    <a:pt x="2518" y="7600"/>
                  </a:cubicBezTo>
                  <a:cubicBezTo>
                    <a:pt x="2476" y="7968"/>
                    <a:pt x="2265" y="8278"/>
                    <a:pt x="2059" y="8578"/>
                  </a:cubicBezTo>
                  <a:cubicBezTo>
                    <a:pt x="1937" y="7697"/>
                    <a:pt x="1600" y="6867"/>
                    <a:pt x="1177" y="6090"/>
                  </a:cubicBezTo>
                  <a:cubicBezTo>
                    <a:pt x="1170" y="6058"/>
                    <a:pt x="1140" y="6032"/>
                    <a:pt x="1107" y="6032"/>
                  </a:cubicBezTo>
                  <a:cubicBezTo>
                    <a:pt x="1101" y="6032"/>
                    <a:pt x="1095" y="6033"/>
                    <a:pt x="1088" y="6035"/>
                  </a:cubicBezTo>
                  <a:cubicBezTo>
                    <a:pt x="1000" y="6075"/>
                    <a:pt x="1071" y="6175"/>
                    <a:pt x="1096" y="6236"/>
                  </a:cubicBezTo>
                  <a:cubicBezTo>
                    <a:pt x="1282" y="6627"/>
                    <a:pt x="1484" y="7011"/>
                    <a:pt x="1630" y="7419"/>
                  </a:cubicBezTo>
                  <a:cubicBezTo>
                    <a:pt x="1748" y="7749"/>
                    <a:pt x="1797" y="8095"/>
                    <a:pt x="1850" y="8441"/>
                  </a:cubicBezTo>
                  <a:cubicBezTo>
                    <a:pt x="1856" y="8502"/>
                    <a:pt x="1863" y="8565"/>
                    <a:pt x="1871" y="8628"/>
                  </a:cubicBezTo>
                  <a:cubicBezTo>
                    <a:pt x="1815" y="8615"/>
                    <a:pt x="1745" y="8621"/>
                    <a:pt x="1693" y="8609"/>
                  </a:cubicBezTo>
                  <a:lnTo>
                    <a:pt x="1692" y="8609"/>
                  </a:lnTo>
                  <a:cubicBezTo>
                    <a:pt x="1556" y="8586"/>
                    <a:pt x="1432" y="8518"/>
                    <a:pt x="1313" y="8450"/>
                  </a:cubicBezTo>
                  <a:cubicBezTo>
                    <a:pt x="900" y="8199"/>
                    <a:pt x="633" y="7751"/>
                    <a:pt x="517" y="7288"/>
                  </a:cubicBezTo>
                  <a:cubicBezTo>
                    <a:pt x="447" y="6993"/>
                    <a:pt x="364" y="6669"/>
                    <a:pt x="474" y="6374"/>
                  </a:cubicBezTo>
                  <a:cubicBezTo>
                    <a:pt x="575" y="6116"/>
                    <a:pt x="790" y="5929"/>
                    <a:pt x="1071" y="5908"/>
                  </a:cubicBezTo>
                  <a:cubicBezTo>
                    <a:pt x="1101" y="5906"/>
                    <a:pt x="1131" y="5905"/>
                    <a:pt x="1162" y="5905"/>
                  </a:cubicBezTo>
                  <a:close/>
                  <a:moveTo>
                    <a:pt x="11936" y="6345"/>
                  </a:moveTo>
                  <a:cubicBezTo>
                    <a:pt x="12461" y="6345"/>
                    <a:pt x="12942" y="6667"/>
                    <a:pt x="13171" y="7198"/>
                  </a:cubicBezTo>
                  <a:lnTo>
                    <a:pt x="13171" y="7199"/>
                  </a:lnTo>
                  <a:cubicBezTo>
                    <a:pt x="13316" y="7531"/>
                    <a:pt x="13369" y="7904"/>
                    <a:pt x="13328" y="8263"/>
                  </a:cubicBezTo>
                  <a:cubicBezTo>
                    <a:pt x="13301" y="8564"/>
                    <a:pt x="13130" y="8811"/>
                    <a:pt x="12839" y="8911"/>
                  </a:cubicBezTo>
                  <a:cubicBezTo>
                    <a:pt x="12682" y="8974"/>
                    <a:pt x="12509" y="9008"/>
                    <a:pt x="12337" y="9008"/>
                  </a:cubicBezTo>
                  <a:cubicBezTo>
                    <a:pt x="12109" y="9008"/>
                    <a:pt x="11882" y="8947"/>
                    <a:pt x="11696" y="8807"/>
                  </a:cubicBezTo>
                  <a:cubicBezTo>
                    <a:pt x="11046" y="8326"/>
                    <a:pt x="11168" y="7420"/>
                    <a:pt x="11335" y="6728"/>
                  </a:cubicBezTo>
                  <a:cubicBezTo>
                    <a:pt x="11339" y="6711"/>
                    <a:pt x="11346" y="6694"/>
                    <a:pt x="11353" y="6676"/>
                  </a:cubicBezTo>
                  <a:cubicBezTo>
                    <a:pt x="11433" y="6736"/>
                    <a:pt x="11509" y="6797"/>
                    <a:pt x="11583" y="6863"/>
                  </a:cubicBezTo>
                  <a:cubicBezTo>
                    <a:pt x="12056" y="7316"/>
                    <a:pt x="12492" y="7826"/>
                    <a:pt x="12764" y="8430"/>
                  </a:cubicBezTo>
                  <a:cubicBezTo>
                    <a:pt x="12776" y="8465"/>
                    <a:pt x="12813" y="8485"/>
                    <a:pt x="12848" y="8485"/>
                  </a:cubicBezTo>
                  <a:cubicBezTo>
                    <a:pt x="12857" y="8485"/>
                    <a:pt x="12866" y="8484"/>
                    <a:pt x="12875" y="8481"/>
                  </a:cubicBezTo>
                  <a:cubicBezTo>
                    <a:pt x="13033" y="8434"/>
                    <a:pt x="12791" y="8115"/>
                    <a:pt x="12749" y="8020"/>
                  </a:cubicBezTo>
                  <a:cubicBezTo>
                    <a:pt x="12429" y="7433"/>
                    <a:pt x="11997" y="6899"/>
                    <a:pt x="11429" y="6534"/>
                  </a:cubicBezTo>
                  <a:cubicBezTo>
                    <a:pt x="11410" y="6523"/>
                    <a:pt x="11391" y="6510"/>
                    <a:pt x="11372" y="6497"/>
                  </a:cubicBezTo>
                  <a:cubicBezTo>
                    <a:pt x="11367" y="6490"/>
                    <a:pt x="11363" y="6484"/>
                    <a:pt x="11357" y="6478"/>
                  </a:cubicBezTo>
                  <a:cubicBezTo>
                    <a:pt x="11549" y="6387"/>
                    <a:pt x="11745" y="6345"/>
                    <a:pt x="11936" y="6345"/>
                  </a:cubicBezTo>
                  <a:close/>
                  <a:moveTo>
                    <a:pt x="8854" y="7320"/>
                  </a:moveTo>
                  <a:cubicBezTo>
                    <a:pt x="8954" y="7320"/>
                    <a:pt x="9055" y="7327"/>
                    <a:pt x="9152" y="7338"/>
                  </a:cubicBezTo>
                  <a:cubicBezTo>
                    <a:pt x="9559" y="7379"/>
                    <a:pt x="9945" y="7582"/>
                    <a:pt x="10171" y="7937"/>
                  </a:cubicBezTo>
                  <a:cubicBezTo>
                    <a:pt x="10344" y="8220"/>
                    <a:pt x="10411" y="8557"/>
                    <a:pt x="10419" y="8888"/>
                  </a:cubicBezTo>
                  <a:cubicBezTo>
                    <a:pt x="10433" y="9160"/>
                    <a:pt x="10305" y="9420"/>
                    <a:pt x="10079" y="9575"/>
                  </a:cubicBezTo>
                  <a:cubicBezTo>
                    <a:pt x="9861" y="9744"/>
                    <a:pt x="9582" y="9833"/>
                    <a:pt x="9305" y="9833"/>
                  </a:cubicBezTo>
                  <a:cubicBezTo>
                    <a:pt x="9060" y="9833"/>
                    <a:pt x="8815" y="9763"/>
                    <a:pt x="8615" y="9617"/>
                  </a:cubicBezTo>
                  <a:cubicBezTo>
                    <a:pt x="8243" y="9352"/>
                    <a:pt x="8071" y="8892"/>
                    <a:pt x="8082" y="8444"/>
                  </a:cubicBezTo>
                  <a:cubicBezTo>
                    <a:pt x="8071" y="8188"/>
                    <a:pt x="8168" y="7697"/>
                    <a:pt x="8384" y="7542"/>
                  </a:cubicBezTo>
                  <a:cubicBezTo>
                    <a:pt x="8391" y="7539"/>
                    <a:pt x="8396" y="7532"/>
                    <a:pt x="8401" y="7527"/>
                  </a:cubicBezTo>
                  <a:cubicBezTo>
                    <a:pt x="8628" y="7705"/>
                    <a:pt x="8840" y="7901"/>
                    <a:pt x="9030" y="8121"/>
                  </a:cubicBezTo>
                  <a:cubicBezTo>
                    <a:pt x="9381" y="8508"/>
                    <a:pt x="9686" y="8944"/>
                    <a:pt x="9841" y="9448"/>
                  </a:cubicBezTo>
                  <a:cubicBezTo>
                    <a:pt x="9853" y="9483"/>
                    <a:pt x="9889" y="9502"/>
                    <a:pt x="9924" y="9502"/>
                  </a:cubicBezTo>
                  <a:cubicBezTo>
                    <a:pt x="9933" y="9502"/>
                    <a:pt x="9942" y="9501"/>
                    <a:pt x="9950" y="9498"/>
                  </a:cubicBezTo>
                  <a:cubicBezTo>
                    <a:pt x="10068" y="9449"/>
                    <a:pt x="9965" y="9314"/>
                    <a:pt x="9942" y="9231"/>
                  </a:cubicBezTo>
                  <a:cubicBezTo>
                    <a:pt x="9720" y="8628"/>
                    <a:pt x="9345" y="8084"/>
                    <a:pt x="8838" y="7687"/>
                  </a:cubicBezTo>
                  <a:cubicBezTo>
                    <a:pt x="8707" y="7580"/>
                    <a:pt x="8576" y="7478"/>
                    <a:pt x="8441" y="7377"/>
                  </a:cubicBezTo>
                  <a:cubicBezTo>
                    <a:pt x="8573" y="7335"/>
                    <a:pt x="8713" y="7320"/>
                    <a:pt x="8854" y="7320"/>
                  </a:cubicBezTo>
                  <a:close/>
                  <a:moveTo>
                    <a:pt x="18491" y="3808"/>
                  </a:moveTo>
                  <a:cubicBezTo>
                    <a:pt x="18747" y="3808"/>
                    <a:pt x="19003" y="3816"/>
                    <a:pt x="19259" y="3838"/>
                  </a:cubicBezTo>
                  <a:cubicBezTo>
                    <a:pt x="19651" y="3879"/>
                    <a:pt x="20038" y="3961"/>
                    <a:pt x="20426" y="4033"/>
                  </a:cubicBezTo>
                  <a:cubicBezTo>
                    <a:pt x="19558" y="4041"/>
                    <a:pt x="18692" y="4088"/>
                    <a:pt x="17831" y="4211"/>
                  </a:cubicBezTo>
                  <a:lnTo>
                    <a:pt x="17831" y="4210"/>
                  </a:lnTo>
                  <a:cubicBezTo>
                    <a:pt x="17360" y="4252"/>
                    <a:pt x="16872" y="4279"/>
                    <a:pt x="16399" y="4337"/>
                  </a:cubicBezTo>
                  <a:cubicBezTo>
                    <a:pt x="16195" y="4358"/>
                    <a:pt x="15990" y="4362"/>
                    <a:pt x="15785" y="4362"/>
                  </a:cubicBezTo>
                  <a:cubicBezTo>
                    <a:pt x="15683" y="4362"/>
                    <a:pt x="15580" y="4361"/>
                    <a:pt x="15478" y="4361"/>
                  </a:cubicBezTo>
                  <a:cubicBezTo>
                    <a:pt x="15349" y="4361"/>
                    <a:pt x="15219" y="4362"/>
                    <a:pt x="15090" y="4369"/>
                  </a:cubicBezTo>
                  <a:cubicBezTo>
                    <a:pt x="14710" y="4387"/>
                    <a:pt x="14343" y="4492"/>
                    <a:pt x="13971" y="4568"/>
                  </a:cubicBezTo>
                  <a:cubicBezTo>
                    <a:pt x="12890" y="4801"/>
                    <a:pt x="11822" y="5099"/>
                    <a:pt x="10768" y="5436"/>
                  </a:cubicBezTo>
                  <a:cubicBezTo>
                    <a:pt x="10259" y="5600"/>
                    <a:pt x="9761" y="5790"/>
                    <a:pt x="9249" y="5945"/>
                  </a:cubicBezTo>
                  <a:cubicBezTo>
                    <a:pt x="8485" y="6202"/>
                    <a:pt x="7732" y="6506"/>
                    <a:pt x="7012" y="6871"/>
                  </a:cubicBezTo>
                  <a:cubicBezTo>
                    <a:pt x="6567" y="7107"/>
                    <a:pt x="6128" y="7355"/>
                    <a:pt x="5673" y="7572"/>
                  </a:cubicBezTo>
                  <a:cubicBezTo>
                    <a:pt x="4717" y="8017"/>
                    <a:pt x="3875" y="8644"/>
                    <a:pt x="3028" y="9265"/>
                  </a:cubicBezTo>
                  <a:cubicBezTo>
                    <a:pt x="2531" y="9638"/>
                    <a:pt x="1966" y="9956"/>
                    <a:pt x="1466" y="10332"/>
                  </a:cubicBezTo>
                  <a:cubicBezTo>
                    <a:pt x="1249" y="10492"/>
                    <a:pt x="1086" y="10688"/>
                    <a:pt x="866" y="10848"/>
                  </a:cubicBezTo>
                  <a:lnTo>
                    <a:pt x="864" y="10848"/>
                  </a:lnTo>
                  <a:cubicBezTo>
                    <a:pt x="811" y="10724"/>
                    <a:pt x="1012" y="10644"/>
                    <a:pt x="983" y="10522"/>
                  </a:cubicBezTo>
                  <a:cubicBezTo>
                    <a:pt x="1289" y="10214"/>
                    <a:pt x="1617" y="9929"/>
                    <a:pt x="1957" y="9658"/>
                  </a:cubicBezTo>
                  <a:cubicBezTo>
                    <a:pt x="1975" y="9653"/>
                    <a:pt x="1991" y="9639"/>
                    <a:pt x="2004" y="9620"/>
                  </a:cubicBezTo>
                  <a:cubicBezTo>
                    <a:pt x="2310" y="9376"/>
                    <a:pt x="2624" y="9144"/>
                    <a:pt x="2940" y="8916"/>
                  </a:cubicBezTo>
                  <a:cubicBezTo>
                    <a:pt x="3176" y="8748"/>
                    <a:pt x="3398" y="8563"/>
                    <a:pt x="3638" y="8400"/>
                  </a:cubicBezTo>
                  <a:cubicBezTo>
                    <a:pt x="3979" y="8201"/>
                    <a:pt x="4316" y="7995"/>
                    <a:pt x="4653" y="7789"/>
                  </a:cubicBezTo>
                  <a:cubicBezTo>
                    <a:pt x="5066" y="7539"/>
                    <a:pt x="5483" y="7292"/>
                    <a:pt x="5900" y="7046"/>
                  </a:cubicBezTo>
                  <a:cubicBezTo>
                    <a:pt x="6605" y="6677"/>
                    <a:pt x="7325" y="6341"/>
                    <a:pt x="8053" y="6023"/>
                  </a:cubicBezTo>
                  <a:cubicBezTo>
                    <a:pt x="8642" y="5771"/>
                    <a:pt x="9233" y="5542"/>
                    <a:pt x="9837" y="5326"/>
                  </a:cubicBezTo>
                  <a:cubicBezTo>
                    <a:pt x="10598" y="5069"/>
                    <a:pt x="11377" y="4868"/>
                    <a:pt x="12154" y="4668"/>
                  </a:cubicBezTo>
                  <a:cubicBezTo>
                    <a:pt x="12846" y="4481"/>
                    <a:pt x="13532" y="4287"/>
                    <a:pt x="14242" y="4181"/>
                  </a:cubicBezTo>
                  <a:cubicBezTo>
                    <a:pt x="15261" y="3980"/>
                    <a:pt x="16296" y="3863"/>
                    <a:pt x="17335" y="3843"/>
                  </a:cubicBezTo>
                  <a:cubicBezTo>
                    <a:pt x="17720" y="3826"/>
                    <a:pt x="18105" y="3808"/>
                    <a:pt x="18491" y="3808"/>
                  </a:cubicBezTo>
                  <a:close/>
                  <a:moveTo>
                    <a:pt x="6628" y="8424"/>
                  </a:moveTo>
                  <a:cubicBezTo>
                    <a:pt x="6720" y="8424"/>
                    <a:pt x="6812" y="8433"/>
                    <a:pt x="6901" y="8451"/>
                  </a:cubicBezTo>
                  <a:cubicBezTo>
                    <a:pt x="7146" y="8516"/>
                    <a:pt x="7339" y="8697"/>
                    <a:pt x="7500" y="8885"/>
                  </a:cubicBezTo>
                  <a:cubicBezTo>
                    <a:pt x="7836" y="9321"/>
                    <a:pt x="8147" y="9891"/>
                    <a:pt x="8018" y="10457"/>
                  </a:cubicBezTo>
                  <a:cubicBezTo>
                    <a:pt x="7931" y="10765"/>
                    <a:pt x="7665" y="10984"/>
                    <a:pt x="7398" y="11142"/>
                  </a:cubicBezTo>
                  <a:cubicBezTo>
                    <a:pt x="7228" y="11234"/>
                    <a:pt x="7047" y="11280"/>
                    <a:pt x="6869" y="11280"/>
                  </a:cubicBezTo>
                  <a:cubicBezTo>
                    <a:pt x="6617" y="11280"/>
                    <a:pt x="6372" y="11187"/>
                    <a:pt x="6172" y="10995"/>
                  </a:cubicBezTo>
                  <a:cubicBezTo>
                    <a:pt x="5946" y="10798"/>
                    <a:pt x="5742" y="10572"/>
                    <a:pt x="5625" y="10293"/>
                  </a:cubicBezTo>
                  <a:cubicBezTo>
                    <a:pt x="5549" y="10105"/>
                    <a:pt x="5467" y="9900"/>
                    <a:pt x="5536" y="9697"/>
                  </a:cubicBezTo>
                  <a:cubicBezTo>
                    <a:pt x="5598" y="9489"/>
                    <a:pt x="5697" y="9296"/>
                    <a:pt x="5807" y="9110"/>
                  </a:cubicBezTo>
                  <a:cubicBezTo>
                    <a:pt x="5875" y="9003"/>
                    <a:pt x="5949" y="8900"/>
                    <a:pt x="6020" y="8796"/>
                  </a:cubicBezTo>
                  <a:cubicBezTo>
                    <a:pt x="6042" y="8810"/>
                    <a:pt x="6064" y="8824"/>
                    <a:pt x="6085" y="8839"/>
                  </a:cubicBezTo>
                  <a:cubicBezTo>
                    <a:pt x="6648" y="9293"/>
                    <a:pt x="7106" y="9883"/>
                    <a:pt x="7391" y="10548"/>
                  </a:cubicBezTo>
                  <a:cubicBezTo>
                    <a:pt x="7407" y="10589"/>
                    <a:pt x="7441" y="10606"/>
                    <a:pt x="7474" y="10606"/>
                  </a:cubicBezTo>
                  <a:cubicBezTo>
                    <a:pt x="7534" y="10606"/>
                    <a:pt x="7594" y="10553"/>
                    <a:pt x="7560" y="10482"/>
                  </a:cubicBezTo>
                  <a:cubicBezTo>
                    <a:pt x="7341" y="10012"/>
                    <a:pt x="7090" y="9549"/>
                    <a:pt x="6712" y="9188"/>
                  </a:cubicBezTo>
                  <a:cubicBezTo>
                    <a:pt x="6520" y="8992"/>
                    <a:pt x="6302" y="8824"/>
                    <a:pt x="6075" y="8671"/>
                  </a:cubicBezTo>
                  <a:cubicBezTo>
                    <a:pt x="6071" y="8630"/>
                    <a:pt x="6050" y="8593"/>
                    <a:pt x="6011" y="8575"/>
                  </a:cubicBezTo>
                  <a:cubicBezTo>
                    <a:pt x="6199" y="8474"/>
                    <a:pt x="6414" y="8424"/>
                    <a:pt x="6628" y="8424"/>
                  </a:cubicBezTo>
                  <a:close/>
                  <a:moveTo>
                    <a:pt x="4235" y="10241"/>
                  </a:moveTo>
                  <a:cubicBezTo>
                    <a:pt x="4570" y="10241"/>
                    <a:pt x="4887" y="10391"/>
                    <a:pt x="5133" y="10614"/>
                  </a:cubicBezTo>
                  <a:cubicBezTo>
                    <a:pt x="5293" y="10764"/>
                    <a:pt x="5451" y="10919"/>
                    <a:pt x="5572" y="11102"/>
                  </a:cubicBezTo>
                  <a:cubicBezTo>
                    <a:pt x="5704" y="11336"/>
                    <a:pt x="5787" y="11596"/>
                    <a:pt x="5799" y="11867"/>
                  </a:cubicBezTo>
                  <a:cubicBezTo>
                    <a:pt x="5796" y="12461"/>
                    <a:pt x="5263" y="12749"/>
                    <a:pt x="4722" y="12749"/>
                  </a:cubicBezTo>
                  <a:cubicBezTo>
                    <a:pt x="4427" y="12749"/>
                    <a:pt x="4129" y="12663"/>
                    <a:pt x="3914" y="12494"/>
                  </a:cubicBezTo>
                  <a:cubicBezTo>
                    <a:pt x="3559" y="12231"/>
                    <a:pt x="3294" y="11636"/>
                    <a:pt x="3344" y="11196"/>
                  </a:cubicBezTo>
                  <a:cubicBezTo>
                    <a:pt x="3369" y="11004"/>
                    <a:pt x="3445" y="10822"/>
                    <a:pt x="3544" y="10657"/>
                  </a:cubicBezTo>
                  <a:cubicBezTo>
                    <a:pt x="3551" y="10643"/>
                    <a:pt x="3561" y="10628"/>
                    <a:pt x="3569" y="10613"/>
                  </a:cubicBezTo>
                  <a:cubicBezTo>
                    <a:pt x="4080" y="10868"/>
                    <a:pt x="4544" y="11217"/>
                    <a:pt x="4965" y="11600"/>
                  </a:cubicBezTo>
                  <a:cubicBezTo>
                    <a:pt x="4985" y="11633"/>
                    <a:pt x="5014" y="11646"/>
                    <a:pt x="5043" y="11646"/>
                  </a:cubicBezTo>
                  <a:cubicBezTo>
                    <a:pt x="5112" y="11646"/>
                    <a:pt x="5177" y="11568"/>
                    <a:pt x="5107" y="11497"/>
                  </a:cubicBezTo>
                  <a:cubicBezTo>
                    <a:pt x="4674" y="11067"/>
                    <a:pt x="4166" y="10723"/>
                    <a:pt x="3617" y="10459"/>
                  </a:cubicBezTo>
                  <a:cubicBezTo>
                    <a:pt x="3621" y="10448"/>
                    <a:pt x="3622" y="10435"/>
                    <a:pt x="3618" y="10423"/>
                  </a:cubicBezTo>
                  <a:cubicBezTo>
                    <a:pt x="3766" y="10284"/>
                    <a:pt x="3988" y="10248"/>
                    <a:pt x="4184" y="10242"/>
                  </a:cubicBezTo>
                  <a:cubicBezTo>
                    <a:pt x="4201" y="10241"/>
                    <a:pt x="4218" y="10241"/>
                    <a:pt x="4235" y="10241"/>
                  </a:cubicBezTo>
                  <a:close/>
                  <a:moveTo>
                    <a:pt x="18430" y="1"/>
                  </a:moveTo>
                  <a:cubicBezTo>
                    <a:pt x="17984" y="1"/>
                    <a:pt x="17557" y="274"/>
                    <a:pt x="17247" y="678"/>
                  </a:cubicBezTo>
                  <a:cubicBezTo>
                    <a:pt x="16983" y="995"/>
                    <a:pt x="16835" y="1390"/>
                    <a:pt x="16718" y="1781"/>
                  </a:cubicBezTo>
                  <a:cubicBezTo>
                    <a:pt x="16593" y="2154"/>
                    <a:pt x="16569" y="2547"/>
                    <a:pt x="16618" y="2936"/>
                  </a:cubicBezTo>
                  <a:cubicBezTo>
                    <a:pt x="16640" y="3196"/>
                    <a:pt x="16669" y="3481"/>
                    <a:pt x="16845" y="3685"/>
                  </a:cubicBezTo>
                  <a:cubicBezTo>
                    <a:pt x="16544" y="3719"/>
                    <a:pt x="16242" y="3757"/>
                    <a:pt x="15939" y="3779"/>
                  </a:cubicBezTo>
                  <a:cubicBezTo>
                    <a:pt x="15038" y="3850"/>
                    <a:pt x="14151" y="4032"/>
                    <a:pt x="13273" y="4243"/>
                  </a:cubicBezTo>
                  <a:cubicBezTo>
                    <a:pt x="13349" y="4123"/>
                    <a:pt x="13392" y="3983"/>
                    <a:pt x="13442" y="3850"/>
                  </a:cubicBezTo>
                  <a:cubicBezTo>
                    <a:pt x="13442" y="3848"/>
                    <a:pt x="13443" y="3846"/>
                    <a:pt x="13444" y="3843"/>
                  </a:cubicBezTo>
                  <a:cubicBezTo>
                    <a:pt x="13476" y="3847"/>
                    <a:pt x="13507" y="3849"/>
                    <a:pt x="13538" y="3849"/>
                  </a:cubicBezTo>
                  <a:cubicBezTo>
                    <a:pt x="13935" y="3849"/>
                    <a:pt x="14275" y="3557"/>
                    <a:pt x="14550" y="3289"/>
                  </a:cubicBezTo>
                  <a:cubicBezTo>
                    <a:pt x="15084" y="2734"/>
                    <a:pt x="15351" y="1924"/>
                    <a:pt x="15080" y="1179"/>
                  </a:cubicBezTo>
                  <a:cubicBezTo>
                    <a:pt x="14977" y="916"/>
                    <a:pt x="14862" y="644"/>
                    <a:pt x="14668" y="431"/>
                  </a:cubicBezTo>
                  <a:cubicBezTo>
                    <a:pt x="14447" y="192"/>
                    <a:pt x="14149" y="6"/>
                    <a:pt x="13813" y="6"/>
                  </a:cubicBezTo>
                  <a:cubicBezTo>
                    <a:pt x="13804" y="6"/>
                    <a:pt x="13795" y="6"/>
                    <a:pt x="13786" y="6"/>
                  </a:cubicBezTo>
                  <a:cubicBezTo>
                    <a:pt x="13382" y="22"/>
                    <a:pt x="12955" y="189"/>
                    <a:pt x="12716" y="528"/>
                  </a:cubicBezTo>
                  <a:cubicBezTo>
                    <a:pt x="12458" y="891"/>
                    <a:pt x="12433" y="1356"/>
                    <a:pt x="12442" y="1787"/>
                  </a:cubicBezTo>
                  <a:cubicBezTo>
                    <a:pt x="12437" y="2050"/>
                    <a:pt x="12473" y="2311"/>
                    <a:pt x="12541" y="2565"/>
                  </a:cubicBezTo>
                  <a:cubicBezTo>
                    <a:pt x="12611" y="2839"/>
                    <a:pt x="12694" y="3110"/>
                    <a:pt x="12860" y="3341"/>
                  </a:cubicBezTo>
                  <a:cubicBezTo>
                    <a:pt x="12920" y="3427"/>
                    <a:pt x="13111" y="3729"/>
                    <a:pt x="13252" y="3729"/>
                  </a:cubicBezTo>
                  <a:cubicBezTo>
                    <a:pt x="13256" y="3729"/>
                    <a:pt x="13260" y="3728"/>
                    <a:pt x="13263" y="3728"/>
                  </a:cubicBezTo>
                  <a:lnTo>
                    <a:pt x="13263" y="3728"/>
                  </a:lnTo>
                  <a:cubicBezTo>
                    <a:pt x="13208" y="3906"/>
                    <a:pt x="13152" y="4084"/>
                    <a:pt x="13061" y="4244"/>
                  </a:cubicBezTo>
                  <a:cubicBezTo>
                    <a:pt x="13052" y="4264"/>
                    <a:pt x="13051" y="4280"/>
                    <a:pt x="13052" y="4295"/>
                  </a:cubicBezTo>
                  <a:cubicBezTo>
                    <a:pt x="12196" y="4491"/>
                    <a:pt x="11340" y="4697"/>
                    <a:pt x="10508" y="4974"/>
                  </a:cubicBezTo>
                  <a:cubicBezTo>
                    <a:pt x="10397" y="5012"/>
                    <a:pt x="10286" y="5048"/>
                    <a:pt x="10174" y="5086"/>
                  </a:cubicBezTo>
                  <a:cubicBezTo>
                    <a:pt x="10211" y="5010"/>
                    <a:pt x="10240" y="4941"/>
                    <a:pt x="10254" y="4916"/>
                  </a:cubicBezTo>
                  <a:cubicBezTo>
                    <a:pt x="10344" y="4683"/>
                    <a:pt x="10412" y="4443"/>
                    <a:pt x="10462" y="4199"/>
                  </a:cubicBezTo>
                  <a:cubicBezTo>
                    <a:pt x="10473" y="4202"/>
                    <a:pt x="10486" y="4204"/>
                    <a:pt x="10500" y="4204"/>
                  </a:cubicBezTo>
                  <a:cubicBezTo>
                    <a:pt x="10635" y="4204"/>
                    <a:pt x="10853" y="4064"/>
                    <a:pt x="10929" y="4021"/>
                  </a:cubicBezTo>
                  <a:cubicBezTo>
                    <a:pt x="11475" y="3648"/>
                    <a:pt x="11740" y="2932"/>
                    <a:pt x="11672" y="2287"/>
                  </a:cubicBezTo>
                  <a:cubicBezTo>
                    <a:pt x="11591" y="1744"/>
                    <a:pt x="11230" y="1194"/>
                    <a:pt x="10682" y="1039"/>
                  </a:cubicBezTo>
                  <a:cubicBezTo>
                    <a:pt x="10526" y="994"/>
                    <a:pt x="10361" y="969"/>
                    <a:pt x="10195" y="969"/>
                  </a:cubicBezTo>
                  <a:cubicBezTo>
                    <a:pt x="9952" y="969"/>
                    <a:pt x="9709" y="1023"/>
                    <a:pt x="9498" y="1146"/>
                  </a:cubicBezTo>
                  <a:cubicBezTo>
                    <a:pt x="8959" y="1491"/>
                    <a:pt x="8772" y="2227"/>
                    <a:pt x="8938" y="2824"/>
                  </a:cubicBezTo>
                  <a:cubicBezTo>
                    <a:pt x="9025" y="3113"/>
                    <a:pt x="9238" y="3334"/>
                    <a:pt x="9425" y="3561"/>
                  </a:cubicBezTo>
                  <a:cubicBezTo>
                    <a:pt x="9664" y="3827"/>
                    <a:pt x="9973" y="4014"/>
                    <a:pt x="10305" y="4143"/>
                  </a:cubicBezTo>
                  <a:cubicBezTo>
                    <a:pt x="10240" y="4492"/>
                    <a:pt x="10115" y="4829"/>
                    <a:pt x="9974" y="5153"/>
                  </a:cubicBezTo>
                  <a:cubicBezTo>
                    <a:pt x="9576" y="5286"/>
                    <a:pt x="9177" y="5415"/>
                    <a:pt x="8781" y="5549"/>
                  </a:cubicBezTo>
                  <a:cubicBezTo>
                    <a:pt x="8296" y="5744"/>
                    <a:pt x="7815" y="5949"/>
                    <a:pt x="7336" y="6159"/>
                  </a:cubicBezTo>
                  <a:cubicBezTo>
                    <a:pt x="7330" y="6161"/>
                    <a:pt x="7324" y="6163"/>
                    <a:pt x="7318" y="6167"/>
                  </a:cubicBezTo>
                  <a:cubicBezTo>
                    <a:pt x="7349" y="6025"/>
                    <a:pt x="7346" y="5874"/>
                    <a:pt x="7356" y="5730"/>
                  </a:cubicBezTo>
                  <a:cubicBezTo>
                    <a:pt x="7359" y="5599"/>
                    <a:pt x="7356" y="5467"/>
                    <a:pt x="7349" y="5335"/>
                  </a:cubicBezTo>
                  <a:cubicBezTo>
                    <a:pt x="7377" y="5334"/>
                    <a:pt x="7405" y="5318"/>
                    <a:pt x="7414" y="5289"/>
                  </a:cubicBezTo>
                  <a:cubicBezTo>
                    <a:pt x="8325" y="4941"/>
                    <a:pt x="8367" y="3954"/>
                    <a:pt x="8031" y="3164"/>
                  </a:cubicBezTo>
                  <a:cubicBezTo>
                    <a:pt x="7823" y="2580"/>
                    <a:pt x="7232" y="2250"/>
                    <a:pt x="6637" y="2250"/>
                  </a:cubicBezTo>
                  <a:cubicBezTo>
                    <a:pt x="6450" y="2250"/>
                    <a:pt x="6262" y="2283"/>
                    <a:pt x="6086" y="2350"/>
                  </a:cubicBezTo>
                  <a:cubicBezTo>
                    <a:pt x="5479" y="2563"/>
                    <a:pt x="5136" y="3255"/>
                    <a:pt x="5250" y="3875"/>
                  </a:cubicBezTo>
                  <a:cubicBezTo>
                    <a:pt x="5340" y="4260"/>
                    <a:pt x="5640" y="4554"/>
                    <a:pt x="5900" y="4835"/>
                  </a:cubicBezTo>
                  <a:cubicBezTo>
                    <a:pt x="6092" y="5011"/>
                    <a:pt x="6318" y="5152"/>
                    <a:pt x="6563" y="5237"/>
                  </a:cubicBezTo>
                  <a:cubicBezTo>
                    <a:pt x="6757" y="5299"/>
                    <a:pt x="6953" y="5362"/>
                    <a:pt x="7157" y="5383"/>
                  </a:cubicBezTo>
                  <a:cubicBezTo>
                    <a:pt x="7161" y="5518"/>
                    <a:pt x="7165" y="5653"/>
                    <a:pt x="7168" y="5788"/>
                  </a:cubicBezTo>
                  <a:cubicBezTo>
                    <a:pt x="7165" y="5948"/>
                    <a:pt x="7174" y="6111"/>
                    <a:pt x="7112" y="6262"/>
                  </a:cubicBezTo>
                  <a:cubicBezTo>
                    <a:pt x="6470" y="6564"/>
                    <a:pt x="5867" y="6933"/>
                    <a:pt x="5229" y="7256"/>
                  </a:cubicBezTo>
                  <a:cubicBezTo>
                    <a:pt x="5158" y="7296"/>
                    <a:pt x="5086" y="7338"/>
                    <a:pt x="5014" y="7378"/>
                  </a:cubicBezTo>
                  <a:cubicBezTo>
                    <a:pt x="5013" y="7343"/>
                    <a:pt x="5011" y="7308"/>
                    <a:pt x="5010" y="7273"/>
                  </a:cubicBezTo>
                  <a:cubicBezTo>
                    <a:pt x="4986" y="6970"/>
                    <a:pt x="4913" y="6676"/>
                    <a:pt x="4801" y="6398"/>
                  </a:cubicBezTo>
                  <a:cubicBezTo>
                    <a:pt x="4981" y="6287"/>
                    <a:pt x="5223" y="5779"/>
                    <a:pt x="5254" y="5655"/>
                  </a:cubicBezTo>
                  <a:cubicBezTo>
                    <a:pt x="5345" y="5367"/>
                    <a:pt x="5338" y="5058"/>
                    <a:pt x="5289" y="4762"/>
                  </a:cubicBezTo>
                  <a:cubicBezTo>
                    <a:pt x="5208" y="3938"/>
                    <a:pt x="4418" y="3522"/>
                    <a:pt x="3645" y="3522"/>
                  </a:cubicBezTo>
                  <a:cubicBezTo>
                    <a:pt x="3334" y="3522"/>
                    <a:pt x="3026" y="3589"/>
                    <a:pt x="2767" y="3723"/>
                  </a:cubicBezTo>
                  <a:cubicBezTo>
                    <a:pt x="1878" y="4201"/>
                    <a:pt x="1711" y="5611"/>
                    <a:pt x="2541" y="6226"/>
                  </a:cubicBezTo>
                  <a:cubicBezTo>
                    <a:pt x="2914" y="6500"/>
                    <a:pt x="3374" y="6614"/>
                    <a:pt x="3837" y="6614"/>
                  </a:cubicBezTo>
                  <a:cubicBezTo>
                    <a:pt x="4103" y="6614"/>
                    <a:pt x="4370" y="6576"/>
                    <a:pt x="4621" y="6509"/>
                  </a:cubicBezTo>
                  <a:cubicBezTo>
                    <a:pt x="4621" y="6508"/>
                    <a:pt x="4622" y="6508"/>
                    <a:pt x="4622" y="6508"/>
                  </a:cubicBezTo>
                  <a:cubicBezTo>
                    <a:pt x="4743" y="6819"/>
                    <a:pt x="4823" y="7150"/>
                    <a:pt x="4835" y="7479"/>
                  </a:cubicBezTo>
                  <a:cubicBezTo>
                    <a:pt x="4535" y="7650"/>
                    <a:pt x="4236" y="7825"/>
                    <a:pt x="3945" y="8011"/>
                  </a:cubicBezTo>
                  <a:cubicBezTo>
                    <a:pt x="3707" y="8189"/>
                    <a:pt x="3464" y="8358"/>
                    <a:pt x="3212" y="8515"/>
                  </a:cubicBezTo>
                  <a:cubicBezTo>
                    <a:pt x="2817" y="8763"/>
                    <a:pt x="2452" y="9053"/>
                    <a:pt x="2091" y="9346"/>
                  </a:cubicBezTo>
                  <a:cubicBezTo>
                    <a:pt x="2117" y="9169"/>
                    <a:pt x="2103" y="8982"/>
                    <a:pt x="2086" y="8802"/>
                  </a:cubicBezTo>
                  <a:cubicBezTo>
                    <a:pt x="2191" y="8748"/>
                    <a:pt x="2318" y="8550"/>
                    <a:pt x="2364" y="8496"/>
                  </a:cubicBezTo>
                  <a:cubicBezTo>
                    <a:pt x="2675" y="8078"/>
                    <a:pt x="2826" y="7610"/>
                    <a:pt x="2707" y="7093"/>
                  </a:cubicBezTo>
                  <a:cubicBezTo>
                    <a:pt x="2595" y="6576"/>
                    <a:pt x="2362" y="5998"/>
                    <a:pt x="1839" y="5784"/>
                  </a:cubicBezTo>
                  <a:cubicBezTo>
                    <a:pt x="1642" y="5702"/>
                    <a:pt x="1438" y="5658"/>
                    <a:pt x="1242" y="5658"/>
                  </a:cubicBezTo>
                  <a:cubicBezTo>
                    <a:pt x="840" y="5658"/>
                    <a:pt x="474" y="5845"/>
                    <a:pt x="293" y="6284"/>
                  </a:cubicBezTo>
                  <a:cubicBezTo>
                    <a:pt x="0" y="6987"/>
                    <a:pt x="510" y="7941"/>
                    <a:pt x="1014" y="8434"/>
                  </a:cubicBezTo>
                  <a:cubicBezTo>
                    <a:pt x="1223" y="8630"/>
                    <a:pt x="1475" y="8808"/>
                    <a:pt x="1767" y="8843"/>
                  </a:cubicBezTo>
                  <a:cubicBezTo>
                    <a:pt x="1795" y="8848"/>
                    <a:pt x="1823" y="8853"/>
                    <a:pt x="1850" y="8853"/>
                  </a:cubicBezTo>
                  <a:cubicBezTo>
                    <a:pt x="1866" y="8853"/>
                    <a:pt x="1882" y="8851"/>
                    <a:pt x="1897" y="8847"/>
                  </a:cubicBezTo>
                  <a:lnTo>
                    <a:pt x="1897" y="8847"/>
                  </a:lnTo>
                  <a:cubicBezTo>
                    <a:pt x="1921" y="9079"/>
                    <a:pt x="1927" y="9313"/>
                    <a:pt x="1843" y="9533"/>
                  </a:cubicBezTo>
                  <a:cubicBezTo>
                    <a:pt x="1842" y="9539"/>
                    <a:pt x="1842" y="9544"/>
                    <a:pt x="1842" y="9548"/>
                  </a:cubicBezTo>
                  <a:cubicBezTo>
                    <a:pt x="1809" y="9575"/>
                    <a:pt x="1776" y="9601"/>
                    <a:pt x="1743" y="9628"/>
                  </a:cubicBezTo>
                  <a:cubicBezTo>
                    <a:pt x="1457" y="9896"/>
                    <a:pt x="1177" y="10172"/>
                    <a:pt x="895" y="10444"/>
                  </a:cubicBezTo>
                  <a:cubicBezTo>
                    <a:pt x="892" y="10444"/>
                    <a:pt x="889" y="10444"/>
                    <a:pt x="885" y="10444"/>
                  </a:cubicBezTo>
                  <a:cubicBezTo>
                    <a:pt x="794" y="10444"/>
                    <a:pt x="751" y="10549"/>
                    <a:pt x="700" y="10611"/>
                  </a:cubicBezTo>
                  <a:cubicBezTo>
                    <a:pt x="600" y="10745"/>
                    <a:pt x="592" y="10936"/>
                    <a:pt x="709" y="11061"/>
                  </a:cubicBezTo>
                  <a:cubicBezTo>
                    <a:pt x="753" y="11094"/>
                    <a:pt x="801" y="11108"/>
                    <a:pt x="850" y="11108"/>
                  </a:cubicBezTo>
                  <a:cubicBezTo>
                    <a:pt x="953" y="11108"/>
                    <a:pt x="1060" y="11045"/>
                    <a:pt x="1134" y="10973"/>
                  </a:cubicBezTo>
                  <a:cubicBezTo>
                    <a:pt x="1264" y="10860"/>
                    <a:pt x="1392" y="10746"/>
                    <a:pt x="1528" y="10641"/>
                  </a:cubicBezTo>
                  <a:cubicBezTo>
                    <a:pt x="1735" y="10479"/>
                    <a:pt x="1946" y="10323"/>
                    <a:pt x="2159" y="10167"/>
                  </a:cubicBezTo>
                  <a:cubicBezTo>
                    <a:pt x="2174" y="10171"/>
                    <a:pt x="2190" y="10172"/>
                    <a:pt x="2205" y="10172"/>
                  </a:cubicBezTo>
                  <a:cubicBezTo>
                    <a:pt x="2574" y="10254"/>
                    <a:pt x="2942" y="10356"/>
                    <a:pt x="3297" y="10487"/>
                  </a:cubicBezTo>
                  <a:cubicBezTo>
                    <a:pt x="3302" y="10489"/>
                    <a:pt x="3307" y="10492"/>
                    <a:pt x="3311" y="10493"/>
                  </a:cubicBezTo>
                  <a:cubicBezTo>
                    <a:pt x="3309" y="10497"/>
                    <a:pt x="3305" y="10501"/>
                    <a:pt x="3303" y="10505"/>
                  </a:cubicBezTo>
                  <a:cubicBezTo>
                    <a:pt x="3249" y="10594"/>
                    <a:pt x="3192" y="10684"/>
                    <a:pt x="3152" y="10785"/>
                  </a:cubicBezTo>
                  <a:cubicBezTo>
                    <a:pt x="2871" y="11384"/>
                    <a:pt x="3192" y="12135"/>
                    <a:pt x="3670" y="12538"/>
                  </a:cubicBezTo>
                  <a:cubicBezTo>
                    <a:pt x="4030" y="12814"/>
                    <a:pt x="4438" y="12944"/>
                    <a:pt x="4811" y="12944"/>
                  </a:cubicBezTo>
                  <a:cubicBezTo>
                    <a:pt x="5637" y="12944"/>
                    <a:pt x="6285" y="12303"/>
                    <a:pt x="5834" y="11194"/>
                  </a:cubicBezTo>
                  <a:cubicBezTo>
                    <a:pt x="5667" y="10750"/>
                    <a:pt x="4908" y="10157"/>
                    <a:pt x="4443" y="10079"/>
                  </a:cubicBezTo>
                  <a:cubicBezTo>
                    <a:pt x="4376" y="10071"/>
                    <a:pt x="4301" y="10065"/>
                    <a:pt x="4223" y="10065"/>
                  </a:cubicBezTo>
                  <a:cubicBezTo>
                    <a:pt x="3938" y="10065"/>
                    <a:pt x="3610" y="10137"/>
                    <a:pt x="3483" y="10380"/>
                  </a:cubicBezTo>
                  <a:cubicBezTo>
                    <a:pt x="3480" y="10379"/>
                    <a:pt x="3478" y="10379"/>
                    <a:pt x="3475" y="10379"/>
                  </a:cubicBezTo>
                  <a:cubicBezTo>
                    <a:pt x="3466" y="10379"/>
                    <a:pt x="3459" y="10381"/>
                    <a:pt x="3451" y="10381"/>
                  </a:cubicBezTo>
                  <a:cubicBezTo>
                    <a:pt x="3255" y="10294"/>
                    <a:pt x="3054" y="10218"/>
                    <a:pt x="2849" y="10153"/>
                  </a:cubicBezTo>
                  <a:cubicBezTo>
                    <a:pt x="2735" y="10115"/>
                    <a:pt x="2618" y="10085"/>
                    <a:pt x="2502" y="10055"/>
                  </a:cubicBezTo>
                  <a:cubicBezTo>
                    <a:pt x="2470" y="10050"/>
                    <a:pt x="2417" y="10033"/>
                    <a:pt x="2360" y="10017"/>
                  </a:cubicBezTo>
                  <a:cubicBezTo>
                    <a:pt x="2390" y="9994"/>
                    <a:pt x="2420" y="9972"/>
                    <a:pt x="2450" y="9950"/>
                  </a:cubicBezTo>
                  <a:cubicBezTo>
                    <a:pt x="3022" y="9509"/>
                    <a:pt x="3593" y="9072"/>
                    <a:pt x="4202" y="8680"/>
                  </a:cubicBezTo>
                  <a:cubicBezTo>
                    <a:pt x="4457" y="8517"/>
                    <a:pt x="4722" y="8369"/>
                    <a:pt x="4988" y="8224"/>
                  </a:cubicBezTo>
                  <a:cubicBezTo>
                    <a:pt x="5027" y="8236"/>
                    <a:pt x="5064" y="8250"/>
                    <a:pt x="5102" y="8266"/>
                  </a:cubicBezTo>
                  <a:cubicBezTo>
                    <a:pt x="5344" y="8384"/>
                    <a:pt x="5585" y="8518"/>
                    <a:pt x="5817" y="8662"/>
                  </a:cubicBezTo>
                  <a:cubicBezTo>
                    <a:pt x="5504" y="9080"/>
                    <a:pt x="5061" y="9587"/>
                    <a:pt x="5266" y="10139"/>
                  </a:cubicBezTo>
                  <a:cubicBezTo>
                    <a:pt x="5372" y="10473"/>
                    <a:pt x="5575" y="10769"/>
                    <a:pt x="5847" y="10989"/>
                  </a:cubicBezTo>
                  <a:cubicBezTo>
                    <a:pt x="6115" y="11208"/>
                    <a:pt x="6422" y="11432"/>
                    <a:pt x="6780" y="11442"/>
                  </a:cubicBezTo>
                  <a:cubicBezTo>
                    <a:pt x="6818" y="11445"/>
                    <a:pt x="6855" y="11447"/>
                    <a:pt x="6892" y="11447"/>
                  </a:cubicBezTo>
                  <a:cubicBezTo>
                    <a:pt x="7284" y="11447"/>
                    <a:pt x="7658" y="11263"/>
                    <a:pt x="7926" y="10979"/>
                  </a:cubicBezTo>
                  <a:cubicBezTo>
                    <a:pt x="8267" y="10604"/>
                    <a:pt x="8300" y="10030"/>
                    <a:pt x="8128" y="9569"/>
                  </a:cubicBezTo>
                  <a:cubicBezTo>
                    <a:pt x="8002" y="9234"/>
                    <a:pt x="7792" y="8937"/>
                    <a:pt x="7542" y="8682"/>
                  </a:cubicBezTo>
                  <a:cubicBezTo>
                    <a:pt x="7284" y="8408"/>
                    <a:pt x="6998" y="8237"/>
                    <a:pt x="6643" y="8237"/>
                  </a:cubicBezTo>
                  <a:cubicBezTo>
                    <a:pt x="6574" y="8237"/>
                    <a:pt x="6502" y="8243"/>
                    <a:pt x="6427" y="8257"/>
                  </a:cubicBezTo>
                  <a:cubicBezTo>
                    <a:pt x="6426" y="8257"/>
                    <a:pt x="6426" y="8257"/>
                    <a:pt x="6425" y="8257"/>
                  </a:cubicBezTo>
                  <a:cubicBezTo>
                    <a:pt x="6331" y="8257"/>
                    <a:pt x="5930" y="8369"/>
                    <a:pt x="5814" y="8501"/>
                  </a:cubicBezTo>
                  <a:cubicBezTo>
                    <a:pt x="5599" y="8366"/>
                    <a:pt x="5382" y="8233"/>
                    <a:pt x="5147" y="8136"/>
                  </a:cubicBezTo>
                  <a:cubicBezTo>
                    <a:pt x="5367" y="8017"/>
                    <a:pt x="5586" y="7897"/>
                    <a:pt x="5801" y="7767"/>
                  </a:cubicBezTo>
                  <a:cubicBezTo>
                    <a:pt x="6326" y="7446"/>
                    <a:pt x="6869" y="7153"/>
                    <a:pt x="7430" y="6899"/>
                  </a:cubicBezTo>
                  <a:cubicBezTo>
                    <a:pt x="7504" y="6943"/>
                    <a:pt x="7580" y="6982"/>
                    <a:pt x="7653" y="7028"/>
                  </a:cubicBezTo>
                  <a:cubicBezTo>
                    <a:pt x="7849" y="7140"/>
                    <a:pt x="8040" y="7262"/>
                    <a:pt x="8222" y="7393"/>
                  </a:cubicBezTo>
                  <a:cubicBezTo>
                    <a:pt x="8068" y="7511"/>
                    <a:pt x="8005" y="7711"/>
                    <a:pt x="7940" y="7888"/>
                  </a:cubicBezTo>
                  <a:cubicBezTo>
                    <a:pt x="7742" y="8503"/>
                    <a:pt x="7923" y="9217"/>
                    <a:pt x="8390" y="9662"/>
                  </a:cubicBezTo>
                  <a:cubicBezTo>
                    <a:pt x="8667" y="9952"/>
                    <a:pt x="9012" y="10082"/>
                    <a:pt x="9347" y="10082"/>
                  </a:cubicBezTo>
                  <a:cubicBezTo>
                    <a:pt x="10066" y="10082"/>
                    <a:pt x="10739" y="9487"/>
                    <a:pt x="10594" y="8613"/>
                  </a:cubicBezTo>
                  <a:cubicBezTo>
                    <a:pt x="10508" y="7790"/>
                    <a:pt x="9772" y="7141"/>
                    <a:pt x="8950" y="7141"/>
                  </a:cubicBezTo>
                  <a:cubicBezTo>
                    <a:pt x="8937" y="7141"/>
                    <a:pt x="8925" y="7141"/>
                    <a:pt x="8913" y="7142"/>
                  </a:cubicBezTo>
                  <a:cubicBezTo>
                    <a:pt x="8791" y="7142"/>
                    <a:pt x="8405" y="7146"/>
                    <a:pt x="8296" y="7273"/>
                  </a:cubicBezTo>
                  <a:cubicBezTo>
                    <a:pt x="8065" y="7109"/>
                    <a:pt x="7825" y="6960"/>
                    <a:pt x="7570" y="6836"/>
                  </a:cubicBezTo>
                  <a:cubicBezTo>
                    <a:pt x="7787" y="6740"/>
                    <a:pt x="8007" y="6651"/>
                    <a:pt x="8228" y="6568"/>
                  </a:cubicBezTo>
                  <a:cubicBezTo>
                    <a:pt x="8644" y="6413"/>
                    <a:pt x="9077" y="6225"/>
                    <a:pt x="9507" y="6075"/>
                  </a:cubicBezTo>
                  <a:cubicBezTo>
                    <a:pt x="9692" y="6013"/>
                    <a:pt x="9880" y="5953"/>
                    <a:pt x="10065" y="5892"/>
                  </a:cubicBezTo>
                  <a:cubicBezTo>
                    <a:pt x="10079" y="5913"/>
                    <a:pt x="10105" y="5927"/>
                    <a:pt x="10127" y="5937"/>
                  </a:cubicBezTo>
                  <a:cubicBezTo>
                    <a:pt x="10220" y="5984"/>
                    <a:pt x="10314" y="6031"/>
                    <a:pt x="10406" y="6081"/>
                  </a:cubicBezTo>
                  <a:cubicBezTo>
                    <a:pt x="10652" y="6226"/>
                    <a:pt x="10904" y="6368"/>
                    <a:pt x="11143" y="6527"/>
                  </a:cubicBezTo>
                  <a:cubicBezTo>
                    <a:pt x="11098" y="6603"/>
                    <a:pt x="11079" y="6698"/>
                    <a:pt x="11057" y="6782"/>
                  </a:cubicBezTo>
                  <a:cubicBezTo>
                    <a:pt x="11023" y="6946"/>
                    <a:pt x="11001" y="7113"/>
                    <a:pt x="10981" y="7278"/>
                  </a:cubicBezTo>
                  <a:cubicBezTo>
                    <a:pt x="10918" y="7766"/>
                    <a:pt x="11007" y="8291"/>
                    <a:pt x="11325" y="8677"/>
                  </a:cubicBezTo>
                  <a:cubicBezTo>
                    <a:pt x="11573" y="9023"/>
                    <a:pt x="11978" y="9214"/>
                    <a:pt x="12389" y="9214"/>
                  </a:cubicBezTo>
                  <a:cubicBezTo>
                    <a:pt x="12577" y="9214"/>
                    <a:pt x="12766" y="9174"/>
                    <a:pt x="12942" y="9090"/>
                  </a:cubicBezTo>
                  <a:cubicBezTo>
                    <a:pt x="13340" y="8929"/>
                    <a:pt x="13534" y="8525"/>
                    <a:pt x="13555" y="8114"/>
                  </a:cubicBezTo>
                  <a:cubicBezTo>
                    <a:pt x="13647" y="7247"/>
                    <a:pt x="12917" y="6159"/>
                    <a:pt x="11995" y="6159"/>
                  </a:cubicBezTo>
                  <a:cubicBezTo>
                    <a:pt x="11964" y="6159"/>
                    <a:pt x="11933" y="6160"/>
                    <a:pt x="11902" y="6162"/>
                  </a:cubicBezTo>
                  <a:cubicBezTo>
                    <a:pt x="11715" y="6182"/>
                    <a:pt x="11353" y="6235"/>
                    <a:pt x="11219" y="6398"/>
                  </a:cubicBezTo>
                  <a:cubicBezTo>
                    <a:pt x="10902" y="6188"/>
                    <a:pt x="10583" y="5973"/>
                    <a:pt x="10227" y="5839"/>
                  </a:cubicBezTo>
                  <a:cubicBezTo>
                    <a:pt x="10414" y="5778"/>
                    <a:pt x="10600" y="5715"/>
                    <a:pt x="10786" y="5648"/>
                  </a:cubicBezTo>
                  <a:cubicBezTo>
                    <a:pt x="11277" y="5474"/>
                    <a:pt x="11773" y="5317"/>
                    <a:pt x="12282" y="5197"/>
                  </a:cubicBezTo>
                  <a:cubicBezTo>
                    <a:pt x="12551" y="5126"/>
                    <a:pt x="12815" y="5036"/>
                    <a:pt x="13083" y="4958"/>
                  </a:cubicBezTo>
                  <a:cubicBezTo>
                    <a:pt x="13085" y="4960"/>
                    <a:pt x="13088" y="4962"/>
                    <a:pt x="13090" y="4965"/>
                  </a:cubicBezTo>
                  <a:cubicBezTo>
                    <a:pt x="13297" y="5138"/>
                    <a:pt x="13507" y="5305"/>
                    <a:pt x="13712" y="5480"/>
                  </a:cubicBezTo>
                  <a:cubicBezTo>
                    <a:pt x="13376" y="5721"/>
                    <a:pt x="13426" y="6243"/>
                    <a:pt x="13513" y="6605"/>
                  </a:cubicBezTo>
                  <a:cubicBezTo>
                    <a:pt x="13629" y="7107"/>
                    <a:pt x="13868" y="7598"/>
                    <a:pt x="14250" y="7951"/>
                  </a:cubicBezTo>
                  <a:cubicBezTo>
                    <a:pt x="14486" y="8154"/>
                    <a:pt x="14786" y="8243"/>
                    <a:pt x="15091" y="8243"/>
                  </a:cubicBezTo>
                  <a:cubicBezTo>
                    <a:pt x="15443" y="8243"/>
                    <a:pt x="15804" y="8123"/>
                    <a:pt x="16082" y="7922"/>
                  </a:cubicBezTo>
                  <a:cubicBezTo>
                    <a:pt x="16454" y="7660"/>
                    <a:pt x="16526" y="7202"/>
                    <a:pt x="16435" y="6780"/>
                  </a:cubicBezTo>
                  <a:cubicBezTo>
                    <a:pt x="16278" y="5906"/>
                    <a:pt x="15727" y="5512"/>
                    <a:pt x="14901" y="5312"/>
                  </a:cubicBezTo>
                  <a:cubicBezTo>
                    <a:pt x="14807" y="5285"/>
                    <a:pt x="14621" y="5264"/>
                    <a:pt x="14424" y="5264"/>
                  </a:cubicBezTo>
                  <a:cubicBezTo>
                    <a:pt x="14195" y="5264"/>
                    <a:pt x="13953" y="5293"/>
                    <a:pt x="13825" y="5375"/>
                  </a:cubicBezTo>
                  <a:cubicBezTo>
                    <a:pt x="13633" y="5218"/>
                    <a:pt x="13436" y="5064"/>
                    <a:pt x="13239" y="4913"/>
                  </a:cubicBezTo>
                  <a:cubicBezTo>
                    <a:pt x="13337" y="4886"/>
                    <a:pt x="13436" y="4862"/>
                    <a:pt x="13537" y="4841"/>
                  </a:cubicBezTo>
                  <a:cubicBezTo>
                    <a:pt x="14327" y="4700"/>
                    <a:pt x="15103" y="4589"/>
                    <a:pt x="15909" y="4534"/>
                  </a:cubicBezTo>
                  <a:cubicBezTo>
                    <a:pt x="16108" y="4510"/>
                    <a:pt x="16309" y="4492"/>
                    <a:pt x="16509" y="4479"/>
                  </a:cubicBezTo>
                  <a:lnTo>
                    <a:pt x="16509" y="4479"/>
                  </a:lnTo>
                  <a:cubicBezTo>
                    <a:pt x="16507" y="4488"/>
                    <a:pt x="16505" y="4497"/>
                    <a:pt x="16506" y="4506"/>
                  </a:cubicBezTo>
                  <a:cubicBezTo>
                    <a:pt x="16511" y="4543"/>
                    <a:pt x="16538" y="4564"/>
                    <a:pt x="16570" y="4580"/>
                  </a:cubicBezTo>
                  <a:cubicBezTo>
                    <a:pt x="16466" y="4768"/>
                    <a:pt x="16465" y="5141"/>
                    <a:pt x="16463" y="5277"/>
                  </a:cubicBezTo>
                  <a:cubicBezTo>
                    <a:pt x="16443" y="6087"/>
                    <a:pt x="16836" y="6658"/>
                    <a:pt x="17453" y="7145"/>
                  </a:cubicBezTo>
                  <a:cubicBezTo>
                    <a:pt x="17902" y="7501"/>
                    <a:pt x="18616" y="7903"/>
                    <a:pt x="19219" y="7903"/>
                  </a:cubicBezTo>
                  <a:cubicBezTo>
                    <a:pt x="19258" y="7903"/>
                    <a:pt x="19297" y="7901"/>
                    <a:pt x="19335" y="7898"/>
                  </a:cubicBezTo>
                  <a:cubicBezTo>
                    <a:pt x="19948" y="7808"/>
                    <a:pt x="20276" y="7276"/>
                    <a:pt x="20041" y="6694"/>
                  </a:cubicBezTo>
                  <a:cubicBezTo>
                    <a:pt x="19619" y="5659"/>
                    <a:pt x="18711" y="4833"/>
                    <a:pt x="17637" y="4516"/>
                  </a:cubicBezTo>
                  <a:cubicBezTo>
                    <a:pt x="17539" y="4484"/>
                    <a:pt x="17440" y="4459"/>
                    <a:pt x="17338" y="4439"/>
                  </a:cubicBezTo>
                  <a:cubicBezTo>
                    <a:pt x="17374" y="4439"/>
                    <a:pt x="17409" y="4437"/>
                    <a:pt x="17443" y="4437"/>
                  </a:cubicBezTo>
                  <a:cubicBezTo>
                    <a:pt x="17836" y="4413"/>
                    <a:pt x="18225" y="4342"/>
                    <a:pt x="18619" y="4320"/>
                  </a:cubicBezTo>
                  <a:cubicBezTo>
                    <a:pt x="18917" y="4305"/>
                    <a:pt x="19214" y="4277"/>
                    <a:pt x="19512" y="4256"/>
                  </a:cubicBezTo>
                  <a:lnTo>
                    <a:pt x="19512" y="4256"/>
                  </a:lnTo>
                  <a:cubicBezTo>
                    <a:pt x="19508" y="4268"/>
                    <a:pt x="19506" y="4282"/>
                    <a:pt x="19506" y="4296"/>
                  </a:cubicBezTo>
                  <a:cubicBezTo>
                    <a:pt x="19507" y="4661"/>
                    <a:pt x="19781" y="4967"/>
                    <a:pt x="20031" y="5206"/>
                  </a:cubicBezTo>
                  <a:cubicBezTo>
                    <a:pt x="20585" y="5661"/>
                    <a:pt x="21531" y="5915"/>
                    <a:pt x="22421" y="5915"/>
                  </a:cubicBezTo>
                  <a:cubicBezTo>
                    <a:pt x="23005" y="5915"/>
                    <a:pt x="23565" y="5806"/>
                    <a:pt x="23975" y="5571"/>
                  </a:cubicBezTo>
                  <a:cubicBezTo>
                    <a:pt x="24607" y="5182"/>
                    <a:pt x="24754" y="4505"/>
                    <a:pt x="24272" y="3924"/>
                  </a:cubicBezTo>
                  <a:cubicBezTo>
                    <a:pt x="23896" y="3482"/>
                    <a:pt x="23333" y="3265"/>
                    <a:pt x="22788" y="3113"/>
                  </a:cubicBezTo>
                  <a:cubicBezTo>
                    <a:pt x="22402" y="2998"/>
                    <a:pt x="22001" y="2926"/>
                    <a:pt x="21599" y="2926"/>
                  </a:cubicBezTo>
                  <a:cubicBezTo>
                    <a:pt x="21446" y="2926"/>
                    <a:pt x="21293" y="2936"/>
                    <a:pt x="21140" y="2959"/>
                  </a:cubicBezTo>
                  <a:cubicBezTo>
                    <a:pt x="20758" y="3014"/>
                    <a:pt x="20370" y="3092"/>
                    <a:pt x="20024" y="3274"/>
                  </a:cubicBezTo>
                  <a:cubicBezTo>
                    <a:pt x="19879" y="3350"/>
                    <a:pt x="19741" y="3444"/>
                    <a:pt x="19609" y="3541"/>
                  </a:cubicBezTo>
                  <a:cubicBezTo>
                    <a:pt x="19559" y="3579"/>
                    <a:pt x="19469" y="3640"/>
                    <a:pt x="19462" y="3705"/>
                  </a:cubicBezTo>
                  <a:cubicBezTo>
                    <a:pt x="19214" y="3681"/>
                    <a:pt x="18965" y="3660"/>
                    <a:pt x="18717" y="3648"/>
                  </a:cubicBezTo>
                  <a:cubicBezTo>
                    <a:pt x="18400" y="3641"/>
                    <a:pt x="18083" y="3624"/>
                    <a:pt x="17766" y="3624"/>
                  </a:cubicBezTo>
                  <a:cubicBezTo>
                    <a:pt x="17684" y="3624"/>
                    <a:pt x="17601" y="3625"/>
                    <a:pt x="17518" y="3628"/>
                  </a:cubicBezTo>
                  <a:cubicBezTo>
                    <a:pt x="17686" y="3548"/>
                    <a:pt x="17836" y="3462"/>
                    <a:pt x="17891" y="3421"/>
                  </a:cubicBezTo>
                  <a:cubicBezTo>
                    <a:pt x="18602" y="2945"/>
                    <a:pt x="19340" y="2295"/>
                    <a:pt x="19440" y="1397"/>
                  </a:cubicBezTo>
                  <a:cubicBezTo>
                    <a:pt x="19457" y="1057"/>
                    <a:pt x="19434" y="502"/>
                    <a:pt x="19162" y="267"/>
                  </a:cubicBezTo>
                  <a:cubicBezTo>
                    <a:pt x="18922" y="82"/>
                    <a:pt x="18673" y="1"/>
                    <a:pt x="1843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236;p11"/>
            <p:cNvSpPr/>
            <p:nvPr/>
          </p:nvSpPr>
          <p:spPr>
            <a:xfrm>
              <a:off x="8883878" y="819487"/>
              <a:ext cx="129319" cy="147320"/>
            </a:xfrm>
            <a:custGeom>
              <a:avLst/>
              <a:gdLst/>
              <a:ahLst/>
              <a:cxnLst/>
              <a:rect l="l" t="t" r="r" b="b"/>
              <a:pathLst>
                <a:path w="1875" h="2136" extrusionOk="0">
                  <a:moveTo>
                    <a:pt x="618" y="0"/>
                  </a:moveTo>
                  <a:cubicBezTo>
                    <a:pt x="612" y="0"/>
                    <a:pt x="607" y="1"/>
                    <a:pt x="602" y="3"/>
                  </a:cubicBezTo>
                  <a:cubicBezTo>
                    <a:pt x="528" y="29"/>
                    <a:pt x="551" y="116"/>
                    <a:pt x="576" y="170"/>
                  </a:cubicBezTo>
                  <a:cubicBezTo>
                    <a:pt x="620" y="297"/>
                    <a:pt x="648" y="428"/>
                    <a:pt x="680" y="558"/>
                  </a:cubicBezTo>
                  <a:cubicBezTo>
                    <a:pt x="711" y="711"/>
                    <a:pt x="739" y="863"/>
                    <a:pt x="766" y="1016"/>
                  </a:cubicBezTo>
                  <a:cubicBezTo>
                    <a:pt x="598" y="1055"/>
                    <a:pt x="431" y="1097"/>
                    <a:pt x="260" y="1121"/>
                  </a:cubicBezTo>
                  <a:cubicBezTo>
                    <a:pt x="234" y="1124"/>
                    <a:pt x="208" y="1125"/>
                    <a:pt x="181" y="1125"/>
                  </a:cubicBezTo>
                  <a:cubicBezTo>
                    <a:pt x="141" y="1125"/>
                    <a:pt x="102" y="1122"/>
                    <a:pt x="63" y="1115"/>
                  </a:cubicBezTo>
                  <a:cubicBezTo>
                    <a:pt x="62" y="1115"/>
                    <a:pt x="61" y="1115"/>
                    <a:pt x="60" y="1115"/>
                  </a:cubicBezTo>
                  <a:cubicBezTo>
                    <a:pt x="19" y="1115"/>
                    <a:pt x="1" y="1180"/>
                    <a:pt x="40" y="1202"/>
                  </a:cubicBezTo>
                  <a:cubicBezTo>
                    <a:pt x="87" y="1205"/>
                    <a:pt x="133" y="1206"/>
                    <a:pt x="179" y="1206"/>
                  </a:cubicBezTo>
                  <a:cubicBezTo>
                    <a:pt x="359" y="1206"/>
                    <a:pt x="538" y="1185"/>
                    <a:pt x="717" y="1154"/>
                  </a:cubicBezTo>
                  <a:lnTo>
                    <a:pt x="717" y="1154"/>
                  </a:lnTo>
                  <a:cubicBezTo>
                    <a:pt x="698" y="1188"/>
                    <a:pt x="680" y="1221"/>
                    <a:pt x="662" y="1255"/>
                  </a:cubicBezTo>
                  <a:cubicBezTo>
                    <a:pt x="519" y="1520"/>
                    <a:pt x="372" y="1781"/>
                    <a:pt x="254" y="2058"/>
                  </a:cubicBezTo>
                  <a:cubicBezTo>
                    <a:pt x="242" y="2086"/>
                    <a:pt x="256" y="2120"/>
                    <a:pt x="284" y="2132"/>
                  </a:cubicBezTo>
                  <a:cubicBezTo>
                    <a:pt x="291" y="2134"/>
                    <a:pt x="298" y="2136"/>
                    <a:pt x="304" y="2136"/>
                  </a:cubicBezTo>
                  <a:cubicBezTo>
                    <a:pt x="345" y="2136"/>
                    <a:pt x="361" y="2085"/>
                    <a:pt x="375" y="2050"/>
                  </a:cubicBezTo>
                  <a:cubicBezTo>
                    <a:pt x="497" y="1783"/>
                    <a:pt x="634" y="1523"/>
                    <a:pt x="771" y="1264"/>
                  </a:cubicBezTo>
                  <a:cubicBezTo>
                    <a:pt x="780" y="1245"/>
                    <a:pt x="791" y="1227"/>
                    <a:pt x="801" y="1207"/>
                  </a:cubicBezTo>
                  <a:cubicBezTo>
                    <a:pt x="836" y="1409"/>
                    <a:pt x="870" y="1611"/>
                    <a:pt x="907" y="1813"/>
                  </a:cubicBezTo>
                  <a:cubicBezTo>
                    <a:pt x="913" y="1848"/>
                    <a:pt x="938" y="1863"/>
                    <a:pt x="963" y="1863"/>
                  </a:cubicBezTo>
                  <a:cubicBezTo>
                    <a:pt x="999" y="1863"/>
                    <a:pt x="1036" y="1834"/>
                    <a:pt x="1027" y="1788"/>
                  </a:cubicBezTo>
                  <a:cubicBezTo>
                    <a:pt x="987" y="1565"/>
                    <a:pt x="945" y="1341"/>
                    <a:pt x="905" y="1119"/>
                  </a:cubicBezTo>
                  <a:cubicBezTo>
                    <a:pt x="1203" y="1056"/>
                    <a:pt x="1501" y="979"/>
                    <a:pt x="1799" y="940"/>
                  </a:cubicBezTo>
                  <a:cubicBezTo>
                    <a:pt x="1875" y="927"/>
                    <a:pt x="1863" y="809"/>
                    <a:pt x="1792" y="809"/>
                  </a:cubicBezTo>
                  <a:cubicBezTo>
                    <a:pt x="1788" y="809"/>
                    <a:pt x="1784" y="809"/>
                    <a:pt x="1780" y="810"/>
                  </a:cubicBezTo>
                  <a:cubicBezTo>
                    <a:pt x="1546" y="848"/>
                    <a:pt x="1314" y="896"/>
                    <a:pt x="1082" y="945"/>
                  </a:cubicBezTo>
                  <a:cubicBezTo>
                    <a:pt x="1030" y="955"/>
                    <a:pt x="977" y="966"/>
                    <a:pt x="926" y="979"/>
                  </a:cubicBezTo>
                  <a:cubicBezTo>
                    <a:pt x="1024" y="805"/>
                    <a:pt x="1125" y="633"/>
                    <a:pt x="1216" y="456"/>
                  </a:cubicBezTo>
                  <a:cubicBezTo>
                    <a:pt x="1248" y="411"/>
                    <a:pt x="1278" y="364"/>
                    <a:pt x="1309" y="318"/>
                  </a:cubicBezTo>
                  <a:cubicBezTo>
                    <a:pt x="1327" y="304"/>
                    <a:pt x="1334" y="279"/>
                    <a:pt x="1322" y="260"/>
                  </a:cubicBezTo>
                  <a:cubicBezTo>
                    <a:pt x="1312" y="245"/>
                    <a:pt x="1301" y="239"/>
                    <a:pt x="1289" y="239"/>
                  </a:cubicBezTo>
                  <a:cubicBezTo>
                    <a:pt x="1267" y="239"/>
                    <a:pt x="1245" y="260"/>
                    <a:pt x="1234" y="283"/>
                  </a:cubicBezTo>
                  <a:cubicBezTo>
                    <a:pt x="1206" y="326"/>
                    <a:pt x="1180" y="371"/>
                    <a:pt x="1155" y="414"/>
                  </a:cubicBezTo>
                  <a:cubicBezTo>
                    <a:pt x="1043" y="565"/>
                    <a:pt x="950" y="727"/>
                    <a:pt x="860" y="890"/>
                  </a:cubicBezTo>
                  <a:cubicBezTo>
                    <a:pt x="815" y="683"/>
                    <a:pt x="766" y="0"/>
                    <a:pt x="61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237;p11"/>
            <p:cNvSpPr/>
            <p:nvPr/>
          </p:nvSpPr>
          <p:spPr>
            <a:xfrm>
              <a:off x="8597650" y="801568"/>
              <a:ext cx="39589" cy="30761"/>
            </a:xfrm>
            <a:custGeom>
              <a:avLst/>
              <a:gdLst/>
              <a:ahLst/>
              <a:cxnLst/>
              <a:rect l="l" t="t" r="r" b="b"/>
              <a:pathLst>
                <a:path w="574" h="446" extrusionOk="0">
                  <a:moveTo>
                    <a:pt x="287" y="1"/>
                  </a:moveTo>
                  <a:cubicBezTo>
                    <a:pt x="1" y="1"/>
                    <a:pt x="0" y="446"/>
                    <a:pt x="287" y="446"/>
                  </a:cubicBezTo>
                  <a:cubicBezTo>
                    <a:pt x="573" y="446"/>
                    <a:pt x="573" y="1"/>
                    <a:pt x="28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238;p11"/>
            <p:cNvSpPr/>
            <p:nvPr/>
          </p:nvSpPr>
          <p:spPr>
            <a:xfrm>
              <a:off x="314569" y="3945649"/>
              <a:ext cx="161390" cy="190288"/>
            </a:xfrm>
            <a:custGeom>
              <a:avLst/>
              <a:gdLst/>
              <a:ahLst/>
              <a:cxnLst/>
              <a:rect l="l" t="t" r="r" b="b"/>
              <a:pathLst>
                <a:path w="2340" h="2759" extrusionOk="0">
                  <a:moveTo>
                    <a:pt x="1482" y="1"/>
                  </a:moveTo>
                  <a:cubicBezTo>
                    <a:pt x="1436" y="1"/>
                    <a:pt x="1417" y="65"/>
                    <a:pt x="1411" y="109"/>
                  </a:cubicBezTo>
                  <a:cubicBezTo>
                    <a:pt x="1396" y="170"/>
                    <a:pt x="1382" y="231"/>
                    <a:pt x="1373" y="293"/>
                  </a:cubicBezTo>
                  <a:cubicBezTo>
                    <a:pt x="1351" y="421"/>
                    <a:pt x="1321" y="548"/>
                    <a:pt x="1287" y="672"/>
                  </a:cubicBezTo>
                  <a:cubicBezTo>
                    <a:pt x="1262" y="758"/>
                    <a:pt x="1239" y="843"/>
                    <a:pt x="1215" y="928"/>
                  </a:cubicBezTo>
                  <a:cubicBezTo>
                    <a:pt x="1052" y="657"/>
                    <a:pt x="901" y="381"/>
                    <a:pt x="781" y="87"/>
                  </a:cubicBezTo>
                  <a:cubicBezTo>
                    <a:pt x="784" y="34"/>
                    <a:pt x="746" y="9"/>
                    <a:pt x="707" y="9"/>
                  </a:cubicBezTo>
                  <a:cubicBezTo>
                    <a:pt x="668" y="9"/>
                    <a:pt x="628" y="35"/>
                    <a:pt x="629" y="87"/>
                  </a:cubicBezTo>
                  <a:cubicBezTo>
                    <a:pt x="773" y="440"/>
                    <a:pt x="951" y="781"/>
                    <a:pt x="1141" y="1115"/>
                  </a:cubicBezTo>
                  <a:cubicBezTo>
                    <a:pt x="1135" y="1119"/>
                    <a:pt x="1129" y="1121"/>
                    <a:pt x="1124" y="1124"/>
                  </a:cubicBezTo>
                  <a:cubicBezTo>
                    <a:pt x="810" y="1010"/>
                    <a:pt x="502" y="831"/>
                    <a:pt x="190" y="772"/>
                  </a:cubicBezTo>
                  <a:lnTo>
                    <a:pt x="190" y="772"/>
                  </a:lnTo>
                  <a:cubicBezTo>
                    <a:pt x="1" y="938"/>
                    <a:pt x="667" y="1034"/>
                    <a:pt x="765" y="1110"/>
                  </a:cubicBezTo>
                  <a:cubicBezTo>
                    <a:pt x="835" y="1140"/>
                    <a:pt x="907" y="1173"/>
                    <a:pt x="977" y="1204"/>
                  </a:cubicBezTo>
                  <a:cubicBezTo>
                    <a:pt x="804" y="1297"/>
                    <a:pt x="629" y="1389"/>
                    <a:pt x="457" y="1485"/>
                  </a:cubicBezTo>
                  <a:cubicBezTo>
                    <a:pt x="389" y="1537"/>
                    <a:pt x="209" y="1568"/>
                    <a:pt x="275" y="1684"/>
                  </a:cubicBezTo>
                  <a:cubicBezTo>
                    <a:pt x="288" y="1703"/>
                    <a:pt x="311" y="1714"/>
                    <a:pt x="333" y="1714"/>
                  </a:cubicBezTo>
                  <a:cubicBezTo>
                    <a:pt x="345" y="1714"/>
                    <a:pt x="357" y="1710"/>
                    <a:pt x="367" y="1703"/>
                  </a:cubicBezTo>
                  <a:lnTo>
                    <a:pt x="367" y="1704"/>
                  </a:lnTo>
                  <a:cubicBezTo>
                    <a:pt x="612" y="1559"/>
                    <a:pt x="863" y="1425"/>
                    <a:pt x="1117" y="1297"/>
                  </a:cubicBezTo>
                  <a:lnTo>
                    <a:pt x="1117" y="1297"/>
                  </a:lnTo>
                  <a:cubicBezTo>
                    <a:pt x="1095" y="1384"/>
                    <a:pt x="1072" y="1470"/>
                    <a:pt x="1052" y="1558"/>
                  </a:cubicBezTo>
                  <a:cubicBezTo>
                    <a:pt x="968" y="1921"/>
                    <a:pt x="877" y="2282"/>
                    <a:pt x="815" y="2649"/>
                  </a:cubicBezTo>
                  <a:cubicBezTo>
                    <a:pt x="807" y="2699"/>
                    <a:pt x="842" y="2751"/>
                    <a:pt x="892" y="2758"/>
                  </a:cubicBezTo>
                  <a:cubicBezTo>
                    <a:pt x="896" y="2758"/>
                    <a:pt x="901" y="2759"/>
                    <a:pt x="905" y="2759"/>
                  </a:cubicBezTo>
                  <a:cubicBezTo>
                    <a:pt x="950" y="2759"/>
                    <a:pt x="987" y="2721"/>
                    <a:pt x="994" y="2676"/>
                  </a:cubicBezTo>
                  <a:cubicBezTo>
                    <a:pt x="1008" y="2589"/>
                    <a:pt x="1024" y="2504"/>
                    <a:pt x="1041" y="2418"/>
                  </a:cubicBezTo>
                  <a:cubicBezTo>
                    <a:pt x="1067" y="2280"/>
                    <a:pt x="1097" y="2131"/>
                    <a:pt x="1127" y="1981"/>
                  </a:cubicBezTo>
                  <a:cubicBezTo>
                    <a:pt x="1173" y="1765"/>
                    <a:pt x="1223" y="1552"/>
                    <a:pt x="1270" y="1338"/>
                  </a:cubicBezTo>
                  <a:cubicBezTo>
                    <a:pt x="1437" y="1622"/>
                    <a:pt x="1610" y="1902"/>
                    <a:pt x="1777" y="2184"/>
                  </a:cubicBezTo>
                  <a:cubicBezTo>
                    <a:pt x="1794" y="2209"/>
                    <a:pt x="1820" y="2221"/>
                    <a:pt x="1847" y="2221"/>
                  </a:cubicBezTo>
                  <a:cubicBezTo>
                    <a:pt x="1892" y="2221"/>
                    <a:pt x="1938" y="2187"/>
                    <a:pt x="1942" y="2136"/>
                  </a:cubicBezTo>
                  <a:cubicBezTo>
                    <a:pt x="1888" y="1943"/>
                    <a:pt x="1726" y="1782"/>
                    <a:pt x="1630" y="1596"/>
                  </a:cubicBezTo>
                  <a:cubicBezTo>
                    <a:pt x="1600" y="1547"/>
                    <a:pt x="1570" y="1499"/>
                    <a:pt x="1539" y="1450"/>
                  </a:cubicBezTo>
                  <a:lnTo>
                    <a:pt x="1539" y="1450"/>
                  </a:lnTo>
                  <a:cubicBezTo>
                    <a:pt x="1752" y="1543"/>
                    <a:pt x="1966" y="1631"/>
                    <a:pt x="2185" y="1709"/>
                  </a:cubicBezTo>
                  <a:cubicBezTo>
                    <a:pt x="2194" y="1711"/>
                    <a:pt x="2202" y="1712"/>
                    <a:pt x="2209" y="1712"/>
                  </a:cubicBezTo>
                  <a:cubicBezTo>
                    <a:pt x="2296" y="1712"/>
                    <a:pt x="2322" y="1567"/>
                    <a:pt x="2229" y="1539"/>
                  </a:cubicBezTo>
                  <a:cubicBezTo>
                    <a:pt x="1950" y="1441"/>
                    <a:pt x="1673" y="1333"/>
                    <a:pt x="1398" y="1227"/>
                  </a:cubicBezTo>
                  <a:cubicBezTo>
                    <a:pt x="1386" y="1210"/>
                    <a:pt x="1376" y="1192"/>
                    <a:pt x="1366" y="1174"/>
                  </a:cubicBezTo>
                  <a:cubicBezTo>
                    <a:pt x="1663" y="1032"/>
                    <a:pt x="1964" y="897"/>
                    <a:pt x="2267" y="768"/>
                  </a:cubicBezTo>
                  <a:cubicBezTo>
                    <a:pt x="2340" y="739"/>
                    <a:pt x="2337" y="624"/>
                    <a:pt x="2267" y="594"/>
                  </a:cubicBezTo>
                  <a:cubicBezTo>
                    <a:pt x="1943" y="655"/>
                    <a:pt x="1640" y="850"/>
                    <a:pt x="1339" y="1012"/>
                  </a:cubicBezTo>
                  <a:cubicBezTo>
                    <a:pt x="1368" y="873"/>
                    <a:pt x="1396" y="732"/>
                    <a:pt x="1419" y="592"/>
                  </a:cubicBezTo>
                  <a:cubicBezTo>
                    <a:pt x="1443" y="467"/>
                    <a:pt x="1475" y="339"/>
                    <a:pt x="1505" y="215"/>
                  </a:cubicBezTo>
                  <a:cubicBezTo>
                    <a:pt x="1513" y="178"/>
                    <a:pt x="1521" y="141"/>
                    <a:pt x="1532" y="105"/>
                  </a:cubicBezTo>
                  <a:cubicBezTo>
                    <a:pt x="1545" y="73"/>
                    <a:pt x="1550" y="33"/>
                    <a:pt x="1513" y="10"/>
                  </a:cubicBezTo>
                  <a:cubicBezTo>
                    <a:pt x="1501" y="4"/>
                    <a:pt x="1491" y="1"/>
                    <a:pt x="148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239;p11"/>
            <p:cNvSpPr/>
            <p:nvPr/>
          </p:nvSpPr>
          <p:spPr>
            <a:xfrm>
              <a:off x="109541" y="3602387"/>
              <a:ext cx="129319" cy="147320"/>
            </a:xfrm>
            <a:custGeom>
              <a:avLst/>
              <a:gdLst/>
              <a:ahLst/>
              <a:cxnLst/>
              <a:rect l="l" t="t" r="r" b="b"/>
              <a:pathLst>
                <a:path w="1875" h="2136" extrusionOk="0">
                  <a:moveTo>
                    <a:pt x="618" y="0"/>
                  </a:moveTo>
                  <a:cubicBezTo>
                    <a:pt x="612" y="0"/>
                    <a:pt x="607" y="1"/>
                    <a:pt x="602" y="3"/>
                  </a:cubicBezTo>
                  <a:cubicBezTo>
                    <a:pt x="528" y="29"/>
                    <a:pt x="551" y="116"/>
                    <a:pt x="576" y="170"/>
                  </a:cubicBezTo>
                  <a:cubicBezTo>
                    <a:pt x="620" y="297"/>
                    <a:pt x="648" y="428"/>
                    <a:pt x="680" y="558"/>
                  </a:cubicBezTo>
                  <a:cubicBezTo>
                    <a:pt x="711" y="711"/>
                    <a:pt x="739" y="863"/>
                    <a:pt x="766" y="1016"/>
                  </a:cubicBezTo>
                  <a:cubicBezTo>
                    <a:pt x="598" y="1055"/>
                    <a:pt x="431" y="1097"/>
                    <a:pt x="260" y="1121"/>
                  </a:cubicBezTo>
                  <a:cubicBezTo>
                    <a:pt x="234" y="1124"/>
                    <a:pt x="208" y="1125"/>
                    <a:pt x="181" y="1125"/>
                  </a:cubicBezTo>
                  <a:cubicBezTo>
                    <a:pt x="141" y="1125"/>
                    <a:pt x="102" y="1122"/>
                    <a:pt x="63" y="1115"/>
                  </a:cubicBezTo>
                  <a:cubicBezTo>
                    <a:pt x="62" y="1115"/>
                    <a:pt x="61" y="1115"/>
                    <a:pt x="60" y="1115"/>
                  </a:cubicBezTo>
                  <a:cubicBezTo>
                    <a:pt x="19" y="1115"/>
                    <a:pt x="1" y="1180"/>
                    <a:pt x="40" y="1202"/>
                  </a:cubicBezTo>
                  <a:cubicBezTo>
                    <a:pt x="87" y="1205"/>
                    <a:pt x="133" y="1206"/>
                    <a:pt x="179" y="1206"/>
                  </a:cubicBezTo>
                  <a:cubicBezTo>
                    <a:pt x="359" y="1206"/>
                    <a:pt x="538" y="1185"/>
                    <a:pt x="717" y="1154"/>
                  </a:cubicBezTo>
                  <a:lnTo>
                    <a:pt x="717" y="1154"/>
                  </a:lnTo>
                  <a:cubicBezTo>
                    <a:pt x="698" y="1188"/>
                    <a:pt x="680" y="1221"/>
                    <a:pt x="662" y="1255"/>
                  </a:cubicBezTo>
                  <a:cubicBezTo>
                    <a:pt x="519" y="1520"/>
                    <a:pt x="372" y="1781"/>
                    <a:pt x="254" y="2058"/>
                  </a:cubicBezTo>
                  <a:cubicBezTo>
                    <a:pt x="242" y="2086"/>
                    <a:pt x="256" y="2120"/>
                    <a:pt x="284" y="2132"/>
                  </a:cubicBezTo>
                  <a:cubicBezTo>
                    <a:pt x="291" y="2134"/>
                    <a:pt x="298" y="2136"/>
                    <a:pt x="304" y="2136"/>
                  </a:cubicBezTo>
                  <a:cubicBezTo>
                    <a:pt x="345" y="2136"/>
                    <a:pt x="361" y="2085"/>
                    <a:pt x="375" y="2050"/>
                  </a:cubicBezTo>
                  <a:cubicBezTo>
                    <a:pt x="497" y="1783"/>
                    <a:pt x="634" y="1523"/>
                    <a:pt x="771" y="1264"/>
                  </a:cubicBezTo>
                  <a:cubicBezTo>
                    <a:pt x="780" y="1245"/>
                    <a:pt x="791" y="1227"/>
                    <a:pt x="801" y="1207"/>
                  </a:cubicBezTo>
                  <a:cubicBezTo>
                    <a:pt x="836" y="1409"/>
                    <a:pt x="870" y="1611"/>
                    <a:pt x="907" y="1813"/>
                  </a:cubicBezTo>
                  <a:cubicBezTo>
                    <a:pt x="913" y="1848"/>
                    <a:pt x="938" y="1863"/>
                    <a:pt x="963" y="1863"/>
                  </a:cubicBezTo>
                  <a:cubicBezTo>
                    <a:pt x="999" y="1863"/>
                    <a:pt x="1036" y="1834"/>
                    <a:pt x="1027" y="1788"/>
                  </a:cubicBezTo>
                  <a:cubicBezTo>
                    <a:pt x="987" y="1565"/>
                    <a:pt x="945" y="1341"/>
                    <a:pt x="905" y="1119"/>
                  </a:cubicBezTo>
                  <a:cubicBezTo>
                    <a:pt x="1203" y="1056"/>
                    <a:pt x="1501" y="979"/>
                    <a:pt x="1799" y="940"/>
                  </a:cubicBezTo>
                  <a:cubicBezTo>
                    <a:pt x="1875" y="927"/>
                    <a:pt x="1863" y="809"/>
                    <a:pt x="1792" y="809"/>
                  </a:cubicBezTo>
                  <a:cubicBezTo>
                    <a:pt x="1788" y="809"/>
                    <a:pt x="1784" y="809"/>
                    <a:pt x="1780" y="810"/>
                  </a:cubicBezTo>
                  <a:cubicBezTo>
                    <a:pt x="1546" y="848"/>
                    <a:pt x="1314" y="896"/>
                    <a:pt x="1082" y="945"/>
                  </a:cubicBezTo>
                  <a:cubicBezTo>
                    <a:pt x="1030" y="955"/>
                    <a:pt x="977" y="966"/>
                    <a:pt x="926" y="979"/>
                  </a:cubicBezTo>
                  <a:cubicBezTo>
                    <a:pt x="1024" y="805"/>
                    <a:pt x="1125" y="633"/>
                    <a:pt x="1216" y="456"/>
                  </a:cubicBezTo>
                  <a:cubicBezTo>
                    <a:pt x="1248" y="411"/>
                    <a:pt x="1278" y="364"/>
                    <a:pt x="1309" y="318"/>
                  </a:cubicBezTo>
                  <a:cubicBezTo>
                    <a:pt x="1327" y="304"/>
                    <a:pt x="1334" y="279"/>
                    <a:pt x="1322" y="260"/>
                  </a:cubicBezTo>
                  <a:cubicBezTo>
                    <a:pt x="1312" y="245"/>
                    <a:pt x="1301" y="239"/>
                    <a:pt x="1289" y="239"/>
                  </a:cubicBezTo>
                  <a:cubicBezTo>
                    <a:pt x="1267" y="239"/>
                    <a:pt x="1245" y="260"/>
                    <a:pt x="1234" y="283"/>
                  </a:cubicBezTo>
                  <a:cubicBezTo>
                    <a:pt x="1206" y="326"/>
                    <a:pt x="1180" y="371"/>
                    <a:pt x="1155" y="414"/>
                  </a:cubicBezTo>
                  <a:cubicBezTo>
                    <a:pt x="1043" y="565"/>
                    <a:pt x="950" y="727"/>
                    <a:pt x="860" y="890"/>
                  </a:cubicBezTo>
                  <a:cubicBezTo>
                    <a:pt x="815" y="683"/>
                    <a:pt x="766" y="0"/>
                    <a:pt x="61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240;p11"/>
            <p:cNvSpPr/>
            <p:nvPr/>
          </p:nvSpPr>
          <p:spPr>
            <a:xfrm>
              <a:off x="262947" y="2969746"/>
              <a:ext cx="264629" cy="321765"/>
            </a:xfrm>
            <a:custGeom>
              <a:avLst/>
              <a:gdLst/>
              <a:ahLst/>
              <a:cxnLst/>
              <a:rect l="l" t="t" r="r" b="b"/>
              <a:pathLst>
                <a:path w="5368" h="6527" extrusionOk="0">
                  <a:moveTo>
                    <a:pt x="2343" y="1"/>
                  </a:moveTo>
                  <a:cubicBezTo>
                    <a:pt x="2262" y="1"/>
                    <a:pt x="2232" y="152"/>
                    <a:pt x="2213" y="220"/>
                  </a:cubicBezTo>
                  <a:lnTo>
                    <a:pt x="2212" y="220"/>
                  </a:lnTo>
                  <a:cubicBezTo>
                    <a:pt x="2151" y="461"/>
                    <a:pt x="2121" y="707"/>
                    <a:pt x="2097" y="954"/>
                  </a:cubicBezTo>
                  <a:cubicBezTo>
                    <a:pt x="2060" y="1332"/>
                    <a:pt x="2030" y="1711"/>
                    <a:pt x="1976" y="2087"/>
                  </a:cubicBezTo>
                  <a:cubicBezTo>
                    <a:pt x="1786" y="1874"/>
                    <a:pt x="1526" y="1743"/>
                    <a:pt x="1303" y="1572"/>
                  </a:cubicBezTo>
                  <a:cubicBezTo>
                    <a:pt x="1068" y="1398"/>
                    <a:pt x="837" y="1214"/>
                    <a:pt x="602" y="1039"/>
                  </a:cubicBezTo>
                  <a:cubicBezTo>
                    <a:pt x="592" y="1033"/>
                    <a:pt x="583" y="1030"/>
                    <a:pt x="573" y="1030"/>
                  </a:cubicBezTo>
                  <a:cubicBezTo>
                    <a:pt x="539" y="1030"/>
                    <a:pt x="510" y="1068"/>
                    <a:pt x="526" y="1105"/>
                  </a:cubicBezTo>
                  <a:cubicBezTo>
                    <a:pt x="555" y="1161"/>
                    <a:pt x="598" y="1210"/>
                    <a:pt x="632" y="1265"/>
                  </a:cubicBezTo>
                  <a:cubicBezTo>
                    <a:pt x="802" y="1542"/>
                    <a:pt x="892" y="1856"/>
                    <a:pt x="1030" y="2149"/>
                  </a:cubicBezTo>
                  <a:cubicBezTo>
                    <a:pt x="1088" y="2279"/>
                    <a:pt x="1156" y="2405"/>
                    <a:pt x="1222" y="2532"/>
                  </a:cubicBezTo>
                  <a:cubicBezTo>
                    <a:pt x="1288" y="2664"/>
                    <a:pt x="1337" y="2806"/>
                    <a:pt x="1393" y="2943"/>
                  </a:cubicBezTo>
                  <a:cubicBezTo>
                    <a:pt x="1147" y="3153"/>
                    <a:pt x="880" y="3334"/>
                    <a:pt x="630" y="3538"/>
                  </a:cubicBezTo>
                  <a:cubicBezTo>
                    <a:pt x="518" y="3632"/>
                    <a:pt x="416" y="3734"/>
                    <a:pt x="311" y="3834"/>
                  </a:cubicBezTo>
                  <a:cubicBezTo>
                    <a:pt x="224" y="3917"/>
                    <a:pt x="122" y="3982"/>
                    <a:pt x="26" y="4053"/>
                  </a:cubicBezTo>
                  <a:cubicBezTo>
                    <a:pt x="1" y="4074"/>
                    <a:pt x="0" y="4109"/>
                    <a:pt x="20" y="4133"/>
                  </a:cubicBezTo>
                  <a:cubicBezTo>
                    <a:pt x="34" y="4147"/>
                    <a:pt x="55" y="4152"/>
                    <a:pt x="79" y="4152"/>
                  </a:cubicBezTo>
                  <a:cubicBezTo>
                    <a:pt x="138" y="4152"/>
                    <a:pt x="216" y="4121"/>
                    <a:pt x="257" y="4109"/>
                  </a:cubicBezTo>
                  <a:cubicBezTo>
                    <a:pt x="413" y="4052"/>
                    <a:pt x="568" y="3993"/>
                    <a:pt x="730" y="3953"/>
                  </a:cubicBezTo>
                  <a:cubicBezTo>
                    <a:pt x="1092" y="3862"/>
                    <a:pt x="1454" y="3766"/>
                    <a:pt x="1816" y="3673"/>
                  </a:cubicBezTo>
                  <a:lnTo>
                    <a:pt x="1816" y="3673"/>
                  </a:lnTo>
                  <a:cubicBezTo>
                    <a:pt x="1677" y="3844"/>
                    <a:pt x="1560" y="4032"/>
                    <a:pt x="1461" y="4227"/>
                  </a:cubicBezTo>
                  <a:cubicBezTo>
                    <a:pt x="1343" y="4461"/>
                    <a:pt x="1253" y="4707"/>
                    <a:pt x="1126" y="4935"/>
                  </a:cubicBezTo>
                  <a:cubicBezTo>
                    <a:pt x="1009" y="5142"/>
                    <a:pt x="885" y="5347"/>
                    <a:pt x="808" y="5573"/>
                  </a:cubicBezTo>
                  <a:cubicBezTo>
                    <a:pt x="792" y="5618"/>
                    <a:pt x="778" y="5665"/>
                    <a:pt x="766" y="5711"/>
                  </a:cubicBezTo>
                  <a:cubicBezTo>
                    <a:pt x="756" y="5743"/>
                    <a:pt x="746" y="5780"/>
                    <a:pt x="763" y="5812"/>
                  </a:cubicBezTo>
                  <a:cubicBezTo>
                    <a:pt x="776" y="5834"/>
                    <a:pt x="797" y="5843"/>
                    <a:pt x="819" y="5843"/>
                  </a:cubicBezTo>
                  <a:cubicBezTo>
                    <a:pt x="846" y="5843"/>
                    <a:pt x="875" y="5830"/>
                    <a:pt x="897" y="5816"/>
                  </a:cubicBezTo>
                  <a:cubicBezTo>
                    <a:pt x="998" y="5749"/>
                    <a:pt x="1079" y="5658"/>
                    <a:pt x="1164" y="5574"/>
                  </a:cubicBezTo>
                  <a:cubicBezTo>
                    <a:pt x="1306" y="5425"/>
                    <a:pt x="1441" y="5268"/>
                    <a:pt x="1575" y="5113"/>
                  </a:cubicBezTo>
                  <a:cubicBezTo>
                    <a:pt x="1793" y="4855"/>
                    <a:pt x="2010" y="4594"/>
                    <a:pt x="2191" y="4308"/>
                  </a:cubicBezTo>
                  <a:lnTo>
                    <a:pt x="2191" y="4308"/>
                  </a:lnTo>
                  <a:cubicBezTo>
                    <a:pt x="2152" y="4578"/>
                    <a:pt x="2136" y="4850"/>
                    <a:pt x="2110" y="5121"/>
                  </a:cubicBezTo>
                  <a:cubicBezTo>
                    <a:pt x="2090" y="5363"/>
                    <a:pt x="2052" y="5603"/>
                    <a:pt x="2037" y="5846"/>
                  </a:cubicBezTo>
                  <a:cubicBezTo>
                    <a:pt x="2031" y="6054"/>
                    <a:pt x="1999" y="6262"/>
                    <a:pt x="2001" y="6472"/>
                  </a:cubicBezTo>
                  <a:cubicBezTo>
                    <a:pt x="2002" y="6508"/>
                    <a:pt x="2028" y="6526"/>
                    <a:pt x="2053" y="6526"/>
                  </a:cubicBezTo>
                  <a:cubicBezTo>
                    <a:pt x="2077" y="6526"/>
                    <a:pt x="2102" y="6510"/>
                    <a:pt x="2104" y="6475"/>
                  </a:cubicBezTo>
                  <a:cubicBezTo>
                    <a:pt x="2129" y="6465"/>
                    <a:pt x="2146" y="6433"/>
                    <a:pt x="2159" y="6410"/>
                  </a:cubicBezTo>
                  <a:cubicBezTo>
                    <a:pt x="2188" y="6358"/>
                    <a:pt x="2213" y="6305"/>
                    <a:pt x="2239" y="6250"/>
                  </a:cubicBezTo>
                  <a:cubicBezTo>
                    <a:pt x="2342" y="6025"/>
                    <a:pt x="2424" y="5791"/>
                    <a:pt x="2502" y="5555"/>
                  </a:cubicBezTo>
                  <a:cubicBezTo>
                    <a:pt x="2583" y="5299"/>
                    <a:pt x="2672" y="5047"/>
                    <a:pt x="2744" y="4790"/>
                  </a:cubicBezTo>
                  <a:cubicBezTo>
                    <a:pt x="2816" y="4524"/>
                    <a:pt x="2860" y="4249"/>
                    <a:pt x="2958" y="3991"/>
                  </a:cubicBezTo>
                  <a:cubicBezTo>
                    <a:pt x="3171" y="4459"/>
                    <a:pt x="3431" y="4910"/>
                    <a:pt x="3756" y="5310"/>
                  </a:cubicBezTo>
                  <a:cubicBezTo>
                    <a:pt x="3798" y="5361"/>
                    <a:pt x="3844" y="5410"/>
                    <a:pt x="3889" y="5461"/>
                  </a:cubicBezTo>
                  <a:cubicBezTo>
                    <a:pt x="3922" y="5490"/>
                    <a:pt x="3971" y="5572"/>
                    <a:pt x="4019" y="5572"/>
                  </a:cubicBezTo>
                  <a:cubicBezTo>
                    <a:pt x="4033" y="5572"/>
                    <a:pt x="4046" y="5566"/>
                    <a:pt x="4059" y="5551"/>
                  </a:cubicBezTo>
                  <a:cubicBezTo>
                    <a:pt x="4084" y="5512"/>
                    <a:pt x="4062" y="5470"/>
                    <a:pt x="4058" y="5425"/>
                  </a:cubicBezTo>
                  <a:cubicBezTo>
                    <a:pt x="4027" y="5265"/>
                    <a:pt x="3992" y="5099"/>
                    <a:pt x="3957" y="4938"/>
                  </a:cubicBezTo>
                  <a:cubicBezTo>
                    <a:pt x="3833" y="4370"/>
                    <a:pt x="3676" y="3814"/>
                    <a:pt x="3584" y="3240"/>
                  </a:cubicBezTo>
                  <a:cubicBezTo>
                    <a:pt x="4058" y="3160"/>
                    <a:pt x="4514" y="2983"/>
                    <a:pt x="4936" y="2753"/>
                  </a:cubicBezTo>
                  <a:cubicBezTo>
                    <a:pt x="5007" y="2717"/>
                    <a:pt x="5085" y="2678"/>
                    <a:pt x="5162" y="2639"/>
                  </a:cubicBezTo>
                  <a:cubicBezTo>
                    <a:pt x="5217" y="2606"/>
                    <a:pt x="5286" y="2587"/>
                    <a:pt x="5331" y="2540"/>
                  </a:cubicBezTo>
                  <a:cubicBezTo>
                    <a:pt x="5367" y="2487"/>
                    <a:pt x="5312" y="2442"/>
                    <a:pt x="5264" y="2427"/>
                  </a:cubicBezTo>
                  <a:cubicBezTo>
                    <a:pt x="5199" y="2398"/>
                    <a:pt x="5130" y="2377"/>
                    <a:pt x="5059" y="2366"/>
                  </a:cubicBezTo>
                  <a:cubicBezTo>
                    <a:pt x="4933" y="2347"/>
                    <a:pt x="4804" y="2342"/>
                    <a:pt x="4676" y="2342"/>
                  </a:cubicBezTo>
                  <a:cubicBezTo>
                    <a:pt x="4663" y="2342"/>
                    <a:pt x="4650" y="2342"/>
                    <a:pt x="4637" y="2342"/>
                  </a:cubicBezTo>
                  <a:cubicBezTo>
                    <a:pt x="4452" y="2349"/>
                    <a:pt x="4267" y="2364"/>
                    <a:pt x="4084" y="2388"/>
                  </a:cubicBezTo>
                  <a:cubicBezTo>
                    <a:pt x="3854" y="2418"/>
                    <a:pt x="3625" y="2463"/>
                    <a:pt x="3393" y="2463"/>
                  </a:cubicBezTo>
                  <a:cubicBezTo>
                    <a:pt x="3466" y="2284"/>
                    <a:pt x="3569" y="2113"/>
                    <a:pt x="3637" y="1930"/>
                  </a:cubicBezTo>
                  <a:cubicBezTo>
                    <a:pt x="3765" y="1587"/>
                    <a:pt x="3882" y="1234"/>
                    <a:pt x="3942" y="871"/>
                  </a:cubicBezTo>
                  <a:cubicBezTo>
                    <a:pt x="3945" y="809"/>
                    <a:pt x="3993" y="708"/>
                    <a:pt x="3926" y="668"/>
                  </a:cubicBezTo>
                  <a:cubicBezTo>
                    <a:pt x="3919" y="662"/>
                    <a:pt x="3910" y="660"/>
                    <a:pt x="3900" y="660"/>
                  </a:cubicBezTo>
                  <a:cubicBezTo>
                    <a:pt x="3800" y="660"/>
                    <a:pt x="3597" y="943"/>
                    <a:pt x="3538" y="1002"/>
                  </a:cubicBezTo>
                  <a:cubicBezTo>
                    <a:pt x="3406" y="1160"/>
                    <a:pt x="3268" y="1312"/>
                    <a:pt x="3152" y="1481"/>
                  </a:cubicBezTo>
                  <a:cubicBezTo>
                    <a:pt x="3058" y="1612"/>
                    <a:pt x="2980" y="1754"/>
                    <a:pt x="2884" y="1884"/>
                  </a:cubicBezTo>
                  <a:cubicBezTo>
                    <a:pt x="2837" y="1556"/>
                    <a:pt x="2759" y="1233"/>
                    <a:pt x="2678" y="911"/>
                  </a:cubicBezTo>
                  <a:cubicBezTo>
                    <a:pt x="2616" y="674"/>
                    <a:pt x="2553" y="434"/>
                    <a:pt x="2473" y="201"/>
                  </a:cubicBezTo>
                  <a:cubicBezTo>
                    <a:pt x="2446" y="141"/>
                    <a:pt x="2436" y="70"/>
                    <a:pt x="2393" y="18"/>
                  </a:cubicBezTo>
                  <a:cubicBezTo>
                    <a:pt x="2374" y="6"/>
                    <a:pt x="2358" y="1"/>
                    <a:pt x="2343" y="1"/>
                  </a:cubicBezTo>
                  <a:close/>
                </a:path>
              </a:pathLst>
            </a:custGeom>
            <a:solidFill>
              <a:schemeClr val="dk2"/>
            </a:solidFill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241;p11"/>
            <p:cNvSpPr/>
            <p:nvPr/>
          </p:nvSpPr>
          <p:spPr>
            <a:xfrm>
              <a:off x="496288" y="3749693"/>
              <a:ext cx="39589" cy="30761"/>
            </a:xfrm>
            <a:custGeom>
              <a:avLst/>
              <a:gdLst/>
              <a:ahLst/>
              <a:cxnLst/>
              <a:rect l="l" t="t" r="r" b="b"/>
              <a:pathLst>
                <a:path w="574" h="446" extrusionOk="0">
                  <a:moveTo>
                    <a:pt x="287" y="1"/>
                  </a:moveTo>
                  <a:cubicBezTo>
                    <a:pt x="1" y="1"/>
                    <a:pt x="0" y="446"/>
                    <a:pt x="287" y="446"/>
                  </a:cubicBezTo>
                  <a:cubicBezTo>
                    <a:pt x="573" y="446"/>
                    <a:pt x="573" y="1"/>
                    <a:pt x="28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rgbClr val="FFFFFF"/>
        </a:solidFill>
        <a:effectLst/>
      </p:bgPr>
    </p:bg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1">
  <p:cSld name="SECTION_HEADER_1"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14"/>
          <p:cNvSpPr txBox="1">
            <a:spLocks noGrp="1"/>
          </p:cNvSpPr>
          <p:nvPr>
            <p:ph type="title"/>
          </p:nvPr>
        </p:nvSpPr>
        <p:spPr>
          <a:xfrm>
            <a:off x="2253000" y="539500"/>
            <a:ext cx="5585700" cy="152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4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275" name="Google Shape;275;p14"/>
          <p:cNvSpPr txBox="1">
            <a:spLocks noGrp="1"/>
          </p:cNvSpPr>
          <p:nvPr>
            <p:ph type="title" idx="2" hasCustomPrompt="1"/>
          </p:nvPr>
        </p:nvSpPr>
        <p:spPr>
          <a:xfrm>
            <a:off x="812700" y="787700"/>
            <a:ext cx="1255800" cy="1138200"/>
          </a:xfrm>
          <a:prstGeom prst="rect">
            <a:avLst/>
          </a:prstGeom>
          <a:solidFill>
            <a:schemeClr val="accent1"/>
          </a:solidFill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grpSp>
        <p:nvGrpSpPr>
          <p:cNvPr id="276" name="Google Shape;276;p14"/>
          <p:cNvGrpSpPr/>
          <p:nvPr/>
        </p:nvGrpSpPr>
        <p:grpSpPr>
          <a:xfrm>
            <a:off x="10600" y="129753"/>
            <a:ext cx="9063061" cy="5032635"/>
            <a:chOff x="10600" y="129753"/>
            <a:chExt cx="9063061" cy="5032635"/>
          </a:xfrm>
        </p:grpSpPr>
        <p:sp>
          <p:nvSpPr>
            <p:cNvPr id="277" name="Google Shape;277;p14"/>
            <p:cNvSpPr/>
            <p:nvPr/>
          </p:nvSpPr>
          <p:spPr>
            <a:xfrm rot="5902591">
              <a:off x="509835" y="3468000"/>
              <a:ext cx="265744" cy="289677"/>
            </a:xfrm>
            <a:custGeom>
              <a:avLst/>
              <a:gdLst/>
              <a:ahLst/>
              <a:cxnLst/>
              <a:rect l="l" t="t" r="r" b="b"/>
              <a:pathLst>
                <a:path w="3853" h="4200" extrusionOk="0">
                  <a:moveTo>
                    <a:pt x="2412" y="1"/>
                  </a:moveTo>
                  <a:cubicBezTo>
                    <a:pt x="2368" y="1"/>
                    <a:pt x="2325" y="23"/>
                    <a:pt x="2305" y="78"/>
                  </a:cubicBezTo>
                  <a:lnTo>
                    <a:pt x="2306" y="78"/>
                  </a:lnTo>
                  <a:cubicBezTo>
                    <a:pt x="2179" y="478"/>
                    <a:pt x="2037" y="874"/>
                    <a:pt x="1898" y="1269"/>
                  </a:cubicBezTo>
                  <a:cubicBezTo>
                    <a:pt x="1871" y="1351"/>
                    <a:pt x="1841" y="1432"/>
                    <a:pt x="1814" y="1512"/>
                  </a:cubicBezTo>
                  <a:cubicBezTo>
                    <a:pt x="1678" y="1317"/>
                    <a:pt x="1539" y="1124"/>
                    <a:pt x="1389" y="941"/>
                  </a:cubicBezTo>
                  <a:cubicBezTo>
                    <a:pt x="1304" y="813"/>
                    <a:pt x="1214" y="687"/>
                    <a:pt x="1097" y="586"/>
                  </a:cubicBezTo>
                  <a:cubicBezTo>
                    <a:pt x="1060" y="553"/>
                    <a:pt x="1043" y="499"/>
                    <a:pt x="998" y="478"/>
                  </a:cubicBezTo>
                  <a:cubicBezTo>
                    <a:pt x="991" y="476"/>
                    <a:pt x="985" y="474"/>
                    <a:pt x="979" y="474"/>
                  </a:cubicBezTo>
                  <a:cubicBezTo>
                    <a:pt x="946" y="474"/>
                    <a:pt x="920" y="515"/>
                    <a:pt x="941" y="546"/>
                  </a:cubicBezTo>
                  <a:cubicBezTo>
                    <a:pt x="968" y="581"/>
                    <a:pt x="1002" y="606"/>
                    <a:pt x="1026" y="643"/>
                  </a:cubicBezTo>
                  <a:cubicBezTo>
                    <a:pt x="1101" y="773"/>
                    <a:pt x="1195" y="891"/>
                    <a:pt x="1286" y="1011"/>
                  </a:cubicBezTo>
                  <a:cubicBezTo>
                    <a:pt x="1328" y="1080"/>
                    <a:pt x="1370" y="1150"/>
                    <a:pt x="1416" y="1216"/>
                  </a:cubicBezTo>
                  <a:cubicBezTo>
                    <a:pt x="1516" y="1360"/>
                    <a:pt x="1615" y="1505"/>
                    <a:pt x="1715" y="1651"/>
                  </a:cubicBezTo>
                  <a:cubicBezTo>
                    <a:pt x="1191" y="1437"/>
                    <a:pt x="670" y="1217"/>
                    <a:pt x="158" y="1010"/>
                  </a:cubicBezTo>
                  <a:lnTo>
                    <a:pt x="158" y="1010"/>
                  </a:lnTo>
                  <a:cubicBezTo>
                    <a:pt x="0" y="1067"/>
                    <a:pt x="108" y="1258"/>
                    <a:pt x="240" y="1261"/>
                  </a:cubicBezTo>
                  <a:cubicBezTo>
                    <a:pt x="519" y="1364"/>
                    <a:pt x="791" y="1482"/>
                    <a:pt x="1060" y="1609"/>
                  </a:cubicBezTo>
                  <a:cubicBezTo>
                    <a:pt x="1266" y="1693"/>
                    <a:pt x="1474" y="1788"/>
                    <a:pt x="1680" y="1883"/>
                  </a:cubicBezTo>
                  <a:cubicBezTo>
                    <a:pt x="1522" y="2309"/>
                    <a:pt x="1355" y="2732"/>
                    <a:pt x="1198" y="3157"/>
                  </a:cubicBezTo>
                  <a:cubicBezTo>
                    <a:pt x="1174" y="3340"/>
                    <a:pt x="749" y="4166"/>
                    <a:pt x="1009" y="4198"/>
                  </a:cubicBezTo>
                  <a:cubicBezTo>
                    <a:pt x="1014" y="4199"/>
                    <a:pt x="1019" y="4199"/>
                    <a:pt x="1023" y="4199"/>
                  </a:cubicBezTo>
                  <a:cubicBezTo>
                    <a:pt x="1096" y="4199"/>
                    <a:pt x="1141" y="4110"/>
                    <a:pt x="1090" y="4053"/>
                  </a:cubicBezTo>
                  <a:cubicBezTo>
                    <a:pt x="1317" y="3351"/>
                    <a:pt x="1600" y="2665"/>
                    <a:pt x="1879" y="1977"/>
                  </a:cubicBezTo>
                  <a:lnTo>
                    <a:pt x="1962" y="2015"/>
                  </a:lnTo>
                  <a:cubicBezTo>
                    <a:pt x="2338" y="2573"/>
                    <a:pt x="2712" y="3133"/>
                    <a:pt x="3094" y="3686"/>
                  </a:cubicBezTo>
                  <a:cubicBezTo>
                    <a:pt x="3115" y="3720"/>
                    <a:pt x="3152" y="3740"/>
                    <a:pt x="3190" y="3740"/>
                  </a:cubicBezTo>
                  <a:cubicBezTo>
                    <a:pt x="3207" y="3740"/>
                    <a:pt x="3224" y="3736"/>
                    <a:pt x="3240" y="3727"/>
                  </a:cubicBezTo>
                  <a:cubicBezTo>
                    <a:pt x="3288" y="3699"/>
                    <a:pt x="3304" y="3630"/>
                    <a:pt x="3272" y="3584"/>
                  </a:cubicBezTo>
                  <a:cubicBezTo>
                    <a:pt x="2942" y="3111"/>
                    <a:pt x="2607" y="2642"/>
                    <a:pt x="2274" y="2172"/>
                  </a:cubicBezTo>
                  <a:cubicBezTo>
                    <a:pt x="2269" y="2165"/>
                    <a:pt x="2264" y="2158"/>
                    <a:pt x="2259" y="2151"/>
                  </a:cubicBezTo>
                  <a:lnTo>
                    <a:pt x="2259" y="2151"/>
                  </a:lnTo>
                  <a:cubicBezTo>
                    <a:pt x="2659" y="2331"/>
                    <a:pt x="3062" y="2494"/>
                    <a:pt x="3476" y="2589"/>
                  </a:cubicBezTo>
                  <a:cubicBezTo>
                    <a:pt x="3853" y="2316"/>
                    <a:pt x="2863" y="2153"/>
                    <a:pt x="2701" y="2040"/>
                  </a:cubicBezTo>
                  <a:cubicBezTo>
                    <a:pt x="2461" y="1950"/>
                    <a:pt x="2223" y="1856"/>
                    <a:pt x="1984" y="1760"/>
                  </a:cubicBezTo>
                  <a:cubicBezTo>
                    <a:pt x="1981" y="1754"/>
                    <a:pt x="1976" y="1750"/>
                    <a:pt x="1973" y="1744"/>
                  </a:cubicBezTo>
                  <a:cubicBezTo>
                    <a:pt x="2180" y="1226"/>
                    <a:pt x="2381" y="707"/>
                    <a:pt x="2548" y="175"/>
                  </a:cubicBezTo>
                  <a:cubicBezTo>
                    <a:pt x="2583" y="77"/>
                    <a:pt x="2494" y="1"/>
                    <a:pt x="241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" name="Google Shape;278;p14"/>
            <p:cNvSpPr/>
            <p:nvPr/>
          </p:nvSpPr>
          <p:spPr>
            <a:xfrm>
              <a:off x="8700272" y="789809"/>
              <a:ext cx="177874" cy="206220"/>
            </a:xfrm>
            <a:custGeom>
              <a:avLst/>
              <a:gdLst/>
              <a:ahLst/>
              <a:cxnLst/>
              <a:rect l="l" t="t" r="r" b="b"/>
              <a:pathLst>
                <a:path w="2579" h="2990" extrusionOk="0">
                  <a:moveTo>
                    <a:pt x="433" y="0"/>
                  </a:moveTo>
                  <a:cubicBezTo>
                    <a:pt x="427" y="0"/>
                    <a:pt x="421" y="1"/>
                    <a:pt x="415" y="2"/>
                  </a:cubicBezTo>
                  <a:cubicBezTo>
                    <a:pt x="344" y="51"/>
                    <a:pt x="402" y="129"/>
                    <a:pt x="446" y="173"/>
                  </a:cubicBezTo>
                  <a:cubicBezTo>
                    <a:pt x="701" y="527"/>
                    <a:pt x="897" y="912"/>
                    <a:pt x="1080" y="1306"/>
                  </a:cubicBezTo>
                  <a:cubicBezTo>
                    <a:pt x="825" y="1389"/>
                    <a:pt x="573" y="1478"/>
                    <a:pt x="325" y="1582"/>
                  </a:cubicBezTo>
                  <a:cubicBezTo>
                    <a:pt x="227" y="1615"/>
                    <a:pt x="123" y="1637"/>
                    <a:pt x="30" y="1679"/>
                  </a:cubicBezTo>
                  <a:cubicBezTo>
                    <a:pt x="0" y="1704"/>
                    <a:pt x="6" y="1757"/>
                    <a:pt x="42" y="1773"/>
                  </a:cubicBezTo>
                  <a:cubicBezTo>
                    <a:pt x="49" y="1776"/>
                    <a:pt x="57" y="1777"/>
                    <a:pt x="64" y="1777"/>
                  </a:cubicBezTo>
                  <a:cubicBezTo>
                    <a:pt x="92" y="1777"/>
                    <a:pt x="120" y="1759"/>
                    <a:pt x="146" y="1752"/>
                  </a:cubicBezTo>
                  <a:cubicBezTo>
                    <a:pt x="216" y="1728"/>
                    <a:pt x="284" y="1701"/>
                    <a:pt x="352" y="1675"/>
                  </a:cubicBezTo>
                  <a:cubicBezTo>
                    <a:pt x="596" y="1605"/>
                    <a:pt x="839" y="1528"/>
                    <a:pt x="1081" y="1451"/>
                  </a:cubicBezTo>
                  <a:lnTo>
                    <a:pt x="1081" y="1451"/>
                  </a:lnTo>
                  <a:cubicBezTo>
                    <a:pt x="987" y="1734"/>
                    <a:pt x="900" y="2021"/>
                    <a:pt x="812" y="2305"/>
                  </a:cubicBezTo>
                  <a:cubicBezTo>
                    <a:pt x="755" y="2492"/>
                    <a:pt x="699" y="2678"/>
                    <a:pt x="650" y="2867"/>
                  </a:cubicBezTo>
                  <a:cubicBezTo>
                    <a:pt x="638" y="2915"/>
                    <a:pt x="664" y="2970"/>
                    <a:pt x="714" y="2985"/>
                  </a:cubicBezTo>
                  <a:cubicBezTo>
                    <a:pt x="722" y="2988"/>
                    <a:pt x="730" y="2989"/>
                    <a:pt x="737" y="2989"/>
                  </a:cubicBezTo>
                  <a:cubicBezTo>
                    <a:pt x="778" y="2989"/>
                    <a:pt x="816" y="2959"/>
                    <a:pt x="825" y="2917"/>
                  </a:cubicBezTo>
                  <a:cubicBezTo>
                    <a:pt x="870" y="2745"/>
                    <a:pt x="920" y="2573"/>
                    <a:pt x="971" y="2401"/>
                  </a:cubicBezTo>
                  <a:cubicBezTo>
                    <a:pt x="1024" y="2219"/>
                    <a:pt x="1079" y="2037"/>
                    <a:pt x="1133" y="1856"/>
                  </a:cubicBezTo>
                  <a:cubicBezTo>
                    <a:pt x="1161" y="1769"/>
                    <a:pt x="1187" y="1684"/>
                    <a:pt x="1214" y="1598"/>
                  </a:cubicBezTo>
                  <a:cubicBezTo>
                    <a:pt x="1356" y="1909"/>
                    <a:pt x="1495" y="2220"/>
                    <a:pt x="1654" y="2521"/>
                  </a:cubicBezTo>
                  <a:cubicBezTo>
                    <a:pt x="1671" y="2555"/>
                    <a:pt x="1708" y="2574"/>
                    <a:pt x="1744" y="2574"/>
                  </a:cubicBezTo>
                  <a:cubicBezTo>
                    <a:pt x="1762" y="2574"/>
                    <a:pt x="1779" y="2570"/>
                    <a:pt x="1795" y="2560"/>
                  </a:cubicBezTo>
                  <a:cubicBezTo>
                    <a:pt x="1957" y="2452"/>
                    <a:pt x="1578" y="1979"/>
                    <a:pt x="1533" y="1814"/>
                  </a:cubicBezTo>
                  <a:cubicBezTo>
                    <a:pt x="1459" y="1668"/>
                    <a:pt x="1386" y="1522"/>
                    <a:pt x="1311" y="1376"/>
                  </a:cubicBezTo>
                  <a:cubicBezTo>
                    <a:pt x="1356" y="1361"/>
                    <a:pt x="1402" y="1348"/>
                    <a:pt x="1447" y="1333"/>
                  </a:cubicBezTo>
                  <a:cubicBezTo>
                    <a:pt x="1799" y="1216"/>
                    <a:pt x="2160" y="1127"/>
                    <a:pt x="2503" y="984"/>
                  </a:cubicBezTo>
                  <a:cubicBezTo>
                    <a:pt x="2578" y="950"/>
                    <a:pt x="2546" y="839"/>
                    <a:pt x="2476" y="839"/>
                  </a:cubicBezTo>
                  <a:cubicBezTo>
                    <a:pt x="2467" y="839"/>
                    <a:pt x="2457" y="841"/>
                    <a:pt x="2447" y="845"/>
                  </a:cubicBezTo>
                  <a:cubicBezTo>
                    <a:pt x="2242" y="930"/>
                    <a:pt x="2030" y="998"/>
                    <a:pt x="1819" y="1069"/>
                  </a:cubicBezTo>
                  <a:cubicBezTo>
                    <a:pt x="1655" y="1122"/>
                    <a:pt x="1492" y="1175"/>
                    <a:pt x="1327" y="1226"/>
                  </a:cubicBezTo>
                  <a:cubicBezTo>
                    <a:pt x="1404" y="972"/>
                    <a:pt x="1482" y="717"/>
                    <a:pt x="1569" y="466"/>
                  </a:cubicBezTo>
                  <a:cubicBezTo>
                    <a:pt x="1592" y="401"/>
                    <a:pt x="1612" y="337"/>
                    <a:pt x="1631" y="272"/>
                  </a:cubicBezTo>
                  <a:cubicBezTo>
                    <a:pt x="1647" y="234"/>
                    <a:pt x="1648" y="183"/>
                    <a:pt x="1606" y="164"/>
                  </a:cubicBezTo>
                  <a:cubicBezTo>
                    <a:pt x="1599" y="161"/>
                    <a:pt x="1591" y="159"/>
                    <a:pt x="1583" y="159"/>
                  </a:cubicBezTo>
                  <a:cubicBezTo>
                    <a:pt x="1564" y="159"/>
                    <a:pt x="1545" y="168"/>
                    <a:pt x="1534" y="183"/>
                  </a:cubicBezTo>
                  <a:cubicBezTo>
                    <a:pt x="1472" y="333"/>
                    <a:pt x="1442" y="496"/>
                    <a:pt x="1383" y="648"/>
                  </a:cubicBezTo>
                  <a:cubicBezTo>
                    <a:pt x="1328" y="801"/>
                    <a:pt x="1262" y="950"/>
                    <a:pt x="1205" y="1103"/>
                  </a:cubicBezTo>
                  <a:cubicBezTo>
                    <a:pt x="1199" y="1117"/>
                    <a:pt x="1194" y="1132"/>
                    <a:pt x="1190" y="1146"/>
                  </a:cubicBezTo>
                  <a:cubicBezTo>
                    <a:pt x="1082" y="948"/>
                    <a:pt x="973" y="750"/>
                    <a:pt x="858" y="557"/>
                  </a:cubicBezTo>
                  <a:cubicBezTo>
                    <a:pt x="763" y="437"/>
                    <a:pt x="595" y="0"/>
                    <a:pt x="43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" name="Google Shape;279;p14"/>
            <p:cNvSpPr/>
            <p:nvPr/>
          </p:nvSpPr>
          <p:spPr>
            <a:xfrm>
              <a:off x="8538872" y="3517699"/>
              <a:ext cx="161390" cy="190288"/>
            </a:xfrm>
            <a:custGeom>
              <a:avLst/>
              <a:gdLst/>
              <a:ahLst/>
              <a:cxnLst/>
              <a:rect l="l" t="t" r="r" b="b"/>
              <a:pathLst>
                <a:path w="2340" h="2759" extrusionOk="0">
                  <a:moveTo>
                    <a:pt x="1482" y="1"/>
                  </a:moveTo>
                  <a:cubicBezTo>
                    <a:pt x="1436" y="1"/>
                    <a:pt x="1417" y="65"/>
                    <a:pt x="1411" y="109"/>
                  </a:cubicBezTo>
                  <a:cubicBezTo>
                    <a:pt x="1396" y="170"/>
                    <a:pt x="1382" y="231"/>
                    <a:pt x="1373" y="293"/>
                  </a:cubicBezTo>
                  <a:cubicBezTo>
                    <a:pt x="1351" y="421"/>
                    <a:pt x="1321" y="548"/>
                    <a:pt x="1287" y="672"/>
                  </a:cubicBezTo>
                  <a:cubicBezTo>
                    <a:pt x="1262" y="758"/>
                    <a:pt x="1239" y="843"/>
                    <a:pt x="1215" y="928"/>
                  </a:cubicBezTo>
                  <a:cubicBezTo>
                    <a:pt x="1052" y="657"/>
                    <a:pt x="901" y="381"/>
                    <a:pt x="781" y="87"/>
                  </a:cubicBezTo>
                  <a:cubicBezTo>
                    <a:pt x="784" y="34"/>
                    <a:pt x="746" y="9"/>
                    <a:pt x="707" y="9"/>
                  </a:cubicBezTo>
                  <a:cubicBezTo>
                    <a:pt x="668" y="9"/>
                    <a:pt x="628" y="35"/>
                    <a:pt x="629" y="87"/>
                  </a:cubicBezTo>
                  <a:cubicBezTo>
                    <a:pt x="773" y="440"/>
                    <a:pt x="951" y="781"/>
                    <a:pt x="1141" y="1115"/>
                  </a:cubicBezTo>
                  <a:cubicBezTo>
                    <a:pt x="1135" y="1119"/>
                    <a:pt x="1129" y="1121"/>
                    <a:pt x="1124" y="1124"/>
                  </a:cubicBezTo>
                  <a:cubicBezTo>
                    <a:pt x="810" y="1010"/>
                    <a:pt x="502" y="831"/>
                    <a:pt x="190" y="772"/>
                  </a:cubicBezTo>
                  <a:lnTo>
                    <a:pt x="190" y="772"/>
                  </a:lnTo>
                  <a:cubicBezTo>
                    <a:pt x="1" y="938"/>
                    <a:pt x="667" y="1034"/>
                    <a:pt x="765" y="1110"/>
                  </a:cubicBezTo>
                  <a:cubicBezTo>
                    <a:pt x="835" y="1140"/>
                    <a:pt x="907" y="1173"/>
                    <a:pt x="977" y="1204"/>
                  </a:cubicBezTo>
                  <a:cubicBezTo>
                    <a:pt x="804" y="1297"/>
                    <a:pt x="629" y="1389"/>
                    <a:pt x="457" y="1485"/>
                  </a:cubicBezTo>
                  <a:cubicBezTo>
                    <a:pt x="389" y="1537"/>
                    <a:pt x="209" y="1568"/>
                    <a:pt x="275" y="1684"/>
                  </a:cubicBezTo>
                  <a:cubicBezTo>
                    <a:pt x="288" y="1703"/>
                    <a:pt x="311" y="1714"/>
                    <a:pt x="333" y="1714"/>
                  </a:cubicBezTo>
                  <a:cubicBezTo>
                    <a:pt x="345" y="1714"/>
                    <a:pt x="357" y="1710"/>
                    <a:pt x="367" y="1703"/>
                  </a:cubicBezTo>
                  <a:lnTo>
                    <a:pt x="367" y="1704"/>
                  </a:lnTo>
                  <a:cubicBezTo>
                    <a:pt x="612" y="1559"/>
                    <a:pt x="863" y="1425"/>
                    <a:pt x="1117" y="1297"/>
                  </a:cubicBezTo>
                  <a:lnTo>
                    <a:pt x="1117" y="1297"/>
                  </a:lnTo>
                  <a:cubicBezTo>
                    <a:pt x="1095" y="1384"/>
                    <a:pt x="1072" y="1470"/>
                    <a:pt x="1052" y="1558"/>
                  </a:cubicBezTo>
                  <a:cubicBezTo>
                    <a:pt x="968" y="1921"/>
                    <a:pt x="877" y="2282"/>
                    <a:pt x="815" y="2649"/>
                  </a:cubicBezTo>
                  <a:cubicBezTo>
                    <a:pt x="807" y="2699"/>
                    <a:pt x="842" y="2751"/>
                    <a:pt x="892" y="2758"/>
                  </a:cubicBezTo>
                  <a:cubicBezTo>
                    <a:pt x="896" y="2758"/>
                    <a:pt x="901" y="2759"/>
                    <a:pt x="905" y="2759"/>
                  </a:cubicBezTo>
                  <a:cubicBezTo>
                    <a:pt x="950" y="2759"/>
                    <a:pt x="987" y="2721"/>
                    <a:pt x="994" y="2676"/>
                  </a:cubicBezTo>
                  <a:cubicBezTo>
                    <a:pt x="1008" y="2589"/>
                    <a:pt x="1024" y="2504"/>
                    <a:pt x="1041" y="2418"/>
                  </a:cubicBezTo>
                  <a:cubicBezTo>
                    <a:pt x="1067" y="2280"/>
                    <a:pt x="1097" y="2131"/>
                    <a:pt x="1127" y="1981"/>
                  </a:cubicBezTo>
                  <a:cubicBezTo>
                    <a:pt x="1173" y="1765"/>
                    <a:pt x="1223" y="1552"/>
                    <a:pt x="1270" y="1338"/>
                  </a:cubicBezTo>
                  <a:cubicBezTo>
                    <a:pt x="1437" y="1622"/>
                    <a:pt x="1610" y="1902"/>
                    <a:pt x="1777" y="2184"/>
                  </a:cubicBezTo>
                  <a:cubicBezTo>
                    <a:pt x="1794" y="2209"/>
                    <a:pt x="1820" y="2221"/>
                    <a:pt x="1847" y="2221"/>
                  </a:cubicBezTo>
                  <a:cubicBezTo>
                    <a:pt x="1892" y="2221"/>
                    <a:pt x="1938" y="2187"/>
                    <a:pt x="1942" y="2136"/>
                  </a:cubicBezTo>
                  <a:cubicBezTo>
                    <a:pt x="1888" y="1943"/>
                    <a:pt x="1726" y="1782"/>
                    <a:pt x="1630" y="1596"/>
                  </a:cubicBezTo>
                  <a:cubicBezTo>
                    <a:pt x="1600" y="1547"/>
                    <a:pt x="1570" y="1499"/>
                    <a:pt x="1539" y="1450"/>
                  </a:cubicBezTo>
                  <a:lnTo>
                    <a:pt x="1539" y="1450"/>
                  </a:lnTo>
                  <a:cubicBezTo>
                    <a:pt x="1752" y="1543"/>
                    <a:pt x="1966" y="1631"/>
                    <a:pt x="2185" y="1709"/>
                  </a:cubicBezTo>
                  <a:cubicBezTo>
                    <a:pt x="2194" y="1711"/>
                    <a:pt x="2202" y="1712"/>
                    <a:pt x="2209" y="1712"/>
                  </a:cubicBezTo>
                  <a:cubicBezTo>
                    <a:pt x="2296" y="1712"/>
                    <a:pt x="2322" y="1567"/>
                    <a:pt x="2229" y="1539"/>
                  </a:cubicBezTo>
                  <a:cubicBezTo>
                    <a:pt x="1950" y="1441"/>
                    <a:pt x="1673" y="1333"/>
                    <a:pt x="1398" y="1227"/>
                  </a:cubicBezTo>
                  <a:cubicBezTo>
                    <a:pt x="1386" y="1210"/>
                    <a:pt x="1376" y="1192"/>
                    <a:pt x="1366" y="1174"/>
                  </a:cubicBezTo>
                  <a:cubicBezTo>
                    <a:pt x="1663" y="1032"/>
                    <a:pt x="1964" y="897"/>
                    <a:pt x="2267" y="768"/>
                  </a:cubicBezTo>
                  <a:cubicBezTo>
                    <a:pt x="2340" y="739"/>
                    <a:pt x="2337" y="624"/>
                    <a:pt x="2267" y="594"/>
                  </a:cubicBezTo>
                  <a:cubicBezTo>
                    <a:pt x="1943" y="655"/>
                    <a:pt x="1640" y="850"/>
                    <a:pt x="1339" y="1012"/>
                  </a:cubicBezTo>
                  <a:cubicBezTo>
                    <a:pt x="1368" y="873"/>
                    <a:pt x="1396" y="732"/>
                    <a:pt x="1419" y="592"/>
                  </a:cubicBezTo>
                  <a:cubicBezTo>
                    <a:pt x="1443" y="467"/>
                    <a:pt x="1475" y="339"/>
                    <a:pt x="1505" y="215"/>
                  </a:cubicBezTo>
                  <a:cubicBezTo>
                    <a:pt x="1513" y="178"/>
                    <a:pt x="1521" y="141"/>
                    <a:pt x="1532" y="105"/>
                  </a:cubicBezTo>
                  <a:cubicBezTo>
                    <a:pt x="1545" y="73"/>
                    <a:pt x="1550" y="33"/>
                    <a:pt x="1513" y="10"/>
                  </a:cubicBezTo>
                  <a:cubicBezTo>
                    <a:pt x="1501" y="4"/>
                    <a:pt x="1491" y="1"/>
                    <a:pt x="148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" name="Google Shape;280;p14"/>
            <p:cNvSpPr/>
            <p:nvPr/>
          </p:nvSpPr>
          <p:spPr>
            <a:xfrm>
              <a:off x="5392790" y="178255"/>
              <a:ext cx="161390" cy="190288"/>
            </a:xfrm>
            <a:custGeom>
              <a:avLst/>
              <a:gdLst/>
              <a:ahLst/>
              <a:cxnLst/>
              <a:rect l="l" t="t" r="r" b="b"/>
              <a:pathLst>
                <a:path w="2340" h="2759" extrusionOk="0">
                  <a:moveTo>
                    <a:pt x="1481" y="1"/>
                  </a:moveTo>
                  <a:cubicBezTo>
                    <a:pt x="1436" y="1"/>
                    <a:pt x="1417" y="66"/>
                    <a:pt x="1411" y="110"/>
                  </a:cubicBezTo>
                  <a:cubicBezTo>
                    <a:pt x="1396" y="170"/>
                    <a:pt x="1381" y="231"/>
                    <a:pt x="1372" y="293"/>
                  </a:cubicBezTo>
                  <a:cubicBezTo>
                    <a:pt x="1350" y="421"/>
                    <a:pt x="1320" y="548"/>
                    <a:pt x="1287" y="674"/>
                  </a:cubicBezTo>
                  <a:cubicBezTo>
                    <a:pt x="1263" y="759"/>
                    <a:pt x="1238" y="844"/>
                    <a:pt x="1215" y="929"/>
                  </a:cubicBezTo>
                  <a:cubicBezTo>
                    <a:pt x="1053" y="659"/>
                    <a:pt x="901" y="381"/>
                    <a:pt x="781" y="87"/>
                  </a:cubicBezTo>
                  <a:cubicBezTo>
                    <a:pt x="783" y="35"/>
                    <a:pt x="746" y="9"/>
                    <a:pt x="707" y="9"/>
                  </a:cubicBezTo>
                  <a:cubicBezTo>
                    <a:pt x="668" y="9"/>
                    <a:pt x="627" y="36"/>
                    <a:pt x="629" y="88"/>
                  </a:cubicBezTo>
                  <a:cubicBezTo>
                    <a:pt x="774" y="440"/>
                    <a:pt x="950" y="781"/>
                    <a:pt x="1140" y="1115"/>
                  </a:cubicBezTo>
                  <a:cubicBezTo>
                    <a:pt x="1135" y="1118"/>
                    <a:pt x="1129" y="1122"/>
                    <a:pt x="1123" y="1125"/>
                  </a:cubicBezTo>
                  <a:cubicBezTo>
                    <a:pt x="811" y="1011"/>
                    <a:pt x="502" y="833"/>
                    <a:pt x="189" y="771"/>
                  </a:cubicBezTo>
                  <a:lnTo>
                    <a:pt x="189" y="771"/>
                  </a:lnTo>
                  <a:cubicBezTo>
                    <a:pt x="0" y="937"/>
                    <a:pt x="668" y="1035"/>
                    <a:pt x="765" y="1110"/>
                  </a:cubicBezTo>
                  <a:cubicBezTo>
                    <a:pt x="836" y="1142"/>
                    <a:pt x="906" y="1173"/>
                    <a:pt x="978" y="1204"/>
                  </a:cubicBezTo>
                  <a:cubicBezTo>
                    <a:pt x="804" y="1298"/>
                    <a:pt x="629" y="1389"/>
                    <a:pt x="457" y="1486"/>
                  </a:cubicBezTo>
                  <a:cubicBezTo>
                    <a:pt x="389" y="1537"/>
                    <a:pt x="209" y="1569"/>
                    <a:pt x="276" y="1686"/>
                  </a:cubicBezTo>
                  <a:cubicBezTo>
                    <a:pt x="288" y="1704"/>
                    <a:pt x="310" y="1714"/>
                    <a:pt x="332" y="1714"/>
                  </a:cubicBezTo>
                  <a:cubicBezTo>
                    <a:pt x="344" y="1714"/>
                    <a:pt x="357" y="1711"/>
                    <a:pt x="367" y="1704"/>
                  </a:cubicBezTo>
                  <a:cubicBezTo>
                    <a:pt x="611" y="1559"/>
                    <a:pt x="863" y="1426"/>
                    <a:pt x="1117" y="1298"/>
                  </a:cubicBezTo>
                  <a:lnTo>
                    <a:pt x="1117" y="1298"/>
                  </a:lnTo>
                  <a:cubicBezTo>
                    <a:pt x="1095" y="1385"/>
                    <a:pt x="1072" y="1471"/>
                    <a:pt x="1052" y="1558"/>
                  </a:cubicBezTo>
                  <a:cubicBezTo>
                    <a:pt x="969" y="1921"/>
                    <a:pt x="878" y="2283"/>
                    <a:pt x="814" y="2649"/>
                  </a:cubicBezTo>
                  <a:cubicBezTo>
                    <a:pt x="806" y="2699"/>
                    <a:pt x="842" y="2751"/>
                    <a:pt x="893" y="2758"/>
                  </a:cubicBezTo>
                  <a:cubicBezTo>
                    <a:pt x="897" y="2758"/>
                    <a:pt x="901" y="2759"/>
                    <a:pt x="906" y="2759"/>
                  </a:cubicBezTo>
                  <a:cubicBezTo>
                    <a:pt x="951" y="2759"/>
                    <a:pt x="988" y="2721"/>
                    <a:pt x="994" y="2676"/>
                  </a:cubicBezTo>
                  <a:cubicBezTo>
                    <a:pt x="1008" y="2589"/>
                    <a:pt x="1024" y="2504"/>
                    <a:pt x="1040" y="2419"/>
                  </a:cubicBezTo>
                  <a:cubicBezTo>
                    <a:pt x="1067" y="2280"/>
                    <a:pt x="1097" y="2131"/>
                    <a:pt x="1128" y="1981"/>
                  </a:cubicBezTo>
                  <a:cubicBezTo>
                    <a:pt x="1173" y="1766"/>
                    <a:pt x="1222" y="1552"/>
                    <a:pt x="1270" y="1337"/>
                  </a:cubicBezTo>
                  <a:cubicBezTo>
                    <a:pt x="1437" y="1622"/>
                    <a:pt x="1610" y="1903"/>
                    <a:pt x="1778" y="2184"/>
                  </a:cubicBezTo>
                  <a:cubicBezTo>
                    <a:pt x="1794" y="2209"/>
                    <a:pt x="1820" y="2221"/>
                    <a:pt x="1846" y="2221"/>
                  </a:cubicBezTo>
                  <a:cubicBezTo>
                    <a:pt x="1891" y="2221"/>
                    <a:pt x="1938" y="2187"/>
                    <a:pt x="1942" y="2136"/>
                  </a:cubicBezTo>
                  <a:cubicBezTo>
                    <a:pt x="1889" y="1943"/>
                    <a:pt x="1726" y="1782"/>
                    <a:pt x="1630" y="1596"/>
                  </a:cubicBezTo>
                  <a:cubicBezTo>
                    <a:pt x="1600" y="1547"/>
                    <a:pt x="1569" y="1499"/>
                    <a:pt x="1538" y="1450"/>
                  </a:cubicBezTo>
                  <a:lnTo>
                    <a:pt x="1538" y="1450"/>
                  </a:lnTo>
                  <a:cubicBezTo>
                    <a:pt x="1751" y="1543"/>
                    <a:pt x="1966" y="1631"/>
                    <a:pt x="2185" y="1709"/>
                  </a:cubicBezTo>
                  <a:cubicBezTo>
                    <a:pt x="2193" y="1711"/>
                    <a:pt x="2202" y="1712"/>
                    <a:pt x="2210" y="1712"/>
                  </a:cubicBezTo>
                  <a:cubicBezTo>
                    <a:pt x="2295" y="1712"/>
                    <a:pt x="2322" y="1567"/>
                    <a:pt x="2229" y="1540"/>
                  </a:cubicBezTo>
                  <a:cubicBezTo>
                    <a:pt x="1950" y="1441"/>
                    <a:pt x="1674" y="1333"/>
                    <a:pt x="1397" y="1227"/>
                  </a:cubicBezTo>
                  <a:cubicBezTo>
                    <a:pt x="1387" y="1210"/>
                    <a:pt x="1376" y="1192"/>
                    <a:pt x="1365" y="1175"/>
                  </a:cubicBezTo>
                  <a:cubicBezTo>
                    <a:pt x="1663" y="1032"/>
                    <a:pt x="1963" y="897"/>
                    <a:pt x="2268" y="768"/>
                  </a:cubicBezTo>
                  <a:cubicBezTo>
                    <a:pt x="2339" y="739"/>
                    <a:pt x="2338" y="624"/>
                    <a:pt x="2268" y="594"/>
                  </a:cubicBezTo>
                  <a:cubicBezTo>
                    <a:pt x="1944" y="655"/>
                    <a:pt x="1641" y="851"/>
                    <a:pt x="1339" y="1012"/>
                  </a:cubicBezTo>
                  <a:cubicBezTo>
                    <a:pt x="1368" y="873"/>
                    <a:pt x="1395" y="733"/>
                    <a:pt x="1418" y="592"/>
                  </a:cubicBezTo>
                  <a:cubicBezTo>
                    <a:pt x="1444" y="467"/>
                    <a:pt x="1476" y="339"/>
                    <a:pt x="1505" y="215"/>
                  </a:cubicBezTo>
                  <a:cubicBezTo>
                    <a:pt x="1513" y="178"/>
                    <a:pt x="1521" y="141"/>
                    <a:pt x="1531" y="105"/>
                  </a:cubicBezTo>
                  <a:cubicBezTo>
                    <a:pt x="1545" y="73"/>
                    <a:pt x="1551" y="34"/>
                    <a:pt x="1513" y="10"/>
                  </a:cubicBezTo>
                  <a:cubicBezTo>
                    <a:pt x="1501" y="4"/>
                    <a:pt x="1491" y="1"/>
                    <a:pt x="148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" name="Google Shape;281;p14"/>
            <p:cNvSpPr/>
            <p:nvPr/>
          </p:nvSpPr>
          <p:spPr>
            <a:xfrm>
              <a:off x="350731" y="251699"/>
              <a:ext cx="129319" cy="147320"/>
            </a:xfrm>
            <a:custGeom>
              <a:avLst/>
              <a:gdLst/>
              <a:ahLst/>
              <a:cxnLst/>
              <a:rect l="l" t="t" r="r" b="b"/>
              <a:pathLst>
                <a:path w="1875" h="2136" extrusionOk="0">
                  <a:moveTo>
                    <a:pt x="618" y="0"/>
                  </a:moveTo>
                  <a:cubicBezTo>
                    <a:pt x="612" y="0"/>
                    <a:pt x="607" y="1"/>
                    <a:pt x="602" y="3"/>
                  </a:cubicBezTo>
                  <a:cubicBezTo>
                    <a:pt x="528" y="29"/>
                    <a:pt x="551" y="116"/>
                    <a:pt x="576" y="170"/>
                  </a:cubicBezTo>
                  <a:cubicBezTo>
                    <a:pt x="620" y="297"/>
                    <a:pt x="648" y="428"/>
                    <a:pt x="680" y="558"/>
                  </a:cubicBezTo>
                  <a:cubicBezTo>
                    <a:pt x="711" y="711"/>
                    <a:pt x="739" y="863"/>
                    <a:pt x="766" y="1016"/>
                  </a:cubicBezTo>
                  <a:cubicBezTo>
                    <a:pt x="598" y="1055"/>
                    <a:pt x="431" y="1097"/>
                    <a:pt x="260" y="1121"/>
                  </a:cubicBezTo>
                  <a:cubicBezTo>
                    <a:pt x="234" y="1124"/>
                    <a:pt x="208" y="1125"/>
                    <a:pt x="181" y="1125"/>
                  </a:cubicBezTo>
                  <a:cubicBezTo>
                    <a:pt x="141" y="1125"/>
                    <a:pt x="102" y="1122"/>
                    <a:pt x="63" y="1115"/>
                  </a:cubicBezTo>
                  <a:cubicBezTo>
                    <a:pt x="62" y="1115"/>
                    <a:pt x="61" y="1115"/>
                    <a:pt x="60" y="1115"/>
                  </a:cubicBezTo>
                  <a:cubicBezTo>
                    <a:pt x="19" y="1115"/>
                    <a:pt x="1" y="1180"/>
                    <a:pt x="40" y="1202"/>
                  </a:cubicBezTo>
                  <a:cubicBezTo>
                    <a:pt x="87" y="1205"/>
                    <a:pt x="133" y="1206"/>
                    <a:pt x="179" y="1206"/>
                  </a:cubicBezTo>
                  <a:cubicBezTo>
                    <a:pt x="359" y="1206"/>
                    <a:pt x="538" y="1185"/>
                    <a:pt x="717" y="1154"/>
                  </a:cubicBezTo>
                  <a:lnTo>
                    <a:pt x="717" y="1154"/>
                  </a:lnTo>
                  <a:cubicBezTo>
                    <a:pt x="698" y="1188"/>
                    <a:pt x="680" y="1221"/>
                    <a:pt x="662" y="1255"/>
                  </a:cubicBezTo>
                  <a:cubicBezTo>
                    <a:pt x="519" y="1520"/>
                    <a:pt x="372" y="1781"/>
                    <a:pt x="254" y="2058"/>
                  </a:cubicBezTo>
                  <a:cubicBezTo>
                    <a:pt x="242" y="2086"/>
                    <a:pt x="256" y="2120"/>
                    <a:pt x="284" y="2132"/>
                  </a:cubicBezTo>
                  <a:cubicBezTo>
                    <a:pt x="291" y="2134"/>
                    <a:pt x="298" y="2136"/>
                    <a:pt x="304" y="2136"/>
                  </a:cubicBezTo>
                  <a:cubicBezTo>
                    <a:pt x="345" y="2136"/>
                    <a:pt x="361" y="2085"/>
                    <a:pt x="375" y="2050"/>
                  </a:cubicBezTo>
                  <a:cubicBezTo>
                    <a:pt x="497" y="1783"/>
                    <a:pt x="634" y="1523"/>
                    <a:pt x="771" y="1264"/>
                  </a:cubicBezTo>
                  <a:cubicBezTo>
                    <a:pt x="780" y="1245"/>
                    <a:pt x="791" y="1227"/>
                    <a:pt x="801" y="1207"/>
                  </a:cubicBezTo>
                  <a:cubicBezTo>
                    <a:pt x="836" y="1409"/>
                    <a:pt x="870" y="1611"/>
                    <a:pt x="907" y="1813"/>
                  </a:cubicBezTo>
                  <a:cubicBezTo>
                    <a:pt x="913" y="1848"/>
                    <a:pt x="938" y="1863"/>
                    <a:pt x="963" y="1863"/>
                  </a:cubicBezTo>
                  <a:cubicBezTo>
                    <a:pt x="999" y="1863"/>
                    <a:pt x="1036" y="1834"/>
                    <a:pt x="1027" y="1788"/>
                  </a:cubicBezTo>
                  <a:cubicBezTo>
                    <a:pt x="987" y="1565"/>
                    <a:pt x="945" y="1341"/>
                    <a:pt x="905" y="1119"/>
                  </a:cubicBezTo>
                  <a:cubicBezTo>
                    <a:pt x="1203" y="1056"/>
                    <a:pt x="1501" y="979"/>
                    <a:pt x="1799" y="940"/>
                  </a:cubicBezTo>
                  <a:cubicBezTo>
                    <a:pt x="1875" y="927"/>
                    <a:pt x="1863" y="809"/>
                    <a:pt x="1792" y="809"/>
                  </a:cubicBezTo>
                  <a:cubicBezTo>
                    <a:pt x="1788" y="809"/>
                    <a:pt x="1784" y="809"/>
                    <a:pt x="1780" y="810"/>
                  </a:cubicBezTo>
                  <a:cubicBezTo>
                    <a:pt x="1546" y="848"/>
                    <a:pt x="1314" y="896"/>
                    <a:pt x="1082" y="945"/>
                  </a:cubicBezTo>
                  <a:cubicBezTo>
                    <a:pt x="1030" y="955"/>
                    <a:pt x="977" y="966"/>
                    <a:pt x="926" y="979"/>
                  </a:cubicBezTo>
                  <a:cubicBezTo>
                    <a:pt x="1024" y="805"/>
                    <a:pt x="1125" y="633"/>
                    <a:pt x="1216" y="456"/>
                  </a:cubicBezTo>
                  <a:cubicBezTo>
                    <a:pt x="1248" y="411"/>
                    <a:pt x="1278" y="364"/>
                    <a:pt x="1309" y="318"/>
                  </a:cubicBezTo>
                  <a:cubicBezTo>
                    <a:pt x="1327" y="304"/>
                    <a:pt x="1334" y="279"/>
                    <a:pt x="1322" y="260"/>
                  </a:cubicBezTo>
                  <a:cubicBezTo>
                    <a:pt x="1312" y="245"/>
                    <a:pt x="1301" y="239"/>
                    <a:pt x="1289" y="239"/>
                  </a:cubicBezTo>
                  <a:cubicBezTo>
                    <a:pt x="1267" y="239"/>
                    <a:pt x="1245" y="260"/>
                    <a:pt x="1234" y="283"/>
                  </a:cubicBezTo>
                  <a:cubicBezTo>
                    <a:pt x="1206" y="326"/>
                    <a:pt x="1180" y="371"/>
                    <a:pt x="1155" y="414"/>
                  </a:cubicBezTo>
                  <a:cubicBezTo>
                    <a:pt x="1043" y="565"/>
                    <a:pt x="950" y="727"/>
                    <a:pt x="860" y="890"/>
                  </a:cubicBezTo>
                  <a:cubicBezTo>
                    <a:pt x="815" y="683"/>
                    <a:pt x="766" y="0"/>
                    <a:pt x="61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" name="Google Shape;282;p14"/>
            <p:cNvSpPr/>
            <p:nvPr/>
          </p:nvSpPr>
          <p:spPr>
            <a:xfrm>
              <a:off x="5256450" y="129753"/>
              <a:ext cx="62487" cy="48486"/>
            </a:xfrm>
            <a:custGeom>
              <a:avLst/>
              <a:gdLst/>
              <a:ahLst/>
              <a:cxnLst/>
              <a:rect l="l" t="t" r="r" b="b"/>
              <a:pathLst>
                <a:path w="906" h="703" extrusionOk="0">
                  <a:moveTo>
                    <a:pt x="453" y="1"/>
                  </a:moveTo>
                  <a:cubicBezTo>
                    <a:pt x="2" y="1"/>
                    <a:pt x="0" y="703"/>
                    <a:pt x="453" y="703"/>
                  </a:cubicBezTo>
                  <a:cubicBezTo>
                    <a:pt x="905" y="703"/>
                    <a:pt x="905" y="1"/>
                    <a:pt x="45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" name="Google Shape;283;p14"/>
            <p:cNvSpPr/>
            <p:nvPr/>
          </p:nvSpPr>
          <p:spPr>
            <a:xfrm>
              <a:off x="221566" y="509436"/>
              <a:ext cx="240079" cy="303475"/>
            </a:xfrm>
            <a:custGeom>
              <a:avLst/>
              <a:gdLst/>
              <a:ahLst/>
              <a:cxnLst/>
              <a:rect l="l" t="t" r="r" b="b"/>
              <a:pathLst>
                <a:path w="4870" h="6156" extrusionOk="0">
                  <a:moveTo>
                    <a:pt x="2048" y="0"/>
                  </a:moveTo>
                  <a:cubicBezTo>
                    <a:pt x="1911" y="462"/>
                    <a:pt x="1911" y="949"/>
                    <a:pt x="1848" y="1423"/>
                  </a:cubicBezTo>
                  <a:cubicBezTo>
                    <a:pt x="1828" y="1607"/>
                    <a:pt x="1807" y="1792"/>
                    <a:pt x="1780" y="1975"/>
                  </a:cubicBezTo>
                  <a:cubicBezTo>
                    <a:pt x="1772" y="2017"/>
                    <a:pt x="1775" y="2070"/>
                    <a:pt x="1740" y="2101"/>
                  </a:cubicBezTo>
                  <a:cubicBezTo>
                    <a:pt x="1730" y="2109"/>
                    <a:pt x="1718" y="2112"/>
                    <a:pt x="1707" y="2112"/>
                  </a:cubicBezTo>
                  <a:cubicBezTo>
                    <a:pt x="1678" y="2112"/>
                    <a:pt x="1647" y="2089"/>
                    <a:pt x="1628" y="2067"/>
                  </a:cubicBezTo>
                  <a:cubicBezTo>
                    <a:pt x="1561" y="1999"/>
                    <a:pt x="1496" y="1929"/>
                    <a:pt x="1417" y="1872"/>
                  </a:cubicBezTo>
                  <a:cubicBezTo>
                    <a:pt x="1085" y="1653"/>
                    <a:pt x="765" y="1417"/>
                    <a:pt x="454" y="1167"/>
                  </a:cubicBezTo>
                  <a:lnTo>
                    <a:pt x="454" y="1167"/>
                  </a:lnTo>
                  <a:cubicBezTo>
                    <a:pt x="591" y="1421"/>
                    <a:pt x="681" y="1697"/>
                    <a:pt x="805" y="1958"/>
                  </a:cubicBezTo>
                  <a:cubicBezTo>
                    <a:pt x="881" y="2119"/>
                    <a:pt x="974" y="2271"/>
                    <a:pt x="1050" y="2433"/>
                  </a:cubicBezTo>
                  <a:cubicBezTo>
                    <a:pt x="1106" y="2548"/>
                    <a:pt x="1146" y="2671"/>
                    <a:pt x="1197" y="2789"/>
                  </a:cubicBezTo>
                  <a:cubicBezTo>
                    <a:pt x="1249" y="2865"/>
                    <a:pt x="1158" y="2913"/>
                    <a:pt x="1108" y="2956"/>
                  </a:cubicBezTo>
                  <a:cubicBezTo>
                    <a:pt x="1020" y="3029"/>
                    <a:pt x="929" y="3099"/>
                    <a:pt x="838" y="3168"/>
                  </a:cubicBezTo>
                  <a:cubicBezTo>
                    <a:pt x="706" y="3268"/>
                    <a:pt x="568" y="3361"/>
                    <a:pt x="440" y="3467"/>
                  </a:cubicBezTo>
                  <a:cubicBezTo>
                    <a:pt x="284" y="3590"/>
                    <a:pt x="154" y="3741"/>
                    <a:pt x="1" y="3865"/>
                  </a:cubicBezTo>
                  <a:cubicBezTo>
                    <a:pt x="191" y="3793"/>
                    <a:pt x="386" y="3734"/>
                    <a:pt x="583" y="3683"/>
                  </a:cubicBezTo>
                  <a:cubicBezTo>
                    <a:pt x="878" y="3603"/>
                    <a:pt x="1171" y="3513"/>
                    <a:pt x="1467" y="3438"/>
                  </a:cubicBezTo>
                  <a:cubicBezTo>
                    <a:pt x="1541" y="3419"/>
                    <a:pt x="1614" y="3400"/>
                    <a:pt x="1687" y="3382"/>
                  </a:cubicBezTo>
                  <a:cubicBezTo>
                    <a:pt x="1692" y="3381"/>
                    <a:pt x="1696" y="3381"/>
                    <a:pt x="1701" y="3381"/>
                  </a:cubicBezTo>
                  <a:cubicBezTo>
                    <a:pt x="1722" y="3381"/>
                    <a:pt x="1742" y="3392"/>
                    <a:pt x="1753" y="3412"/>
                  </a:cubicBezTo>
                  <a:cubicBezTo>
                    <a:pt x="1768" y="3440"/>
                    <a:pt x="1761" y="3472"/>
                    <a:pt x="1739" y="3492"/>
                  </a:cubicBezTo>
                  <a:cubicBezTo>
                    <a:pt x="1605" y="3607"/>
                    <a:pt x="1502" y="3752"/>
                    <a:pt x="1402" y="3897"/>
                  </a:cubicBezTo>
                  <a:cubicBezTo>
                    <a:pt x="1216" y="4175"/>
                    <a:pt x="1098" y="4490"/>
                    <a:pt x="948" y="4789"/>
                  </a:cubicBezTo>
                  <a:cubicBezTo>
                    <a:pt x="815" y="5043"/>
                    <a:pt x="659" y="5289"/>
                    <a:pt x="582" y="5568"/>
                  </a:cubicBezTo>
                  <a:cubicBezTo>
                    <a:pt x="751" y="5415"/>
                    <a:pt x="898" y="5239"/>
                    <a:pt x="1051" y="5071"/>
                  </a:cubicBezTo>
                  <a:cubicBezTo>
                    <a:pt x="1191" y="4914"/>
                    <a:pt x="1339" y="4750"/>
                    <a:pt x="1473" y="4593"/>
                  </a:cubicBezTo>
                  <a:cubicBezTo>
                    <a:pt x="1565" y="4481"/>
                    <a:pt x="1655" y="4367"/>
                    <a:pt x="1736" y="4246"/>
                  </a:cubicBezTo>
                  <a:cubicBezTo>
                    <a:pt x="1804" y="4154"/>
                    <a:pt x="1855" y="4046"/>
                    <a:pt x="1934" y="3963"/>
                  </a:cubicBezTo>
                  <a:cubicBezTo>
                    <a:pt x="1946" y="3958"/>
                    <a:pt x="1957" y="3956"/>
                    <a:pt x="1966" y="3956"/>
                  </a:cubicBezTo>
                  <a:cubicBezTo>
                    <a:pt x="2018" y="3956"/>
                    <a:pt x="2019" y="4029"/>
                    <a:pt x="2009" y="4080"/>
                  </a:cubicBezTo>
                  <a:cubicBezTo>
                    <a:pt x="1994" y="4186"/>
                    <a:pt x="1980" y="4292"/>
                    <a:pt x="1970" y="4399"/>
                  </a:cubicBezTo>
                  <a:cubicBezTo>
                    <a:pt x="1934" y="4816"/>
                    <a:pt x="1890" y="5235"/>
                    <a:pt x="1844" y="5652"/>
                  </a:cubicBezTo>
                  <a:cubicBezTo>
                    <a:pt x="1837" y="5820"/>
                    <a:pt x="1827" y="5989"/>
                    <a:pt x="1812" y="6156"/>
                  </a:cubicBezTo>
                  <a:cubicBezTo>
                    <a:pt x="1981" y="5803"/>
                    <a:pt x="2099" y="5428"/>
                    <a:pt x="2218" y="5056"/>
                  </a:cubicBezTo>
                  <a:cubicBezTo>
                    <a:pt x="2320" y="4767"/>
                    <a:pt x="2397" y="4469"/>
                    <a:pt x="2469" y="4171"/>
                  </a:cubicBezTo>
                  <a:cubicBezTo>
                    <a:pt x="2503" y="4036"/>
                    <a:pt x="2547" y="3905"/>
                    <a:pt x="2594" y="3774"/>
                  </a:cubicBezTo>
                  <a:cubicBezTo>
                    <a:pt x="2604" y="3743"/>
                    <a:pt x="2613" y="3695"/>
                    <a:pt x="2652" y="3695"/>
                  </a:cubicBezTo>
                  <a:cubicBezTo>
                    <a:pt x="2654" y="3695"/>
                    <a:pt x="2657" y="3696"/>
                    <a:pt x="2660" y="3696"/>
                  </a:cubicBezTo>
                  <a:cubicBezTo>
                    <a:pt x="2710" y="3708"/>
                    <a:pt x="2713" y="3770"/>
                    <a:pt x="2736" y="3807"/>
                  </a:cubicBezTo>
                  <a:cubicBezTo>
                    <a:pt x="2764" y="3870"/>
                    <a:pt x="2796" y="3931"/>
                    <a:pt x="2826" y="3993"/>
                  </a:cubicBezTo>
                  <a:cubicBezTo>
                    <a:pt x="2922" y="4186"/>
                    <a:pt x="3032" y="4370"/>
                    <a:pt x="3146" y="4551"/>
                  </a:cubicBezTo>
                  <a:cubicBezTo>
                    <a:pt x="3295" y="4790"/>
                    <a:pt x="3452" y="5025"/>
                    <a:pt x="3641" y="5234"/>
                  </a:cubicBezTo>
                  <a:cubicBezTo>
                    <a:pt x="3546" y="4760"/>
                    <a:pt x="3414" y="4295"/>
                    <a:pt x="3312" y="3823"/>
                  </a:cubicBezTo>
                  <a:cubicBezTo>
                    <a:pt x="3264" y="3589"/>
                    <a:pt x="3226" y="3352"/>
                    <a:pt x="3187" y="3116"/>
                  </a:cubicBezTo>
                  <a:cubicBezTo>
                    <a:pt x="3168" y="3037"/>
                    <a:pt x="3224" y="3025"/>
                    <a:pt x="3288" y="3017"/>
                  </a:cubicBezTo>
                  <a:cubicBezTo>
                    <a:pt x="3402" y="3000"/>
                    <a:pt x="3515" y="2977"/>
                    <a:pt x="3627" y="2946"/>
                  </a:cubicBezTo>
                  <a:cubicBezTo>
                    <a:pt x="4067" y="2827"/>
                    <a:pt x="4466" y="2599"/>
                    <a:pt x="4870" y="2391"/>
                  </a:cubicBezTo>
                  <a:cubicBezTo>
                    <a:pt x="4721" y="2347"/>
                    <a:pt x="4567" y="2336"/>
                    <a:pt x="4412" y="2336"/>
                  </a:cubicBezTo>
                  <a:cubicBezTo>
                    <a:pt x="4330" y="2336"/>
                    <a:pt x="4248" y="2339"/>
                    <a:pt x="4167" y="2342"/>
                  </a:cubicBezTo>
                  <a:cubicBezTo>
                    <a:pt x="3807" y="2355"/>
                    <a:pt x="3452" y="2440"/>
                    <a:pt x="3090" y="2440"/>
                  </a:cubicBezTo>
                  <a:cubicBezTo>
                    <a:pt x="3088" y="2440"/>
                    <a:pt x="3086" y="2440"/>
                    <a:pt x="3084" y="2440"/>
                  </a:cubicBezTo>
                  <a:cubicBezTo>
                    <a:pt x="2911" y="2440"/>
                    <a:pt x="3051" y="2219"/>
                    <a:pt x="3088" y="2139"/>
                  </a:cubicBezTo>
                  <a:cubicBezTo>
                    <a:pt x="3141" y="2028"/>
                    <a:pt x="3189" y="1916"/>
                    <a:pt x="3236" y="1803"/>
                  </a:cubicBezTo>
                  <a:cubicBezTo>
                    <a:pt x="3360" y="1448"/>
                    <a:pt x="3477" y="1089"/>
                    <a:pt x="3536" y="716"/>
                  </a:cubicBezTo>
                  <a:lnTo>
                    <a:pt x="3536" y="716"/>
                  </a:lnTo>
                  <a:cubicBezTo>
                    <a:pt x="3349" y="909"/>
                    <a:pt x="3178" y="1116"/>
                    <a:pt x="3009" y="1326"/>
                  </a:cubicBezTo>
                  <a:cubicBezTo>
                    <a:pt x="2900" y="1475"/>
                    <a:pt x="2809" y="1635"/>
                    <a:pt x="2705" y="1788"/>
                  </a:cubicBezTo>
                  <a:cubicBezTo>
                    <a:pt x="2684" y="1819"/>
                    <a:pt x="2662" y="1851"/>
                    <a:pt x="2638" y="1879"/>
                  </a:cubicBezTo>
                  <a:cubicBezTo>
                    <a:pt x="2621" y="1899"/>
                    <a:pt x="2603" y="1922"/>
                    <a:pt x="2577" y="1925"/>
                  </a:cubicBezTo>
                  <a:cubicBezTo>
                    <a:pt x="2575" y="1926"/>
                    <a:pt x="2573" y="1926"/>
                    <a:pt x="2570" y="1926"/>
                  </a:cubicBezTo>
                  <a:cubicBezTo>
                    <a:pt x="2500" y="1926"/>
                    <a:pt x="2491" y="1835"/>
                    <a:pt x="2480" y="1781"/>
                  </a:cubicBezTo>
                  <a:cubicBezTo>
                    <a:pt x="2457" y="1647"/>
                    <a:pt x="2440" y="1512"/>
                    <a:pt x="2412" y="1378"/>
                  </a:cubicBezTo>
                  <a:cubicBezTo>
                    <a:pt x="2322" y="947"/>
                    <a:pt x="2230" y="513"/>
                    <a:pt x="2084" y="97"/>
                  </a:cubicBezTo>
                  <a:cubicBezTo>
                    <a:pt x="2072" y="65"/>
                    <a:pt x="2061" y="33"/>
                    <a:pt x="2048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" name="Google Shape;284;p14"/>
            <p:cNvSpPr/>
            <p:nvPr/>
          </p:nvSpPr>
          <p:spPr>
            <a:xfrm>
              <a:off x="712003" y="343268"/>
              <a:ext cx="39589" cy="30761"/>
            </a:xfrm>
            <a:custGeom>
              <a:avLst/>
              <a:gdLst/>
              <a:ahLst/>
              <a:cxnLst/>
              <a:rect l="l" t="t" r="r" b="b"/>
              <a:pathLst>
                <a:path w="574" h="446" extrusionOk="0">
                  <a:moveTo>
                    <a:pt x="287" y="1"/>
                  </a:moveTo>
                  <a:cubicBezTo>
                    <a:pt x="1" y="1"/>
                    <a:pt x="0" y="446"/>
                    <a:pt x="287" y="446"/>
                  </a:cubicBezTo>
                  <a:cubicBezTo>
                    <a:pt x="573" y="446"/>
                    <a:pt x="573" y="1"/>
                    <a:pt x="28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" name="Google Shape;285;p14"/>
            <p:cNvSpPr/>
            <p:nvPr/>
          </p:nvSpPr>
          <p:spPr>
            <a:xfrm>
              <a:off x="8700250" y="1246315"/>
              <a:ext cx="62487" cy="48486"/>
            </a:xfrm>
            <a:custGeom>
              <a:avLst/>
              <a:gdLst/>
              <a:ahLst/>
              <a:cxnLst/>
              <a:rect l="l" t="t" r="r" b="b"/>
              <a:pathLst>
                <a:path w="906" h="703" extrusionOk="0">
                  <a:moveTo>
                    <a:pt x="453" y="1"/>
                  </a:moveTo>
                  <a:cubicBezTo>
                    <a:pt x="2" y="1"/>
                    <a:pt x="0" y="703"/>
                    <a:pt x="453" y="703"/>
                  </a:cubicBezTo>
                  <a:cubicBezTo>
                    <a:pt x="905" y="703"/>
                    <a:pt x="905" y="1"/>
                    <a:pt x="45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Google Shape;286;p14"/>
            <p:cNvSpPr/>
            <p:nvPr/>
          </p:nvSpPr>
          <p:spPr>
            <a:xfrm>
              <a:off x="8346747" y="223470"/>
              <a:ext cx="276214" cy="272122"/>
            </a:xfrm>
            <a:custGeom>
              <a:avLst/>
              <a:gdLst/>
              <a:ahLst/>
              <a:cxnLst/>
              <a:rect l="l" t="t" r="r" b="b"/>
              <a:pathLst>
                <a:path w="5603" h="5520" extrusionOk="0">
                  <a:moveTo>
                    <a:pt x="3693" y="1"/>
                  </a:moveTo>
                  <a:cubicBezTo>
                    <a:pt x="3553" y="347"/>
                    <a:pt x="3485" y="713"/>
                    <a:pt x="3402" y="1074"/>
                  </a:cubicBezTo>
                  <a:cubicBezTo>
                    <a:pt x="3367" y="1233"/>
                    <a:pt x="3332" y="1392"/>
                    <a:pt x="3288" y="1549"/>
                  </a:cubicBezTo>
                  <a:cubicBezTo>
                    <a:pt x="3271" y="1622"/>
                    <a:pt x="3233" y="1648"/>
                    <a:pt x="3187" y="1648"/>
                  </a:cubicBezTo>
                  <a:cubicBezTo>
                    <a:pt x="3111" y="1648"/>
                    <a:pt x="3013" y="1576"/>
                    <a:pt x="2951" y="1535"/>
                  </a:cubicBezTo>
                  <a:cubicBezTo>
                    <a:pt x="2443" y="1195"/>
                    <a:pt x="1987" y="784"/>
                    <a:pt x="1468" y="460"/>
                  </a:cubicBezTo>
                  <a:cubicBezTo>
                    <a:pt x="1374" y="401"/>
                    <a:pt x="1278" y="343"/>
                    <a:pt x="1179" y="291"/>
                  </a:cubicBezTo>
                  <a:lnTo>
                    <a:pt x="1179" y="291"/>
                  </a:lnTo>
                  <a:cubicBezTo>
                    <a:pt x="1307" y="717"/>
                    <a:pt x="1548" y="1090"/>
                    <a:pt x="1756" y="1476"/>
                  </a:cubicBezTo>
                  <a:cubicBezTo>
                    <a:pt x="1872" y="1683"/>
                    <a:pt x="1989" y="1887"/>
                    <a:pt x="2108" y="2091"/>
                  </a:cubicBezTo>
                  <a:cubicBezTo>
                    <a:pt x="2138" y="2150"/>
                    <a:pt x="2186" y="2205"/>
                    <a:pt x="2196" y="2272"/>
                  </a:cubicBezTo>
                  <a:cubicBezTo>
                    <a:pt x="2197" y="2324"/>
                    <a:pt x="2149" y="2353"/>
                    <a:pt x="2101" y="2353"/>
                  </a:cubicBezTo>
                  <a:cubicBezTo>
                    <a:pt x="2092" y="2353"/>
                    <a:pt x="2084" y="2352"/>
                    <a:pt x="2076" y="2350"/>
                  </a:cubicBezTo>
                  <a:cubicBezTo>
                    <a:pt x="1797" y="2286"/>
                    <a:pt x="1534" y="2160"/>
                    <a:pt x="1255" y="2094"/>
                  </a:cubicBezTo>
                  <a:cubicBezTo>
                    <a:pt x="843" y="1993"/>
                    <a:pt x="423" y="1943"/>
                    <a:pt x="1" y="1905"/>
                  </a:cubicBezTo>
                  <a:lnTo>
                    <a:pt x="1" y="1905"/>
                  </a:lnTo>
                  <a:cubicBezTo>
                    <a:pt x="393" y="2409"/>
                    <a:pt x="958" y="2729"/>
                    <a:pt x="1457" y="3111"/>
                  </a:cubicBezTo>
                  <a:cubicBezTo>
                    <a:pt x="1748" y="3316"/>
                    <a:pt x="1694" y="3318"/>
                    <a:pt x="1506" y="3586"/>
                  </a:cubicBezTo>
                  <a:cubicBezTo>
                    <a:pt x="1255" y="3964"/>
                    <a:pt x="1009" y="4348"/>
                    <a:pt x="782" y="4740"/>
                  </a:cubicBezTo>
                  <a:cubicBezTo>
                    <a:pt x="1180" y="4545"/>
                    <a:pt x="1521" y="4261"/>
                    <a:pt x="1859" y="3979"/>
                  </a:cubicBezTo>
                  <a:cubicBezTo>
                    <a:pt x="1876" y="3963"/>
                    <a:pt x="1894" y="3956"/>
                    <a:pt x="1913" y="3956"/>
                  </a:cubicBezTo>
                  <a:cubicBezTo>
                    <a:pt x="1965" y="3956"/>
                    <a:pt x="2015" y="4011"/>
                    <a:pt x="2008" y="4069"/>
                  </a:cubicBezTo>
                  <a:cubicBezTo>
                    <a:pt x="1990" y="4243"/>
                    <a:pt x="1942" y="4411"/>
                    <a:pt x="1915" y="4584"/>
                  </a:cubicBezTo>
                  <a:cubicBezTo>
                    <a:pt x="1865" y="4893"/>
                    <a:pt x="1858" y="5210"/>
                    <a:pt x="1899" y="5520"/>
                  </a:cubicBezTo>
                  <a:cubicBezTo>
                    <a:pt x="2160" y="5210"/>
                    <a:pt x="2350" y="4844"/>
                    <a:pt x="2501" y="4471"/>
                  </a:cubicBezTo>
                  <a:cubicBezTo>
                    <a:pt x="2560" y="4327"/>
                    <a:pt x="2614" y="4182"/>
                    <a:pt x="2674" y="4039"/>
                  </a:cubicBezTo>
                  <a:cubicBezTo>
                    <a:pt x="2699" y="3985"/>
                    <a:pt x="2715" y="3921"/>
                    <a:pt x="2762" y="3882"/>
                  </a:cubicBezTo>
                  <a:cubicBezTo>
                    <a:pt x="2779" y="3870"/>
                    <a:pt x="2796" y="3865"/>
                    <a:pt x="2812" y="3865"/>
                  </a:cubicBezTo>
                  <a:cubicBezTo>
                    <a:pt x="2869" y="3865"/>
                    <a:pt x="2921" y="3921"/>
                    <a:pt x="2949" y="3967"/>
                  </a:cubicBezTo>
                  <a:cubicBezTo>
                    <a:pt x="3104" y="4204"/>
                    <a:pt x="3209" y="4468"/>
                    <a:pt x="3329" y="4723"/>
                  </a:cubicBezTo>
                  <a:cubicBezTo>
                    <a:pt x="3430" y="4947"/>
                    <a:pt x="3545" y="5166"/>
                    <a:pt x="3663" y="5383"/>
                  </a:cubicBezTo>
                  <a:cubicBezTo>
                    <a:pt x="3616" y="5069"/>
                    <a:pt x="3567" y="4756"/>
                    <a:pt x="3540" y="4439"/>
                  </a:cubicBezTo>
                  <a:cubicBezTo>
                    <a:pt x="3536" y="4314"/>
                    <a:pt x="3451" y="3889"/>
                    <a:pt x="3542" y="3820"/>
                  </a:cubicBezTo>
                  <a:cubicBezTo>
                    <a:pt x="3561" y="3805"/>
                    <a:pt x="3585" y="3799"/>
                    <a:pt x="3611" y="3799"/>
                  </a:cubicBezTo>
                  <a:cubicBezTo>
                    <a:pt x="3753" y="3799"/>
                    <a:pt x="3975" y="3990"/>
                    <a:pt x="4066" y="4054"/>
                  </a:cubicBezTo>
                  <a:cubicBezTo>
                    <a:pt x="4208" y="4162"/>
                    <a:pt x="4352" y="4269"/>
                    <a:pt x="4493" y="4378"/>
                  </a:cubicBezTo>
                  <a:cubicBezTo>
                    <a:pt x="4689" y="4533"/>
                    <a:pt x="4910" y="4647"/>
                    <a:pt x="5127" y="4767"/>
                  </a:cubicBezTo>
                  <a:cubicBezTo>
                    <a:pt x="4846" y="4238"/>
                    <a:pt x="4488" y="3754"/>
                    <a:pt x="4168" y="3249"/>
                  </a:cubicBezTo>
                  <a:cubicBezTo>
                    <a:pt x="3980" y="3009"/>
                    <a:pt x="4187" y="3007"/>
                    <a:pt x="4366" y="2907"/>
                  </a:cubicBezTo>
                  <a:cubicBezTo>
                    <a:pt x="4802" y="2686"/>
                    <a:pt x="5231" y="2443"/>
                    <a:pt x="5603" y="2123"/>
                  </a:cubicBezTo>
                  <a:cubicBezTo>
                    <a:pt x="5543" y="2119"/>
                    <a:pt x="5482" y="2117"/>
                    <a:pt x="5422" y="2117"/>
                  </a:cubicBezTo>
                  <a:cubicBezTo>
                    <a:pt x="5101" y="2117"/>
                    <a:pt x="4782" y="2174"/>
                    <a:pt x="4470" y="2245"/>
                  </a:cubicBezTo>
                  <a:cubicBezTo>
                    <a:pt x="4403" y="2252"/>
                    <a:pt x="4315" y="2291"/>
                    <a:pt x="4240" y="2291"/>
                  </a:cubicBezTo>
                  <a:cubicBezTo>
                    <a:pt x="4199" y="2291"/>
                    <a:pt x="4161" y="2279"/>
                    <a:pt x="4133" y="2244"/>
                  </a:cubicBezTo>
                  <a:cubicBezTo>
                    <a:pt x="4083" y="2163"/>
                    <a:pt x="4108" y="2060"/>
                    <a:pt x="4102" y="1970"/>
                  </a:cubicBezTo>
                  <a:cubicBezTo>
                    <a:pt x="4101" y="1854"/>
                    <a:pt x="4091" y="1759"/>
                    <a:pt x="4076" y="1648"/>
                  </a:cubicBezTo>
                  <a:cubicBezTo>
                    <a:pt x="3998" y="1089"/>
                    <a:pt x="3862" y="539"/>
                    <a:pt x="3693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" name="Google Shape;287;p14"/>
            <p:cNvSpPr/>
            <p:nvPr/>
          </p:nvSpPr>
          <p:spPr>
            <a:xfrm>
              <a:off x="10600" y="4063672"/>
              <a:ext cx="777018" cy="1098716"/>
            </a:xfrm>
            <a:custGeom>
              <a:avLst/>
              <a:gdLst/>
              <a:ahLst/>
              <a:cxnLst/>
              <a:rect l="l" t="t" r="r" b="b"/>
              <a:pathLst>
                <a:path w="15369" h="21732" extrusionOk="0">
                  <a:moveTo>
                    <a:pt x="9098" y="3798"/>
                  </a:moveTo>
                  <a:cubicBezTo>
                    <a:pt x="9771" y="3798"/>
                    <a:pt x="10910" y="4090"/>
                    <a:pt x="11298" y="4663"/>
                  </a:cubicBezTo>
                  <a:cubicBezTo>
                    <a:pt x="11365" y="4761"/>
                    <a:pt x="11411" y="4878"/>
                    <a:pt x="11420" y="4995"/>
                  </a:cubicBezTo>
                  <a:cubicBezTo>
                    <a:pt x="11156" y="4926"/>
                    <a:pt x="10891" y="4857"/>
                    <a:pt x="10629" y="4781"/>
                  </a:cubicBezTo>
                  <a:cubicBezTo>
                    <a:pt x="10252" y="4671"/>
                    <a:pt x="9875" y="4559"/>
                    <a:pt x="9498" y="4449"/>
                  </a:cubicBezTo>
                  <a:cubicBezTo>
                    <a:pt x="9464" y="4441"/>
                    <a:pt x="9430" y="4431"/>
                    <a:pt x="9396" y="4419"/>
                  </a:cubicBezTo>
                  <a:cubicBezTo>
                    <a:pt x="9298" y="4210"/>
                    <a:pt x="9197" y="4002"/>
                    <a:pt x="9090" y="3798"/>
                  </a:cubicBezTo>
                  <a:cubicBezTo>
                    <a:pt x="9093" y="3798"/>
                    <a:pt x="9095" y="3798"/>
                    <a:pt x="9098" y="3798"/>
                  </a:cubicBezTo>
                  <a:close/>
                  <a:moveTo>
                    <a:pt x="9501" y="4643"/>
                  </a:moveTo>
                  <a:cubicBezTo>
                    <a:pt x="10133" y="4827"/>
                    <a:pt x="10766" y="5007"/>
                    <a:pt x="11401" y="5178"/>
                  </a:cubicBezTo>
                  <a:cubicBezTo>
                    <a:pt x="11388" y="5217"/>
                    <a:pt x="11371" y="5255"/>
                    <a:pt x="11346" y="5291"/>
                  </a:cubicBezTo>
                  <a:cubicBezTo>
                    <a:pt x="11186" y="5559"/>
                    <a:pt x="10857" y="5641"/>
                    <a:pt x="10494" y="5641"/>
                  </a:cubicBezTo>
                  <a:cubicBezTo>
                    <a:pt x="10301" y="5641"/>
                    <a:pt x="10098" y="5618"/>
                    <a:pt x="9905" y="5587"/>
                  </a:cubicBezTo>
                  <a:cubicBezTo>
                    <a:pt x="9808" y="5336"/>
                    <a:pt x="9707" y="5085"/>
                    <a:pt x="9594" y="4841"/>
                  </a:cubicBezTo>
                  <a:cubicBezTo>
                    <a:pt x="9562" y="4775"/>
                    <a:pt x="9531" y="4709"/>
                    <a:pt x="9501" y="4643"/>
                  </a:cubicBezTo>
                  <a:close/>
                  <a:moveTo>
                    <a:pt x="7396" y="4768"/>
                  </a:moveTo>
                  <a:cubicBezTo>
                    <a:pt x="7397" y="4769"/>
                    <a:pt x="7398" y="4771"/>
                    <a:pt x="7398" y="4773"/>
                  </a:cubicBezTo>
                  <a:cubicBezTo>
                    <a:pt x="7508" y="4965"/>
                    <a:pt x="7613" y="5159"/>
                    <a:pt x="7715" y="5356"/>
                  </a:cubicBezTo>
                  <a:cubicBezTo>
                    <a:pt x="7620" y="5447"/>
                    <a:pt x="7528" y="5538"/>
                    <a:pt x="7438" y="5633"/>
                  </a:cubicBezTo>
                  <a:cubicBezTo>
                    <a:pt x="7130" y="5968"/>
                    <a:pt x="6813" y="6292"/>
                    <a:pt x="6486" y="6606"/>
                  </a:cubicBezTo>
                  <a:cubicBezTo>
                    <a:pt x="6361" y="6732"/>
                    <a:pt x="6234" y="6856"/>
                    <a:pt x="6112" y="6983"/>
                  </a:cubicBezTo>
                  <a:cubicBezTo>
                    <a:pt x="6098" y="6995"/>
                    <a:pt x="6083" y="7011"/>
                    <a:pt x="6071" y="7027"/>
                  </a:cubicBezTo>
                  <a:cubicBezTo>
                    <a:pt x="6059" y="6997"/>
                    <a:pt x="6048" y="6967"/>
                    <a:pt x="6041" y="6932"/>
                  </a:cubicBezTo>
                  <a:cubicBezTo>
                    <a:pt x="5913" y="6233"/>
                    <a:pt x="6634" y="5461"/>
                    <a:pt x="7091" y="4995"/>
                  </a:cubicBezTo>
                  <a:cubicBezTo>
                    <a:pt x="7187" y="4913"/>
                    <a:pt x="7279" y="4821"/>
                    <a:pt x="7396" y="4768"/>
                  </a:cubicBezTo>
                  <a:close/>
                  <a:moveTo>
                    <a:pt x="7796" y="5517"/>
                  </a:moveTo>
                  <a:cubicBezTo>
                    <a:pt x="7887" y="5700"/>
                    <a:pt x="7975" y="5883"/>
                    <a:pt x="8058" y="6069"/>
                  </a:cubicBezTo>
                  <a:cubicBezTo>
                    <a:pt x="8007" y="6088"/>
                    <a:pt x="7977" y="6162"/>
                    <a:pt x="7947" y="6207"/>
                  </a:cubicBezTo>
                  <a:cubicBezTo>
                    <a:pt x="7908" y="6270"/>
                    <a:pt x="7854" y="6338"/>
                    <a:pt x="7800" y="6407"/>
                  </a:cubicBezTo>
                  <a:cubicBezTo>
                    <a:pt x="7682" y="6553"/>
                    <a:pt x="7543" y="6713"/>
                    <a:pt x="7403" y="6848"/>
                  </a:cubicBezTo>
                  <a:cubicBezTo>
                    <a:pt x="7203" y="7038"/>
                    <a:pt x="6974" y="7208"/>
                    <a:pt x="6705" y="7282"/>
                  </a:cubicBezTo>
                  <a:cubicBezTo>
                    <a:pt x="6646" y="7300"/>
                    <a:pt x="6586" y="7309"/>
                    <a:pt x="6527" y="7309"/>
                  </a:cubicBezTo>
                  <a:cubicBezTo>
                    <a:pt x="6391" y="7309"/>
                    <a:pt x="6262" y="7262"/>
                    <a:pt x="6170" y="7171"/>
                  </a:cubicBezTo>
                  <a:cubicBezTo>
                    <a:pt x="6200" y="7151"/>
                    <a:pt x="6225" y="7118"/>
                    <a:pt x="6249" y="7095"/>
                  </a:cubicBezTo>
                  <a:cubicBezTo>
                    <a:pt x="6366" y="6977"/>
                    <a:pt x="6483" y="6860"/>
                    <a:pt x="6599" y="6744"/>
                  </a:cubicBezTo>
                  <a:cubicBezTo>
                    <a:pt x="7015" y="6352"/>
                    <a:pt x="7391" y="5920"/>
                    <a:pt x="7796" y="5517"/>
                  </a:cubicBezTo>
                  <a:close/>
                  <a:moveTo>
                    <a:pt x="13550" y="10966"/>
                  </a:moveTo>
                  <a:lnTo>
                    <a:pt x="13550" y="10966"/>
                  </a:lnTo>
                  <a:cubicBezTo>
                    <a:pt x="13909" y="10981"/>
                    <a:pt x="14240" y="11148"/>
                    <a:pt x="14542" y="11332"/>
                  </a:cubicBezTo>
                  <a:cubicBezTo>
                    <a:pt x="14721" y="11448"/>
                    <a:pt x="14906" y="11573"/>
                    <a:pt x="15024" y="11754"/>
                  </a:cubicBezTo>
                  <a:cubicBezTo>
                    <a:pt x="15115" y="11894"/>
                    <a:pt x="15167" y="12056"/>
                    <a:pt x="15186" y="12221"/>
                  </a:cubicBezTo>
                  <a:cubicBezTo>
                    <a:pt x="15161" y="12205"/>
                    <a:pt x="15135" y="12189"/>
                    <a:pt x="15110" y="12172"/>
                  </a:cubicBezTo>
                  <a:cubicBezTo>
                    <a:pt x="14844" y="12010"/>
                    <a:pt x="14575" y="11855"/>
                    <a:pt x="14306" y="11698"/>
                  </a:cubicBezTo>
                  <a:cubicBezTo>
                    <a:pt x="14133" y="11602"/>
                    <a:pt x="13960" y="11500"/>
                    <a:pt x="13770" y="11440"/>
                  </a:cubicBezTo>
                  <a:cubicBezTo>
                    <a:pt x="13749" y="11435"/>
                    <a:pt x="13726" y="11430"/>
                    <a:pt x="13702" y="11430"/>
                  </a:cubicBezTo>
                  <a:cubicBezTo>
                    <a:pt x="13690" y="11430"/>
                    <a:pt x="13678" y="11431"/>
                    <a:pt x="13666" y="11434"/>
                  </a:cubicBezTo>
                  <a:cubicBezTo>
                    <a:pt x="13633" y="11276"/>
                    <a:pt x="13593" y="11120"/>
                    <a:pt x="13550" y="10966"/>
                  </a:cubicBezTo>
                  <a:close/>
                  <a:moveTo>
                    <a:pt x="13703" y="11620"/>
                  </a:moveTo>
                  <a:cubicBezTo>
                    <a:pt x="13910" y="11682"/>
                    <a:pt x="14101" y="11796"/>
                    <a:pt x="14290" y="11902"/>
                  </a:cubicBezTo>
                  <a:cubicBezTo>
                    <a:pt x="14593" y="12077"/>
                    <a:pt x="14895" y="12253"/>
                    <a:pt x="15191" y="12440"/>
                  </a:cubicBezTo>
                  <a:cubicBezTo>
                    <a:pt x="15190" y="12453"/>
                    <a:pt x="15191" y="12467"/>
                    <a:pt x="15190" y="12480"/>
                  </a:cubicBezTo>
                  <a:lnTo>
                    <a:pt x="15188" y="12480"/>
                  </a:lnTo>
                  <a:cubicBezTo>
                    <a:pt x="15176" y="12625"/>
                    <a:pt x="15031" y="12687"/>
                    <a:pt x="14903" y="12702"/>
                  </a:cubicBezTo>
                  <a:cubicBezTo>
                    <a:pt x="14883" y="12704"/>
                    <a:pt x="14862" y="12705"/>
                    <a:pt x="14840" y="12705"/>
                  </a:cubicBezTo>
                  <a:cubicBezTo>
                    <a:pt x="14489" y="12705"/>
                    <a:pt x="14065" y="12443"/>
                    <a:pt x="13803" y="12207"/>
                  </a:cubicBezTo>
                  <a:cubicBezTo>
                    <a:pt x="13775" y="12012"/>
                    <a:pt x="13742" y="11817"/>
                    <a:pt x="13703" y="11620"/>
                  </a:cubicBezTo>
                  <a:close/>
                  <a:moveTo>
                    <a:pt x="12434" y="11705"/>
                  </a:moveTo>
                  <a:cubicBezTo>
                    <a:pt x="12520" y="11937"/>
                    <a:pt x="12591" y="12175"/>
                    <a:pt x="12649" y="12416"/>
                  </a:cubicBezTo>
                  <a:cubicBezTo>
                    <a:pt x="12448" y="12608"/>
                    <a:pt x="12239" y="12808"/>
                    <a:pt x="12042" y="13004"/>
                  </a:cubicBezTo>
                  <a:cubicBezTo>
                    <a:pt x="11983" y="13059"/>
                    <a:pt x="11924" y="13115"/>
                    <a:pt x="11864" y="13169"/>
                  </a:cubicBezTo>
                  <a:cubicBezTo>
                    <a:pt x="11852" y="13179"/>
                    <a:pt x="11840" y="13191"/>
                    <a:pt x="11827" y="13202"/>
                  </a:cubicBezTo>
                  <a:cubicBezTo>
                    <a:pt x="11823" y="13189"/>
                    <a:pt x="11818" y="13178"/>
                    <a:pt x="11815" y="13164"/>
                  </a:cubicBezTo>
                  <a:cubicBezTo>
                    <a:pt x="11731" y="12715"/>
                    <a:pt x="12020" y="12089"/>
                    <a:pt x="12343" y="11781"/>
                  </a:cubicBezTo>
                  <a:cubicBezTo>
                    <a:pt x="12372" y="11756"/>
                    <a:pt x="12403" y="11730"/>
                    <a:pt x="12434" y="11705"/>
                  </a:cubicBezTo>
                  <a:close/>
                  <a:moveTo>
                    <a:pt x="12694" y="12617"/>
                  </a:moveTo>
                  <a:cubicBezTo>
                    <a:pt x="12735" y="12813"/>
                    <a:pt x="12766" y="13013"/>
                    <a:pt x="12789" y="13213"/>
                  </a:cubicBezTo>
                  <a:cubicBezTo>
                    <a:pt x="12592" y="13347"/>
                    <a:pt x="12349" y="13481"/>
                    <a:pt x="12151" y="13481"/>
                  </a:cubicBezTo>
                  <a:cubicBezTo>
                    <a:pt x="12055" y="13481"/>
                    <a:pt x="11969" y="13448"/>
                    <a:pt x="11905" y="13369"/>
                  </a:cubicBezTo>
                  <a:cubicBezTo>
                    <a:pt x="11909" y="13365"/>
                    <a:pt x="11913" y="13362"/>
                    <a:pt x="11917" y="13358"/>
                  </a:cubicBezTo>
                  <a:cubicBezTo>
                    <a:pt x="11997" y="13288"/>
                    <a:pt x="12075" y="13216"/>
                    <a:pt x="12153" y="13144"/>
                  </a:cubicBezTo>
                  <a:cubicBezTo>
                    <a:pt x="12333" y="12967"/>
                    <a:pt x="12513" y="12793"/>
                    <a:pt x="12694" y="12617"/>
                  </a:cubicBezTo>
                  <a:close/>
                  <a:moveTo>
                    <a:pt x="6763" y="12949"/>
                  </a:moveTo>
                  <a:cubicBezTo>
                    <a:pt x="6963" y="12949"/>
                    <a:pt x="7163" y="12973"/>
                    <a:pt x="7350" y="13013"/>
                  </a:cubicBezTo>
                  <a:cubicBezTo>
                    <a:pt x="7358" y="13015"/>
                    <a:pt x="7365" y="13018"/>
                    <a:pt x="7373" y="13021"/>
                  </a:cubicBezTo>
                  <a:cubicBezTo>
                    <a:pt x="7289" y="13152"/>
                    <a:pt x="7209" y="13288"/>
                    <a:pt x="7135" y="13427"/>
                  </a:cubicBezTo>
                  <a:cubicBezTo>
                    <a:pt x="7122" y="13418"/>
                    <a:pt x="7107" y="13412"/>
                    <a:pt x="7092" y="13412"/>
                  </a:cubicBezTo>
                  <a:cubicBezTo>
                    <a:pt x="7083" y="13412"/>
                    <a:pt x="7074" y="13414"/>
                    <a:pt x="7066" y="13417"/>
                  </a:cubicBezTo>
                  <a:cubicBezTo>
                    <a:pt x="6951" y="13461"/>
                    <a:pt x="6834" y="13497"/>
                    <a:pt x="6717" y="13534"/>
                  </a:cubicBezTo>
                  <a:cubicBezTo>
                    <a:pt x="6554" y="13584"/>
                    <a:pt x="6391" y="13631"/>
                    <a:pt x="6227" y="13675"/>
                  </a:cubicBezTo>
                  <a:cubicBezTo>
                    <a:pt x="5966" y="13741"/>
                    <a:pt x="5683" y="13826"/>
                    <a:pt x="5412" y="13881"/>
                  </a:cubicBezTo>
                  <a:cubicBezTo>
                    <a:pt x="5357" y="13894"/>
                    <a:pt x="5298" y="13895"/>
                    <a:pt x="5243" y="13909"/>
                  </a:cubicBezTo>
                  <a:cubicBezTo>
                    <a:pt x="5294" y="13655"/>
                    <a:pt x="5504" y="13392"/>
                    <a:pt x="5693" y="13259"/>
                  </a:cubicBezTo>
                  <a:lnTo>
                    <a:pt x="5692" y="13259"/>
                  </a:lnTo>
                  <a:cubicBezTo>
                    <a:pt x="5995" y="13036"/>
                    <a:pt x="6380" y="12949"/>
                    <a:pt x="6763" y="12949"/>
                  </a:cubicBezTo>
                  <a:close/>
                  <a:moveTo>
                    <a:pt x="10990" y="8342"/>
                  </a:moveTo>
                  <a:cubicBezTo>
                    <a:pt x="11186" y="8342"/>
                    <a:pt x="11385" y="8396"/>
                    <a:pt x="11560" y="8476"/>
                  </a:cubicBezTo>
                  <a:cubicBezTo>
                    <a:pt x="12718" y="9051"/>
                    <a:pt x="13247" y="10215"/>
                    <a:pt x="13479" y="11431"/>
                  </a:cubicBezTo>
                  <a:cubicBezTo>
                    <a:pt x="13532" y="11687"/>
                    <a:pt x="13576" y="11945"/>
                    <a:pt x="13617" y="12204"/>
                  </a:cubicBezTo>
                  <a:cubicBezTo>
                    <a:pt x="13611" y="12224"/>
                    <a:pt x="13613" y="12246"/>
                    <a:pt x="13626" y="12267"/>
                  </a:cubicBezTo>
                  <a:cubicBezTo>
                    <a:pt x="13703" y="12778"/>
                    <a:pt x="13760" y="13291"/>
                    <a:pt x="13790" y="13806"/>
                  </a:cubicBezTo>
                  <a:cubicBezTo>
                    <a:pt x="13804" y="14021"/>
                    <a:pt x="13810" y="14237"/>
                    <a:pt x="13812" y="14453"/>
                  </a:cubicBezTo>
                  <a:cubicBezTo>
                    <a:pt x="13695" y="14405"/>
                    <a:pt x="13573" y="14368"/>
                    <a:pt x="13449" y="14343"/>
                  </a:cubicBezTo>
                  <a:cubicBezTo>
                    <a:pt x="13388" y="14330"/>
                    <a:pt x="13329" y="14323"/>
                    <a:pt x="13271" y="14323"/>
                  </a:cubicBezTo>
                  <a:cubicBezTo>
                    <a:pt x="13183" y="14323"/>
                    <a:pt x="13098" y="14338"/>
                    <a:pt x="13017" y="14365"/>
                  </a:cubicBezTo>
                  <a:cubicBezTo>
                    <a:pt x="13015" y="14006"/>
                    <a:pt x="12997" y="13648"/>
                    <a:pt x="12957" y="13291"/>
                  </a:cubicBezTo>
                  <a:cubicBezTo>
                    <a:pt x="12959" y="13291"/>
                    <a:pt x="12959" y="13290"/>
                    <a:pt x="12959" y="13290"/>
                  </a:cubicBezTo>
                  <a:cubicBezTo>
                    <a:pt x="12955" y="13256"/>
                    <a:pt x="12950" y="13220"/>
                    <a:pt x="12946" y="13184"/>
                  </a:cubicBezTo>
                  <a:cubicBezTo>
                    <a:pt x="12945" y="13169"/>
                    <a:pt x="12942" y="13153"/>
                    <a:pt x="12940" y="13137"/>
                  </a:cubicBezTo>
                  <a:cubicBezTo>
                    <a:pt x="12939" y="13126"/>
                    <a:pt x="12938" y="13117"/>
                    <a:pt x="12937" y="13107"/>
                  </a:cubicBezTo>
                  <a:lnTo>
                    <a:pt x="12935" y="13107"/>
                  </a:lnTo>
                  <a:cubicBezTo>
                    <a:pt x="12909" y="12899"/>
                    <a:pt x="12873" y="12691"/>
                    <a:pt x="12829" y="12487"/>
                  </a:cubicBezTo>
                  <a:lnTo>
                    <a:pt x="12829" y="12485"/>
                  </a:lnTo>
                  <a:cubicBezTo>
                    <a:pt x="12828" y="12482"/>
                    <a:pt x="12827" y="12477"/>
                    <a:pt x="12827" y="12474"/>
                  </a:cubicBezTo>
                  <a:cubicBezTo>
                    <a:pt x="12823" y="12461"/>
                    <a:pt x="12820" y="12447"/>
                    <a:pt x="12818" y="12435"/>
                  </a:cubicBezTo>
                  <a:cubicBezTo>
                    <a:pt x="12806" y="12385"/>
                    <a:pt x="12796" y="12335"/>
                    <a:pt x="12783" y="12284"/>
                  </a:cubicBezTo>
                  <a:lnTo>
                    <a:pt x="12781" y="12287"/>
                  </a:lnTo>
                  <a:cubicBezTo>
                    <a:pt x="12739" y="12118"/>
                    <a:pt x="12693" y="11950"/>
                    <a:pt x="12638" y="11784"/>
                  </a:cubicBezTo>
                  <a:cubicBezTo>
                    <a:pt x="12618" y="11723"/>
                    <a:pt x="12597" y="11663"/>
                    <a:pt x="12576" y="11603"/>
                  </a:cubicBezTo>
                  <a:cubicBezTo>
                    <a:pt x="12576" y="11603"/>
                    <a:pt x="12576" y="11602"/>
                    <a:pt x="12577" y="11602"/>
                  </a:cubicBezTo>
                  <a:cubicBezTo>
                    <a:pt x="12572" y="11588"/>
                    <a:pt x="12566" y="11574"/>
                    <a:pt x="12561" y="11559"/>
                  </a:cubicBezTo>
                  <a:cubicBezTo>
                    <a:pt x="12553" y="11537"/>
                    <a:pt x="12545" y="11516"/>
                    <a:pt x="12537" y="11495"/>
                  </a:cubicBezTo>
                  <a:cubicBezTo>
                    <a:pt x="12529" y="11474"/>
                    <a:pt x="12522" y="11452"/>
                    <a:pt x="12513" y="11432"/>
                  </a:cubicBezTo>
                  <a:cubicBezTo>
                    <a:pt x="12513" y="11432"/>
                    <a:pt x="12512" y="11432"/>
                    <a:pt x="12512" y="11433"/>
                  </a:cubicBezTo>
                  <a:cubicBezTo>
                    <a:pt x="12295" y="10886"/>
                    <a:pt x="11982" y="10425"/>
                    <a:pt x="11423" y="10130"/>
                  </a:cubicBezTo>
                  <a:cubicBezTo>
                    <a:pt x="11349" y="10095"/>
                    <a:pt x="11131" y="9999"/>
                    <a:pt x="10964" y="9971"/>
                  </a:cubicBezTo>
                  <a:cubicBezTo>
                    <a:pt x="10900" y="9496"/>
                    <a:pt x="10829" y="9021"/>
                    <a:pt x="10740" y="8549"/>
                  </a:cubicBezTo>
                  <a:cubicBezTo>
                    <a:pt x="10729" y="8494"/>
                    <a:pt x="10716" y="8439"/>
                    <a:pt x="10704" y="8385"/>
                  </a:cubicBezTo>
                  <a:cubicBezTo>
                    <a:pt x="10797" y="8355"/>
                    <a:pt x="10893" y="8342"/>
                    <a:pt x="10990" y="8342"/>
                  </a:cubicBezTo>
                  <a:close/>
                  <a:moveTo>
                    <a:pt x="7038" y="13616"/>
                  </a:moveTo>
                  <a:lnTo>
                    <a:pt x="7038" y="13616"/>
                  </a:lnTo>
                  <a:cubicBezTo>
                    <a:pt x="6950" y="13794"/>
                    <a:pt x="6869" y="13975"/>
                    <a:pt x="6795" y="14155"/>
                  </a:cubicBezTo>
                  <a:cubicBezTo>
                    <a:pt x="6782" y="14186"/>
                    <a:pt x="6770" y="14220"/>
                    <a:pt x="6756" y="14252"/>
                  </a:cubicBezTo>
                  <a:cubicBezTo>
                    <a:pt x="6755" y="14253"/>
                    <a:pt x="6754" y="14253"/>
                    <a:pt x="6753" y="14253"/>
                  </a:cubicBezTo>
                  <a:cubicBezTo>
                    <a:pt x="6752" y="14253"/>
                    <a:pt x="6750" y="14253"/>
                    <a:pt x="6749" y="14253"/>
                  </a:cubicBezTo>
                  <a:cubicBezTo>
                    <a:pt x="6476" y="14354"/>
                    <a:pt x="6161" y="14461"/>
                    <a:pt x="5858" y="14461"/>
                  </a:cubicBezTo>
                  <a:cubicBezTo>
                    <a:pt x="5703" y="14461"/>
                    <a:pt x="5551" y="14433"/>
                    <a:pt x="5409" y="14362"/>
                  </a:cubicBezTo>
                  <a:cubicBezTo>
                    <a:pt x="5305" y="14286"/>
                    <a:pt x="5253" y="14191"/>
                    <a:pt x="5237" y="14089"/>
                  </a:cubicBezTo>
                  <a:cubicBezTo>
                    <a:pt x="5256" y="14089"/>
                    <a:pt x="5277" y="14086"/>
                    <a:pt x="5297" y="14084"/>
                  </a:cubicBezTo>
                  <a:cubicBezTo>
                    <a:pt x="5516" y="14057"/>
                    <a:pt x="5722" y="13996"/>
                    <a:pt x="5936" y="13939"/>
                  </a:cubicBezTo>
                  <a:cubicBezTo>
                    <a:pt x="6297" y="13845"/>
                    <a:pt x="6679" y="13743"/>
                    <a:pt x="7038" y="13616"/>
                  </a:cubicBezTo>
                  <a:close/>
                  <a:moveTo>
                    <a:pt x="7970" y="14810"/>
                  </a:moveTo>
                  <a:cubicBezTo>
                    <a:pt x="8084" y="14848"/>
                    <a:pt x="8182" y="14922"/>
                    <a:pt x="8278" y="14995"/>
                  </a:cubicBezTo>
                  <a:cubicBezTo>
                    <a:pt x="8733" y="15324"/>
                    <a:pt x="8949" y="15766"/>
                    <a:pt x="8859" y="16328"/>
                  </a:cubicBezTo>
                  <a:cubicBezTo>
                    <a:pt x="8838" y="16533"/>
                    <a:pt x="8783" y="16665"/>
                    <a:pt x="8708" y="16745"/>
                  </a:cubicBezTo>
                  <a:cubicBezTo>
                    <a:pt x="8710" y="16723"/>
                    <a:pt x="8705" y="16700"/>
                    <a:pt x="8689" y="16680"/>
                  </a:cubicBezTo>
                  <a:cubicBezTo>
                    <a:pt x="8636" y="16613"/>
                    <a:pt x="8589" y="16541"/>
                    <a:pt x="8540" y="16469"/>
                  </a:cubicBezTo>
                  <a:cubicBezTo>
                    <a:pt x="8285" y="16085"/>
                    <a:pt x="8076" y="15662"/>
                    <a:pt x="7768" y="15313"/>
                  </a:cubicBezTo>
                  <a:cubicBezTo>
                    <a:pt x="7759" y="15303"/>
                    <a:pt x="7748" y="15291"/>
                    <a:pt x="7735" y="15281"/>
                  </a:cubicBezTo>
                  <a:cubicBezTo>
                    <a:pt x="7766" y="15216"/>
                    <a:pt x="7792" y="15152"/>
                    <a:pt x="7824" y="15088"/>
                  </a:cubicBezTo>
                  <a:cubicBezTo>
                    <a:pt x="7871" y="14998"/>
                    <a:pt x="7919" y="14905"/>
                    <a:pt x="7970" y="14810"/>
                  </a:cubicBezTo>
                  <a:close/>
                  <a:moveTo>
                    <a:pt x="7655" y="15462"/>
                  </a:moveTo>
                  <a:cubicBezTo>
                    <a:pt x="7693" y="15505"/>
                    <a:pt x="7729" y="15550"/>
                    <a:pt x="7764" y="15595"/>
                  </a:cubicBezTo>
                  <a:cubicBezTo>
                    <a:pt x="8050" y="15981"/>
                    <a:pt x="8262" y="16415"/>
                    <a:pt x="8552" y="16797"/>
                  </a:cubicBezTo>
                  <a:cubicBezTo>
                    <a:pt x="8565" y="16812"/>
                    <a:pt x="8578" y="16819"/>
                    <a:pt x="8593" y="16824"/>
                  </a:cubicBezTo>
                  <a:cubicBezTo>
                    <a:pt x="8557" y="16838"/>
                    <a:pt x="8518" y="16844"/>
                    <a:pt x="8478" y="16844"/>
                  </a:cubicBezTo>
                  <a:cubicBezTo>
                    <a:pt x="8208" y="16844"/>
                    <a:pt x="7866" y="16561"/>
                    <a:pt x="7681" y="16268"/>
                  </a:cubicBezTo>
                  <a:cubicBezTo>
                    <a:pt x="7614" y="16167"/>
                    <a:pt x="7544" y="16049"/>
                    <a:pt x="7491" y="15930"/>
                  </a:cubicBezTo>
                  <a:cubicBezTo>
                    <a:pt x="7539" y="15772"/>
                    <a:pt x="7591" y="15615"/>
                    <a:pt x="7655" y="15462"/>
                  </a:cubicBezTo>
                  <a:close/>
                  <a:moveTo>
                    <a:pt x="13332" y="14494"/>
                  </a:moveTo>
                  <a:cubicBezTo>
                    <a:pt x="13496" y="14517"/>
                    <a:pt x="13660" y="14562"/>
                    <a:pt x="13814" y="14627"/>
                  </a:cubicBezTo>
                  <a:cubicBezTo>
                    <a:pt x="13875" y="14654"/>
                    <a:pt x="13936" y="14684"/>
                    <a:pt x="13993" y="14716"/>
                  </a:cubicBezTo>
                  <a:lnTo>
                    <a:pt x="13993" y="14715"/>
                  </a:lnTo>
                  <a:lnTo>
                    <a:pt x="13994" y="14715"/>
                  </a:lnTo>
                  <a:cubicBezTo>
                    <a:pt x="14213" y="14841"/>
                    <a:pt x="14404" y="15010"/>
                    <a:pt x="14538" y="15221"/>
                  </a:cubicBezTo>
                  <a:cubicBezTo>
                    <a:pt x="14854" y="15690"/>
                    <a:pt x="15006" y="16392"/>
                    <a:pt x="14631" y="16871"/>
                  </a:cubicBezTo>
                  <a:cubicBezTo>
                    <a:pt x="14593" y="16911"/>
                    <a:pt x="14547" y="16927"/>
                    <a:pt x="14501" y="16927"/>
                  </a:cubicBezTo>
                  <a:cubicBezTo>
                    <a:pt x="14415" y="16927"/>
                    <a:pt x="14323" y="16874"/>
                    <a:pt x="14260" y="16818"/>
                  </a:cubicBezTo>
                  <a:cubicBezTo>
                    <a:pt x="14205" y="16771"/>
                    <a:pt x="14151" y="16679"/>
                    <a:pt x="14087" y="16679"/>
                  </a:cubicBezTo>
                  <a:cubicBezTo>
                    <a:pt x="14063" y="16679"/>
                    <a:pt x="14037" y="16693"/>
                    <a:pt x="14008" y="16728"/>
                  </a:cubicBezTo>
                  <a:cubicBezTo>
                    <a:pt x="13955" y="16847"/>
                    <a:pt x="13918" y="17311"/>
                    <a:pt x="13738" y="17311"/>
                  </a:cubicBezTo>
                  <a:cubicBezTo>
                    <a:pt x="13712" y="17311"/>
                    <a:pt x="13684" y="17302"/>
                    <a:pt x="13653" y="17281"/>
                  </a:cubicBezTo>
                  <a:cubicBezTo>
                    <a:pt x="13517" y="17191"/>
                    <a:pt x="13481" y="17023"/>
                    <a:pt x="13409" y="16887"/>
                  </a:cubicBezTo>
                  <a:cubicBezTo>
                    <a:pt x="13389" y="16850"/>
                    <a:pt x="13348" y="16824"/>
                    <a:pt x="13307" y="16824"/>
                  </a:cubicBezTo>
                  <a:cubicBezTo>
                    <a:pt x="13289" y="16824"/>
                    <a:pt x="13270" y="16829"/>
                    <a:pt x="13253" y="16841"/>
                  </a:cubicBezTo>
                  <a:cubicBezTo>
                    <a:pt x="13196" y="16882"/>
                    <a:pt x="13180" y="16957"/>
                    <a:pt x="13141" y="17014"/>
                  </a:cubicBezTo>
                  <a:cubicBezTo>
                    <a:pt x="13065" y="17137"/>
                    <a:pt x="12964" y="17379"/>
                    <a:pt x="12817" y="17420"/>
                  </a:cubicBezTo>
                  <a:cubicBezTo>
                    <a:pt x="12669" y="17368"/>
                    <a:pt x="12657" y="17066"/>
                    <a:pt x="12656" y="16929"/>
                  </a:cubicBezTo>
                  <a:cubicBezTo>
                    <a:pt x="12661" y="16831"/>
                    <a:pt x="12672" y="16708"/>
                    <a:pt x="12688" y="16608"/>
                  </a:cubicBezTo>
                  <a:cubicBezTo>
                    <a:pt x="12696" y="16513"/>
                    <a:pt x="12739" y="16416"/>
                    <a:pt x="12714" y="16323"/>
                  </a:cubicBezTo>
                  <a:cubicBezTo>
                    <a:pt x="12704" y="16293"/>
                    <a:pt x="12672" y="16275"/>
                    <a:pt x="12642" y="16275"/>
                  </a:cubicBezTo>
                  <a:cubicBezTo>
                    <a:pt x="12634" y="16275"/>
                    <a:pt x="12626" y="16276"/>
                    <a:pt x="12619" y="16279"/>
                  </a:cubicBezTo>
                  <a:cubicBezTo>
                    <a:pt x="12580" y="16293"/>
                    <a:pt x="12554" y="16326"/>
                    <a:pt x="12521" y="16348"/>
                  </a:cubicBezTo>
                  <a:cubicBezTo>
                    <a:pt x="12438" y="16395"/>
                    <a:pt x="12309" y="16509"/>
                    <a:pt x="12205" y="16509"/>
                  </a:cubicBezTo>
                  <a:cubicBezTo>
                    <a:pt x="12160" y="16509"/>
                    <a:pt x="12119" y="16487"/>
                    <a:pt x="12089" y="16428"/>
                  </a:cubicBezTo>
                  <a:cubicBezTo>
                    <a:pt x="11916" y="15877"/>
                    <a:pt x="12377" y="15007"/>
                    <a:pt x="12820" y="14677"/>
                  </a:cubicBezTo>
                  <a:cubicBezTo>
                    <a:pt x="12825" y="14674"/>
                    <a:pt x="12828" y="14671"/>
                    <a:pt x="12833" y="14668"/>
                  </a:cubicBezTo>
                  <a:cubicBezTo>
                    <a:pt x="12853" y="14654"/>
                    <a:pt x="12875" y="14640"/>
                    <a:pt x="12896" y="14626"/>
                  </a:cubicBezTo>
                  <a:cubicBezTo>
                    <a:pt x="12935" y="14602"/>
                    <a:pt x="12976" y="14578"/>
                    <a:pt x="13017" y="14558"/>
                  </a:cubicBezTo>
                  <a:cubicBezTo>
                    <a:pt x="13082" y="14528"/>
                    <a:pt x="13150" y="14508"/>
                    <a:pt x="13223" y="14508"/>
                  </a:cubicBezTo>
                  <a:cubicBezTo>
                    <a:pt x="13229" y="14508"/>
                    <a:pt x="13235" y="14508"/>
                    <a:pt x="13240" y="14509"/>
                  </a:cubicBezTo>
                  <a:cubicBezTo>
                    <a:pt x="13251" y="14513"/>
                    <a:pt x="13262" y="14515"/>
                    <a:pt x="13273" y="14515"/>
                  </a:cubicBezTo>
                  <a:cubicBezTo>
                    <a:pt x="13294" y="14515"/>
                    <a:pt x="13316" y="14507"/>
                    <a:pt x="13332" y="14494"/>
                  </a:cubicBezTo>
                  <a:close/>
                  <a:moveTo>
                    <a:pt x="9301" y="11863"/>
                  </a:moveTo>
                  <a:cubicBezTo>
                    <a:pt x="9343" y="11865"/>
                    <a:pt x="9386" y="11869"/>
                    <a:pt x="9426" y="11880"/>
                  </a:cubicBezTo>
                  <a:cubicBezTo>
                    <a:pt x="9435" y="11889"/>
                    <a:pt x="9448" y="11895"/>
                    <a:pt x="9461" y="11899"/>
                  </a:cubicBezTo>
                  <a:cubicBezTo>
                    <a:pt x="9515" y="12361"/>
                    <a:pt x="9568" y="12824"/>
                    <a:pt x="9620" y="13287"/>
                  </a:cubicBezTo>
                  <a:lnTo>
                    <a:pt x="9619" y="13287"/>
                  </a:lnTo>
                  <a:cubicBezTo>
                    <a:pt x="9534" y="13259"/>
                    <a:pt x="9446" y="13242"/>
                    <a:pt x="9356" y="13242"/>
                  </a:cubicBezTo>
                  <a:cubicBezTo>
                    <a:pt x="9343" y="13242"/>
                    <a:pt x="9330" y="13242"/>
                    <a:pt x="9316" y="13243"/>
                  </a:cubicBezTo>
                  <a:cubicBezTo>
                    <a:pt x="9199" y="13251"/>
                    <a:pt x="9081" y="13278"/>
                    <a:pt x="8972" y="13327"/>
                  </a:cubicBezTo>
                  <a:cubicBezTo>
                    <a:pt x="8477" y="13586"/>
                    <a:pt x="8165" y="14088"/>
                    <a:pt x="7903" y="14563"/>
                  </a:cubicBezTo>
                  <a:cubicBezTo>
                    <a:pt x="7702" y="14939"/>
                    <a:pt x="7516" y="15327"/>
                    <a:pt x="7384" y="15735"/>
                  </a:cubicBezTo>
                  <a:cubicBezTo>
                    <a:pt x="7197" y="16297"/>
                    <a:pt x="7097" y="16884"/>
                    <a:pt x="7021" y="17471"/>
                  </a:cubicBezTo>
                  <a:cubicBezTo>
                    <a:pt x="6855" y="17415"/>
                    <a:pt x="6694" y="17381"/>
                    <a:pt x="6557" y="17381"/>
                  </a:cubicBezTo>
                  <a:cubicBezTo>
                    <a:pt x="6546" y="17381"/>
                    <a:pt x="6536" y="17381"/>
                    <a:pt x="6525" y="17382"/>
                  </a:cubicBezTo>
                  <a:cubicBezTo>
                    <a:pt x="6491" y="17370"/>
                    <a:pt x="6456" y="17365"/>
                    <a:pt x="6420" y="17365"/>
                  </a:cubicBezTo>
                  <a:cubicBezTo>
                    <a:pt x="6361" y="17365"/>
                    <a:pt x="6300" y="17379"/>
                    <a:pt x="6241" y="17397"/>
                  </a:cubicBezTo>
                  <a:cubicBezTo>
                    <a:pt x="6265" y="16984"/>
                    <a:pt x="6312" y="16574"/>
                    <a:pt x="6386" y="16167"/>
                  </a:cubicBezTo>
                  <a:cubicBezTo>
                    <a:pt x="6503" y="15521"/>
                    <a:pt x="6690" y="14888"/>
                    <a:pt x="6927" y="14276"/>
                  </a:cubicBezTo>
                  <a:cubicBezTo>
                    <a:pt x="7255" y="13423"/>
                    <a:pt x="7729" y="12580"/>
                    <a:pt x="8535" y="12096"/>
                  </a:cubicBezTo>
                  <a:cubicBezTo>
                    <a:pt x="8767" y="11963"/>
                    <a:pt x="9030" y="11866"/>
                    <a:pt x="9301" y="11863"/>
                  </a:cubicBezTo>
                  <a:close/>
                  <a:moveTo>
                    <a:pt x="6558" y="17542"/>
                  </a:moveTo>
                  <a:cubicBezTo>
                    <a:pt x="6688" y="17544"/>
                    <a:pt x="6842" y="17577"/>
                    <a:pt x="7000" y="17632"/>
                  </a:cubicBezTo>
                  <a:cubicBezTo>
                    <a:pt x="7051" y="17651"/>
                    <a:pt x="7103" y="17672"/>
                    <a:pt x="7153" y="17695"/>
                  </a:cubicBezTo>
                  <a:cubicBezTo>
                    <a:pt x="7157" y="17696"/>
                    <a:pt x="7159" y="17696"/>
                    <a:pt x="7163" y="17698"/>
                  </a:cubicBezTo>
                  <a:cubicBezTo>
                    <a:pt x="7428" y="17815"/>
                    <a:pt x="7679" y="17989"/>
                    <a:pt x="7808" y="18173"/>
                  </a:cubicBezTo>
                  <a:lnTo>
                    <a:pt x="7807" y="18173"/>
                  </a:lnTo>
                  <a:cubicBezTo>
                    <a:pt x="7947" y="18356"/>
                    <a:pt x="7947" y="18590"/>
                    <a:pt x="7957" y="18808"/>
                  </a:cubicBezTo>
                  <a:cubicBezTo>
                    <a:pt x="7973" y="19036"/>
                    <a:pt x="7946" y="19270"/>
                    <a:pt x="7854" y="19480"/>
                  </a:cubicBezTo>
                  <a:cubicBezTo>
                    <a:pt x="7804" y="19590"/>
                    <a:pt x="7732" y="19658"/>
                    <a:pt x="7643" y="19658"/>
                  </a:cubicBezTo>
                  <a:cubicBezTo>
                    <a:pt x="7598" y="19658"/>
                    <a:pt x="7548" y="19641"/>
                    <a:pt x="7494" y="19602"/>
                  </a:cubicBezTo>
                  <a:cubicBezTo>
                    <a:pt x="7457" y="19576"/>
                    <a:pt x="7412" y="19540"/>
                    <a:pt x="7367" y="19540"/>
                  </a:cubicBezTo>
                  <a:cubicBezTo>
                    <a:pt x="7350" y="19540"/>
                    <a:pt x="7332" y="19546"/>
                    <a:pt x="7314" y="19560"/>
                  </a:cubicBezTo>
                  <a:cubicBezTo>
                    <a:pt x="7245" y="19607"/>
                    <a:pt x="7269" y="19700"/>
                    <a:pt x="7262" y="19773"/>
                  </a:cubicBezTo>
                  <a:cubicBezTo>
                    <a:pt x="7249" y="19945"/>
                    <a:pt x="7286" y="20151"/>
                    <a:pt x="7164" y="20291"/>
                  </a:cubicBezTo>
                  <a:lnTo>
                    <a:pt x="7163" y="20293"/>
                  </a:lnTo>
                  <a:lnTo>
                    <a:pt x="7160" y="20294"/>
                  </a:lnTo>
                  <a:cubicBezTo>
                    <a:pt x="7119" y="20318"/>
                    <a:pt x="7074" y="20345"/>
                    <a:pt x="7026" y="20345"/>
                  </a:cubicBezTo>
                  <a:cubicBezTo>
                    <a:pt x="7018" y="20345"/>
                    <a:pt x="7010" y="20344"/>
                    <a:pt x="7001" y="20343"/>
                  </a:cubicBezTo>
                  <a:cubicBezTo>
                    <a:pt x="6865" y="20278"/>
                    <a:pt x="6776" y="20137"/>
                    <a:pt x="6727" y="19996"/>
                  </a:cubicBezTo>
                  <a:cubicBezTo>
                    <a:pt x="6694" y="19916"/>
                    <a:pt x="6701" y="19797"/>
                    <a:pt x="6608" y="19757"/>
                  </a:cubicBezTo>
                  <a:cubicBezTo>
                    <a:pt x="6598" y="19753"/>
                    <a:pt x="6587" y="19751"/>
                    <a:pt x="6576" y="19751"/>
                  </a:cubicBezTo>
                  <a:cubicBezTo>
                    <a:pt x="6524" y="19751"/>
                    <a:pt x="6477" y="19796"/>
                    <a:pt x="6457" y="19843"/>
                  </a:cubicBezTo>
                  <a:cubicBezTo>
                    <a:pt x="6349" y="20053"/>
                    <a:pt x="6248" y="20351"/>
                    <a:pt x="5985" y="20397"/>
                  </a:cubicBezTo>
                  <a:cubicBezTo>
                    <a:pt x="5973" y="20396"/>
                    <a:pt x="5964" y="20392"/>
                    <a:pt x="5954" y="20388"/>
                  </a:cubicBezTo>
                  <a:cubicBezTo>
                    <a:pt x="5808" y="20269"/>
                    <a:pt x="5846" y="19949"/>
                    <a:pt x="5867" y="19779"/>
                  </a:cubicBezTo>
                  <a:cubicBezTo>
                    <a:pt x="5883" y="19695"/>
                    <a:pt x="5903" y="19610"/>
                    <a:pt x="5921" y="19525"/>
                  </a:cubicBezTo>
                  <a:cubicBezTo>
                    <a:pt x="5940" y="19441"/>
                    <a:pt x="6018" y="19265"/>
                    <a:pt x="5875" y="19254"/>
                  </a:cubicBezTo>
                  <a:cubicBezTo>
                    <a:pt x="5845" y="19255"/>
                    <a:pt x="5823" y="19274"/>
                    <a:pt x="5805" y="19295"/>
                  </a:cubicBezTo>
                  <a:cubicBezTo>
                    <a:pt x="5700" y="19414"/>
                    <a:pt x="5591" y="19532"/>
                    <a:pt x="5456" y="19617"/>
                  </a:cubicBezTo>
                  <a:cubicBezTo>
                    <a:pt x="5417" y="19635"/>
                    <a:pt x="5370" y="19645"/>
                    <a:pt x="5324" y="19645"/>
                  </a:cubicBezTo>
                  <a:cubicBezTo>
                    <a:pt x="5265" y="19645"/>
                    <a:pt x="5206" y="19629"/>
                    <a:pt x="5164" y="19588"/>
                  </a:cubicBezTo>
                  <a:cubicBezTo>
                    <a:pt x="4912" y="19215"/>
                    <a:pt x="5159" y="18698"/>
                    <a:pt x="5360" y="18354"/>
                  </a:cubicBezTo>
                  <a:cubicBezTo>
                    <a:pt x="5530" y="18079"/>
                    <a:pt x="5763" y="17814"/>
                    <a:pt x="6054" y="17665"/>
                  </a:cubicBezTo>
                  <a:cubicBezTo>
                    <a:pt x="6110" y="17636"/>
                    <a:pt x="6168" y="17611"/>
                    <a:pt x="6228" y="17592"/>
                  </a:cubicBezTo>
                  <a:lnTo>
                    <a:pt x="6230" y="17592"/>
                  </a:lnTo>
                  <a:cubicBezTo>
                    <a:pt x="6289" y="17572"/>
                    <a:pt x="6350" y="17558"/>
                    <a:pt x="6414" y="17550"/>
                  </a:cubicBezTo>
                  <a:cubicBezTo>
                    <a:pt x="6430" y="17572"/>
                    <a:pt x="6453" y="17582"/>
                    <a:pt x="6477" y="17582"/>
                  </a:cubicBezTo>
                  <a:cubicBezTo>
                    <a:pt x="6507" y="17582"/>
                    <a:pt x="6538" y="17567"/>
                    <a:pt x="6558" y="17542"/>
                  </a:cubicBezTo>
                  <a:close/>
                  <a:moveTo>
                    <a:pt x="9949" y="18697"/>
                  </a:moveTo>
                  <a:lnTo>
                    <a:pt x="9949" y="18697"/>
                  </a:lnTo>
                  <a:cubicBezTo>
                    <a:pt x="9950" y="18981"/>
                    <a:pt x="9948" y="19266"/>
                    <a:pt x="9946" y="19550"/>
                  </a:cubicBezTo>
                  <a:cubicBezTo>
                    <a:pt x="9864" y="19603"/>
                    <a:pt x="9783" y="19657"/>
                    <a:pt x="9701" y="19709"/>
                  </a:cubicBezTo>
                  <a:cubicBezTo>
                    <a:pt x="9391" y="19908"/>
                    <a:pt x="9083" y="20108"/>
                    <a:pt x="8762" y="20288"/>
                  </a:cubicBezTo>
                  <a:cubicBezTo>
                    <a:pt x="8719" y="20318"/>
                    <a:pt x="8610" y="20367"/>
                    <a:pt x="8518" y="20423"/>
                  </a:cubicBezTo>
                  <a:cubicBezTo>
                    <a:pt x="8516" y="20400"/>
                    <a:pt x="8515" y="20377"/>
                    <a:pt x="8516" y="20354"/>
                  </a:cubicBezTo>
                  <a:cubicBezTo>
                    <a:pt x="8546" y="20045"/>
                    <a:pt x="8761" y="19795"/>
                    <a:pt x="8947" y="19560"/>
                  </a:cubicBezTo>
                  <a:cubicBezTo>
                    <a:pt x="9218" y="19240"/>
                    <a:pt x="9531" y="18951"/>
                    <a:pt x="9889" y="18732"/>
                  </a:cubicBezTo>
                  <a:cubicBezTo>
                    <a:pt x="9909" y="18719"/>
                    <a:pt x="9930" y="18709"/>
                    <a:pt x="9949" y="18697"/>
                  </a:cubicBezTo>
                  <a:close/>
                  <a:moveTo>
                    <a:pt x="9943" y="19761"/>
                  </a:moveTo>
                  <a:cubicBezTo>
                    <a:pt x="9940" y="20024"/>
                    <a:pt x="9935" y="20287"/>
                    <a:pt x="9931" y="20550"/>
                  </a:cubicBezTo>
                  <a:cubicBezTo>
                    <a:pt x="9647" y="20727"/>
                    <a:pt x="9338" y="20843"/>
                    <a:pt x="8989" y="20843"/>
                  </a:cubicBezTo>
                  <a:cubicBezTo>
                    <a:pt x="8943" y="20843"/>
                    <a:pt x="8896" y="20841"/>
                    <a:pt x="8849" y="20837"/>
                  </a:cubicBezTo>
                  <a:cubicBezTo>
                    <a:pt x="8723" y="20813"/>
                    <a:pt x="8628" y="20719"/>
                    <a:pt x="8572" y="20606"/>
                  </a:cubicBezTo>
                  <a:cubicBezTo>
                    <a:pt x="8670" y="20542"/>
                    <a:pt x="8775" y="20490"/>
                    <a:pt x="8875" y="20431"/>
                  </a:cubicBezTo>
                  <a:cubicBezTo>
                    <a:pt x="9239" y="20221"/>
                    <a:pt x="9591" y="19990"/>
                    <a:pt x="9943" y="19761"/>
                  </a:cubicBezTo>
                  <a:close/>
                  <a:moveTo>
                    <a:pt x="2444" y="1"/>
                  </a:moveTo>
                  <a:cubicBezTo>
                    <a:pt x="1952" y="1"/>
                    <a:pt x="1459" y="181"/>
                    <a:pt x="1052" y="465"/>
                  </a:cubicBezTo>
                  <a:cubicBezTo>
                    <a:pt x="625" y="764"/>
                    <a:pt x="232" y="1162"/>
                    <a:pt x="62" y="1663"/>
                  </a:cubicBezTo>
                  <a:cubicBezTo>
                    <a:pt x="1" y="1828"/>
                    <a:pt x="45" y="2011"/>
                    <a:pt x="165" y="2138"/>
                  </a:cubicBezTo>
                  <a:cubicBezTo>
                    <a:pt x="252" y="2227"/>
                    <a:pt x="376" y="2257"/>
                    <a:pt x="499" y="2257"/>
                  </a:cubicBezTo>
                  <a:cubicBezTo>
                    <a:pt x="560" y="2257"/>
                    <a:pt x="620" y="2250"/>
                    <a:pt x="676" y="2239"/>
                  </a:cubicBezTo>
                  <a:lnTo>
                    <a:pt x="676" y="2239"/>
                  </a:lnTo>
                  <a:cubicBezTo>
                    <a:pt x="522" y="2433"/>
                    <a:pt x="368" y="2641"/>
                    <a:pt x="325" y="2891"/>
                  </a:cubicBezTo>
                  <a:cubicBezTo>
                    <a:pt x="255" y="3386"/>
                    <a:pt x="637" y="3646"/>
                    <a:pt x="1068" y="3646"/>
                  </a:cubicBezTo>
                  <a:cubicBezTo>
                    <a:pt x="1127" y="3646"/>
                    <a:pt x="1186" y="3641"/>
                    <a:pt x="1246" y="3632"/>
                  </a:cubicBezTo>
                  <a:lnTo>
                    <a:pt x="1246" y="3632"/>
                  </a:lnTo>
                  <a:cubicBezTo>
                    <a:pt x="1093" y="3897"/>
                    <a:pt x="876" y="4378"/>
                    <a:pt x="1234" y="4569"/>
                  </a:cubicBezTo>
                  <a:cubicBezTo>
                    <a:pt x="1302" y="4605"/>
                    <a:pt x="1369" y="4620"/>
                    <a:pt x="1434" y="4620"/>
                  </a:cubicBezTo>
                  <a:cubicBezTo>
                    <a:pt x="1631" y="4620"/>
                    <a:pt x="1814" y="4482"/>
                    <a:pt x="1982" y="4374"/>
                  </a:cubicBezTo>
                  <a:lnTo>
                    <a:pt x="1982" y="4374"/>
                  </a:lnTo>
                  <a:cubicBezTo>
                    <a:pt x="1938" y="4646"/>
                    <a:pt x="2144" y="4903"/>
                    <a:pt x="2413" y="4939"/>
                  </a:cubicBezTo>
                  <a:cubicBezTo>
                    <a:pt x="2452" y="4944"/>
                    <a:pt x="2492" y="4946"/>
                    <a:pt x="2531" y="4946"/>
                  </a:cubicBezTo>
                  <a:cubicBezTo>
                    <a:pt x="3385" y="4946"/>
                    <a:pt x="4236" y="3863"/>
                    <a:pt x="4626" y="3203"/>
                  </a:cubicBezTo>
                  <a:cubicBezTo>
                    <a:pt x="4783" y="2938"/>
                    <a:pt x="4892" y="2638"/>
                    <a:pt x="4934" y="2331"/>
                  </a:cubicBezTo>
                  <a:cubicBezTo>
                    <a:pt x="4962" y="2342"/>
                    <a:pt x="4989" y="2351"/>
                    <a:pt x="5017" y="2361"/>
                  </a:cubicBezTo>
                  <a:cubicBezTo>
                    <a:pt x="5243" y="2443"/>
                    <a:pt x="5467" y="2533"/>
                    <a:pt x="5670" y="2664"/>
                  </a:cubicBezTo>
                  <a:cubicBezTo>
                    <a:pt x="6375" y="3155"/>
                    <a:pt x="6866" y="3884"/>
                    <a:pt x="7304" y="4614"/>
                  </a:cubicBezTo>
                  <a:cubicBezTo>
                    <a:pt x="7120" y="4697"/>
                    <a:pt x="6934" y="4908"/>
                    <a:pt x="6808" y="5031"/>
                  </a:cubicBezTo>
                  <a:cubicBezTo>
                    <a:pt x="6545" y="5314"/>
                    <a:pt x="6299" y="5614"/>
                    <a:pt x="6105" y="5948"/>
                  </a:cubicBezTo>
                  <a:cubicBezTo>
                    <a:pt x="5844" y="6371"/>
                    <a:pt x="5673" y="7098"/>
                    <a:pt x="6188" y="7399"/>
                  </a:cubicBezTo>
                  <a:cubicBezTo>
                    <a:pt x="6298" y="7450"/>
                    <a:pt x="6409" y="7472"/>
                    <a:pt x="6520" y="7472"/>
                  </a:cubicBezTo>
                  <a:cubicBezTo>
                    <a:pt x="7027" y="7472"/>
                    <a:pt x="7524" y="7003"/>
                    <a:pt x="7830" y="6646"/>
                  </a:cubicBezTo>
                  <a:cubicBezTo>
                    <a:pt x="7941" y="6517"/>
                    <a:pt x="8047" y="6385"/>
                    <a:pt x="8134" y="6240"/>
                  </a:cubicBezTo>
                  <a:cubicBezTo>
                    <a:pt x="8256" y="6524"/>
                    <a:pt x="8368" y="6812"/>
                    <a:pt x="8465" y="7106"/>
                  </a:cubicBezTo>
                  <a:cubicBezTo>
                    <a:pt x="8957" y="8593"/>
                    <a:pt x="9252" y="10137"/>
                    <a:pt x="9435" y="11690"/>
                  </a:cubicBezTo>
                  <a:cubicBezTo>
                    <a:pt x="9396" y="11679"/>
                    <a:pt x="9351" y="11675"/>
                    <a:pt x="9302" y="11675"/>
                  </a:cubicBezTo>
                  <a:cubicBezTo>
                    <a:pt x="9083" y="11675"/>
                    <a:pt x="8795" y="11765"/>
                    <a:pt x="8689" y="11817"/>
                  </a:cubicBezTo>
                  <a:cubicBezTo>
                    <a:pt x="8181" y="12043"/>
                    <a:pt x="7792" y="12422"/>
                    <a:pt x="7479" y="12864"/>
                  </a:cubicBezTo>
                  <a:cubicBezTo>
                    <a:pt x="7386" y="12824"/>
                    <a:pt x="7284" y="12804"/>
                    <a:pt x="7185" y="12790"/>
                  </a:cubicBezTo>
                  <a:cubicBezTo>
                    <a:pt x="7056" y="12775"/>
                    <a:pt x="6924" y="12766"/>
                    <a:pt x="6792" y="12766"/>
                  </a:cubicBezTo>
                  <a:cubicBezTo>
                    <a:pt x="6309" y="12766"/>
                    <a:pt x="5820" y="12883"/>
                    <a:pt x="5464" y="13223"/>
                  </a:cubicBezTo>
                  <a:cubicBezTo>
                    <a:pt x="5004" y="13616"/>
                    <a:pt x="4827" y="14470"/>
                    <a:pt x="5593" y="14602"/>
                  </a:cubicBezTo>
                  <a:cubicBezTo>
                    <a:pt x="5678" y="14616"/>
                    <a:pt x="5763" y="14623"/>
                    <a:pt x="5848" y="14623"/>
                  </a:cubicBezTo>
                  <a:cubicBezTo>
                    <a:pt x="6008" y="14623"/>
                    <a:pt x="6167" y="14600"/>
                    <a:pt x="6323" y="14564"/>
                  </a:cubicBezTo>
                  <a:cubicBezTo>
                    <a:pt x="6444" y="14536"/>
                    <a:pt x="6561" y="14497"/>
                    <a:pt x="6677" y="14455"/>
                  </a:cubicBezTo>
                  <a:lnTo>
                    <a:pt x="6677" y="14455"/>
                  </a:lnTo>
                  <a:cubicBezTo>
                    <a:pt x="6506" y="14900"/>
                    <a:pt x="6361" y="15355"/>
                    <a:pt x="6265" y="15823"/>
                  </a:cubicBezTo>
                  <a:cubicBezTo>
                    <a:pt x="6153" y="16362"/>
                    <a:pt x="6093" y="16909"/>
                    <a:pt x="6066" y="17460"/>
                  </a:cubicBezTo>
                  <a:cubicBezTo>
                    <a:pt x="6065" y="17460"/>
                    <a:pt x="6063" y="17460"/>
                    <a:pt x="6062" y="17461"/>
                  </a:cubicBezTo>
                  <a:cubicBezTo>
                    <a:pt x="5493" y="17713"/>
                    <a:pt x="5071" y="18359"/>
                    <a:pt x="4924" y="18945"/>
                  </a:cubicBezTo>
                  <a:cubicBezTo>
                    <a:pt x="4858" y="19215"/>
                    <a:pt x="4862" y="19558"/>
                    <a:pt x="5086" y="19754"/>
                  </a:cubicBezTo>
                  <a:cubicBezTo>
                    <a:pt x="5162" y="19799"/>
                    <a:pt x="5237" y="19819"/>
                    <a:pt x="5309" y="19819"/>
                  </a:cubicBezTo>
                  <a:cubicBezTo>
                    <a:pt x="5470" y="19819"/>
                    <a:pt x="5619" y="19722"/>
                    <a:pt x="5743" y="19594"/>
                  </a:cubicBezTo>
                  <a:lnTo>
                    <a:pt x="5743" y="19594"/>
                  </a:lnTo>
                  <a:cubicBezTo>
                    <a:pt x="5678" y="19869"/>
                    <a:pt x="5585" y="20472"/>
                    <a:pt x="5939" y="20577"/>
                  </a:cubicBezTo>
                  <a:cubicBezTo>
                    <a:pt x="5954" y="20579"/>
                    <a:pt x="5968" y="20579"/>
                    <a:pt x="5983" y="20579"/>
                  </a:cubicBezTo>
                  <a:cubicBezTo>
                    <a:pt x="6259" y="20579"/>
                    <a:pt x="6444" y="20295"/>
                    <a:pt x="6554" y="20069"/>
                  </a:cubicBezTo>
                  <a:cubicBezTo>
                    <a:pt x="6624" y="20264"/>
                    <a:pt x="6800" y="20529"/>
                    <a:pt x="7022" y="20529"/>
                  </a:cubicBezTo>
                  <a:cubicBezTo>
                    <a:pt x="7062" y="20529"/>
                    <a:pt x="7103" y="20521"/>
                    <a:pt x="7145" y="20502"/>
                  </a:cubicBezTo>
                  <a:cubicBezTo>
                    <a:pt x="7224" y="20471"/>
                    <a:pt x="7294" y="20422"/>
                    <a:pt x="7336" y="20348"/>
                  </a:cubicBezTo>
                  <a:cubicBezTo>
                    <a:pt x="7440" y="20184"/>
                    <a:pt x="7432" y="19982"/>
                    <a:pt x="7438" y="19795"/>
                  </a:cubicBezTo>
                  <a:lnTo>
                    <a:pt x="7438" y="19795"/>
                  </a:lnTo>
                  <a:cubicBezTo>
                    <a:pt x="7516" y="19839"/>
                    <a:pt x="7587" y="19859"/>
                    <a:pt x="7652" y="19859"/>
                  </a:cubicBezTo>
                  <a:cubicBezTo>
                    <a:pt x="7985" y="19859"/>
                    <a:pt x="8138" y="19341"/>
                    <a:pt x="8142" y="19030"/>
                  </a:cubicBezTo>
                  <a:cubicBezTo>
                    <a:pt x="8133" y="18702"/>
                    <a:pt x="8158" y="18339"/>
                    <a:pt x="7944" y="18068"/>
                  </a:cubicBezTo>
                  <a:cubicBezTo>
                    <a:pt x="7798" y="17862"/>
                    <a:pt x="7498" y="17662"/>
                    <a:pt x="7185" y="17532"/>
                  </a:cubicBezTo>
                  <a:cubicBezTo>
                    <a:pt x="7226" y="17211"/>
                    <a:pt x="7272" y="16891"/>
                    <a:pt x="7332" y="16572"/>
                  </a:cubicBezTo>
                  <a:cubicBezTo>
                    <a:pt x="7358" y="16434"/>
                    <a:pt x="7390" y="16295"/>
                    <a:pt x="7425" y="16158"/>
                  </a:cubicBezTo>
                  <a:cubicBezTo>
                    <a:pt x="7602" y="16483"/>
                    <a:pt x="7843" y="16786"/>
                    <a:pt x="8181" y="16945"/>
                  </a:cubicBezTo>
                  <a:cubicBezTo>
                    <a:pt x="8292" y="16996"/>
                    <a:pt x="8395" y="17020"/>
                    <a:pt x="8487" y="17020"/>
                  </a:cubicBezTo>
                  <a:cubicBezTo>
                    <a:pt x="8781" y="17020"/>
                    <a:pt x="8973" y="16778"/>
                    <a:pt x="9018" y="16417"/>
                  </a:cubicBezTo>
                  <a:cubicBezTo>
                    <a:pt x="9060" y="16154"/>
                    <a:pt x="9069" y="15876"/>
                    <a:pt x="8985" y="15619"/>
                  </a:cubicBezTo>
                  <a:cubicBezTo>
                    <a:pt x="8860" y="15237"/>
                    <a:pt x="8558" y="14949"/>
                    <a:pt x="8230" y="14730"/>
                  </a:cubicBezTo>
                  <a:cubicBezTo>
                    <a:pt x="8179" y="14699"/>
                    <a:pt x="8122" y="14661"/>
                    <a:pt x="8062" y="14640"/>
                  </a:cubicBezTo>
                  <a:cubicBezTo>
                    <a:pt x="8314" y="14188"/>
                    <a:pt x="8626" y="13730"/>
                    <a:pt x="9062" y="13500"/>
                  </a:cubicBezTo>
                  <a:cubicBezTo>
                    <a:pt x="9158" y="13461"/>
                    <a:pt x="9261" y="13437"/>
                    <a:pt x="9364" y="13437"/>
                  </a:cubicBezTo>
                  <a:cubicBezTo>
                    <a:pt x="9429" y="13437"/>
                    <a:pt x="9493" y="13446"/>
                    <a:pt x="9555" y="13467"/>
                  </a:cubicBezTo>
                  <a:cubicBezTo>
                    <a:pt x="9583" y="13475"/>
                    <a:pt x="9613" y="13490"/>
                    <a:pt x="9643" y="13499"/>
                  </a:cubicBezTo>
                  <a:cubicBezTo>
                    <a:pt x="9769" y="14664"/>
                    <a:pt x="9873" y="15831"/>
                    <a:pt x="9915" y="17002"/>
                  </a:cubicBezTo>
                  <a:cubicBezTo>
                    <a:pt x="9936" y="17497"/>
                    <a:pt x="9946" y="17994"/>
                    <a:pt x="9949" y="18489"/>
                  </a:cubicBezTo>
                  <a:cubicBezTo>
                    <a:pt x="9935" y="18496"/>
                    <a:pt x="9920" y="18503"/>
                    <a:pt x="9908" y="18511"/>
                  </a:cubicBezTo>
                  <a:cubicBezTo>
                    <a:pt x="9358" y="18837"/>
                    <a:pt x="8887" y="19294"/>
                    <a:pt x="8536" y="19829"/>
                  </a:cubicBezTo>
                  <a:cubicBezTo>
                    <a:pt x="8416" y="20026"/>
                    <a:pt x="8319" y="20261"/>
                    <a:pt x="8361" y="20496"/>
                  </a:cubicBezTo>
                  <a:cubicBezTo>
                    <a:pt x="8367" y="20527"/>
                    <a:pt x="8376" y="20558"/>
                    <a:pt x="8387" y="20590"/>
                  </a:cubicBezTo>
                  <a:cubicBezTo>
                    <a:pt x="8388" y="20598"/>
                    <a:pt x="8391" y="20606"/>
                    <a:pt x="8396" y="20615"/>
                  </a:cubicBezTo>
                  <a:cubicBezTo>
                    <a:pt x="8469" y="20804"/>
                    <a:pt x="8621" y="20968"/>
                    <a:pt x="8826" y="21002"/>
                  </a:cubicBezTo>
                  <a:cubicBezTo>
                    <a:pt x="8878" y="21006"/>
                    <a:pt x="8931" y="21009"/>
                    <a:pt x="8985" y="21009"/>
                  </a:cubicBezTo>
                  <a:cubicBezTo>
                    <a:pt x="9295" y="21009"/>
                    <a:pt x="9609" y="20934"/>
                    <a:pt x="9881" y="20787"/>
                  </a:cubicBezTo>
                  <a:cubicBezTo>
                    <a:pt x="9897" y="20778"/>
                    <a:pt x="9912" y="20767"/>
                    <a:pt x="9927" y="20758"/>
                  </a:cubicBezTo>
                  <a:lnTo>
                    <a:pt x="9927" y="20758"/>
                  </a:lnTo>
                  <a:cubicBezTo>
                    <a:pt x="9921" y="21083"/>
                    <a:pt x="9916" y="21407"/>
                    <a:pt x="9911" y="21732"/>
                  </a:cubicBezTo>
                  <a:lnTo>
                    <a:pt x="10084" y="21732"/>
                  </a:lnTo>
                  <a:cubicBezTo>
                    <a:pt x="10092" y="21035"/>
                    <a:pt x="10119" y="20337"/>
                    <a:pt x="10130" y="19638"/>
                  </a:cubicBezTo>
                  <a:lnTo>
                    <a:pt x="10130" y="19636"/>
                  </a:lnTo>
                  <a:cubicBezTo>
                    <a:pt x="10132" y="19620"/>
                    <a:pt x="10132" y="19602"/>
                    <a:pt x="10132" y="19586"/>
                  </a:cubicBezTo>
                  <a:cubicBezTo>
                    <a:pt x="10133" y="19533"/>
                    <a:pt x="10133" y="19481"/>
                    <a:pt x="10134" y="19429"/>
                  </a:cubicBezTo>
                  <a:lnTo>
                    <a:pt x="10133" y="19429"/>
                  </a:lnTo>
                  <a:cubicBezTo>
                    <a:pt x="10135" y="19254"/>
                    <a:pt x="10137" y="19078"/>
                    <a:pt x="10136" y="18904"/>
                  </a:cubicBezTo>
                  <a:cubicBezTo>
                    <a:pt x="10134" y="18801"/>
                    <a:pt x="10130" y="18698"/>
                    <a:pt x="10128" y="18595"/>
                  </a:cubicBezTo>
                  <a:cubicBezTo>
                    <a:pt x="10129" y="18594"/>
                    <a:pt x="10129" y="18594"/>
                    <a:pt x="10130" y="18594"/>
                  </a:cubicBezTo>
                  <a:cubicBezTo>
                    <a:pt x="10129" y="18527"/>
                    <a:pt x="10128" y="18461"/>
                    <a:pt x="10126" y="18396"/>
                  </a:cubicBezTo>
                  <a:cubicBezTo>
                    <a:pt x="10125" y="18396"/>
                    <a:pt x="10125" y="18396"/>
                    <a:pt x="10124" y="18397"/>
                  </a:cubicBezTo>
                  <a:cubicBezTo>
                    <a:pt x="10092" y="17163"/>
                    <a:pt x="10017" y="15931"/>
                    <a:pt x="9935" y="14700"/>
                  </a:cubicBezTo>
                  <a:cubicBezTo>
                    <a:pt x="9799" y="12977"/>
                    <a:pt x="9572" y="11261"/>
                    <a:pt x="9268" y="9559"/>
                  </a:cubicBezTo>
                  <a:cubicBezTo>
                    <a:pt x="9139" y="8847"/>
                    <a:pt x="8988" y="8138"/>
                    <a:pt x="8772" y="7446"/>
                  </a:cubicBezTo>
                  <a:cubicBezTo>
                    <a:pt x="8585" y="6856"/>
                    <a:pt x="8351" y="6282"/>
                    <a:pt x="8095" y="5718"/>
                  </a:cubicBezTo>
                  <a:cubicBezTo>
                    <a:pt x="7777" y="5030"/>
                    <a:pt x="7409" y="4364"/>
                    <a:pt x="6951" y="3757"/>
                  </a:cubicBezTo>
                  <a:cubicBezTo>
                    <a:pt x="6614" y="3311"/>
                    <a:pt x="6249" y="2871"/>
                    <a:pt x="5794" y="2539"/>
                  </a:cubicBezTo>
                  <a:cubicBezTo>
                    <a:pt x="5538" y="2362"/>
                    <a:pt x="5247" y="2246"/>
                    <a:pt x="4951" y="2145"/>
                  </a:cubicBezTo>
                  <a:lnTo>
                    <a:pt x="4951" y="2144"/>
                  </a:lnTo>
                  <a:cubicBezTo>
                    <a:pt x="4896" y="2126"/>
                    <a:pt x="4840" y="2107"/>
                    <a:pt x="4785" y="2090"/>
                  </a:cubicBezTo>
                  <a:cubicBezTo>
                    <a:pt x="4784" y="2149"/>
                    <a:pt x="4777" y="2207"/>
                    <a:pt x="4769" y="2265"/>
                  </a:cubicBezTo>
                  <a:cubicBezTo>
                    <a:pt x="4763" y="2314"/>
                    <a:pt x="4755" y="2362"/>
                    <a:pt x="4747" y="2412"/>
                  </a:cubicBezTo>
                  <a:cubicBezTo>
                    <a:pt x="4652" y="2914"/>
                    <a:pt x="4343" y="3341"/>
                    <a:pt x="4031" y="3734"/>
                  </a:cubicBezTo>
                  <a:cubicBezTo>
                    <a:pt x="3675" y="4172"/>
                    <a:pt x="3157" y="4714"/>
                    <a:pt x="2567" y="4774"/>
                  </a:cubicBezTo>
                  <a:cubicBezTo>
                    <a:pt x="2550" y="4775"/>
                    <a:pt x="2533" y="4776"/>
                    <a:pt x="2515" y="4776"/>
                  </a:cubicBezTo>
                  <a:cubicBezTo>
                    <a:pt x="2362" y="4776"/>
                    <a:pt x="2198" y="4707"/>
                    <a:pt x="2146" y="4553"/>
                  </a:cubicBezTo>
                  <a:cubicBezTo>
                    <a:pt x="2120" y="4478"/>
                    <a:pt x="2132" y="4397"/>
                    <a:pt x="2141" y="4320"/>
                  </a:cubicBezTo>
                  <a:cubicBezTo>
                    <a:pt x="2147" y="4266"/>
                    <a:pt x="2152" y="4195"/>
                    <a:pt x="2097" y="4165"/>
                  </a:cubicBezTo>
                  <a:cubicBezTo>
                    <a:pt x="2083" y="4157"/>
                    <a:pt x="2069" y="4153"/>
                    <a:pt x="2054" y="4153"/>
                  </a:cubicBezTo>
                  <a:cubicBezTo>
                    <a:pt x="2015" y="4153"/>
                    <a:pt x="1975" y="4179"/>
                    <a:pt x="1943" y="4200"/>
                  </a:cubicBezTo>
                  <a:cubicBezTo>
                    <a:pt x="1794" y="4284"/>
                    <a:pt x="1624" y="4436"/>
                    <a:pt x="1449" y="4436"/>
                  </a:cubicBezTo>
                  <a:cubicBezTo>
                    <a:pt x="1395" y="4436"/>
                    <a:pt x="1341" y="4422"/>
                    <a:pt x="1287" y="4387"/>
                  </a:cubicBezTo>
                  <a:cubicBezTo>
                    <a:pt x="1150" y="4266"/>
                    <a:pt x="1276" y="4009"/>
                    <a:pt x="1336" y="3872"/>
                  </a:cubicBezTo>
                  <a:cubicBezTo>
                    <a:pt x="1377" y="3789"/>
                    <a:pt x="1423" y="3707"/>
                    <a:pt x="1470" y="3626"/>
                  </a:cubicBezTo>
                  <a:cubicBezTo>
                    <a:pt x="1509" y="3566"/>
                    <a:pt x="1524" y="3473"/>
                    <a:pt x="1453" y="3430"/>
                  </a:cubicBezTo>
                  <a:cubicBezTo>
                    <a:pt x="1437" y="3419"/>
                    <a:pt x="1420" y="3416"/>
                    <a:pt x="1402" y="3416"/>
                  </a:cubicBezTo>
                  <a:cubicBezTo>
                    <a:pt x="1384" y="3416"/>
                    <a:pt x="1365" y="3420"/>
                    <a:pt x="1346" y="3424"/>
                  </a:cubicBezTo>
                  <a:cubicBezTo>
                    <a:pt x="1272" y="3438"/>
                    <a:pt x="1196" y="3445"/>
                    <a:pt x="1121" y="3450"/>
                  </a:cubicBezTo>
                  <a:cubicBezTo>
                    <a:pt x="1093" y="3454"/>
                    <a:pt x="1064" y="3455"/>
                    <a:pt x="1035" y="3455"/>
                  </a:cubicBezTo>
                  <a:cubicBezTo>
                    <a:pt x="799" y="3455"/>
                    <a:pt x="543" y="3344"/>
                    <a:pt x="496" y="3093"/>
                  </a:cubicBezTo>
                  <a:cubicBezTo>
                    <a:pt x="451" y="2811"/>
                    <a:pt x="654" y="2570"/>
                    <a:pt x="817" y="2362"/>
                  </a:cubicBezTo>
                  <a:cubicBezTo>
                    <a:pt x="859" y="2313"/>
                    <a:pt x="901" y="2263"/>
                    <a:pt x="943" y="2212"/>
                  </a:cubicBezTo>
                  <a:cubicBezTo>
                    <a:pt x="981" y="2167"/>
                    <a:pt x="1030" y="2121"/>
                    <a:pt x="1030" y="2058"/>
                  </a:cubicBezTo>
                  <a:cubicBezTo>
                    <a:pt x="1030" y="2011"/>
                    <a:pt x="989" y="1956"/>
                    <a:pt x="938" y="1956"/>
                  </a:cubicBezTo>
                  <a:cubicBezTo>
                    <a:pt x="937" y="1956"/>
                    <a:pt x="935" y="1956"/>
                    <a:pt x="934" y="1956"/>
                  </a:cubicBezTo>
                  <a:cubicBezTo>
                    <a:pt x="883" y="1958"/>
                    <a:pt x="843" y="1992"/>
                    <a:pt x="795" y="2006"/>
                  </a:cubicBezTo>
                  <a:cubicBezTo>
                    <a:pt x="704" y="2036"/>
                    <a:pt x="595" y="2068"/>
                    <a:pt x="491" y="2068"/>
                  </a:cubicBezTo>
                  <a:cubicBezTo>
                    <a:pt x="414" y="2068"/>
                    <a:pt x="340" y="2050"/>
                    <a:pt x="278" y="2001"/>
                  </a:cubicBezTo>
                  <a:cubicBezTo>
                    <a:pt x="194" y="1905"/>
                    <a:pt x="179" y="1801"/>
                    <a:pt x="226" y="1681"/>
                  </a:cubicBezTo>
                  <a:cubicBezTo>
                    <a:pt x="294" y="1484"/>
                    <a:pt x="411" y="1306"/>
                    <a:pt x="541" y="1144"/>
                  </a:cubicBezTo>
                  <a:cubicBezTo>
                    <a:pt x="1011" y="585"/>
                    <a:pt x="1723" y="180"/>
                    <a:pt x="2464" y="180"/>
                  </a:cubicBezTo>
                  <a:cubicBezTo>
                    <a:pt x="2486" y="180"/>
                    <a:pt x="2508" y="180"/>
                    <a:pt x="2531" y="181"/>
                  </a:cubicBezTo>
                  <a:cubicBezTo>
                    <a:pt x="2957" y="215"/>
                    <a:pt x="3557" y="449"/>
                    <a:pt x="3813" y="804"/>
                  </a:cubicBezTo>
                  <a:cubicBezTo>
                    <a:pt x="3831" y="835"/>
                    <a:pt x="3848" y="866"/>
                    <a:pt x="3863" y="898"/>
                  </a:cubicBezTo>
                  <a:cubicBezTo>
                    <a:pt x="3860" y="934"/>
                    <a:pt x="3876" y="971"/>
                    <a:pt x="3906" y="989"/>
                  </a:cubicBezTo>
                  <a:cubicBezTo>
                    <a:pt x="3923" y="1014"/>
                    <a:pt x="3946" y="1032"/>
                    <a:pt x="3976" y="1032"/>
                  </a:cubicBezTo>
                  <a:cubicBezTo>
                    <a:pt x="3980" y="1032"/>
                    <a:pt x="3984" y="1032"/>
                    <a:pt x="3988" y="1031"/>
                  </a:cubicBezTo>
                  <a:cubicBezTo>
                    <a:pt x="4049" y="1015"/>
                    <a:pt x="4063" y="974"/>
                    <a:pt x="4059" y="926"/>
                  </a:cubicBezTo>
                  <a:cubicBezTo>
                    <a:pt x="4084" y="910"/>
                    <a:pt x="4114" y="899"/>
                    <a:pt x="4141" y="886"/>
                  </a:cubicBezTo>
                  <a:cubicBezTo>
                    <a:pt x="4429" y="783"/>
                    <a:pt x="4734" y="735"/>
                    <a:pt x="5040" y="735"/>
                  </a:cubicBezTo>
                  <a:cubicBezTo>
                    <a:pt x="5498" y="735"/>
                    <a:pt x="5960" y="842"/>
                    <a:pt x="6375" y="1030"/>
                  </a:cubicBezTo>
                  <a:cubicBezTo>
                    <a:pt x="7292" y="1470"/>
                    <a:pt x="7866" y="2144"/>
                    <a:pt x="8405" y="2987"/>
                  </a:cubicBezTo>
                  <a:cubicBezTo>
                    <a:pt x="8554" y="3212"/>
                    <a:pt x="8688" y="3447"/>
                    <a:pt x="8815" y="3685"/>
                  </a:cubicBezTo>
                  <a:cubicBezTo>
                    <a:pt x="8822" y="3696"/>
                    <a:pt x="8829" y="3709"/>
                    <a:pt x="8835" y="3721"/>
                  </a:cubicBezTo>
                  <a:cubicBezTo>
                    <a:pt x="8958" y="3953"/>
                    <a:pt x="9074" y="4187"/>
                    <a:pt x="9189" y="4423"/>
                  </a:cubicBezTo>
                  <a:cubicBezTo>
                    <a:pt x="9191" y="4426"/>
                    <a:pt x="9193" y="4428"/>
                    <a:pt x="9194" y="4432"/>
                  </a:cubicBezTo>
                  <a:cubicBezTo>
                    <a:pt x="9202" y="4450"/>
                    <a:pt x="9211" y="4468"/>
                    <a:pt x="9219" y="4485"/>
                  </a:cubicBezTo>
                  <a:cubicBezTo>
                    <a:pt x="9417" y="4898"/>
                    <a:pt x="9614" y="5312"/>
                    <a:pt x="9785" y="5737"/>
                  </a:cubicBezTo>
                  <a:cubicBezTo>
                    <a:pt x="9786" y="5739"/>
                    <a:pt x="9788" y="5740"/>
                    <a:pt x="9789" y="5743"/>
                  </a:cubicBezTo>
                  <a:cubicBezTo>
                    <a:pt x="9789" y="5744"/>
                    <a:pt x="9789" y="5745"/>
                    <a:pt x="9790" y="5746"/>
                  </a:cubicBezTo>
                  <a:cubicBezTo>
                    <a:pt x="10121" y="6566"/>
                    <a:pt x="10326" y="7433"/>
                    <a:pt x="10503" y="8297"/>
                  </a:cubicBezTo>
                  <a:cubicBezTo>
                    <a:pt x="10716" y="9366"/>
                    <a:pt x="10863" y="10447"/>
                    <a:pt x="10989" y="11529"/>
                  </a:cubicBezTo>
                  <a:cubicBezTo>
                    <a:pt x="11105" y="12832"/>
                    <a:pt x="11171" y="14139"/>
                    <a:pt x="11213" y="15445"/>
                  </a:cubicBezTo>
                  <a:cubicBezTo>
                    <a:pt x="11246" y="17541"/>
                    <a:pt x="11251" y="19637"/>
                    <a:pt x="11319" y="21732"/>
                  </a:cubicBezTo>
                  <a:lnTo>
                    <a:pt x="11490" y="21732"/>
                  </a:lnTo>
                  <a:cubicBezTo>
                    <a:pt x="11460" y="20661"/>
                    <a:pt x="11434" y="19591"/>
                    <a:pt x="11427" y="18520"/>
                  </a:cubicBezTo>
                  <a:cubicBezTo>
                    <a:pt x="11402" y="17137"/>
                    <a:pt x="11420" y="15752"/>
                    <a:pt x="11356" y="14370"/>
                  </a:cubicBezTo>
                  <a:cubicBezTo>
                    <a:pt x="11320" y="13662"/>
                    <a:pt x="11267" y="12955"/>
                    <a:pt x="11203" y="12249"/>
                  </a:cubicBezTo>
                  <a:cubicBezTo>
                    <a:pt x="11149" y="11555"/>
                    <a:pt x="11080" y="10861"/>
                    <a:pt x="10991" y="10170"/>
                  </a:cubicBezTo>
                  <a:lnTo>
                    <a:pt x="10991" y="10170"/>
                  </a:lnTo>
                  <a:cubicBezTo>
                    <a:pt x="11181" y="10215"/>
                    <a:pt x="11364" y="10294"/>
                    <a:pt x="11528" y="10402"/>
                  </a:cubicBezTo>
                  <a:cubicBezTo>
                    <a:pt x="11945" y="10686"/>
                    <a:pt x="12188" y="11068"/>
                    <a:pt x="12367" y="11527"/>
                  </a:cubicBezTo>
                  <a:cubicBezTo>
                    <a:pt x="12166" y="11678"/>
                    <a:pt x="11998" y="11885"/>
                    <a:pt x="11888" y="12097"/>
                  </a:cubicBezTo>
                  <a:cubicBezTo>
                    <a:pt x="11721" y="12428"/>
                    <a:pt x="11579" y="12801"/>
                    <a:pt x="11641" y="13177"/>
                  </a:cubicBezTo>
                  <a:cubicBezTo>
                    <a:pt x="11669" y="13418"/>
                    <a:pt x="11844" y="13649"/>
                    <a:pt x="12102" y="13659"/>
                  </a:cubicBezTo>
                  <a:cubicBezTo>
                    <a:pt x="12114" y="13659"/>
                    <a:pt x="12126" y="13660"/>
                    <a:pt x="12139" y="13660"/>
                  </a:cubicBezTo>
                  <a:cubicBezTo>
                    <a:pt x="12383" y="13660"/>
                    <a:pt x="12608" y="13531"/>
                    <a:pt x="12807" y="13398"/>
                  </a:cubicBezTo>
                  <a:cubicBezTo>
                    <a:pt x="12815" y="13488"/>
                    <a:pt x="12821" y="13578"/>
                    <a:pt x="12826" y="13668"/>
                  </a:cubicBezTo>
                  <a:cubicBezTo>
                    <a:pt x="12835" y="13931"/>
                    <a:pt x="12835" y="14191"/>
                    <a:pt x="12834" y="14450"/>
                  </a:cubicBezTo>
                  <a:cubicBezTo>
                    <a:pt x="12562" y="14609"/>
                    <a:pt x="12342" y="14895"/>
                    <a:pt x="12191" y="15158"/>
                  </a:cubicBezTo>
                  <a:cubicBezTo>
                    <a:pt x="12004" y="15485"/>
                    <a:pt x="11872" y="15864"/>
                    <a:pt x="11879" y="16245"/>
                  </a:cubicBezTo>
                  <a:cubicBezTo>
                    <a:pt x="11882" y="16413"/>
                    <a:pt x="11938" y="16615"/>
                    <a:pt x="12116" y="16671"/>
                  </a:cubicBezTo>
                  <a:cubicBezTo>
                    <a:pt x="12142" y="16680"/>
                    <a:pt x="12168" y="16683"/>
                    <a:pt x="12194" y="16683"/>
                  </a:cubicBezTo>
                  <a:cubicBezTo>
                    <a:pt x="12319" y="16683"/>
                    <a:pt x="12434" y="16597"/>
                    <a:pt x="12539" y="16534"/>
                  </a:cubicBezTo>
                  <a:lnTo>
                    <a:pt x="12539" y="16534"/>
                  </a:lnTo>
                  <a:cubicBezTo>
                    <a:pt x="12492" y="16845"/>
                    <a:pt x="12409" y="17422"/>
                    <a:pt x="12748" y="17592"/>
                  </a:cubicBezTo>
                  <a:cubicBezTo>
                    <a:pt x="12772" y="17598"/>
                    <a:pt x="12795" y="17601"/>
                    <a:pt x="12817" y="17601"/>
                  </a:cubicBezTo>
                  <a:cubicBezTo>
                    <a:pt x="13050" y="17601"/>
                    <a:pt x="13195" y="17281"/>
                    <a:pt x="13300" y="17106"/>
                  </a:cubicBezTo>
                  <a:cubicBezTo>
                    <a:pt x="13373" y="17287"/>
                    <a:pt x="13521" y="17498"/>
                    <a:pt x="13729" y="17498"/>
                  </a:cubicBezTo>
                  <a:cubicBezTo>
                    <a:pt x="13752" y="17498"/>
                    <a:pt x="13775" y="17496"/>
                    <a:pt x="13799" y="17490"/>
                  </a:cubicBezTo>
                  <a:cubicBezTo>
                    <a:pt x="14021" y="17420"/>
                    <a:pt x="14074" y="17151"/>
                    <a:pt x="14127" y="16953"/>
                  </a:cubicBezTo>
                  <a:cubicBezTo>
                    <a:pt x="14264" y="17075"/>
                    <a:pt x="14387" y="17127"/>
                    <a:pt x="14496" y="17127"/>
                  </a:cubicBezTo>
                  <a:cubicBezTo>
                    <a:pt x="14889" y="17127"/>
                    <a:pt x="15088" y="16451"/>
                    <a:pt x="15024" y="16036"/>
                  </a:cubicBezTo>
                  <a:cubicBezTo>
                    <a:pt x="14977" y="15582"/>
                    <a:pt x="14750" y="15149"/>
                    <a:pt x="14425" y="14827"/>
                  </a:cubicBezTo>
                  <a:cubicBezTo>
                    <a:pt x="14293" y="14714"/>
                    <a:pt x="14147" y="14616"/>
                    <a:pt x="13991" y="14534"/>
                  </a:cubicBezTo>
                  <a:cubicBezTo>
                    <a:pt x="13990" y="14534"/>
                    <a:pt x="13990" y="14533"/>
                    <a:pt x="13990" y="14533"/>
                  </a:cubicBezTo>
                  <a:cubicBezTo>
                    <a:pt x="13981" y="14086"/>
                    <a:pt x="13955" y="13638"/>
                    <a:pt x="13918" y="13192"/>
                  </a:cubicBezTo>
                  <a:cubicBezTo>
                    <a:pt x="13895" y="12953"/>
                    <a:pt x="13869" y="12705"/>
                    <a:pt x="13837" y="12454"/>
                  </a:cubicBezTo>
                  <a:lnTo>
                    <a:pt x="13837" y="12454"/>
                  </a:lnTo>
                  <a:cubicBezTo>
                    <a:pt x="14011" y="12587"/>
                    <a:pt x="14205" y="12696"/>
                    <a:pt x="14404" y="12780"/>
                  </a:cubicBezTo>
                  <a:cubicBezTo>
                    <a:pt x="14529" y="12836"/>
                    <a:pt x="14681" y="12871"/>
                    <a:pt x="14827" y="12871"/>
                  </a:cubicBezTo>
                  <a:cubicBezTo>
                    <a:pt x="15065" y="12871"/>
                    <a:pt x="15287" y="12779"/>
                    <a:pt x="15349" y="12538"/>
                  </a:cubicBezTo>
                  <a:lnTo>
                    <a:pt x="15350" y="12538"/>
                  </a:lnTo>
                  <a:cubicBezTo>
                    <a:pt x="15351" y="12536"/>
                    <a:pt x="15351" y="12532"/>
                    <a:pt x="15351" y="12528"/>
                  </a:cubicBezTo>
                  <a:cubicBezTo>
                    <a:pt x="15359" y="12496"/>
                    <a:pt x="15365" y="12462"/>
                    <a:pt x="15366" y="12424"/>
                  </a:cubicBezTo>
                  <a:cubicBezTo>
                    <a:pt x="15367" y="12394"/>
                    <a:pt x="15369" y="12365"/>
                    <a:pt x="15369" y="12335"/>
                  </a:cubicBezTo>
                  <a:cubicBezTo>
                    <a:pt x="15369" y="12335"/>
                    <a:pt x="15369" y="12335"/>
                    <a:pt x="15367" y="12334"/>
                  </a:cubicBezTo>
                  <a:cubicBezTo>
                    <a:pt x="15366" y="12042"/>
                    <a:pt x="15268" y="11749"/>
                    <a:pt x="15075" y="11528"/>
                  </a:cubicBezTo>
                  <a:cubicBezTo>
                    <a:pt x="14824" y="11259"/>
                    <a:pt x="14493" y="11073"/>
                    <a:pt x="14161" y="10924"/>
                  </a:cubicBezTo>
                  <a:cubicBezTo>
                    <a:pt x="14011" y="10863"/>
                    <a:pt x="13857" y="10809"/>
                    <a:pt x="13695" y="10792"/>
                  </a:cubicBezTo>
                  <a:cubicBezTo>
                    <a:pt x="13650" y="10790"/>
                    <a:pt x="13596" y="10780"/>
                    <a:pt x="13545" y="10780"/>
                  </a:cubicBezTo>
                  <a:cubicBezTo>
                    <a:pt x="13529" y="10780"/>
                    <a:pt x="13513" y="10781"/>
                    <a:pt x="13498" y="10783"/>
                  </a:cubicBezTo>
                  <a:cubicBezTo>
                    <a:pt x="13180" y="9736"/>
                    <a:pt x="12628" y="8797"/>
                    <a:pt x="11603" y="8297"/>
                  </a:cubicBezTo>
                  <a:cubicBezTo>
                    <a:pt x="11407" y="8209"/>
                    <a:pt x="11194" y="8155"/>
                    <a:pt x="10979" y="8155"/>
                  </a:cubicBezTo>
                  <a:cubicBezTo>
                    <a:pt x="10922" y="8155"/>
                    <a:pt x="10866" y="8159"/>
                    <a:pt x="10810" y="8166"/>
                  </a:cubicBezTo>
                  <a:cubicBezTo>
                    <a:pt x="10771" y="8175"/>
                    <a:pt x="10715" y="8184"/>
                    <a:pt x="10664" y="8200"/>
                  </a:cubicBezTo>
                  <a:cubicBezTo>
                    <a:pt x="10483" y="7384"/>
                    <a:pt x="10268" y="6572"/>
                    <a:pt x="9982" y="5785"/>
                  </a:cubicBezTo>
                  <a:lnTo>
                    <a:pt x="9982" y="5785"/>
                  </a:lnTo>
                  <a:cubicBezTo>
                    <a:pt x="10120" y="5803"/>
                    <a:pt x="10259" y="5816"/>
                    <a:pt x="10398" y="5822"/>
                  </a:cubicBezTo>
                  <a:cubicBezTo>
                    <a:pt x="10652" y="5819"/>
                    <a:pt x="10917" y="5797"/>
                    <a:pt x="11148" y="5681"/>
                  </a:cubicBezTo>
                  <a:cubicBezTo>
                    <a:pt x="11334" y="5587"/>
                    <a:pt x="11483" y="5415"/>
                    <a:pt x="11549" y="5218"/>
                  </a:cubicBezTo>
                  <a:lnTo>
                    <a:pt x="11552" y="5218"/>
                  </a:lnTo>
                  <a:cubicBezTo>
                    <a:pt x="11554" y="5209"/>
                    <a:pt x="11557" y="5200"/>
                    <a:pt x="11559" y="5191"/>
                  </a:cubicBezTo>
                  <a:cubicBezTo>
                    <a:pt x="11562" y="5179"/>
                    <a:pt x="11565" y="5169"/>
                    <a:pt x="11568" y="5157"/>
                  </a:cubicBezTo>
                  <a:cubicBezTo>
                    <a:pt x="11576" y="5122"/>
                    <a:pt x="11582" y="5088"/>
                    <a:pt x="11584" y="5052"/>
                  </a:cubicBezTo>
                  <a:cubicBezTo>
                    <a:pt x="11586" y="5049"/>
                    <a:pt x="11586" y="5044"/>
                    <a:pt x="11587" y="5039"/>
                  </a:cubicBezTo>
                  <a:cubicBezTo>
                    <a:pt x="11587" y="5039"/>
                    <a:pt x="11587" y="5039"/>
                    <a:pt x="11587" y="5038"/>
                  </a:cubicBezTo>
                  <a:cubicBezTo>
                    <a:pt x="11591" y="4950"/>
                    <a:pt x="11577" y="4861"/>
                    <a:pt x="11542" y="4776"/>
                  </a:cubicBezTo>
                  <a:cubicBezTo>
                    <a:pt x="11269" y="4007"/>
                    <a:pt x="10079" y="3701"/>
                    <a:pt x="9346" y="3622"/>
                  </a:cubicBezTo>
                  <a:cubicBezTo>
                    <a:pt x="9276" y="3617"/>
                    <a:pt x="9204" y="3614"/>
                    <a:pt x="9132" y="3614"/>
                  </a:cubicBezTo>
                  <a:cubicBezTo>
                    <a:pt x="9085" y="3614"/>
                    <a:pt x="9039" y="3615"/>
                    <a:pt x="8993" y="3619"/>
                  </a:cubicBezTo>
                  <a:cubicBezTo>
                    <a:pt x="8754" y="3182"/>
                    <a:pt x="8478" y="2767"/>
                    <a:pt x="8189" y="2361"/>
                  </a:cubicBezTo>
                  <a:cubicBezTo>
                    <a:pt x="7842" y="1845"/>
                    <a:pt x="7391" y="1398"/>
                    <a:pt x="6849" y="1090"/>
                  </a:cubicBezTo>
                  <a:cubicBezTo>
                    <a:pt x="6301" y="763"/>
                    <a:pt x="5661" y="558"/>
                    <a:pt x="5020" y="558"/>
                  </a:cubicBezTo>
                  <a:cubicBezTo>
                    <a:pt x="4903" y="558"/>
                    <a:pt x="4787" y="564"/>
                    <a:pt x="4671" y="578"/>
                  </a:cubicBezTo>
                  <a:cubicBezTo>
                    <a:pt x="4515" y="603"/>
                    <a:pt x="4179" y="643"/>
                    <a:pt x="3989" y="753"/>
                  </a:cubicBezTo>
                  <a:cubicBezTo>
                    <a:pt x="3989" y="752"/>
                    <a:pt x="3988" y="750"/>
                    <a:pt x="3987" y="748"/>
                  </a:cubicBezTo>
                  <a:cubicBezTo>
                    <a:pt x="3818" y="458"/>
                    <a:pt x="3508" y="293"/>
                    <a:pt x="3209" y="163"/>
                  </a:cubicBezTo>
                  <a:cubicBezTo>
                    <a:pt x="2963" y="51"/>
                    <a:pt x="2703" y="1"/>
                    <a:pt x="244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" name="Google Shape;288;p14"/>
            <p:cNvSpPr/>
            <p:nvPr/>
          </p:nvSpPr>
          <p:spPr>
            <a:xfrm>
              <a:off x="8389314" y="4253971"/>
              <a:ext cx="684346" cy="908417"/>
            </a:xfrm>
            <a:custGeom>
              <a:avLst/>
              <a:gdLst/>
              <a:ahLst/>
              <a:cxnLst/>
              <a:rect l="l" t="t" r="r" b="b"/>
              <a:pathLst>
                <a:path w="13536" h="17968" extrusionOk="0">
                  <a:moveTo>
                    <a:pt x="6157" y="787"/>
                  </a:moveTo>
                  <a:cubicBezTo>
                    <a:pt x="6484" y="787"/>
                    <a:pt x="6812" y="868"/>
                    <a:pt x="7098" y="1032"/>
                  </a:cubicBezTo>
                  <a:cubicBezTo>
                    <a:pt x="7188" y="1086"/>
                    <a:pt x="7273" y="1140"/>
                    <a:pt x="7362" y="1198"/>
                  </a:cubicBezTo>
                  <a:cubicBezTo>
                    <a:pt x="7356" y="1207"/>
                    <a:pt x="7348" y="1215"/>
                    <a:pt x="7341" y="1224"/>
                  </a:cubicBezTo>
                  <a:lnTo>
                    <a:pt x="7341" y="1226"/>
                  </a:lnTo>
                  <a:cubicBezTo>
                    <a:pt x="7340" y="1226"/>
                    <a:pt x="7338" y="1224"/>
                    <a:pt x="7336" y="1224"/>
                  </a:cubicBezTo>
                  <a:cubicBezTo>
                    <a:pt x="6614" y="1267"/>
                    <a:pt x="5903" y="1416"/>
                    <a:pt x="5214" y="1629"/>
                  </a:cubicBezTo>
                  <a:cubicBezTo>
                    <a:pt x="5001" y="1694"/>
                    <a:pt x="4790" y="1766"/>
                    <a:pt x="4581" y="1843"/>
                  </a:cubicBezTo>
                  <a:cubicBezTo>
                    <a:pt x="4563" y="1850"/>
                    <a:pt x="4543" y="1857"/>
                    <a:pt x="4522" y="1864"/>
                  </a:cubicBezTo>
                  <a:cubicBezTo>
                    <a:pt x="4529" y="1758"/>
                    <a:pt x="4574" y="1653"/>
                    <a:pt x="4626" y="1562"/>
                  </a:cubicBezTo>
                  <a:cubicBezTo>
                    <a:pt x="4741" y="1357"/>
                    <a:pt x="4925" y="1205"/>
                    <a:pt x="5126" y="1088"/>
                  </a:cubicBezTo>
                  <a:cubicBezTo>
                    <a:pt x="5432" y="887"/>
                    <a:pt x="5794" y="787"/>
                    <a:pt x="6157" y="787"/>
                  </a:cubicBezTo>
                  <a:close/>
                  <a:moveTo>
                    <a:pt x="7196" y="1418"/>
                  </a:moveTo>
                  <a:cubicBezTo>
                    <a:pt x="7141" y="1496"/>
                    <a:pt x="7088" y="1573"/>
                    <a:pt x="7037" y="1652"/>
                  </a:cubicBezTo>
                  <a:cubicBezTo>
                    <a:pt x="7037" y="1652"/>
                    <a:pt x="7036" y="1653"/>
                    <a:pt x="7036" y="1653"/>
                  </a:cubicBezTo>
                  <a:cubicBezTo>
                    <a:pt x="7023" y="1653"/>
                    <a:pt x="7010" y="1655"/>
                    <a:pt x="6998" y="1662"/>
                  </a:cubicBezTo>
                  <a:cubicBezTo>
                    <a:pt x="6886" y="1714"/>
                    <a:pt x="6774" y="1765"/>
                    <a:pt x="6661" y="1814"/>
                  </a:cubicBezTo>
                  <a:cubicBezTo>
                    <a:pt x="6418" y="1917"/>
                    <a:pt x="6169" y="2000"/>
                    <a:pt x="5917" y="2078"/>
                  </a:cubicBezTo>
                  <a:cubicBezTo>
                    <a:pt x="5631" y="2155"/>
                    <a:pt x="5335" y="2199"/>
                    <a:pt x="5038" y="2204"/>
                  </a:cubicBezTo>
                  <a:cubicBezTo>
                    <a:pt x="4906" y="2201"/>
                    <a:pt x="4664" y="2163"/>
                    <a:pt x="4567" y="2047"/>
                  </a:cubicBezTo>
                  <a:cubicBezTo>
                    <a:pt x="4575" y="2043"/>
                    <a:pt x="4583" y="2040"/>
                    <a:pt x="4591" y="2037"/>
                  </a:cubicBezTo>
                  <a:cubicBezTo>
                    <a:pt x="4751" y="1978"/>
                    <a:pt x="4911" y="1922"/>
                    <a:pt x="5072" y="1868"/>
                  </a:cubicBezTo>
                  <a:cubicBezTo>
                    <a:pt x="5462" y="1738"/>
                    <a:pt x="5859" y="1630"/>
                    <a:pt x="6262" y="1547"/>
                  </a:cubicBezTo>
                  <a:cubicBezTo>
                    <a:pt x="6571" y="1487"/>
                    <a:pt x="6883" y="1443"/>
                    <a:pt x="7196" y="1418"/>
                  </a:cubicBezTo>
                  <a:close/>
                  <a:moveTo>
                    <a:pt x="10172" y="1832"/>
                  </a:moveTo>
                  <a:cubicBezTo>
                    <a:pt x="10178" y="1836"/>
                    <a:pt x="10184" y="1841"/>
                    <a:pt x="10190" y="1847"/>
                  </a:cubicBezTo>
                  <a:cubicBezTo>
                    <a:pt x="10296" y="1962"/>
                    <a:pt x="10386" y="2093"/>
                    <a:pt x="10463" y="2229"/>
                  </a:cubicBezTo>
                  <a:cubicBezTo>
                    <a:pt x="10431" y="2271"/>
                    <a:pt x="10403" y="2318"/>
                    <a:pt x="10371" y="2355"/>
                  </a:cubicBezTo>
                  <a:cubicBezTo>
                    <a:pt x="10248" y="2519"/>
                    <a:pt x="10126" y="2683"/>
                    <a:pt x="10006" y="2847"/>
                  </a:cubicBezTo>
                  <a:cubicBezTo>
                    <a:pt x="9911" y="2973"/>
                    <a:pt x="9811" y="3093"/>
                    <a:pt x="9713" y="3214"/>
                  </a:cubicBezTo>
                  <a:cubicBezTo>
                    <a:pt x="9668" y="3270"/>
                    <a:pt x="9623" y="3327"/>
                    <a:pt x="9583" y="3387"/>
                  </a:cubicBezTo>
                  <a:cubicBezTo>
                    <a:pt x="9582" y="3388"/>
                    <a:pt x="9580" y="3392"/>
                    <a:pt x="9579" y="3393"/>
                  </a:cubicBezTo>
                  <a:cubicBezTo>
                    <a:pt x="9559" y="3356"/>
                    <a:pt x="9544" y="3315"/>
                    <a:pt x="9539" y="3265"/>
                  </a:cubicBezTo>
                  <a:cubicBezTo>
                    <a:pt x="9530" y="2915"/>
                    <a:pt x="9859" y="2123"/>
                    <a:pt x="10106" y="1876"/>
                  </a:cubicBezTo>
                  <a:cubicBezTo>
                    <a:pt x="10140" y="1866"/>
                    <a:pt x="10161" y="1850"/>
                    <a:pt x="10172" y="1832"/>
                  </a:cubicBezTo>
                  <a:close/>
                  <a:moveTo>
                    <a:pt x="10554" y="2408"/>
                  </a:moveTo>
                  <a:cubicBezTo>
                    <a:pt x="10559" y="2418"/>
                    <a:pt x="10566" y="2430"/>
                    <a:pt x="10571" y="2442"/>
                  </a:cubicBezTo>
                  <a:cubicBezTo>
                    <a:pt x="10627" y="2560"/>
                    <a:pt x="10673" y="2683"/>
                    <a:pt x="10716" y="2808"/>
                  </a:cubicBezTo>
                  <a:lnTo>
                    <a:pt x="10716" y="2809"/>
                  </a:lnTo>
                  <a:cubicBezTo>
                    <a:pt x="10713" y="2808"/>
                    <a:pt x="10709" y="2808"/>
                    <a:pt x="10705" y="2808"/>
                  </a:cubicBezTo>
                  <a:cubicBezTo>
                    <a:pt x="10683" y="2808"/>
                    <a:pt x="10660" y="2817"/>
                    <a:pt x="10642" y="2842"/>
                  </a:cubicBezTo>
                  <a:lnTo>
                    <a:pt x="10642" y="2843"/>
                  </a:lnTo>
                  <a:cubicBezTo>
                    <a:pt x="10528" y="3015"/>
                    <a:pt x="10393" y="3174"/>
                    <a:pt x="10250" y="3324"/>
                  </a:cubicBezTo>
                  <a:cubicBezTo>
                    <a:pt x="10169" y="3402"/>
                    <a:pt x="10086" y="3481"/>
                    <a:pt x="9979" y="3525"/>
                  </a:cubicBezTo>
                  <a:cubicBezTo>
                    <a:pt x="9934" y="3542"/>
                    <a:pt x="9890" y="3550"/>
                    <a:pt x="9847" y="3550"/>
                  </a:cubicBezTo>
                  <a:cubicBezTo>
                    <a:pt x="9798" y="3550"/>
                    <a:pt x="9751" y="3540"/>
                    <a:pt x="9710" y="3520"/>
                  </a:cubicBezTo>
                  <a:cubicBezTo>
                    <a:pt x="9710" y="3520"/>
                    <a:pt x="9710" y="3519"/>
                    <a:pt x="9710" y="3519"/>
                  </a:cubicBezTo>
                  <a:cubicBezTo>
                    <a:pt x="9732" y="3487"/>
                    <a:pt x="9752" y="3452"/>
                    <a:pt x="9777" y="3423"/>
                  </a:cubicBezTo>
                  <a:cubicBezTo>
                    <a:pt x="9908" y="3258"/>
                    <a:pt x="10043" y="3100"/>
                    <a:pt x="10168" y="2929"/>
                  </a:cubicBezTo>
                  <a:cubicBezTo>
                    <a:pt x="10297" y="2753"/>
                    <a:pt x="10422" y="2582"/>
                    <a:pt x="10554" y="2408"/>
                  </a:cubicBezTo>
                  <a:close/>
                  <a:moveTo>
                    <a:pt x="7625" y="3198"/>
                  </a:moveTo>
                  <a:cubicBezTo>
                    <a:pt x="7678" y="3213"/>
                    <a:pt x="7729" y="3237"/>
                    <a:pt x="7776" y="3266"/>
                  </a:cubicBezTo>
                  <a:cubicBezTo>
                    <a:pt x="8452" y="3705"/>
                    <a:pt x="8643" y="4867"/>
                    <a:pt x="8609" y="5618"/>
                  </a:cubicBezTo>
                  <a:cubicBezTo>
                    <a:pt x="8597" y="5743"/>
                    <a:pt x="8581" y="5898"/>
                    <a:pt x="8524" y="6021"/>
                  </a:cubicBezTo>
                  <a:cubicBezTo>
                    <a:pt x="8416" y="5662"/>
                    <a:pt x="8285" y="5311"/>
                    <a:pt x="8142" y="4965"/>
                  </a:cubicBezTo>
                  <a:cubicBezTo>
                    <a:pt x="7972" y="4581"/>
                    <a:pt x="7804" y="4167"/>
                    <a:pt x="7482" y="3886"/>
                  </a:cubicBezTo>
                  <a:cubicBezTo>
                    <a:pt x="7467" y="3872"/>
                    <a:pt x="7450" y="3865"/>
                    <a:pt x="7435" y="3860"/>
                  </a:cubicBezTo>
                  <a:cubicBezTo>
                    <a:pt x="7456" y="3776"/>
                    <a:pt x="7479" y="3692"/>
                    <a:pt x="7501" y="3611"/>
                  </a:cubicBezTo>
                  <a:cubicBezTo>
                    <a:pt x="7538" y="3473"/>
                    <a:pt x="7579" y="3334"/>
                    <a:pt x="7625" y="3198"/>
                  </a:cubicBezTo>
                  <a:close/>
                  <a:moveTo>
                    <a:pt x="7390" y="4050"/>
                  </a:moveTo>
                  <a:cubicBezTo>
                    <a:pt x="7834" y="4449"/>
                    <a:pt x="8206" y="5583"/>
                    <a:pt x="8381" y="6138"/>
                  </a:cubicBezTo>
                  <a:cubicBezTo>
                    <a:pt x="8387" y="6153"/>
                    <a:pt x="8393" y="6165"/>
                    <a:pt x="8401" y="6174"/>
                  </a:cubicBezTo>
                  <a:cubicBezTo>
                    <a:pt x="8365" y="6198"/>
                    <a:pt x="8325" y="6218"/>
                    <a:pt x="8273" y="6226"/>
                  </a:cubicBezTo>
                  <a:cubicBezTo>
                    <a:pt x="8038" y="6214"/>
                    <a:pt x="7843" y="5913"/>
                    <a:pt x="7736" y="5726"/>
                  </a:cubicBezTo>
                  <a:cubicBezTo>
                    <a:pt x="7531" y="5334"/>
                    <a:pt x="7413" y="4890"/>
                    <a:pt x="7408" y="4443"/>
                  </a:cubicBezTo>
                  <a:cubicBezTo>
                    <a:pt x="7405" y="4397"/>
                    <a:pt x="7370" y="4357"/>
                    <a:pt x="7325" y="4352"/>
                  </a:cubicBezTo>
                  <a:lnTo>
                    <a:pt x="7325" y="4350"/>
                  </a:lnTo>
                  <a:cubicBezTo>
                    <a:pt x="7345" y="4251"/>
                    <a:pt x="7367" y="4151"/>
                    <a:pt x="7390" y="4050"/>
                  </a:cubicBezTo>
                  <a:close/>
                  <a:moveTo>
                    <a:pt x="1869" y="6614"/>
                  </a:moveTo>
                  <a:cubicBezTo>
                    <a:pt x="1935" y="6614"/>
                    <a:pt x="1999" y="6628"/>
                    <a:pt x="2060" y="6650"/>
                  </a:cubicBezTo>
                  <a:cubicBezTo>
                    <a:pt x="2007" y="6837"/>
                    <a:pt x="1965" y="7025"/>
                    <a:pt x="1931" y="7214"/>
                  </a:cubicBezTo>
                  <a:cubicBezTo>
                    <a:pt x="1931" y="7215"/>
                    <a:pt x="1931" y="7215"/>
                    <a:pt x="1931" y="7217"/>
                  </a:cubicBezTo>
                  <a:cubicBezTo>
                    <a:pt x="1924" y="7218"/>
                    <a:pt x="1916" y="7217"/>
                    <a:pt x="1909" y="7220"/>
                  </a:cubicBezTo>
                  <a:cubicBezTo>
                    <a:pt x="1807" y="7258"/>
                    <a:pt x="1710" y="7305"/>
                    <a:pt x="1613" y="7354"/>
                  </a:cubicBezTo>
                  <a:cubicBezTo>
                    <a:pt x="1454" y="7433"/>
                    <a:pt x="1294" y="7513"/>
                    <a:pt x="1136" y="7595"/>
                  </a:cubicBezTo>
                  <a:cubicBezTo>
                    <a:pt x="884" y="7728"/>
                    <a:pt x="634" y="7862"/>
                    <a:pt x="389" y="8005"/>
                  </a:cubicBezTo>
                  <a:cubicBezTo>
                    <a:pt x="351" y="8032"/>
                    <a:pt x="290" y="8056"/>
                    <a:pt x="247" y="8088"/>
                  </a:cubicBezTo>
                  <a:cubicBezTo>
                    <a:pt x="234" y="8062"/>
                    <a:pt x="224" y="8033"/>
                    <a:pt x="216" y="8004"/>
                  </a:cubicBezTo>
                  <a:cubicBezTo>
                    <a:pt x="181" y="7860"/>
                    <a:pt x="239" y="7715"/>
                    <a:pt x="292" y="7583"/>
                  </a:cubicBezTo>
                  <a:cubicBezTo>
                    <a:pt x="345" y="7445"/>
                    <a:pt x="434" y="7326"/>
                    <a:pt x="532" y="7218"/>
                  </a:cubicBezTo>
                  <a:cubicBezTo>
                    <a:pt x="873" y="6856"/>
                    <a:pt x="1356" y="6614"/>
                    <a:pt x="1858" y="6614"/>
                  </a:cubicBezTo>
                  <a:cubicBezTo>
                    <a:pt x="1859" y="6614"/>
                    <a:pt x="1860" y="6614"/>
                    <a:pt x="1861" y="6614"/>
                  </a:cubicBezTo>
                  <a:cubicBezTo>
                    <a:pt x="1864" y="6614"/>
                    <a:pt x="1866" y="6614"/>
                    <a:pt x="1869" y="6614"/>
                  </a:cubicBezTo>
                  <a:close/>
                  <a:moveTo>
                    <a:pt x="1897" y="7421"/>
                  </a:moveTo>
                  <a:cubicBezTo>
                    <a:pt x="1868" y="7594"/>
                    <a:pt x="1843" y="7767"/>
                    <a:pt x="1820" y="7942"/>
                  </a:cubicBezTo>
                  <a:cubicBezTo>
                    <a:pt x="1820" y="7942"/>
                    <a:pt x="1820" y="7943"/>
                    <a:pt x="1820" y="7943"/>
                  </a:cubicBezTo>
                  <a:cubicBezTo>
                    <a:pt x="1812" y="7946"/>
                    <a:pt x="1804" y="7951"/>
                    <a:pt x="1797" y="7957"/>
                  </a:cubicBezTo>
                  <a:cubicBezTo>
                    <a:pt x="1509" y="8190"/>
                    <a:pt x="1148" y="8401"/>
                    <a:pt x="770" y="8401"/>
                  </a:cubicBezTo>
                  <a:cubicBezTo>
                    <a:pt x="729" y="8401"/>
                    <a:pt x="688" y="8399"/>
                    <a:pt x="646" y="8393"/>
                  </a:cubicBezTo>
                  <a:lnTo>
                    <a:pt x="645" y="8393"/>
                  </a:lnTo>
                  <a:cubicBezTo>
                    <a:pt x="531" y="8378"/>
                    <a:pt x="428" y="8321"/>
                    <a:pt x="351" y="8240"/>
                  </a:cubicBezTo>
                  <a:cubicBezTo>
                    <a:pt x="390" y="8219"/>
                    <a:pt x="431" y="8189"/>
                    <a:pt x="465" y="8174"/>
                  </a:cubicBezTo>
                  <a:cubicBezTo>
                    <a:pt x="680" y="8048"/>
                    <a:pt x="901" y="7930"/>
                    <a:pt x="1120" y="7811"/>
                  </a:cubicBezTo>
                  <a:cubicBezTo>
                    <a:pt x="1377" y="7677"/>
                    <a:pt x="1634" y="7541"/>
                    <a:pt x="1897" y="7421"/>
                  </a:cubicBezTo>
                  <a:close/>
                  <a:moveTo>
                    <a:pt x="3257" y="6353"/>
                  </a:moveTo>
                  <a:cubicBezTo>
                    <a:pt x="3542" y="6617"/>
                    <a:pt x="3685" y="7004"/>
                    <a:pt x="3778" y="7377"/>
                  </a:cubicBezTo>
                  <a:cubicBezTo>
                    <a:pt x="3857" y="7747"/>
                    <a:pt x="4002" y="8426"/>
                    <a:pt x="3761" y="8742"/>
                  </a:cubicBezTo>
                  <a:cubicBezTo>
                    <a:pt x="3754" y="8750"/>
                    <a:pt x="3747" y="8759"/>
                    <a:pt x="3740" y="8767"/>
                  </a:cubicBezTo>
                  <a:cubicBezTo>
                    <a:pt x="3639" y="8450"/>
                    <a:pt x="3546" y="8130"/>
                    <a:pt x="3458" y="7808"/>
                  </a:cubicBezTo>
                  <a:cubicBezTo>
                    <a:pt x="3358" y="7446"/>
                    <a:pt x="3268" y="7083"/>
                    <a:pt x="3150" y="6726"/>
                  </a:cubicBezTo>
                  <a:cubicBezTo>
                    <a:pt x="3140" y="6696"/>
                    <a:pt x="3119" y="6680"/>
                    <a:pt x="3095" y="6672"/>
                  </a:cubicBezTo>
                  <a:cubicBezTo>
                    <a:pt x="3096" y="6672"/>
                    <a:pt x="3096" y="6672"/>
                    <a:pt x="3096" y="6670"/>
                  </a:cubicBezTo>
                  <a:cubicBezTo>
                    <a:pt x="3142" y="6561"/>
                    <a:pt x="3195" y="6453"/>
                    <a:pt x="3257" y="6353"/>
                  </a:cubicBezTo>
                  <a:close/>
                  <a:moveTo>
                    <a:pt x="3016" y="6869"/>
                  </a:moveTo>
                  <a:cubicBezTo>
                    <a:pt x="3200" y="7535"/>
                    <a:pt x="3382" y="8206"/>
                    <a:pt x="3590" y="8867"/>
                  </a:cubicBezTo>
                  <a:cubicBezTo>
                    <a:pt x="3591" y="8870"/>
                    <a:pt x="3593" y="8871"/>
                    <a:pt x="3595" y="8875"/>
                  </a:cubicBezTo>
                  <a:cubicBezTo>
                    <a:pt x="3577" y="8880"/>
                    <a:pt x="3559" y="8883"/>
                    <a:pt x="3539" y="8883"/>
                  </a:cubicBezTo>
                  <a:cubicBezTo>
                    <a:pt x="3529" y="8883"/>
                    <a:pt x="3519" y="8883"/>
                    <a:pt x="3508" y="8881"/>
                  </a:cubicBezTo>
                  <a:cubicBezTo>
                    <a:pt x="3013" y="8706"/>
                    <a:pt x="2912" y="7496"/>
                    <a:pt x="3016" y="7051"/>
                  </a:cubicBezTo>
                  <a:cubicBezTo>
                    <a:pt x="3023" y="7033"/>
                    <a:pt x="3017" y="6982"/>
                    <a:pt x="2984" y="6954"/>
                  </a:cubicBezTo>
                  <a:cubicBezTo>
                    <a:pt x="2984" y="6953"/>
                    <a:pt x="2984" y="6953"/>
                    <a:pt x="2985" y="6952"/>
                  </a:cubicBezTo>
                  <a:cubicBezTo>
                    <a:pt x="2995" y="6924"/>
                    <a:pt x="3006" y="6896"/>
                    <a:pt x="3016" y="6869"/>
                  </a:cubicBezTo>
                  <a:close/>
                  <a:moveTo>
                    <a:pt x="8609" y="11164"/>
                  </a:moveTo>
                  <a:cubicBezTo>
                    <a:pt x="8646" y="11164"/>
                    <a:pt x="8679" y="11168"/>
                    <a:pt x="8715" y="11173"/>
                  </a:cubicBezTo>
                  <a:cubicBezTo>
                    <a:pt x="9345" y="11284"/>
                    <a:pt x="9728" y="12032"/>
                    <a:pt x="9731" y="12627"/>
                  </a:cubicBezTo>
                  <a:lnTo>
                    <a:pt x="9731" y="12634"/>
                  </a:lnTo>
                  <a:cubicBezTo>
                    <a:pt x="9421" y="12303"/>
                    <a:pt x="9099" y="11978"/>
                    <a:pt x="8732" y="11712"/>
                  </a:cubicBezTo>
                  <a:cubicBezTo>
                    <a:pt x="8702" y="11527"/>
                    <a:pt x="8662" y="11344"/>
                    <a:pt x="8609" y="11164"/>
                  </a:cubicBezTo>
                  <a:close/>
                  <a:moveTo>
                    <a:pt x="8772" y="11973"/>
                  </a:moveTo>
                  <a:cubicBezTo>
                    <a:pt x="8835" y="12024"/>
                    <a:pt x="8899" y="12079"/>
                    <a:pt x="8962" y="12129"/>
                  </a:cubicBezTo>
                  <a:cubicBezTo>
                    <a:pt x="9222" y="12351"/>
                    <a:pt x="9456" y="12600"/>
                    <a:pt x="9690" y="12850"/>
                  </a:cubicBezTo>
                  <a:cubicBezTo>
                    <a:pt x="9642" y="12969"/>
                    <a:pt x="9552" y="13055"/>
                    <a:pt x="9427" y="13055"/>
                  </a:cubicBezTo>
                  <a:cubicBezTo>
                    <a:pt x="9379" y="13055"/>
                    <a:pt x="9327" y="13043"/>
                    <a:pt x="9269" y="13015"/>
                  </a:cubicBezTo>
                  <a:cubicBezTo>
                    <a:pt x="9093" y="12928"/>
                    <a:pt x="8959" y="12778"/>
                    <a:pt x="8822" y="12641"/>
                  </a:cubicBezTo>
                  <a:lnTo>
                    <a:pt x="8819" y="12637"/>
                  </a:lnTo>
                  <a:cubicBezTo>
                    <a:pt x="8813" y="12415"/>
                    <a:pt x="8797" y="12193"/>
                    <a:pt x="8772" y="11973"/>
                  </a:cubicBezTo>
                  <a:close/>
                  <a:moveTo>
                    <a:pt x="4459" y="4458"/>
                  </a:moveTo>
                  <a:cubicBezTo>
                    <a:pt x="4605" y="4458"/>
                    <a:pt x="4753" y="4480"/>
                    <a:pt x="4900" y="4528"/>
                  </a:cubicBezTo>
                  <a:cubicBezTo>
                    <a:pt x="5180" y="4633"/>
                    <a:pt x="5442" y="4825"/>
                    <a:pt x="5598" y="5086"/>
                  </a:cubicBezTo>
                  <a:cubicBezTo>
                    <a:pt x="5480" y="5488"/>
                    <a:pt x="5374" y="5893"/>
                    <a:pt x="5283" y="6301"/>
                  </a:cubicBezTo>
                  <a:cubicBezTo>
                    <a:pt x="5095" y="5949"/>
                    <a:pt x="4791" y="5651"/>
                    <a:pt x="4394" y="5578"/>
                  </a:cubicBezTo>
                  <a:cubicBezTo>
                    <a:pt x="4363" y="5575"/>
                    <a:pt x="4333" y="5574"/>
                    <a:pt x="4303" y="5574"/>
                  </a:cubicBezTo>
                  <a:cubicBezTo>
                    <a:pt x="4039" y="5574"/>
                    <a:pt x="3779" y="5674"/>
                    <a:pt x="3555" y="5805"/>
                  </a:cubicBezTo>
                  <a:cubicBezTo>
                    <a:pt x="3235" y="6010"/>
                    <a:pt x="3046" y="6360"/>
                    <a:pt x="2908" y="6704"/>
                  </a:cubicBezTo>
                  <a:cubicBezTo>
                    <a:pt x="2553" y="7531"/>
                    <a:pt x="2334" y="8414"/>
                    <a:pt x="2261" y="9311"/>
                  </a:cubicBezTo>
                  <a:cubicBezTo>
                    <a:pt x="2237" y="9577"/>
                    <a:pt x="2201" y="9847"/>
                    <a:pt x="2216" y="10113"/>
                  </a:cubicBezTo>
                  <a:cubicBezTo>
                    <a:pt x="2229" y="10153"/>
                    <a:pt x="2260" y="10173"/>
                    <a:pt x="2291" y="10174"/>
                  </a:cubicBezTo>
                  <a:lnTo>
                    <a:pt x="2292" y="10174"/>
                  </a:lnTo>
                  <a:cubicBezTo>
                    <a:pt x="2295" y="10177"/>
                    <a:pt x="2299" y="10181"/>
                    <a:pt x="2304" y="10184"/>
                  </a:cubicBezTo>
                  <a:cubicBezTo>
                    <a:pt x="2490" y="10286"/>
                    <a:pt x="2625" y="10459"/>
                    <a:pt x="2752" y="10624"/>
                  </a:cubicBezTo>
                  <a:cubicBezTo>
                    <a:pt x="2934" y="10880"/>
                    <a:pt x="3028" y="11186"/>
                    <a:pt x="3067" y="11494"/>
                  </a:cubicBezTo>
                  <a:cubicBezTo>
                    <a:pt x="3095" y="11666"/>
                    <a:pt x="3112" y="12411"/>
                    <a:pt x="2861" y="12411"/>
                  </a:cubicBezTo>
                  <a:cubicBezTo>
                    <a:pt x="2825" y="12411"/>
                    <a:pt x="2784" y="12396"/>
                    <a:pt x="2737" y="12362"/>
                  </a:cubicBezTo>
                  <a:cubicBezTo>
                    <a:pt x="2623" y="12258"/>
                    <a:pt x="2576" y="12129"/>
                    <a:pt x="2516" y="11986"/>
                  </a:cubicBezTo>
                  <a:cubicBezTo>
                    <a:pt x="2500" y="11924"/>
                    <a:pt x="2445" y="11861"/>
                    <a:pt x="2391" y="11861"/>
                  </a:cubicBezTo>
                  <a:cubicBezTo>
                    <a:pt x="2365" y="11861"/>
                    <a:pt x="2339" y="11875"/>
                    <a:pt x="2317" y="11911"/>
                  </a:cubicBezTo>
                  <a:cubicBezTo>
                    <a:pt x="2283" y="11984"/>
                    <a:pt x="2295" y="12070"/>
                    <a:pt x="2284" y="12149"/>
                  </a:cubicBezTo>
                  <a:cubicBezTo>
                    <a:pt x="2268" y="12335"/>
                    <a:pt x="2250" y="12522"/>
                    <a:pt x="2203" y="12702"/>
                  </a:cubicBezTo>
                  <a:cubicBezTo>
                    <a:pt x="2166" y="12821"/>
                    <a:pt x="2082" y="13047"/>
                    <a:pt x="1939" y="13057"/>
                  </a:cubicBezTo>
                  <a:cubicBezTo>
                    <a:pt x="1829" y="13012"/>
                    <a:pt x="1789" y="12889"/>
                    <a:pt x="1761" y="12779"/>
                  </a:cubicBezTo>
                  <a:cubicBezTo>
                    <a:pt x="1708" y="12553"/>
                    <a:pt x="1710" y="12317"/>
                    <a:pt x="1726" y="12086"/>
                  </a:cubicBezTo>
                  <a:cubicBezTo>
                    <a:pt x="1731" y="11989"/>
                    <a:pt x="1746" y="11891"/>
                    <a:pt x="1739" y="11794"/>
                  </a:cubicBezTo>
                  <a:cubicBezTo>
                    <a:pt x="1734" y="11755"/>
                    <a:pt x="1696" y="11725"/>
                    <a:pt x="1658" y="11725"/>
                  </a:cubicBezTo>
                  <a:cubicBezTo>
                    <a:pt x="1647" y="11725"/>
                    <a:pt x="1636" y="11727"/>
                    <a:pt x="1626" y="11733"/>
                  </a:cubicBezTo>
                  <a:cubicBezTo>
                    <a:pt x="1561" y="11772"/>
                    <a:pt x="1561" y="11862"/>
                    <a:pt x="1526" y="11923"/>
                  </a:cubicBezTo>
                  <a:cubicBezTo>
                    <a:pt x="1432" y="12117"/>
                    <a:pt x="1347" y="12457"/>
                    <a:pt x="1093" y="12497"/>
                  </a:cubicBezTo>
                  <a:cubicBezTo>
                    <a:pt x="747" y="12475"/>
                    <a:pt x="804" y="11808"/>
                    <a:pt x="813" y="11561"/>
                  </a:cubicBezTo>
                  <a:cubicBezTo>
                    <a:pt x="855" y="11085"/>
                    <a:pt x="987" y="10583"/>
                    <a:pt x="1337" y="10240"/>
                  </a:cubicBezTo>
                  <a:cubicBezTo>
                    <a:pt x="1436" y="10141"/>
                    <a:pt x="1551" y="10042"/>
                    <a:pt x="1692" y="10011"/>
                  </a:cubicBezTo>
                  <a:cubicBezTo>
                    <a:pt x="1700" y="10013"/>
                    <a:pt x="1708" y="10013"/>
                    <a:pt x="1716" y="10013"/>
                  </a:cubicBezTo>
                  <a:cubicBezTo>
                    <a:pt x="1769" y="10013"/>
                    <a:pt x="1808" y="9981"/>
                    <a:pt x="1815" y="9940"/>
                  </a:cubicBezTo>
                  <a:cubicBezTo>
                    <a:pt x="1844" y="9925"/>
                    <a:pt x="1865" y="9896"/>
                    <a:pt x="1862" y="9852"/>
                  </a:cubicBezTo>
                  <a:cubicBezTo>
                    <a:pt x="1867" y="9555"/>
                    <a:pt x="1879" y="9254"/>
                    <a:pt x="1897" y="8955"/>
                  </a:cubicBezTo>
                  <a:cubicBezTo>
                    <a:pt x="1935" y="8292"/>
                    <a:pt x="2030" y="7632"/>
                    <a:pt x="2170" y="6984"/>
                  </a:cubicBezTo>
                  <a:cubicBezTo>
                    <a:pt x="2353" y="6122"/>
                    <a:pt x="2718" y="5210"/>
                    <a:pt x="3516" y="4750"/>
                  </a:cubicBezTo>
                  <a:cubicBezTo>
                    <a:pt x="3805" y="4571"/>
                    <a:pt x="4128" y="4458"/>
                    <a:pt x="4459" y="4458"/>
                  </a:cubicBezTo>
                  <a:close/>
                  <a:moveTo>
                    <a:pt x="7671" y="12440"/>
                  </a:moveTo>
                  <a:cubicBezTo>
                    <a:pt x="7729" y="12734"/>
                    <a:pt x="7759" y="13044"/>
                    <a:pt x="7774" y="13325"/>
                  </a:cubicBezTo>
                  <a:lnTo>
                    <a:pt x="7774" y="13327"/>
                  </a:lnTo>
                  <a:cubicBezTo>
                    <a:pt x="7763" y="13330"/>
                    <a:pt x="7753" y="13335"/>
                    <a:pt x="7744" y="13343"/>
                  </a:cubicBezTo>
                  <a:cubicBezTo>
                    <a:pt x="7581" y="13510"/>
                    <a:pt x="7433" y="13690"/>
                    <a:pt x="7269" y="13857"/>
                  </a:cubicBezTo>
                  <a:cubicBezTo>
                    <a:pt x="7153" y="13976"/>
                    <a:pt x="7032" y="14091"/>
                    <a:pt x="6912" y="14207"/>
                  </a:cubicBezTo>
                  <a:cubicBezTo>
                    <a:pt x="6853" y="14262"/>
                    <a:pt x="6793" y="14316"/>
                    <a:pt x="6739" y="14375"/>
                  </a:cubicBezTo>
                  <a:cubicBezTo>
                    <a:pt x="6737" y="14377"/>
                    <a:pt x="6736" y="14381"/>
                    <a:pt x="6733" y="14383"/>
                  </a:cubicBezTo>
                  <a:lnTo>
                    <a:pt x="6732" y="14383"/>
                  </a:lnTo>
                  <a:cubicBezTo>
                    <a:pt x="6648" y="14217"/>
                    <a:pt x="6665" y="13987"/>
                    <a:pt x="6680" y="13809"/>
                  </a:cubicBezTo>
                  <a:cubicBezTo>
                    <a:pt x="6758" y="13213"/>
                    <a:pt x="7139" y="12746"/>
                    <a:pt x="7650" y="12451"/>
                  </a:cubicBezTo>
                  <a:cubicBezTo>
                    <a:pt x="7657" y="12448"/>
                    <a:pt x="7664" y="12444"/>
                    <a:pt x="7671" y="12440"/>
                  </a:cubicBezTo>
                  <a:close/>
                  <a:moveTo>
                    <a:pt x="7786" y="13561"/>
                  </a:moveTo>
                  <a:cubicBezTo>
                    <a:pt x="7792" y="13742"/>
                    <a:pt x="7795" y="13905"/>
                    <a:pt x="7798" y="14033"/>
                  </a:cubicBezTo>
                  <a:lnTo>
                    <a:pt x="7798" y="14067"/>
                  </a:lnTo>
                  <a:cubicBezTo>
                    <a:pt x="7767" y="14069"/>
                    <a:pt x="7739" y="14090"/>
                    <a:pt x="7728" y="14121"/>
                  </a:cubicBezTo>
                  <a:cubicBezTo>
                    <a:pt x="7649" y="14375"/>
                    <a:pt x="7370" y="14593"/>
                    <a:pt x="7097" y="14593"/>
                  </a:cubicBezTo>
                  <a:cubicBezTo>
                    <a:pt x="7031" y="14593"/>
                    <a:pt x="6965" y="14580"/>
                    <a:pt x="6903" y="14552"/>
                  </a:cubicBezTo>
                  <a:cubicBezTo>
                    <a:pt x="6883" y="14543"/>
                    <a:pt x="6868" y="14530"/>
                    <a:pt x="6852" y="14518"/>
                  </a:cubicBezTo>
                  <a:cubicBezTo>
                    <a:pt x="6856" y="14514"/>
                    <a:pt x="6860" y="14508"/>
                    <a:pt x="6866" y="14503"/>
                  </a:cubicBezTo>
                  <a:cubicBezTo>
                    <a:pt x="7051" y="14319"/>
                    <a:pt x="7247" y="14145"/>
                    <a:pt x="7426" y="13954"/>
                  </a:cubicBezTo>
                  <a:cubicBezTo>
                    <a:pt x="7552" y="13828"/>
                    <a:pt x="7666" y="13691"/>
                    <a:pt x="7786" y="13561"/>
                  </a:cubicBezTo>
                  <a:close/>
                  <a:moveTo>
                    <a:pt x="4545" y="12547"/>
                  </a:moveTo>
                  <a:lnTo>
                    <a:pt x="4545" y="12547"/>
                  </a:lnTo>
                  <a:cubicBezTo>
                    <a:pt x="4542" y="12679"/>
                    <a:pt x="4538" y="12812"/>
                    <a:pt x="4537" y="12944"/>
                  </a:cubicBezTo>
                  <a:cubicBezTo>
                    <a:pt x="4533" y="13128"/>
                    <a:pt x="4530" y="13310"/>
                    <a:pt x="4528" y="13494"/>
                  </a:cubicBezTo>
                  <a:lnTo>
                    <a:pt x="4528" y="13496"/>
                  </a:lnTo>
                  <a:cubicBezTo>
                    <a:pt x="4257" y="13724"/>
                    <a:pt x="3992" y="13956"/>
                    <a:pt x="3715" y="14176"/>
                  </a:cubicBezTo>
                  <a:cubicBezTo>
                    <a:pt x="3460" y="14377"/>
                    <a:pt x="3208" y="14580"/>
                    <a:pt x="2977" y="14807"/>
                  </a:cubicBezTo>
                  <a:cubicBezTo>
                    <a:pt x="2953" y="14834"/>
                    <a:pt x="2911" y="14866"/>
                    <a:pt x="2874" y="14902"/>
                  </a:cubicBezTo>
                  <a:cubicBezTo>
                    <a:pt x="2811" y="14700"/>
                    <a:pt x="2862" y="14458"/>
                    <a:pt x="2912" y="14256"/>
                  </a:cubicBezTo>
                  <a:cubicBezTo>
                    <a:pt x="3025" y="13873"/>
                    <a:pt x="3227" y="13514"/>
                    <a:pt x="3525" y="13241"/>
                  </a:cubicBezTo>
                  <a:cubicBezTo>
                    <a:pt x="3796" y="12973"/>
                    <a:pt x="4106" y="12738"/>
                    <a:pt x="4454" y="12581"/>
                  </a:cubicBezTo>
                  <a:cubicBezTo>
                    <a:pt x="4483" y="12564"/>
                    <a:pt x="4513" y="12555"/>
                    <a:pt x="4545" y="12547"/>
                  </a:cubicBezTo>
                  <a:close/>
                  <a:moveTo>
                    <a:pt x="4524" y="13732"/>
                  </a:moveTo>
                  <a:cubicBezTo>
                    <a:pt x="4521" y="13949"/>
                    <a:pt x="4520" y="14165"/>
                    <a:pt x="4520" y="14382"/>
                  </a:cubicBezTo>
                  <a:cubicBezTo>
                    <a:pt x="4418" y="14528"/>
                    <a:pt x="4307" y="14667"/>
                    <a:pt x="4181" y="14791"/>
                  </a:cubicBezTo>
                  <a:cubicBezTo>
                    <a:pt x="4042" y="14914"/>
                    <a:pt x="3879" y="15010"/>
                    <a:pt x="3710" y="15086"/>
                  </a:cubicBezTo>
                  <a:cubicBezTo>
                    <a:pt x="3575" y="15134"/>
                    <a:pt x="3414" y="15193"/>
                    <a:pt x="3263" y="15193"/>
                  </a:cubicBezTo>
                  <a:cubicBezTo>
                    <a:pt x="3167" y="15193"/>
                    <a:pt x="3075" y="15169"/>
                    <a:pt x="2996" y="15103"/>
                  </a:cubicBezTo>
                  <a:cubicBezTo>
                    <a:pt x="2985" y="15091"/>
                    <a:pt x="2973" y="15081"/>
                    <a:pt x="2965" y="15068"/>
                  </a:cubicBezTo>
                  <a:cubicBezTo>
                    <a:pt x="2994" y="15040"/>
                    <a:pt x="3022" y="15007"/>
                    <a:pt x="3048" y="14987"/>
                  </a:cubicBezTo>
                  <a:cubicBezTo>
                    <a:pt x="3165" y="14880"/>
                    <a:pt x="3279" y="14771"/>
                    <a:pt x="3396" y="14668"/>
                  </a:cubicBezTo>
                  <a:cubicBezTo>
                    <a:pt x="3775" y="14358"/>
                    <a:pt x="4152" y="14049"/>
                    <a:pt x="4524" y="13732"/>
                  </a:cubicBezTo>
                  <a:close/>
                  <a:moveTo>
                    <a:pt x="7071" y="9716"/>
                  </a:moveTo>
                  <a:cubicBezTo>
                    <a:pt x="7320" y="9716"/>
                    <a:pt x="7569" y="9844"/>
                    <a:pt x="7759" y="9997"/>
                  </a:cubicBezTo>
                  <a:cubicBezTo>
                    <a:pt x="8087" y="10280"/>
                    <a:pt x="8285" y="10623"/>
                    <a:pt x="8400" y="11038"/>
                  </a:cubicBezTo>
                  <a:cubicBezTo>
                    <a:pt x="8454" y="11214"/>
                    <a:pt x="8498" y="11393"/>
                    <a:pt x="8530" y="11575"/>
                  </a:cubicBezTo>
                  <a:lnTo>
                    <a:pt x="8531" y="11577"/>
                  </a:lnTo>
                  <a:cubicBezTo>
                    <a:pt x="8545" y="11656"/>
                    <a:pt x="8559" y="11736"/>
                    <a:pt x="8568" y="11816"/>
                  </a:cubicBezTo>
                  <a:cubicBezTo>
                    <a:pt x="8593" y="11984"/>
                    <a:pt x="8609" y="12151"/>
                    <a:pt x="8618" y="12320"/>
                  </a:cubicBezTo>
                  <a:cubicBezTo>
                    <a:pt x="8626" y="12436"/>
                    <a:pt x="8631" y="12553"/>
                    <a:pt x="8634" y="12669"/>
                  </a:cubicBezTo>
                  <a:cubicBezTo>
                    <a:pt x="8642" y="12902"/>
                    <a:pt x="8642" y="13134"/>
                    <a:pt x="8640" y="13366"/>
                  </a:cubicBezTo>
                  <a:cubicBezTo>
                    <a:pt x="8635" y="13589"/>
                    <a:pt x="8629" y="13813"/>
                    <a:pt x="8621" y="14036"/>
                  </a:cubicBezTo>
                  <a:cubicBezTo>
                    <a:pt x="8613" y="14242"/>
                    <a:pt x="8603" y="14448"/>
                    <a:pt x="8587" y="14653"/>
                  </a:cubicBezTo>
                  <a:cubicBezTo>
                    <a:pt x="8586" y="14674"/>
                    <a:pt x="8590" y="14694"/>
                    <a:pt x="8602" y="14712"/>
                  </a:cubicBezTo>
                  <a:cubicBezTo>
                    <a:pt x="8601" y="14712"/>
                    <a:pt x="8601" y="14713"/>
                    <a:pt x="8601" y="14713"/>
                  </a:cubicBezTo>
                  <a:cubicBezTo>
                    <a:pt x="8576" y="14763"/>
                    <a:pt x="8595" y="14820"/>
                    <a:pt x="8642" y="14849"/>
                  </a:cubicBezTo>
                  <a:cubicBezTo>
                    <a:pt x="9200" y="15179"/>
                    <a:pt x="9552" y="15934"/>
                    <a:pt x="9250" y="16547"/>
                  </a:cubicBezTo>
                  <a:cubicBezTo>
                    <a:pt x="9197" y="16640"/>
                    <a:pt x="9133" y="16677"/>
                    <a:pt x="9068" y="16677"/>
                  </a:cubicBezTo>
                  <a:cubicBezTo>
                    <a:pt x="8964" y="16677"/>
                    <a:pt x="8856" y="16583"/>
                    <a:pt x="8785" y="16475"/>
                  </a:cubicBezTo>
                  <a:cubicBezTo>
                    <a:pt x="8737" y="16416"/>
                    <a:pt x="8705" y="16311"/>
                    <a:pt x="8616" y="16311"/>
                  </a:cubicBezTo>
                  <a:cubicBezTo>
                    <a:pt x="8579" y="16312"/>
                    <a:pt x="8545" y="16330"/>
                    <a:pt x="8531" y="16364"/>
                  </a:cubicBezTo>
                  <a:cubicBezTo>
                    <a:pt x="8472" y="16545"/>
                    <a:pt x="8425" y="17247"/>
                    <a:pt x="8192" y="17271"/>
                  </a:cubicBezTo>
                  <a:cubicBezTo>
                    <a:pt x="8189" y="17271"/>
                    <a:pt x="8187" y="17271"/>
                    <a:pt x="8185" y="17271"/>
                  </a:cubicBezTo>
                  <a:cubicBezTo>
                    <a:pt x="7949" y="17271"/>
                    <a:pt x="7866" y="16989"/>
                    <a:pt x="7833" y="16798"/>
                  </a:cubicBezTo>
                  <a:cubicBezTo>
                    <a:pt x="7808" y="16701"/>
                    <a:pt x="7829" y="16589"/>
                    <a:pt x="7775" y="16506"/>
                  </a:cubicBezTo>
                  <a:cubicBezTo>
                    <a:pt x="7753" y="16483"/>
                    <a:pt x="7732" y="16474"/>
                    <a:pt x="7713" y="16474"/>
                  </a:cubicBezTo>
                  <a:cubicBezTo>
                    <a:pt x="7664" y="16474"/>
                    <a:pt x="7625" y="16532"/>
                    <a:pt x="7595" y="16580"/>
                  </a:cubicBezTo>
                  <a:cubicBezTo>
                    <a:pt x="7476" y="16710"/>
                    <a:pt x="7349" y="16912"/>
                    <a:pt x="7158" y="16921"/>
                  </a:cubicBezTo>
                  <a:cubicBezTo>
                    <a:pt x="7157" y="16921"/>
                    <a:pt x="7156" y="16920"/>
                    <a:pt x="7154" y="16920"/>
                  </a:cubicBezTo>
                  <a:cubicBezTo>
                    <a:pt x="6992" y="16837"/>
                    <a:pt x="7165" y="16068"/>
                    <a:pt x="7230" y="15933"/>
                  </a:cubicBezTo>
                  <a:cubicBezTo>
                    <a:pt x="7332" y="15682"/>
                    <a:pt x="7492" y="15462"/>
                    <a:pt x="7709" y="15298"/>
                  </a:cubicBezTo>
                  <a:cubicBezTo>
                    <a:pt x="7739" y="15274"/>
                    <a:pt x="7771" y="15247"/>
                    <a:pt x="7811" y="15237"/>
                  </a:cubicBezTo>
                  <a:cubicBezTo>
                    <a:pt x="7812" y="15237"/>
                    <a:pt x="7814" y="15237"/>
                    <a:pt x="7816" y="15237"/>
                  </a:cubicBezTo>
                  <a:cubicBezTo>
                    <a:pt x="7830" y="15237"/>
                    <a:pt x="7845" y="15232"/>
                    <a:pt x="7858" y="15224"/>
                  </a:cubicBezTo>
                  <a:cubicBezTo>
                    <a:pt x="7882" y="15208"/>
                    <a:pt x="7894" y="15180"/>
                    <a:pt x="7895" y="15152"/>
                  </a:cubicBezTo>
                  <a:cubicBezTo>
                    <a:pt x="7932" y="15140"/>
                    <a:pt x="7960" y="15106"/>
                    <a:pt x="7962" y="15067"/>
                  </a:cubicBezTo>
                  <a:cubicBezTo>
                    <a:pt x="7977" y="14635"/>
                    <a:pt x="7989" y="14201"/>
                    <a:pt x="7977" y="13768"/>
                  </a:cubicBezTo>
                  <a:cubicBezTo>
                    <a:pt x="7944" y="12995"/>
                    <a:pt x="7844" y="11467"/>
                    <a:pt x="7074" y="11084"/>
                  </a:cubicBezTo>
                  <a:cubicBezTo>
                    <a:pt x="6959" y="11024"/>
                    <a:pt x="6838" y="10998"/>
                    <a:pt x="6717" y="10998"/>
                  </a:cubicBezTo>
                  <a:cubicBezTo>
                    <a:pt x="6559" y="10998"/>
                    <a:pt x="6402" y="11042"/>
                    <a:pt x="6256" y="11112"/>
                  </a:cubicBezTo>
                  <a:cubicBezTo>
                    <a:pt x="6298" y="10793"/>
                    <a:pt x="6343" y="10474"/>
                    <a:pt x="6387" y="10154"/>
                  </a:cubicBezTo>
                  <a:lnTo>
                    <a:pt x="6387" y="10153"/>
                  </a:lnTo>
                  <a:cubicBezTo>
                    <a:pt x="6502" y="9995"/>
                    <a:pt x="6633" y="9852"/>
                    <a:pt x="6810" y="9769"/>
                  </a:cubicBezTo>
                  <a:cubicBezTo>
                    <a:pt x="6895" y="9732"/>
                    <a:pt x="6983" y="9716"/>
                    <a:pt x="7071" y="9716"/>
                  </a:cubicBezTo>
                  <a:close/>
                  <a:moveTo>
                    <a:pt x="9185" y="1"/>
                  </a:moveTo>
                  <a:cubicBezTo>
                    <a:pt x="9060" y="1"/>
                    <a:pt x="8935" y="13"/>
                    <a:pt x="8811" y="38"/>
                  </a:cubicBezTo>
                  <a:cubicBezTo>
                    <a:pt x="8422" y="137"/>
                    <a:pt x="8105" y="415"/>
                    <a:pt x="7819" y="684"/>
                  </a:cubicBezTo>
                  <a:cubicBezTo>
                    <a:pt x="7698" y="804"/>
                    <a:pt x="7583" y="928"/>
                    <a:pt x="7477" y="1058"/>
                  </a:cubicBezTo>
                  <a:cubicBezTo>
                    <a:pt x="7462" y="1049"/>
                    <a:pt x="7447" y="1038"/>
                    <a:pt x="7433" y="1030"/>
                  </a:cubicBezTo>
                  <a:cubicBezTo>
                    <a:pt x="7065" y="752"/>
                    <a:pt x="6610" y="604"/>
                    <a:pt x="6153" y="604"/>
                  </a:cubicBezTo>
                  <a:cubicBezTo>
                    <a:pt x="6007" y="604"/>
                    <a:pt x="5861" y="619"/>
                    <a:pt x="5717" y="649"/>
                  </a:cubicBezTo>
                  <a:cubicBezTo>
                    <a:pt x="5394" y="715"/>
                    <a:pt x="5098" y="879"/>
                    <a:pt x="4833" y="1071"/>
                  </a:cubicBezTo>
                  <a:cubicBezTo>
                    <a:pt x="4544" y="1302"/>
                    <a:pt x="4237" y="1734"/>
                    <a:pt x="4416" y="2111"/>
                  </a:cubicBezTo>
                  <a:cubicBezTo>
                    <a:pt x="4527" y="2290"/>
                    <a:pt x="4764" y="2346"/>
                    <a:pt x="4962" y="2369"/>
                  </a:cubicBezTo>
                  <a:cubicBezTo>
                    <a:pt x="5009" y="2371"/>
                    <a:pt x="5057" y="2372"/>
                    <a:pt x="5104" y="2372"/>
                  </a:cubicBezTo>
                  <a:cubicBezTo>
                    <a:pt x="5543" y="2372"/>
                    <a:pt x="5979" y="2273"/>
                    <a:pt x="6390" y="2125"/>
                  </a:cubicBezTo>
                  <a:cubicBezTo>
                    <a:pt x="6550" y="2071"/>
                    <a:pt x="6706" y="2007"/>
                    <a:pt x="6859" y="1938"/>
                  </a:cubicBezTo>
                  <a:lnTo>
                    <a:pt x="6859" y="1938"/>
                  </a:lnTo>
                  <a:cubicBezTo>
                    <a:pt x="6859" y="1939"/>
                    <a:pt x="6858" y="1940"/>
                    <a:pt x="6858" y="1942"/>
                  </a:cubicBezTo>
                  <a:cubicBezTo>
                    <a:pt x="6477" y="2584"/>
                    <a:pt x="6191" y="3285"/>
                    <a:pt x="5950" y="3989"/>
                  </a:cubicBezTo>
                  <a:cubicBezTo>
                    <a:pt x="5850" y="4280"/>
                    <a:pt x="5753" y="4574"/>
                    <a:pt x="5663" y="4869"/>
                  </a:cubicBezTo>
                  <a:cubicBezTo>
                    <a:pt x="5513" y="4673"/>
                    <a:pt x="5307" y="4521"/>
                    <a:pt x="5085" y="4409"/>
                  </a:cubicBezTo>
                  <a:cubicBezTo>
                    <a:pt x="4887" y="4320"/>
                    <a:pt x="4667" y="4275"/>
                    <a:pt x="4448" y="4275"/>
                  </a:cubicBezTo>
                  <a:cubicBezTo>
                    <a:pt x="4328" y="4275"/>
                    <a:pt x="4208" y="4289"/>
                    <a:pt x="4091" y="4316"/>
                  </a:cubicBezTo>
                  <a:cubicBezTo>
                    <a:pt x="3010" y="4615"/>
                    <a:pt x="2420" y="5480"/>
                    <a:pt x="2111" y="6469"/>
                  </a:cubicBezTo>
                  <a:lnTo>
                    <a:pt x="2111" y="6471"/>
                  </a:lnTo>
                  <a:cubicBezTo>
                    <a:pt x="2027" y="6437"/>
                    <a:pt x="1920" y="6428"/>
                    <a:pt x="1829" y="6428"/>
                  </a:cubicBezTo>
                  <a:cubicBezTo>
                    <a:pt x="1795" y="6428"/>
                    <a:pt x="1762" y="6430"/>
                    <a:pt x="1734" y="6431"/>
                  </a:cubicBezTo>
                  <a:cubicBezTo>
                    <a:pt x="1193" y="6475"/>
                    <a:pt x="682" y="6758"/>
                    <a:pt x="336" y="7175"/>
                  </a:cubicBezTo>
                  <a:cubicBezTo>
                    <a:pt x="161" y="7390"/>
                    <a:pt x="1" y="7728"/>
                    <a:pt x="47" y="8010"/>
                  </a:cubicBezTo>
                  <a:cubicBezTo>
                    <a:pt x="107" y="8302"/>
                    <a:pt x="359" y="8538"/>
                    <a:pt x="659" y="8563"/>
                  </a:cubicBezTo>
                  <a:cubicBezTo>
                    <a:pt x="698" y="8568"/>
                    <a:pt x="737" y="8570"/>
                    <a:pt x="776" y="8570"/>
                  </a:cubicBezTo>
                  <a:cubicBezTo>
                    <a:pt x="997" y="8570"/>
                    <a:pt x="1215" y="8501"/>
                    <a:pt x="1412" y="8406"/>
                  </a:cubicBezTo>
                  <a:cubicBezTo>
                    <a:pt x="1543" y="8338"/>
                    <a:pt x="1673" y="8266"/>
                    <a:pt x="1792" y="8179"/>
                  </a:cubicBezTo>
                  <a:lnTo>
                    <a:pt x="1792" y="8179"/>
                  </a:lnTo>
                  <a:cubicBezTo>
                    <a:pt x="1730" y="8725"/>
                    <a:pt x="1697" y="9276"/>
                    <a:pt x="1688" y="9826"/>
                  </a:cubicBezTo>
                  <a:cubicBezTo>
                    <a:pt x="1622" y="9829"/>
                    <a:pt x="1553" y="9860"/>
                    <a:pt x="1499" y="9886"/>
                  </a:cubicBezTo>
                  <a:cubicBezTo>
                    <a:pt x="972" y="10186"/>
                    <a:pt x="735" y="10803"/>
                    <a:pt x="659" y="11378"/>
                  </a:cubicBezTo>
                  <a:cubicBezTo>
                    <a:pt x="623" y="11727"/>
                    <a:pt x="581" y="12240"/>
                    <a:pt x="802" y="12531"/>
                  </a:cubicBezTo>
                  <a:cubicBezTo>
                    <a:pt x="890" y="12628"/>
                    <a:pt x="984" y="12669"/>
                    <a:pt x="1076" y="12669"/>
                  </a:cubicBezTo>
                  <a:cubicBezTo>
                    <a:pt x="1270" y="12669"/>
                    <a:pt x="1455" y="12486"/>
                    <a:pt x="1540" y="12279"/>
                  </a:cubicBezTo>
                  <a:lnTo>
                    <a:pt x="1540" y="12279"/>
                  </a:lnTo>
                  <a:cubicBezTo>
                    <a:pt x="1533" y="12592"/>
                    <a:pt x="1541" y="13105"/>
                    <a:pt x="1880" y="13245"/>
                  </a:cubicBezTo>
                  <a:cubicBezTo>
                    <a:pt x="1902" y="13252"/>
                    <a:pt x="1925" y="13255"/>
                    <a:pt x="1948" y="13255"/>
                  </a:cubicBezTo>
                  <a:cubicBezTo>
                    <a:pt x="2042" y="13255"/>
                    <a:pt x="2130" y="13196"/>
                    <a:pt x="2189" y="13123"/>
                  </a:cubicBezTo>
                  <a:cubicBezTo>
                    <a:pt x="2388" y="12890"/>
                    <a:pt x="2414" y="12572"/>
                    <a:pt x="2446" y="12280"/>
                  </a:cubicBezTo>
                  <a:cubicBezTo>
                    <a:pt x="2529" y="12463"/>
                    <a:pt x="2692" y="12615"/>
                    <a:pt x="2861" y="12615"/>
                  </a:cubicBezTo>
                  <a:cubicBezTo>
                    <a:pt x="2950" y="12615"/>
                    <a:pt x="3041" y="12573"/>
                    <a:pt x="3122" y="12470"/>
                  </a:cubicBezTo>
                  <a:cubicBezTo>
                    <a:pt x="3317" y="12129"/>
                    <a:pt x="3272" y="11672"/>
                    <a:pt x="3203" y="11299"/>
                  </a:cubicBezTo>
                  <a:cubicBezTo>
                    <a:pt x="3133" y="10955"/>
                    <a:pt x="2983" y="10631"/>
                    <a:pt x="2748" y="10369"/>
                  </a:cubicBezTo>
                  <a:cubicBezTo>
                    <a:pt x="2642" y="10248"/>
                    <a:pt x="2528" y="10127"/>
                    <a:pt x="2384" y="10049"/>
                  </a:cubicBezTo>
                  <a:lnTo>
                    <a:pt x="2384" y="10048"/>
                  </a:lnTo>
                  <a:cubicBezTo>
                    <a:pt x="2389" y="9956"/>
                    <a:pt x="2391" y="9862"/>
                    <a:pt x="2397" y="9769"/>
                  </a:cubicBezTo>
                  <a:cubicBezTo>
                    <a:pt x="2421" y="9404"/>
                    <a:pt x="2463" y="9040"/>
                    <a:pt x="2511" y="8676"/>
                  </a:cubicBezTo>
                  <a:cubicBezTo>
                    <a:pt x="2570" y="8257"/>
                    <a:pt x="2679" y="7848"/>
                    <a:pt x="2811" y="7443"/>
                  </a:cubicBezTo>
                  <a:lnTo>
                    <a:pt x="2811" y="7439"/>
                  </a:lnTo>
                  <a:lnTo>
                    <a:pt x="2812" y="7437"/>
                  </a:lnTo>
                  <a:lnTo>
                    <a:pt x="2812" y="7437"/>
                  </a:lnTo>
                  <a:cubicBezTo>
                    <a:pt x="2811" y="8051"/>
                    <a:pt x="2996" y="8892"/>
                    <a:pt x="3470" y="9046"/>
                  </a:cubicBezTo>
                  <a:cubicBezTo>
                    <a:pt x="3496" y="9053"/>
                    <a:pt x="3523" y="9057"/>
                    <a:pt x="3549" y="9057"/>
                  </a:cubicBezTo>
                  <a:cubicBezTo>
                    <a:pt x="3693" y="9057"/>
                    <a:pt x="3825" y="8951"/>
                    <a:pt x="3906" y="8834"/>
                  </a:cubicBezTo>
                  <a:cubicBezTo>
                    <a:pt x="4249" y="8397"/>
                    <a:pt x="3956" y="7151"/>
                    <a:pt x="3718" y="6685"/>
                  </a:cubicBezTo>
                  <a:cubicBezTo>
                    <a:pt x="3632" y="6509"/>
                    <a:pt x="3522" y="6339"/>
                    <a:pt x="3371" y="6212"/>
                  </a:cubicBezTo>
                  <a:cubicBezTo>
                    <a:pt x="3367" y="6210"/>
                    <a:pt x="3364" y="6207"/>
                    <a:pt x="3360" y="6204"/>
                  </a:cubicBezTo>
                  <a:cubicBezTo>
                    <a:pt x="3445" y="6098"/>
                    <a:pt x="3544" y="6006"/>
                    <a:pt x="3666" y="5932"/>
                  </a:cubicBezTo>
                  <a:cubicBezTo>
                    <a:pt x="3851" y="5842"/>
                    <a:pt x="4060" y="5755"/>
                    <a:pt x="4270" y="5755"/>
                  </a:cubicBezTo>
                  <a:cubicBezTo>
                    <a:pt x="4329" y="5755"/>
                    <a:pt x="4388" y="5762"/>
                    <a:pt x="4447" y="5778"/>
                  </a:cubicBezTo>
                  <a:cubicBezTo>
                    <a:pt x="4807" y="5905"/>
                    <a:pt x="5067" y="6225"/>
                    <a:pt x="5204" y="6572"/>
                  </a:cubicBezTo>
                  <a:cubicBezTo>
                    <a:pt x="5209" y="6585"/>
                    <a:pt x="5214" y="6598"/>
                    <a:pt x="5218" y="6611"/>
                  </a:cubicBezTo>
                  <a:lnTo>
                    <a:pt x="5218" y="6613"/>
                  </a:lnTo>
                  <a:cubicBezTo>
                    <a:pt x="5188" y="6759"/>
                    <a:pt x="5159" y="6904"/>
                    <a:pt x="5133" y="7051"/>
                  </a:cubicBezTo>
                  <a:cubicBezTo>
                    <a:pt x="4930" y="8184"/>
                    <a:pt x="4760" y="9323"/>
                    <a:pt x="4648" y="10466"/>
                  </a:cubicBezTo>
                  <a:cubicBezTo>
                    <a:pt x="4595" y="11094"/>
                    <a:pt x="4567" y="11725"/>
                    <a:pt x="4551" y="12353"/>
                  </a:cubicBezTo>
                  <a:cubicBezTo>
                    <a:pt x="4539" y="12357"/>
                    <a:pt x="4529" y="12359"/>
                    <a:pt x="4517" y="12361"/>
                  </a:cubicBezTo>
                  <a:cubicBezTo>
                    <a:pt x="3940" y="12549"/>
                    <a:pt x="3167" y="13216"/>
                    <a:pt x="2917" y="13771"/>
                  </a:cubicBezTo>
                  <a:cubicBezTo>
                    <a:pt x="2745" y="14127"/>
                    <a:pt x="2562" y="14725"/>
                    <a:pt x="2783" y="15086"/>
                  </a:cubicBezTo>
                  <a:cubicBezTo>
                    <a:pt x="2872" y="15254"/>
                    <a:pt x="3048" y="15359"/>
                    <a:pt x="3237" y="15361"/>
                  </a:cubicBezTo>
                  <a:cubicBezTo>
                    <a:pt x="3650" y="15352"/>
                    <a:pt x="4052" y="15159"/>
                    <a:pt x="4353" y="14881"/>
                  </a:cubicBezTo>
                  <a:cubicBezTo>
                    <a:pt x="4412" y="14823"/>
                    <a:pt x="4465" y="14758"/>
                    <a:pt x="4517" y="14693"/>
                  </a:cubicBezTo>
                  <a:cubicBezTo>
                    <a:pt x="4517" y="15349"/>
                    <a:pt x="4527" y="16006"/>
                    <a:pt x="4558" y="16662"/>
                  </a:cubicBezTo>
                  <a:cubicBezTo>
                    <a:pt x="4574" y="17096"/>
                    <a:pt x="4588" y="17532"/>
                    <a:pt x="4610" y="17968"/>
                  </a:cubicBezTo>
                  <a:lnTo>
                    <a:pt x="4778" y="17968"/>
                  </a:lnTo>
                  <a:cubicBezTo>
                    <a:pt x="4770" y="17833"/>
                    <a:pt x="4760" y="17696"/>
                    <a:pt x="4753" y="17561"/>
                  </a:cubicBezTo>
                  <a:cubicBezTo>
                    <a:pt x="4704" y="16699"/>
                    <a:pt x="4710" y="15836"/>
                    <a:pt x="4700" y="14974"/>
                  </a:cubicBezTo>
                  <a:cubicBezTo>
                    <a:pt x="4696" y="14802"/>
                    <a:pt x="4696" y="14628"/>
                    <a:pt x="4696" y="14455"/>
                  </a:cubicBezTo>
                  <a:lnTo>
                    <a:pt x="4694" y="14151"/>
                  </a:lnTo>
                  <a:cubicBezTo>
                    <a:pt x="4694" y="13961"/>
                    <a:pt x="4697" y="13771"/>
                    <a:pt x="4700" y="13583"/>
                  </a:cubicBezTo>
                  <a:cubicBezTo>
                    <a:pt x="4701" y="13519"/>
                    <a:pt x="4701" y="13457"/>
                    <a:pt x="4702" y="13396"/>
                  </a:cubicBezTo>
                  <a:cubicBezTo>
                    <a:pt x="4717" y="12603"/>
                    <a:pt x="4751" y="11810"/>
                    <a:pt x="4796" y="11018"/>
                  </a:cubicBezTo>
                  <a:cubicBezTo>
                    <a:pt x="4872" y="9655"/>
                    <a:pt x="5045" y="8296"/>
                    <a:pt x="5324" y="6960"/>
                  </a:cubicBezTo>
                  <a:lnTo>
                    <a:pt x="5324" y="6958"/>
                  </a:lnTo>
                  <a:cubicBezTo>
                    <a:pt x="5351" y="6833"/>
                    <a:pt x="5378" y="6711"/>
                    <a:pt x="5406" y="6587"/>
                  </a:cubicBezTo>
                  <a:cubicBezTo>
                    <a:pt x="5497" y="6174"/>
                    <a:pt x="5599" y="5763"/>
                    <a:pt x="5712" y="5355"/>
                  </a:cubicBezTo>
                  <a:cubicBezTo>
                    <a:pt x="5738" y="5262"/>
                    <a:pt x="5766" y="5168"/>
                    <a:pt x="5793" y="5074"/>
                  </a:cubicBezTo>
                  <a:cubicBezTo>
                    <a:pt x="5957" y="4502"/>
                    <a:pt x="6142" y="3936"/>
                    <a:pt x="6348" y="3376"/>
                  </a:cubicBezTo>
                  <a:cubicBezTo>
                    <a:pt x="6613" y="2655"/>
                    <a:pt x="6964" y="1963"/>
                    <a:pt x="7445" y="1364"/>
                  </a:cubicBezTo>
                  <a:cubicBezTo>
                    <a:pt x="7762" y="969"/>
                    <a:pt x="8119" y="600"/>
                    <a:pt x="8561" y="346"/>
                  </a:cubicBezTo>
                  <a:cubicBezTo>
                    <a:pt x="8747" y="234"/>
                    <a:pt x="8961" y="196"/>
                    <a:pt x="9176" y="196"/>
                  </a:cubicBezTo>
                  <a:cubicBezTo>
                    <a:pt x="9253" y="196"/>
                    <a:pt x="9330" y="201"/>
                    <a:pt x="9405" y="209"/>
                  </a:cubicBezTo>
                  <a:cubicBezTo>
                    <a:pt x="9904" y="256"/>
                    <a:pt x="10363" y="493"/>
                    <a:pt x="10760" y="788"/>
                  </a:cubicBezTo>
                  <a:cubicBezTo>
                    <a:pt x="11135" y="1053"/>
                    <a:pt x="11379" y="1452"/>
                    <a:pt x="11565" y="1865"/>
                  </a:cubicBezTo>
                  <a:cubicBezTo>
                    <a:pt x="11907" y="2596"/>
                    <a:pt x="12004" y="3408"/>
                    <a:pt x="12066" y="4207"/>
                  </a:cubicBezTo>
                  <a:cubicBezTo>
                    <a:pt x="12070" y="4259"/>
                    <a:pt x="12108" y="4284"/>
                    <a:pt x="12145" y="4284"/>
                  </a:cubicBezTo>
                  <a:cubicBezTo>
                    <a:pt x="12151" y="4284"/>
                    <a:pt x="12156" y="4284"/>
                    <a:pt x="12162" y="4282"/>
                  </a:cubicBezTo>
                  <a:cubicBezTo>
                    <a:pt x="12172" y="4296"/>
                    <a:pt x="12186" y="4308"/>
                    <a:pt x="12208" y="4313"/>
                  </a:cubicBezTo>
                  <a:cubicBezTo>
                    <a:pt x="12363" y="4339"/>
                    <a:pt x="12500" y="4394"/>
                    <a:pt x="12646" y="4462"/>
                  </a:cubicBezTo>
                  <a:cubicBezTo>
                    <a:pt x="12963" y="4607"/>
                    <a:pt x="13428" y="4999"/>
                    <a:pt x="13273" y="5390"/>
                  </a:cubicBezTo>
                  <a:cubicBezTo>
                    <a:pt x="13214" y="5477"/>
                    <a:pt x="13128" y="5511"/>
                    <a:pt x="13036" y="5511"/>
                  </a:cubicBezTo>
                  <a:cubicBezTo>
                    <a:pt x="12910" y="5511"/>
                    <a:pt x="12772" y="5446"/>
                    <a:pt x="12680" y="5367"/>
                  </a:cubicBezTo>
                  <a:cubicBezTo>
                    <a:pt x="12646" y="5329"/>
                    <a:pt x="12598" y="5295"/>
                    <a:pt x="12554" y="5295"/>
                  </a:cubicBezTo>
                  <a:cubicBezTo>
                    <a:pt x="12525" y="5295"/>
                    <a:pt x="12498" y="5310"/>
                    <a:pt x="12477" y="5347"/>
                  </a:cubicBezTo>
                  <a:cubicBezTo>
                    <a:pt x="12451" y="5408"/>
                    <a:pt x="12481" y="5475"/>
                    <a:pt x="12488" y="5539"/>
                  </a:cubicBezTo>
                  <a:cubicBezTo>
                    <a:pt x="12506" y="5647"/>
                    <a:pt x="12522" y="5756"/>
                    <a:pt x="12537" y="5865"/>
                  </a:cubicBezTo>
                  <a:cubicBezTo>
                    <a:pt x="12551" y="6073"/>
                    <a:pt x="12603" y="6347"/>
                    <a:pt x="12469" y="6525"/>
                  </a:cubicBezTo>
                  <a:cubicBezTo>
                    <a:pt x="12411" y="6572"/>
                    <a:pt x="12346" y="6648"/>
                    <a:pt x="12267" y="6648"/>
                  </a:cubicBezTo>
                  <a:cubicBezTo>
                    <a:pt x="12260" y="6648"/>
                    <a:pt x="12254" y="6647"/>
                    <a:pt x="12247" y="6646"/>
                  </a:cubicBezTo>
                  <a:cubicBezTo>
                    <a:pt x="11978" y="6562"/>
                    <a:pt x="11804" y="6133"/>
                    <a:pt x="11766" y="5875"/>
                  </a:cubicBezTo>
                  <a:cubicBezTo>
                    <a:pt x="11762" y="5847"/>
                    <a:pt x="11759" y="5819"/>
                    <a:pt x="11753" y="5792"/>
                  </a:cubicBezTo>
                  <a:cubicBezTo>
                    <a:pt x="11746" y="5745"/>
                    <a:pt x="11705" y="5716"/>
                    <a:pt x="11664" y="5716"/>
                  </a:cubicBezTo>
                  <a:cubicBezTo>
                    <a:pt x="11641" y="5716"/>
                    <a:pt x="11618" y="5725"/>
                    <a:pt x="11601" y="5745"/>
                  </a:cubicBezTo>
                  <a:cubicBezTo>
                    <a:pt x="11477" y="5989"/>
                    <a:pt x="11373" y="6670"/>
                    <a:pt x="11067" y="6744"/>
                  </a:cubicBezTo>
                  <a:cubicBezTo>
                    <a:pt x="10865" y="6718"/>
                    <a:pt x="10772" y="6489"/>
                    <a:pt x="10760" y="6307"/>
                  </a:cubicBezTo>
                  <a:cubicBezTo>
                    <a:pt x="10743" y="6132"/>
                    <a:pt x="10740" y="5942"/>
                    <a:pt x="10755" y="5764"/>
                  </a:cubicBezTo>
                  <a:cubicBezTo>
                    <a:pt x="10759" y="5693"/>
                    <a:pt x="10768" y="5624"/>
                    <a:pt x="10768" y="5554"/>
                  </a:cubicBezTo>
                  <a:cubicBezTo>
                    <a:pt x="10768" y="5507"/>
                    <a:pt x="10727" y="5473"/>
                    <a:pt x="10685" y="5473"/>
                  </a:cubicBezTo>
                  <a:cubicBezTo>
                    <a:pt x="10670" y="5473"/>
                    <a:pt x="10655" y="5477"/>
                    <a:pt x="10642" y="5487"/>
                  </a:cubicBezTo>
                  <a:cubicBezTo>
                    <a:pt x="10511" y="5635"/>
                    <a:pt x="10400" y="5803"/>
                    <a:pt x="10248" y="5932"/>
                  </a:cubicBezTo>
                  <a:cubicBezTo>
                    <a:pt x="10189" y="5976"/>
                    <a:pt x="10113" y="6010"/>
                    <a:pt x="10038" y="6010"/>
                  </a:cubicBezTo>
                  <a:cubicBezTo>
                    <a:pt x="10025" y="6010"/>
                    <a:pt x="10012" y="6009"/>
                    <a:pt x="9999" y="6006"/>
                  </a:cubicBezTo>
                  <a:cubicBezTo>
                    <a:pt x="9946" y="5986"/>
                    <a:pt x="9922" y="5924"/>
                    <a:pt x="9907" y="5875"/>
                  </a:cubicBezTo>
                  <a:cubicBezTo>
                    <a:pt x="9857" y="5569"/>
                    <a:pt x="9947" y="5250"/>
                    <a:pt x="10088" y="4980"/>
                  </a:cubicBezTo>
                  <a:cubicBezTo>
                    <a:pt x="10289" y="4654"/>
                    <a:pt x="10581" y="4385"/>
                    <a:pt x="10896" y="4170"/>
                  </a:cubicBezTo>
                  <a:cubicBezTo>
                    <a:pt x="10936" y="4148"/>
                    <a:pt x="10977" y="4124"/>
                    <a:pt x="11022" y="4117"/>
                  </a:cubicBezTo>
                  <a:cubicBezTo>
                    <a:pt x="11072" y="4116"/>
                    <a:pt x="11110" y="4071"/>
                    <a:pt x="11108" y="4021"/>
                  </a:cubicBezTo>
                  <a:cubicBezTo>
                    <a:pt x="11106" y="4019"/>
                    <a:pt x="11106" y="4018"/>
                    <a:pt x="11105" y="4017"/>
                  </a:cubicBezTo>
                  <a:cubicBezTo>
                    <a:pt x="11108" y="4009"/>
                    <a:pt x="11109" y="4000"/>
                    <a:pt x="11108" y="3992"/>
                  </a:cubicBezTo>
                  <a:cubicBezTo>
                    <a:pt x="11082" y="3759"/>
                    <a:pt x="11055" y="3526"/>
                    <a:pt x="11014" y="3295"/>
                  </a:cubicBezTo>
                  <a:cubicBezTo>
                    <a:pt x="10953" y="2935"/>
                    <a:pt x="10851" y="2579"/>
                    <a:pt x="10686" y="2252"/>
                  </a:cubicBezTo>
                  <a:cubicBezTo>
                    <a:pt x="10682" y="2243"/>
                    <a:pt x="10677" y="2233"/>
                    <a:pt x="10671" y="2223"/>
                  </a:cubicBezTo>
                  <a:cubicBezTo>
                    <a:pt x="10656" y="2187"/>
                    <a:pt x="10638" y="2154"/>
                    <a:pt x="10617" y="2118"/>
                  </a:cubicBezTo>
                  <a:cubicBezTo>
                    <a:pt x="10352" y="1645"/>
                    <a:pt x="9784" y="1160"/>
                    <a:pt x="9232" y="1160"/>
                  </a:cubicBezTo>
                  <a:cubicBezTo>
                    <a:pt x="9067" y="1160"/>
                    <a:pt x="8903" y="1203"/>
                    <a:pt x="8750" y="1303"/>
                  </a:cubicBezTo>
                  <a:cubicBezTo>
                    <a:pt x="8284" y="1620"/>
                    <a:pt x="7939" y="2092"/>
                    <a:pt x="7681" y="2584"/>
                  </a:cubicBezTo>
                  <a:cubicBezTo>
                    <a:pt x="7616" y="2726"/>
                    <a:pt x="7556" y="2868"/>
                    <a:pt x="7501" y="3014"/>
                  </a:cubicBezTo>
                  <a:cubicBezTo>
                    <a:pt x="7500" y="3015"/>
                    <a:pt x="7500" y="3017"/>
                    <a:pt x="7500" y="3018"/>
                  </a:cubicBezTo>
                  <a:cubicBezTo>
                    <a:pt x="7477" y="3033"/>
                    <a:pt x="7461" y="3057"/>
                    <a:pt x="7459" y="3096"/>
                  </a:cubicBezTo>
                  <a:cubicBezTo>
                    <a:pt x="7459" y="3107"/>
                    <a:pt x="7463" y="3112"/>
                    <a:pt x="7465" y="3121"/>
                  </a:cubicBezTo>
                  <a:cubicBezTo>
                    <a:pt x="7464" y="3122"/>
                    <a:pt x="7464" y="3123"/>
                    <a:pt x="7464" y="3124"/>
                  </a:cubicBezTo>
                  <a:lnTo>
                    <a:pt x="7464" y="3125"/>
                  </a:lnTo>
                  <a:cubicBezTo>
                    <a:pt x="7329" y="3512"/>
                    <a:pt x="7231" y="3912"/>
                    <a:pt x="7144" y="4311"/>
                  </a:cubicBezTo>
                  <a:cubicBezTo>
                    <a:pt x="6991" y="5085"/>
                    <a:pt x="6888" y="5865"/>
                    <a:pt x="6762" y="6641"/>
                  </a:cubicBezTo>
                  <a:cubicBezTo>
                    <a:pt x="6566" y="7795"/>
                    <a:pt x="6365" y="8946"/>
                    <a:pt x="6201" y="10104"/>
                  </a:cubicBezTo>
                  <a:lnTo>
                    <a:pt x="6201" y="10105"/>
                  </a:lnTo>
                  <a:cubicBezTo>
                    <a:pt x="6185" y="10227"/>
                    <a:pt x="6167" y="10346"/>
                    <a:pt x="6154" y="10467"/>
                  </a:cubicBezTo>
                  <a:cubicBezTo>
                    <a:pt x="6121" y="10694"/>
                    <a:pt x="6094" y="10919"/>
                    <a:pt x="6066" y="11146"/>
                  </a:cubicBezTo>
                  <a:cubicBezTo>
                    <a:pt x="6064" y="11173"/>
                    <a:pt x="6060" y="11199"/>
                    <a:pt x="6057" y="11226"/>
                  </a:cubicBezTo>
                  <a:cubicBezTo>
                    <a:pt x="6047" y="11306"/>
                    <a:pt x="6037" y="11384"/>
                    <a:pt x="6028" y="11464"/>
                  </a:cubicBezTo>
                  <a:cubicBezTo>
                    <a:pt x="5931" y="12245"/>
                    <a:pt x="5833" y="13025"/>
                    <a:pt x="5770" y="13809"/>
                  </a:cubicBezTo>
                  <a:cubicBezTo>
                    <a:pt x="5726" y="14427"/>
                    <a:pt x="5724" y="15047"/>
                    <a:pt x="5704" y="15665"/>
                  </a:cubicBezTo>
                  <a:cubicBezTo>
                    <a:pt x="5679" y="16432"/>
                    <a:pt x="5659" y="17201"/>
                    <a:pt x="5636" y="17968"/>
                  </a:cubicBezTo>
                  <a:lnTo>
                    <a:pt x="5808" y="17968"/>
                  </a:lnTo>
                  <a:cubicBezTo>
                    <a:pt x="5812" y="17848"/>
                    <a:pt x="5815" y="17726"/>
                    <a:pt x="5819" y="17607"/>
                  </a:cubicBezTo>
                  <a:cubicBezTo>
                    <a:pt x="5840" y="16414"/>
                    <a:pt x="5861" y="15220"/>
                    <a:pt x="5938" y="14029"/>
                  </a:cubicBezTo>
                  <a:cubicBezTo>
                    <a:pt x="6002" y="13126"/>
                    <a:pt x="6107" y="12228"/>
                    <a:pt x="6228" y="11331"/>
                  </a:cubicBezTo>
                  <a:cubicBezTo>
                    <a:pt x="6351" y="11262"/>
                    <a:pt x="6484" y="11208"/>
                    <a:pt x="6625" y="11181"/>
                  </a:cubicBezTo>
                  <a:cubicBezTo>
                    <a:pt x="6643" y="11180"/>
                    <a:pt x="6662" y="11179"/>
                    <a:pt x="6680" y="11179"/>
                  </a:cubicBezTo>
                  <a:cubicBezTo>
                    <a:pt x="7211" y="11179"/>
                    <a:pt x="7486" y="11665"/>
                    <a:pt x="7629" y="12255"/>
                  </a:cubicBezTo>
                  <a:cubicBezTo>
                    <a:pt x="7618" y="12260"/>
                    <a:pt x="7606" y="12266"/>
                    <a:pt x="7592" y="12273"/>
                  </a:cubicBezTo>
                  <a:cubicBezTo>
                    <a:pt x="7146" y="12524"/>
                    <a:pt x="6788" y="12889"/>
                    <a:pt x="6610" y="13376"/>
                  </a:cubicBezTo>
                  <a:cubicBezTo>
                    <a:pt x="6439" y="13850"/>
                    <a:pt x="6364" y="14723"/>
                    <a:pt x="7054" y="14765"/>
                  </a:cubicBezTo>
                  <a:cubicBezTo>
                    <a:pt x="7065" y="14766"/>
                    <a:pt x="7076" y="14766"/>
                    <a:pt x="7087" y="14766"/>
                  </a:cubicBezTo>
                  <a:cubicBezTo>
                    <a:pt x="7358" y="14766"/>
                    <a:pt x="7606" y="14601"/>
                    <a:pt x="7770" y="14394"/>
                  </a:cubicBezTo>
                  <a:cubicBezTo>
                    <a:pt x="7777" y="14383"/>
                    <a:pt x="7785" y="14370"/>
                    <a:pt x="7793" y="14357"/>
                  </a:cubicBezTo>
                  <a:lnTo>
                    <a:pt x="7793" y="14359"/>
                  </a:lnTo>
                  <a:cubicBezTo>
                    <a:pt x="7791" y="14586"/>
                    <a:pt x="7785" y="14812"/>
                    <a:pt x="7777" y="15051"/>
                  </a:cubicBezTo>
                  <a:lnTo>
                    <a:pt x="7777" y="15056"/>
                  </a:lnTo>
                  <a:cubicBezTo>
                    <a:pt x="7617" y="15081"/>
                    <a:pt x="7364" y="15364"/>
                    <a:pt x="7300" y="15448"/>
                  </a:cubicBezTo>
                  <a:cubicBezTo>
                    <a:pt x="7219" y="15555"/>
                    <a:pt x="7154" y="15674"/>
                    <a:pt x="7099" y="15795"/>
                  </a:cubicBezTo>
                  <a:cubicBezTo>
                    <a:pt x="6985" y="16025"/>
                    <a:pt x="6834" y="16759"/>
                    <a:pt x="6970" y="16975"/>
                  </a:cubicBezTo>
                  <a:cubicBezTo>
                    <a:pt x="7028" y="17070"/>
                    <a:pt x="7098" y="17106"/>
                    <a:pt x="7173" y="17106"/>
                  </a:cubicBezTo>
                  <a:cubicBezTo>
                    <a:pt x="7353" y="17106"/>
                    <a:pt x="7559" y="16893"/>
                    <a:pt x="7669" y="16762"/>
                  </a:cubicBezTo>
                  <a:cubicBezTo>
                    <a:pt x="7702" y="16995"/>
                    <a:pt x="7771" y="17266"/>
                    <a:pt x="7989" y="17394"/>
                  </a:cubicBezTo>
                  <a:cubicBezTo>
                    <a:pt x="8062" y="17433"/>
                    <a:pt x="8128" y="17450"/>
                    <a:pt x="8187" y="17450"/>
                  </a:cubicBezTo>
                  <a:cubicBezTo>
                    <a:pt x="8511" y="17450"/>
                    <a:pt x="8613" y="16918"/>
                    <a:pt x="8664" y="16630"/>
                  </a:cubicBezTo>
                  <a:cubicBezTo>
                    <a:pt x="8762" y="16763"/>
                    <a:pt x="8911" y="16871"/>
                    <a:pt x="9064" y="16871"/>
                  </a:cubicBezTo>
                  <a:cubicBezTo>
                    <a:pt x="9139" y="16871"/>
                    <a:pt x="9215" y="16845"/>
                    <a:pt x="9287" y="16783"/>
                  </a:cubicBezTo>
                  <a:cubicBezTo>
                    <a:pt x="9476" y="16604"/>
                    <a:pt x="9521" y="16319"/>
                    <a:pt x="9531" y="16069"/>
                  </a:cubicBezTo>
                  <a:cubicBezTo>
                    <a:pt x="9545" y="15697"/>
                    <a:pt x="9389" y="15330"/>
                    <a:pt x="9161" y="15044"/>
                  </a:cubicBezTo>
                  <a:cubicBezTo>
                    <a:pt x="9045" y="14905"/>
                    <a:pt x="8907" y="14789"/>
                    <a:pt x="8755" y="14692"/>
                  </a:cubicBezTo>
                  <a:cubicBezTo>
                    <a:pt x="8759" y="14685"/>
                    <a:pt x="8761" y="14679"/>
                    <a:pt x="8761" y="14672"/>
                  </a:cubicBezTo>
                  <a:cubicBezTo>
                    <a:pt x="8780" y="14429"/>
                    <a:pt x="8791" y="14188"/>
                    <a:pt x="8799" y="13946"/>
                  </a:cubicBezTo>
                  <a:cubicBezTo>
                    <a:pt x="8808" y="13660"/>
                    <a:pt x="8820" y="13377"/>
                    <a:pt x="8823" y="13092"/>
                  </a:cubicBezTo>
                  <a:cubicBezTo>
                    <a:pt x="8825" y="13018"/>
                    <a:pt x="8825" y="12947"/>
                    <a:pt x="8821" y="12873"/>
                  </a:cubicBezTo>
                  <a:lnTo>
                    <a:pt x="8821" y="12873"/>
                  </a:lnTo>
                  <a:cubicBezTo>
                    <a:pt x="8840" y="12888"/>
                    <a:pt x="8857" y="12904"/>
                    <a:pt x="8873" y="12920"/>
                  </a:cubicBezTo>
                  <a:cubicBezTo>
                    <a:pt x="8991" y="13033"/>
                    <a:pt x="9116" y="13144"/>
                    <a:pt x="9270" y="13198"/>
                  </a:cubicBezTo>
                  <a:cubicBezTo>
                    <a:pt x="9333" y="13220"/>
                    <a:pt x="9391" y="13229"/>
                    <a:pt x="9445" y="13229"/>
                  </a:cubicBezTo>
                  <a:cubicBezTo>
                    <a:pt x="9798" y="13229"/>
                    <a:pt x="9945" y="12802"/>
                    <a:pt x="9895" y="12459"/>
                  </a:cubicBezTo>
                  <a:cubicBezTo>
                    <a:pt x="9815" y="11838"/>
                    <a:pt x="9439" y="11144"/>
                    <a:pt x="8787" y="10999"/>
                  </a:cubicBezTo>
                  <a:cubicBezTo>
                    <a:pt x="8741" y="10995"/>
                    <a:pt x="8659" y="10976"/>
                    <a:pt x="8587" y="10976"/>
                  </a:cubicBezTo>
                  <a:cubicBezTo>
                    <a:pt x="8575" y="10976"/>
                    <a:pt x="8563" y="10977"/>
                    <a:pt x="8552" y="10978"/>
                  </a:cubicBezTo>
                  <a:cubicBezTo>
                    <a:pt x="8550" y="10974"/>
                    <a:pt x="8550" y="10972"/>
                    <a:pt x="8549" y="10970"/>
                  </a:cubicBezTo>
                  <a:cubicBezTo>
                    <a:pt x="8463" y="10705"/>
                    <a:pt x="8358" y="10444"/>
                    <a:pt x="8190" y="10225"/>
                  </a:cubicBezTo>
                  <a:cubicBezTo>
                    <a:pt x="8024" y="10012"/>
                    <a:pt x="7837" y="9808"/>
                    <a:pt x="7596" y="9682"/>
                  </a:cubicBezTo>
                  <a:cubicBezTo>
                    <a:pt x="7427" y="9586"/>
                    <a:pt x="7250" y="9537"/>
                    <a:pt x="7079" y="9537"/>
                  </a:cubicBezTo>
                  <a:cubicBezTo>
                    <a:pt x="6842" y="9537"/>
                    <a:pt x="6615" y="9630"/>
                    <a:pt x="6433" y="9819"/>
                  </a:cubicBezTo>
                  <a:cubicBezTo>
                    <a:pt x="6448" y="9718"/>
                    <a:pt x="6461" y="9615"/>
                    <a:pt x="6475" y="9513"/>
                  </a:cubicBezTo>
                  <a:cubicBezTo>
                    <a:pt x="6652" y="8125"/>
                    <a:pt x="6908" y="6748"/>
                    <a:pt x="7137" y="5368"/>
                  </a:cubicBezTo>
                  <a:cubicBezTo>
                    <a:pt x="7173" y="5166"/>
                    <a:pt x="7207" y="4965"/>
                    <a:pt x="7245" y="4762"/>
                  </a:cubicBezTo>
                  <a:lnTo>
                    <a:pt x="7245" y="4760"/>
                  </a:lnTo>
                  <a:lnTo>
                    <a:pt x="7245" y="4759"/>
                  </a:lnTo>
                  <a:cubicBezTo>
                    <a:pt x="7327" y="5323"/>
                    <a:pt x="7582" y="6101"/>
                    <a:pt x="8121" y="6366"/>
                  </a:cubicBezTo>
                  <a:cubicBezTo>
                    <a:pt x="8175" y="6379"/>
                    <a:pt x="8225" y="6386"/>
                    <a:pt x="8271" y="6386"/>
                  </a:cubicBezTo>
                  <a:cubicBezTo>
                    <a:pt x="8875" y="6386"/>
                    <a:pt x="8805" y="5268"/>
                    <a:pt x="8739" y="4839"/>
                  </a:cubicBezTo>
                  <a:cubicBezTo>
                    <a:pt x="8684" y="4425"/>
                    <a:pt x="8567" y="4019"/>
                    <a:pt x="8366" y="3653"/>
                  </a:cubicBezTo>
                  <a:cubicBezTo>
                    <a:pt x="8239" y="3421"/>
                    <a:pt x="8053" y="3220"/>
                    <a:pt x="7827" y="3084"/>
                  </a:cubicBezTo>
                  <a:cubicBezTo>
                    <a:pt x="7795" y="3065"/>
                    <a:pt x="7740" y="3040"/>
                    <a:pt x="7685" y="3021"/>
                  </a:cubicBezTo>
                  <a:cubicBezTo>
                    <a:pt x="7743" y="2858"/>
                    <a:pt x="7810" y="2701"/>
                    <a:pt x="7889" y="2548"/>
                  </a:cubicBezTo>
                  <a:cubicBezTo>
                    <a:pt x="8072" y="2211"/>
                    <a:pt x="8300" y="1893"/>
                    <a:pt x="8582" y="1631"/>
                  </a:cubicBezTo>
                  <a:cubicBezTo>
                    <a:pt x="8778" y="1447"/>
                    <a:pt x="8981" y="1328"/>
                    <a:pt x="9220" y="1328"/>
                  </a:cubicBezTo>
                  <a:cubicBezTo>
                    <a:pt x="9303" y="1328"/>
                    <a:pt x="9391" y="1342"/>
                    <a:pt x="9484" y="1373"/>
                  </a:cubicBezTo>
                  <a:cubicBezTo>
                    <a:pt x="9687" y="1445"/>
                    <a:pt x="9869" y="1565"/>
                    <a:pt x="10033" y="1704"/>
                  </a:cubicBezTo>
                  <a:lnTo>
                    <a:pt x="10034" y="1704"/>
                  </a:lnTo>
                  <a:cubicBezTo>
                    <a:pt x="10015" y="1713"/>
                    <a:pt x="9997" y="1728"/>
                    <a:pt x="9978" y="1749"/>
                  </a:cubicBezTo>
                  <a:cubicBezTo>
                    <a:pt x="9855" y="1869"/>
                    <a:pt x="9774" y="2022"/>
                    <a:pt x="9696" y="2175"/>
                  </a:cubicBezTo>
                  <a:cubicBezTo>
                    <a:pt x="9611" y="2355"/>
                    <a:pt x="9530" y="2537"/>
                    <a:pt x="9471" y="2727"/>
                  </a:cubicBezTo>
                  <a:cubicBezTo>
                    <a:pt x="9416" y="2914"/>
                    <a:pt x="9348" y="3108"/>
                    <a:pt x="9372" y="3305"/>
                  </a:cubicBezTo>
                  <a:cubicBezTo>
                    <a:pt x="9400" y="3473"/>
                    <a:pt x="9498" y="3647"/>
                    <a:pt x="9669" y="3700"/>
                  </a:cubicBezTo>
                  <a:cubicBezTo>
                    <a:pt x="9725" y="3723"/>
                    <a:pt x="9782" y="3733"/>
                    <a:pt x="9837" y="3733"/>
                  </a:cubicBezTo>
                  <a:cubicBezTo>
                    <a:pt x="10030" y="3733"/>
                    <a:pt x="10213" y="3612"/>
                    <a:pt x="10344" y="3469"/>
                  </a:cubicBezTo>
                  <a:cubicBezTo>
                    <a:pt x="10497" y="3313"/>
                    <a:pt x="10636" y="3142"/>
                    <a:pt x="10759" y="2961"/>
                  </a:cubicBezTo>
                  <a:lnTo>
                    <a:pt x="10760" y="2963"/>
                  </a:lnTo>
                  <a:cubicBezTo>
                    <a:pt x="10848" y="3283"/>
                    <a:pt x="10893" y="3618"/>
                    <a:pt x="10930" y="3947"/>
                  </a:cubicBezTo>
                  <a:cubicBezTo>
                    <a:pt x="10930" y="3949"/>
                    <a:pt x="10931" y="3949"/>
                    <a:pt x="10931" y="3950"/>
                  </a:cubicBezTo>
                  <a:cubicBezTo>
                    <a:pt x="10843" y="3980"/>
                    <a:pt x="10747" y="4047"/>
                    <a:pt x="10700" y="4080"/>
                  </a:cubicBezTo>
                  <a:cubicBezTo>
                    <a:pt x="10370" y="4341"/>
                    <a:pt x="10042" y="4639"/>
                    <a:pt x="9870" y="5031"/>
                  </a:cubicBezTo>
                  <a:cubicBezTo>
                    <a:pt x="9752" y="5326"/>
                    <a:pt x="9599" y="5879"/>
                    <a:pt x="9863" y="6129"/>
                  </a:cubicBezTo>
                  <a:cubicBezTo>
                    <a:pt x="9912" y="6170"/>
                    <a:pt x="9972" y="6186"/>
                    <a:pt x="10033" y="6186"/>
                  </a:cubicBezTo>
                  <a:cubicBezTo>
                    <a:pt x="10091" y="6186"/>
                    <a:pt x="10149" y="6172"/>
                    <a:pt x="10202" y="6152"/>
                  </a:cubicBezTo>
                  <a:cubicBezTo>
                    <a:pt x="10370" y="6088"/>
                    <a:pt x="10476" y="5936"/>
                    <a:pt x="10590" y="5808"/>
                  </a:cubicBezTo>
                  <a:lnTo>
                    <a:pt x="10590" y="5808"/>
                  </a:lnTo>
                  <a:cubicBezTo>
                    <a:pt x="10561" y="6212"/>
                    <a:pt x="10536" y="6833"/>
                    <a:pt x="11040" y="6942"/>
                  </a:cubicBezTo>
                  <a:cubicBezTo>
                    <a:pt x="11425" y="6930"/>
                    <a:pt x="11544" y="6439"/>
                    <a:pt x="11654" y="6144"/>
                  </a:cubicBezTo>
                  <a:cubicBezTo>
                    <a:pt x="11736" y="6403"/>
                    <a:pt x="11971" y="6843"/>
                    <a:pt x="12270" y="6843"/>
                  </a:cubicBezTo>
                  <a:cubicBezTo>
                    <a:pt x="12335" y="6843"/>
                    <a:pt x="12403" y="6823"/>
                    <a:pt x="12473" y="6775"/>
                  </a:cubicBezTo>
                  <a:cubicBezTo>
                    <a:pt x="12567" y="6710"/>
                    <a:pt x="12661" y="6630"/>
                    <a:pt x="12695" y="6517"/>
                  </a:cubicBezTo>
                  <a:cubicBezTo>
                    <a:pt x="12794" y="6211"/>
                    <a:pt x="12722" y="5884"/>
                    <a:pt x="12678" y="5574"/>
                  </a:cubicBezTo>
                  <a:lnTo>
                    <a:pt x="12678" y="5574"/>
                  </a:lnTo>
                  <a:cubicBezTo>
                    <a:pt x="12792" y="5644"/>
                    <a:pt x="12910" y="5677"/>
                    <a:pt x="13019" y="5677"/>
                  </a:cubicBezTo>
                  <a:cubicBezTo>
                    <a:pt x="13310" y="5677"/>
                    <a:pt x="13535" y="5444"/>
                    <a:pt x="13433" y="5069"/>
                  </a:cubicBezTo>
                  <a:cubicBezTo>
                    <a:pt x="13277" y="4555"/>
                    <a:pt x="12745" y="4244"/>
                    <a:pt x="12245" y="4137"/>
                  </a:cubicBezTo>
                  <a:cubicBezTo>
                    <a:pt x="12240" y="4136"/>
                    <a:pt x="12236" y="4135"/>
                    <a:pt x="12231" y="4135"/>
                  </a:cubicBezTo>
                  <a:cubicBezTo>
                    <a:pt x="12225" y="4135"/>
                    <a:pt x="12219" y="4136"/>
                    <a:pt x="12213" y="4137"/>
                  </a:cubicBezTo>
                  <a:cubicBezTo>
                    <a:pt x="12163" y="3611"/>
                    <a:pt x="12127" y="3080"/>
                    <a:pt x="11999" y="2565"/>
                  </a:cubicBezTo>
                  <a:cubicBezTo>
                    <a:pt x="11802" y="1843"/>
                    <a:pt x="11491" y="1085"/>
                    <a:pt x="10858" y="637"/>
                  </a:cubicBezTo>
                  <a:cubicBezTo>
                    <a:pt x="10377" y="283"/>
                    <a:pt x="9788" y="1"/>
                    <a:pt x="918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" name="Google Shape;289;p14"/>
            <p:cNvSpPr/>
            <p:nvPr/>
          </p:nvSpPr>
          <p:spPr>
            <a:xfrm>
              <a:off x="5120569" y="368562"/>
              <a:ext cx="129319" cy="147320"/>
            </a:xfrm>
            <a:custGeom>
              <a:avLst/>
              <a:gdLst/>
              <a:ahLst/>
              <a:cxnLst/>
              <a:rect l="l" t="t" r="r" b="b"/>
              <a:pathLst>
                <a:path w="1875" h="2136" extrusionOk="0">
                  <a:moveTo>
                    <a:pt x="618" y="0"/>
                  </a:moveTo>
                  <a:cubicBezTo>
                    <a:pt x="612" y="0"/>
                    <a:pt x="607" y="1"/>
                    <a:pt x="602" y="3"/>
                  </a:cubicBezTo>
                  <a:cubicBezTo>
                    <a:pt x="528" y="29"/>
                    <a:pt x="551" y="116"/>
                    <a:pt x="576" y="170"/>
                  </a:cubicBezTo>
                  <a:cubicBezTo>
                    <a:pt x="620" y="297"/>
                    <a:pt x="648" y="428"/>
                    <a:pt x="680" y="558"/>
                  </a:cubicBezTo>
                  <a:cubicBezTo>
                    <a:pt x="711" y="711"/>
                    <a:pt x="739" y="863"/>
                    <a:pt x="766" y="1016"/>
                  </a:cubicBezTo>
                  <a:cubicBezTo>
                    <a:pt x="598" y="1055"/>
                    <a:pt x="431" y="1097"/>
                    <a:pt x="260" y="1121"/>
                  </a:cubicBezTo>
                  <a:cubicBezTo>
                    <a:pt x="234" y="1124"/>
                    <a:pt x="208" y="1125"/>
                    <a:pt x="181" y="1125"/>
                  </a:cubicBezTo>
                  <a:cubicBezTo>
                    <a:pt x="141" y="1125"/>
                    <a:pt x="102" y="1122"/>
                    <a:pt x="63" y="1115"/>
                  </a:cubicBezTo>
                  <a:cubicBezTo>
                    <a:pt x="62" y="1115"/>
                    <a:pt x="61" y="1115"/>
                    <a:pt x="60" y="1115"/>
                  </a:cubicBezTo>
                  <a:cubicBezTo>
                    <a:pt x="19" y="1115"/>
                    <a:pt x="1" y="1180"/>
                    <a:pt x="40" y="1202"/>
                  </a:cubicBezTo>
                  <a:cubicBezTo>
                    <a:pt x="87" y="1205"/>
                    <a:pt x="133" y="1206"/>
                    <a:pt x="179" y="1206"/>
                  </a:cubicBezTo>
                  <a:cubicBezTo>
                    <a:pt x="359" y="1206"/>
                    <a:pt x="538" y="1185"/>
                    <a:pt x="717" y="1154"/>
                  </a:cubicBezTo>
                  <a:lnTo>
                    <a:pt x="717" y="1154"/>
                  </a:lnTo>
                  <a:cubicBezTo>
                    <a:pt x="698" y="1188"/>
                    <a:pt x="680" y="1221"/>
                    <a:pt x="662" y="1255"/>
                  </a:cubicBezTo>
                  <a:cubicBezTo>
                    <a:pt x="519" y="1520"/>
                    <a:pt x="372" y="1781"/>
                    <a:pt x="254" y="2058"/>
                  </a:cubicBezTo>
                  <a:cubicBezTo>
                    <a:pt x="242" y="2086"/>
                    <a:pt x="256" y="2120"/>
                    <a:pt x="284" y="2132"/>
                  </a:cubicBezTo>
                  <a:cubicBezTo>
                    <a:pt x="291" y="2134"/>
                    <a:pt x="298" y="2136"/>
                    <a:pt x="304" y="2136"/>
                  </a:cubicBezTo>
                  <a:cubicBezTo>
                    <a:pt x="345" y="2136"/>
                    <a:pt x="361" y="2085"/>
                    <a:pt x="375" y="2050"/>
                  </a:cubicBezTo>
                  <a:cubicBezTo>
                    <a:pt x="497" y="1783"/>
                    <a:pt x="634" y="1523"/>
                    <a:pt x="771" y="1264"/>
                  </a:cubicBezTo>
                  <a:cubicBezTo>
                    <a:pt x="780" y="1245"/>
                    <a:pt x="791" y="1227"/>
                    <a:pt x="801" y="1207"/>
                  </a:cubicBezTo>
                  <a:cubicBezTo>
                    <a:pt x="836" y="1409"/>
                    <a:pt x="870" y="1611"/>
                    <a:pt x="907" y="1813"/>
                  </a:cubicBezTo>
                  <a:cubicBezTo>
                    <a:pt x="913" y="1848"/>
                    <a:pt x="938" y="1863"/>
                    <a:pt x="963" y="1863"/>
                  </a:cubicBezTo>
                  <a:cubicBezTo>
                    <a:pt x="999" y="1863"/>
                    <a:pt x="1036" y="1834"/>
                    <a:pt x="1027" y="1788"/>
                  </a:cubicBezTo>
                  <a:cubicBezTo>
                    <a:pt x="987" y="1565"/>
                    <a:pt x="945" y="1341"/>
                    <a:pt x="905" y="1119"/>
                  </a:cubicBezTo>
                  <a:cubicBezTo>
                    <a:pt x="1203" y="1056"/>
                    <a:pt x="1501" y="979"/>
                    <a:pt x="1799" y="940"/>
                  </a:cubicBezTo>
                  <a:cubicBezTo>
                    <a:pt x="1875" y="927"/>
                    <a:pt x="1863" y="809"/>
                    <a:pt x="1792" y="809"/>
                  </a:cubicBezTo>
                  <a:cubicBezTo>
                    <a:pt x="1788" y="809"/>
                    <a:pt x="1784" y="809"/>
                    <a:pt x="1780" y="810"/>
                  </a:cubicBezTo>
                  <a:cubicBezTo>
                    <a:pt x="1546" y="848"/>
                    <a:pt x="1314" y="896"/>
                    <a:pt x="1082" y="945"/>
                  </a:cubicBezTo>
                  <a:cubicBezTo>
                    <a:pt x="1030" y="955"/>
                    <a:pt x="977" y="966"/>
                    <a:pt x="926" y="979"/>
                  </a:cubicBezTo>
                  <a:cubicBezTo>
                    <a:pt x="1024" y="805"/>
                    <a:pt x="1125" y="633"/>
                    <a:pt x="1216" y="456"/>
                  </a:cubicBezTo>
                  <a:cubicBezTo>
                    <a:pt x="1248" y="411"/>
                    <a:pt x="1278" y="364"/>
                    <a:pt x="1309" y="318"/>
                  </a:cubicBezTo>
                  <a:cubicBezTo>
                    <a:pt x="1327" y="304"/>
                    <a:pt x="1334" y="279"/>
                    <a:pt x="1322" y="260"/>
                  </a:cubicBezTo>
                  <a:cubicBezTo>
                    <a:pt x="1312" y="245"/>
                    <a:pt x="1301" y="239"/>
                    <a:pt x="1289" y="239"/>
                  </a:cubicBezTo>
                  <a:cubicBezTo>
                    <a:pt x="1267" y="239"/>
                    <a:pt x="1245" y="260"/>
                    <a:pt x="1234" y="283"/>
                  </a:cubicBezTo>
                  <a:cubicBezTo>
                    <a:pt x="1206" y="326"/>
                    <a:pt x="1180" y="371"/>
                    <a:pt x="1155" y="414"/>
                  </a:cubicBezTo>
                  <a:cubicBezTo>
                    <a:pt x="1043" y="565"/>
                    <a:pt x="950" y="727"/>
                    <a:pt x="860" y="890"/>
                  </a:cubicBezTo>
                  <a:cubicBezTo>
                    <a:pt x="815" y="683"/>
                    <a:pt x="766" y="0"/>
                    <a:pt x="61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3250" y="539500"/>
            <a:ext cx="77175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Handlee"/>
              <a:buNone/>
              <a:defRPr sz="3000" b="1">
                <a:solidFill>
                  <a:schemeClr val="dk1"/>
                </a:solidFill>
                <a:latin typeface="Handlee"/>
                <a:ea typeface="Handlee"/>
                <a:cs typeface="Handlee"/>
                <a:sym typeface="Handle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Handlee"/>
              <a:buNone/>
              <a:defRPr sz="3500" b="1">
                <a:solidFill>
                  <a:schemeClr val="dk1"/>
                </a:solidFill>
                <a:latin typeface="Handlee"/>
                <a:ea typeface="Handlee"/>
                <a:cs typeface="Handlee"/>
                <a:sym typeface="Handle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Handlee"/>
              <a:buNone/>
              <a:defRPr sz="3500" b="1">
                <a:solidFill>
                  <a:schemeClr val="dk1"/>
                </a:solidFill>
                <a:latin typeface="Handlee"/>
                <a:ea typeface="Handlee"/>
                <a:cs typeface="Handlee"/>
                <a:sym typeface="Handle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Handlee"/>
              <a:buNone/>
              <a:defRPr sz="3500" b="1">
                <a:solidFill>
                  <a:schemeClr val="dk1"/>
                </a:solidFill>
                <a:latin typeface="Handlee"/>
                <a:ea typeface="Handlee"/>
                <a:cs typeface="Handlee"/>
                <a:sym typeface="Handle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Handlee"/>
              <a:buNone/>
              <a:defRPr sz="3500" b="1">
                <a:solidFill>
                  <a:schemeClr val="dk1"/>
                </a:solidFill>
                <a:latin typeface="Handlee"/>
                <a:ea typeface="Handlee"/>
                <a:cs typeface="Handlee"/>
                <a:sym typeface="Handle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Handlee"/>
              <a:buNone/>
              <a:defRPr sz="3500" b="1">
                <a:solidFill>
                  <a:schemeClr val="dk1"/>
                </a:solidFill>
                <a:latin typeface="Handlee"/>
                <a:ea typeface="Handlee"/>
                <a:cs typeface="Handlee"/>
                <a:sym typeface="Handle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Handlee"/>
              <a:buNone/>
              <a:defRPr sz="3500" b="1">
                <a:solidFill>
                  <a:schemeClr val="dk1"/>
                </a:solidFill>
                <a:latin typeface="Handlee"/>
                <a:ea typeface="Handlee"/>
                <a:cs typeface="Handlee"/>
                <a:sym typeface="Handle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Handlee"/>
              <a:buNone/>
              <a:defRPr sz="3500" b="1">
                <a:solidFill>
                  <a:schemeClr val="dk1"/>
                </a:solidFill>
                <a:latin typeface="Handlee"/>
                <a:ea typeface="Handlee"/>
                <a:cs typeface="Handlee"/>
                <a:sym typeface="Handle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Handlee"/>
              <a:buNone/>
              <a:defRPr sz="3500" b="1">
                <a:solidFill>
                  <a:schemeClr val="dk1"/>
                </a:solidFill>
                <a:latin typeface="Handlee"/>
                <a:ea typeface="Handlee"/>
                <a:cs typeface="Handlee"/>
                <a:sym typeface="Handle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3225" y="1152475"/>
            <a:ext cx="77175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●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lvl="1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○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lvl="2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■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lvl="3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●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lvl="4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○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lvl="5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■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lvl="6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●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lvl="7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○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lvl="8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■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4" r:id="rId5"/>
    <p:sldLayoutId id="2147483656" r:id="rId6"/>
    <p:sldLayoutId id="2147483657" r:id="rId7"/>
    <p:sldLayoutId id="2147483658" r:id="rId8"/>
    <p:sldLayoutId id="2147483660" r:id="rId9"/>
    <p:sldLayoutId id="2147483662" r:id="rId10"/>
    <p:sldLayoutId id="2147483665" r:id="rId11"/>
    <p:sldLayoutId id="2147483666" r:id="rId12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" name="Google Shape;439;p24"/>
          <p:cNvSpPr txBox="1">
            <a:spLocks noGrp="1"/>
          </p:cNvSpPr>
          <p:nvPr>
            <p:ph type="ctrTitle"/>
          </p:nvPr>
        </p:nvSpPr>
        <p:spPr>
          <a:xfrm>
            <a:off x="893100" y="765263"/>
            <a:ext cx="7357800" cy="164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Jenis-jenis Video</a:t>
            </a:r>
            <a:endParaRPr dirty="0"/>
          </a:p>
        </p:txBody>
      </p:sp>
      <p:sp>
        <p:nvSpPr>
          <p:cNvPr id="440" name="Google Shape;440;p24"/>
          <p:cNvSpPr/>
          <p:nvPr/>
        </p:nvSpPr>
        <p:spPr>
          <a:xfrm>
            <a:off x="3836560" y="4358053"/>
            <a:ext cx="62487" cy="48486"/>
          </a:xfrm>
          <a:custGeom>
            <a:avLst/>
            <a:gdLst/>
            <a:ahLst/>
            <a:cxnLst/>
            <a:rect l="l" t="t" r="r" b="b"/>
            <a:pathLst>
              <a:path w="906" h="703" extrusionOk="0">
                <a:moveTo>
                  <a:pt x="453" y="1"/>
                </a:moveTo>
                <a:cubicBezTo>
                  <a:pt x="2" y="1"/>
                  <a:pt x="0" y="703"/>
                  <a:pt x="453" y="703"/>
                </a:cubicBezTo>
                <a:cubicBezTo>
                  <a:pt x="905" y="703"/>
                  <a:pt x="905" y="1"/>
                  <a:pt x="453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41" name="Google Shape;441;p24"/>
          <p:cNvGrpSpPr/>
          <p:nvPr/>
        </p:nvGrpSpPr>
        <p:grpSpPr>
          <a:xfrm>
            <a:off x="2513664" y="2757182"/>
            <a:ext cx="4116671" cy="2381743"/>
            <a:chOff x="4844250" y="2574363"/>
            <a:chExt cx="1669575" cy="965950"/>
          </a:xfrm>
        </p:grpSpPr>
        <p:sp>
          <p:nvSpPr>
            <p:cNvPr id="442" name="Google Shape;442;p24"/>
            <p:cNvSpPr/>
            <p:nvPr/>
          </p:nvSpPr>
          <p:spPr>
            <a:xfrm>
              <a:off x="5922500" y="2613288"/>
              <a:ext cx="441650" cy="927025"/>
            </a:xfrm>
            <a:custGeom>
              <a:avLst/>
              <a:gdLst/>
              <a:ahLst/>
              <a:cxnLst/>
              <a:rect l="l" t="t" r="r" b="b"/>
              <a:pathLst>
                <a:path w="17666" h="37081" extrusionOk="0">
                  <a:moveTo>
                    <a:pt x="5101" y="1"/>
                  </a:moveTo>
                  <a:cubicBezTo>
                    <a:pt x="5050" y="1"/>
                    <a:pt x="5001" y="9"/>
                    <a:pt x="4955" y="28"/>
                  </a:cubicBezTo>
                  <a:cubicBezTo>
                    <a:pt x="4771" y="100"/>
                    <a:pt x="4603" y="219"/>
                    <a:pt x="4538" y="412"/>
                  </a:cubicBezTo>
                  <a:cubicBezTo>
                    <a:pt x="4389" y="853"/>
                    <a:pt x="4446" y="1355"/>
                    <a:pt x="4638" y="1774"/>
                  </a:cubicBezTo>
                  <a:cubicBezTo>
                    <a:pt x="4944" y="2529"/>
                    <a:pt x="5470" y="3168"/>
                    <a:pt x="6022" y="3760"/>
                  </a:cubicBezTo>
                  <a:cubicBezTo>
                    <a:pt x="6105" y="3848"/>
                    <a:pt x="6191" y="3935"/>
                    <a:pt x="6278" y="4020"/>
                  </a:cubicBezTo>
                  <a:cubicBezTo>
                    <a:pt x="6283" y="4020"/>
                    <a:pt x="6288" y="4020"/>
                    <a:pt x="6294" y="4020"/>
                  </a:cubicBezTo>
                  <a:cubicBezTo>
                    <a:pt x="6598" y="4020"/>
                    <a:pt x="6900" y="4085"/>
                    <a:pt x="7192" y="4162"/>
                  </a:cubicBezTo>
                  <a:cubicBezTo>
                    <a:pt x="8107" y="4420"/>
                    <a:pt x="8949" y="4879"/>
                    <a:pt x="9749" y="5383"/>
                  </a:cubicBezTo>
                  <a:cubicBezTo>
                    <a:pt x="10180" y="5649"/>
                    <a:pt x="10605" y="5924"/>
                    <a:pt x="11025" y="6209"/>
                  </a:cubicBezTo>
                  <a:cubicBezTo>
                    <a:pt x="11117" y="6270"/>
                    <a:pt x="11208" y="6334"/>
                    <a:pt x="11296" y="6402"/>
                  </a:cubicBezTo>
                  <a:cubicBezTo>
                    <a:pt x="11322" y="6422"/>
                    <a:pt x="11324" y="6464"/>
                    <a:pt x="11306" y="6490"/>
                  </a:cubicBezTo>
                  <a:cubicBezTo>
                    <a:pt x="11294" y="6506"/>
                    <a:pt x="11276" y="6514"/>
                    <a:pt x="11259" y="6514"/>
                  </a:cubicBezTo>
                  <a:cubicBezTo>
                    <a:pt x="11246" y="6514"/>
                    <a:pt x="11233" y="6510"/>
                    <a:pt x="11222" y="6502"/>
                  </a:cubicBezTo>
                  <a:cubicBezTo>
                    <a:pt x="10634" y="6075"/>
                    <a:pt x="10017" y="5689"/>
                    <a:pt x="9404" y="5301"/>
                  </a:cubicBezTo>
                  <a:cubicBezTo>
                    <a:pt x="9034" y="5066"/>
                    <a:pt x="8649" y="4854"/>
                    <a:pt x="8248" y="4677"/>
                  </a:cubicBezTo>
                  <a:cubicBezTo>
                    <a:pt x="7809" y="4477"/>
                    <a:pt x="7355" y="4307"/>
                    <a:pt x="6881" y="4208"/>
                  </a:cubicBezTo>
                  <a:cubicBezTo>
                    <a:pt x="6721" y="4178"/>
                    <a:pt x="6558" y="4147"/>
                    <a:pt x="6394" y="4133"/>
                  </a:cubicBezTo>
                  <a:cubicBezTo>
                    <a:pt x="6382" y="4133"/>
                    <a:pt x="6370" y="4132"/>
                    <a:pt x="6357" y="4131"/>
                  </a:cubicBezTo>
                  <a:cubicBezTo>
                    <a:pt x="6351" y="4131"/>
                    <a:pt x="6345" y="4130"/>
                    <a:pt x="6338" y="4130"/>
                  </a:cubicBezTo>
                  <a:cubicBezTo>
                    <a:pt x="6332" y="4130"/>
                    <a:pt x="6326" y="4130"/>
                    <a:pt x="6319" y="4129"/>
                  </a:cubicBezTo>
                  <a:cubicBezTo>
                    <a:pt x="6291" y="4127"/>
                    <a:pt x="6263" y="4127"/>
                    <a:pt x="6234" y="4127"/>
                  </a:cubicBezTo>
                  <a:cubicBezTo>
                    <a:pt x="6197" y="4127"/>
                    <a:pt x="6161" y="4129"/>
                    <a:pt x="6125" y="4132"/>
                  </a:cubicBezTo>
                  <a:cubicBezTo>
                    <a:pt x="5681" y="4179"/>
                    <a:pt x="5304" y="4442"/>
                    <a:pt x="4950" y="4696"/>
                  </a:cubicBezTo>
                  <a:cubicBezTo>
                    <a:pt x="4596" y="4949"/>
                    <a:pt x="4264" y="5232"/>
                    <a:pt x="3948" y="5530"/>
                  </a:cubicBezTo>
                  <a:cubicBezTo>
                    <a:pt x="3706" y="5758"/>
                    <a:pt x="3462" y="5998"/>
                    <a:pt x="3274" y="6276"/>
                  </a:cubicBezTo>
                  <a:cubicBezTo>
                    <a:pt x="3154" y="6479"/>
                    <a:pt x="3052" y="6721"/>
                    <a:pt x="3086" y="6961"/>
                  </a:cubicBezTo>
                  <a:cubicBezTo>
                    <a:pt x="3138" y="7147"/>
                    <a:pt x="3228" y="7333"/>
                    <a:pt x="3365" y="7471"/>
                  </a:cubicBezTo>
                  <a:cubicBezTo>
                    <a:pt x="3473" y="7573"/>
                    <a:pt x="3614" y="7629"/>
                    <a:pt x="3754" y="7675"/>
                  </a:cubicBezTo>
                  <a:cubicBezTo>
                    <a:pt x="3861" y="7711"/>
                    <a:pt x="3974" y="7726"/>
                    <a:pt x="4086" y="7726"/>
                  </a:cubicBezTo>
                  <a:cubicBezTo>
                    <a:pt x="4201" y="7726"/>
                    <a:pt x="4316" y="7710"/>
                    <a:pt x="4428" y="7685"/>
                  </a:cubicBezTo>
                  <a:cubicBezTo>
                    <a:pt x="5024" y="7528"/>
                    <a:pt x="5549" y="7189"/>
                    <a:pt x="6107" y="6939"/>
                  </a:cubicBezTo>
                  <a:cubicBezTo>
                    <a:pt x="6326" y="6841"/>
                    <a:pt x="6561" y="6789"/>
                    <a:pt x="6799" y="6761"/>
                  </a:cubicBezTo>
                  <a:cubicBezTo>
                    <a:pt x="6825" y="6759"/>
                    <a:pt x="6851" y="6758"/>
                    <a:pt x="6878" y="6758"/>
                  </a:cubicBezTo>
                  <a:cubicBezTo>
                    <a:pt x="7067" y="6758"/>
                    <a:pt x="7255" y="6818"/>
                    <a:pt x="7418" y="6911"/>
                  </a:cubicBezTo>
                  <a:cubicBezTo>
                    <a:pt x="7741" y="7086"/>
                    <a:pt x="7973" y="7377"/>
                    <a:pt x="8184" y="7670"/>
                  </a:cubicBezTo>
                  <a:cubicBezTo>
                    <a:pt x="8375" y="7928"/>
                    <a:pt x="8535" y="8206"/>
                    <a:pt x="8665" y="8498"/>
                  </a:cubicBezTo>
                  <a:cubicBezTo>
                    <a:pt x="8826" y="8848"/>
                    <a:pt x="8959" y="9214"/>
                    <a:pt x="9028" y="9592"/>
                  </a:cubicBezTo>
                  <a:cubicBezTo>
                    <a:pt x="9123" y="10127"/>
                    <a:pt x="8922" y="10746"/>
                    <a:pt x="8305" y="10790"/>
                  </a:cubicBezTo>
                  <a:lnTo>
                    <a:pt x="8271" y="10790"/>
                  </a:lnTo>
                  <a:cubicBezTo>
                    <a:pt x="7901" y="10790"/>
                    <a:pt x="7565" y="10592"/>
                    <a:pt x="7244" y="10428"/>
                  </a:cubicBezTo>
                  <a:cubicBezTo>
                    <a:pt x="7049" y="10325"/>
                    <a:pt x="6863" y="10209"/>
                    <a:pt x="6684" y="10084"/>
                  </a:cubicBezTo>
                  <a:cubicBezTo>
                    <a:pt x="6682" y="10078"/>
                    <a:pt x="6681" y="10069"/>
                    <a:pt x="6679" y="10063"/>
                  </a:cubicBezTo>
                  <a:cubicBezTo>
                    <a:pt x="6481" y="9922"/>
                    <a:pt x="6291" y="9766"/>
                    <a:pt x="6100" y="9616"/>
                  </a:cubicBezTo>
                  <a:cubicBezTo>
                    <a:pt x="5726" y="9328"/>
                    <a:pt x="5344" y="9057"/>
                    <a:pt x="4957" y="8783"/>
                  </a:cubicBezTo>
                  <a:cubicBezTo>
                    <a:pt x="4672" y="8589"/>
                    <a:pt x="4385" y="8393"/>
                    <a:pt x="4060" y="8275"/>
                  </a:cubicBezTo>
                  <a:cubicBezTo>
                    <a:pt x="3954" y="8234"/>
                    <a:pt x="3850" y="8213"/>
                    <a:pt x="3750" y="8213"/>
                  </a:cubicBezTo>
                  <a:cubicBezTo>
                    <a:pt x="3549" y="8213"/>
                    <a:pt x="3366" y="8298"/>
                    <a:pt x="3216" y="8476"/>
                  </a:cubicBezTo>
                  <a:cubicBezTo>
                    <a:pt x="2838" y="8910"/>
                    <a:pt x="3161" y="9243"/>
                    <a:pt x="3418" y="9623"/>
                  </a:cubicBezTo>
                  <a:cubicBezTo>
                    <a:pt x="3732" y="10064"/>
                    <a:pt x="4088" y="10471"/>
                    <a:pt x="4427" y="10891"/>
                  </a:cubicBezTo>
                  <a:cubicBezTo>
                    <a:pt x="4687" y="11215"/>
                    <a:pt x="4935" y="11549"/>
                    <a:pt x="5169" y="11893"/>
                  </a:cubicBezTo>
                  <a:cubicBezTo>
                    <a:pt x="5902" y="13008"/>
                    <a:pt x="6511" y="14218"/>
                    <a:pt x="6843" y="15514"/>
                  </a:cubicBezTo>
                  <a:cubicBezTo>
                    <a:pt x="6957" y="15969"/>
                    <a:pt x="7032" y="16435"/>
                    <a:pt x="7052" y="16904"/>
                  </a:cubicBezTo>
                  <a:cubicBezTo>
                    <a:pt x="7078" y="17572"/>
                    <a:pt x="7014" y="18241"/>
                    <a:pt x="6953" y="18907"/>
                  </a:cubicBezTo>
                  <a:cubicBezTo>
                    <a:pt x="6960" y="18924"/>
                    <a:pt x="6959" y="18945"/>
                    <a:pt x="6958" y="18965"/>
                  </a:cubicBezTo>
                  <a:cubicBezTo>
                    <a:pt x="6956" y="19019"/>
                    <a:pt x="6946" y="19073"/>
                    <a:pt x="6937" y="19126"/>
                  </a:cubicBezTo>
                  <a:cubicBezTo>
                    <a:pt x="6935" y="19143"/>
                    <a:pt x="6933" y="19160"/>
                    <a:pt x="6929" y="19176"/>
                  </a:cubicBezTo>
                  <a:cubicBezTo>
                    <a:pt x="6926" y="19211"/>
                    <a:pt x="6923" y="19247"/>
                    <a:pt x="6920" y="19283"/>
                  </a:cubicBezTo>
                  <a:cubicBezTo>
                    <a:pt x="6919" y="19293"/>
                    <a:pt x="6914" y="19304"/>
                    <a:pt x="6907" y="19312"/>
                  </a:cubicBezTo>
                  <a:cubicBezTo>
                    <a:pt x="6877" y="19489"/>
                    <a:pt x="6848" y="19668"/>
                    <a:pt x="6817" y="19845"/>
                  </a:cubicBezTo>
                  <a:cubicBezTo>
                    <a:pt x="6581" y="21312"/>
                    <a:pt x="6247" y="22759"/>
                    <a:pt x="5887" y="24200"/>
                  </a:cubicBezTo>
                  <a:cubicBezTo>
                    <a:pt x="5658" y="25014"/>
                    <a:pt x="5458" y="25835"/>
                    <a:pt x="5207" y="26642"/>
                  </a:cubicBezTo>
                  <a:cubicBezTo>
                    <a:pt x="4955" y="27445"/>
                    <a:pt x="4694" y="28246"/>
                    <a:pt x="4405" y="29037"/>
                  </a:cubicBezTo>
                  <a:cubicBezTo>
                    <a:pt x="4188" y="29597"/>
                    <a:pt x="3964" y="30156"/>
                    <a:pt x="3726" y="30707"/>
                  </a:cubicBezTo>
                  <a:cubicBezTo>
                    <a:pt x="3400" y="31429"/>
                    <a:pt x="3053" y="32141"/>
                    <a:pt x="2682" y="32841"/>
                  </a:cubicBezTo>
                  <a:cubicBezTo>
                    <a:pt x="2282" y="33593"/>
                    <a:pt x="1841" y="34324"/>
                    <a:pt x="1388" y="35045"/>
                  </a:cubicBezTo>
                  <a:cubicBezTo>
                    <a:pt x="946" y="35737"/>
                    <a:pt x="472" y="36408"/>
                    <a:pt x="0" y="37080"/>
                  </a:cubicBezTo>
                  <a:lnTo>
                    <a:pt x="16490" y="37080"/>
                  </a:lnTo>
                  <a:cubicBezTo>
                    <a:pt x="16546" y="36808"/>
                    <a:pt x="16602" y="36536"/>
                    <a:pt x="16658" y="36264"/>
                  </a:cubicBezTo>
                  <a:cubicBezTo>
                    <a:pt x="16972" y="34644"/>
                    <a:pt x="17204" y="32995"/>
                    <a:pt x="17369" y="31353"/>
                  </a:cubicBezTo>
                  <a:cubicBezTo>
                    <a:pt x="17462" y="30380"/>
                    <a:pt x="17519" y="29405"/>
                    <a:pt x="17574" y="28428"/>
                  </a:cubicBezTo>
                  <a:cubicBezTo>
                    <a:pt x="17619" y="27774"/>
                    <a:pt x="17623" y="27116"/>
                    <a:pt x="17639" y="26459"/>
                  </a:cubicBezTo>
                  <a:cubicBezTo>
                    <a:pt x="17665" y="24903"/>
                    <a:pt x="17663" y="23347"/>
                    <a:pt x="17605" y="21791"/>
                  </a:cubicBezTo>
                  <a:cubicBezTo>
                    <a:pt x="17561" y="20295"/>
                    <a:pt x="17496" y="18799"/>
                    <a:pt x="17382" y="17305"/>
                  </a:cubicBezTo>
                  <a:cubicBezTo>
                    <a:pt x="17324" y="16613"/>
                    <a:pt x="17247" y="15923"/>
                    <a:pt x="17173" y="15232"/>
                  </a:cubicBezTo>
                  <a:cubicBezTo>
                    <a:pt x="17149" y="15218"/>
                    <a:pt x="17142" y="15183"/>
                    <a:pt x="17143" y="15154"/>
                  </a:cubicBezTo>
                  <a:cubicBezTo>
                    <a:pt x="17126" y="14891"/>
                    <a:pt x="17104" y="14624"/>
                    <a:pt x="17077" y="14356"/>
                  </a:cubicBezTo>
                  <a:cubicBezTo>
                    <a:pt x="17050" y="14150"/>
                    <a:pt x="17019" y="13945"/>
                    <a:pt x="16987" y="13740"/>
                  </a:cubicBezTo>
                  <a:cubicBezTo>
                    <a:pt x="16993" y="13738"/>
                    <a:pt x="16998" y="13737"/>
                    <a:pt x="17004" y="13736"/>
                  </a:cubicBezTo>
                  <a:cubicBezTo>
                    <a:pt x="16999" y="13704"/>
                    <a:pt x="16994" y="13672"/>
                    <a:pt x="16990" y="13639"/>
                  </a:cubicBezTo>
                  <a:cubicBezTo>
                    <a:pt x="16909" y="13100"/>
                    <a:pt x="16801" y="12565"/>
                    <a:pt x="16703" y="12028"/>
                  </a:cubicBezTo>
                  <a:cubicBezTo>
                    <a:pt x="16617" y="11593"/>
                    <a:pt x="16532" y="11159"/>
                    <a:pt x="16425" y="10729"/>
                  </a:cubicBezTo>
                  <a:cubicBezTo>
                    <a:pt x="16420" y="10733"/>
                    <a:pt x="16416" y="10738"/>
                    <a:pt x="16411" y="10743"/>
                  </a:cubicBezTo>
                  <a:cubicBezTo>
                    <a:pt x="16373" y="10574"/>
                    <a:pt x="16334" y="10407"/>
                    <a:pt x="16291" y="10240"/>
                  </a:cubicBezTo>
                  <a:cubicBezTo>
                    <a:pt x="16287" y="10226"/>
                    <a:pt x="16282" y="10211"/>
                    <a:pt x="16281" y="10196"/>
                  </a:cubicBezTo>
                  <a:cubicBezTo>
                    <a:pt x="16224" y="9976"/>
                    <a:pt x="16166" y="9756"/>
                    <a:pt x="16103" y="9538"/>
                  </a:cubicBezTo>
                  <a:cubicBezTo>
                    <a:pt x="15980" y="9135"/>
                    <a:pt x="15852" y="8732"/>
                    <a:pt x="15705" y="8337"/>
                  </a:cubicBezTo>
                  <a:cubicBezTo>
                    <a:pt x="15579" y="8013"/>
                    <a:pt x="15443" y="7694"/>
                    <a:pt x="15302" y="7377"/>
                  </a:cubicBezTo>
                  <a:cubicBezTo>
                    <a:pt x="15020" y="6744"/>
                    <a:pt x="14710" y="6121"/>
                    <a:pt x="14355" y="5526"/>
                  </a:cubicBezTo>
                  <a:cubicBezTo>
                    <a:pt x="14011" y="4939"/>
                    <a:pt x="13639" y="4368"/>
                    <a:pt x="13300" y="3777"/>
                  </a:cubicBezTo>
                  <a:cubicBezTo>
                    <a:pt x="12990" y="3221"/>
                    <a:pt x="12731" y="2638"/>
                    <a:pt x="12477" y="2055"/>
                  </a:cubicBezTo>
                  <a:cubicBezTo>
                    <a:pt x="12361" y="1794"/>
                    <a:pt x="12242" y="1536"/>
                    <a:pt x="12116" y="1279"/>
                  </a:cubicBezTo>
                  <a:cubicBezTo>
                    <a:pt x="12001" y="1038"/>
                    <a:pt x="11830" y="803"/>
                    <a:pt x="11579" y="694"/>
                  </a:cubicBezTo>
                  <a:cubicBezTo>
                    <a:pt x="11505" y="672"/>
                    <a:pt x="11423" y="660"/>
                    <a:pt x="11341" y="660"/>
                  </a:cubicBezTo>
                  <a:cubicBezTo>
                    <a:pt x="11223" y="660"/>
                    <a:pt x="11105" y="683"/>
                    <a:pt x="11006" y="732"/>
                  </a:cubicBezTo>
                  <a:cubicBezTo>
                    <a:pt x="10825" y="842"/>
                    <a:pt x="10703" y="1028"/>
                    <a:pt x="10609" y="1216"/>
                  </a:cubicBezTo>
                  <a:cubicBezTo>
                    <a:pt x="10499" y="1468"/>
                    <a:pt x="10470" y="1745"/>
                    <a:pt x="10470" y="2019"/>
                  </a:cubicBezTo>
                  <a:cubicBezTo>
                    <a:pt x="11000" y="2663"/>
                    <a:pt x="11531" y="3309"/>
                    <a:pt x="12059" y="3956"/>
                  </a:cubicBezTo>
                  <a:cubicBezTo>
                    <a:pt x="12621" y="4625"/>
                    <a:pt x="13225" y="5259"/>
                    <a:pt x="13836" y="5884"/>
                  </a:cubicBezTo>
                  <a:cubicBezTo>
                    <a:pt x="13864" y="5913"/>
                    <a:pt x="13893" y="5942"/>
                    <a:pt x="13920" y="5969"/>
                  </a:cubicBezTo>
                  <a:cubicBezTo>
                    <a:pt x="13893" y="5984"/>
                    <a:pt x="13867" y="6005"/>
                    <a:pt x="13848" y="6030"/>
                  </a:cubicBezTo>
                  <a:cubicBezTo>
                    <a:pt x="13846" y="6033"/>
                    <a:pt x="13845" y="6034"/>
                    <a:pt x="13844" y="6035"/>
                  </a:cubicBezTo>
                  <a:cubicBezTo>
                    <a:pt x="13721" y="5915"/>
                    <a:pt x="13600" y="5793"/>
                    <a:pt x="13478" y="5672"/>
                  </a:cubicBezTo>
                  <a:cubicBezTo>
                    <a:pt x="12988" y="5192"/>
                    <a:pt x="12532" y="4678"/>
                    <a:pt x="12085" y="4160"/>
                  </a:cubicBezTo>
                  <a:cubicBezTo>
                    <a:pt x="11783" y="3814"/>
                    <a:pt x="11489" y="3460"/>
                    <a:pt x="11206" y="3099"/>
                  </a:cubicBezTo>
                  <a:cubicBezTo>
                    <a:pt x="10968" y="2787"/>
                    <a:pt x="10721" y="2481"/>
                    <a:pt x="10473" y="2177"/>
                  </a:cubicBezTo>
                  <a:cubicBezTo>
                    <a:pt x="10439" y="2137"/>
                    <a:pt x="10406" y="2095"/>
                    <a:pt x="10371" y="2054"/>
                  </a:cubicBezTo>
                  <a:cubicBezTo>
                    <a:pt x="10368" y="2050"/>
                    <a:pt x="10364" y="2046"/>
                    <a:pt x="10362" y="2042"/>
                  </a:cubicBezTo>
                  <a:cubicBezTo>
                    <a:pt x="10067" y="1684"/>
                    <a:pt x="9769" y="1326"/>
                    <a:pt x="9479" y="964"/>
                  </a:cubicBezTo>
                  <a:cubicBezTo>
                    <a:pt x="9338" y="795"/>
                    <a:pt x="9191" y="632"/>
                    <a:pt x="9032" y="480"/>
                  </a:cubicBezTo>
                  <a:cubicBezTo>
                    <a:pt x="8879" y="340"/>
                    <a:pt x="8712" y="212"/>
                    <a:pt x="8514" y="145"/>
                  </a:cubicBezTo>
                  <a:cubicBezTo>
                    <a:pt x="8445" y="117"/>
                    <a:pt x="8372" y="105"/>
                    <a:pt x="8299" y="105"/>
                  </a:cubicBezTo>
                  <a:cubicBezTo>
                    <a:pt x="8132" y="105"/>
                    <a:pt x="7964" y="172"/>
                    <a:pt x="7841" y="285"/>
                  </a:cubicBezTo>
                  <a:cubicBezTo>
                    <a:pt x="7615" y="503"/>
                    <a:pt x="7538" y="832"/>
                    <a:pt x="7534" y="1136"/>
                  </a:cubicBezTo>
                  <a:cubicBezTo>
                    <a:pt x="7532" y="1357"/>
                    <a:pt x="7579" y="1572"/>
                    <a:pt x="7655" y="1777"/>
                  </a:cubicBezTo>
                  <a:cubicBezTo>
                    <a:pt x="8044" y="2111"/>
                    <a:pt x="8438" y="2438"/>
                    <a:pt x="8836" y="2760"/>
                  </a:cubicBezTo>
                  <a:cubicBezTo>
                    <a:pt x="9254" y="3098"/>
                    <a:pt x="9664" y="3446"/>
                    <a:pt x="10076" y="3793"/>
                  </a:cubicBezTo>
                  <a:cubicBezTo>
                    <a:pt x="10705" y="4307"/>
                    <a:pt x="11355" y="4797"/>
                    <a:pt x="11992" y="5303"/>
                  </a:cubicBezTo>
                  <a:cubicBezTo>
                    <a:pt x="12241" y="5489"/>
                    <a:pt x="12478" y="5693"/>
                    <a:pt x="12739" y="5866"/>
                  </a:cubicBezTo>
                  <a:cubicBezTo>
                    <a:pt x="12757" y="5877"/>
                    <a:pt x="12779" y="5885"/>
                    <a:pt x="12789" y="5906"/>
                  </a:cubicBezTo>
                  <a:cubicBezTo>
                    <a:pt x="12809" y="5938"/>
                    <a:pt x="12787" y="5984"/>
                    <a:pt x="12750" y="5990"/>
                  </a:cubicBezTo>
                  <a:cubicBezTo>
                    <a:pt x="12748" y="5991"/>
                    <a:pt x="12745" y="5991"/>
                    <a:pt x="12742" y="5991"/>
                  </a:cubicBezTo>
                  <a:cubicBezTo>
                    <a:pt x="12717" y="5991"/>
                    <a:pt x="12694" y="5972"/>
                    <a:pt x="12672" y="5959"/>
                  </a:cubicBezTo>
                  <a:cubicBezTo>
                    <a:pt x="12628" y="5930"/>
                    <a:pt x="12585" y="5899"/>
                    <a:pt x="12543" y="5868"/>
                  </a:cubicBezTo>
                  <a:cubicBezTo>
                    <a:pt x="12354" y="5724"/>
                    <a:pt x="12173" y="5569"/>
                    <a:pt x="11983" y="5425"/>
                  </a:cubicBezTo>
                  <a:cubicBezTo>
                    <a:pt x="11079" y="4749"/>
                    <a:pt x="10191" y="4049"/>
                    <a:pt x="9327" y="3322"/>
                  </a:cubicBezTo>
                  <a:cubicBezTo>
                    <a:pt x="8795" y="2876"/>
                    <a:pt x="8266" y="2426"/>
                    <a:pt x="7738" y="1976"/>
                  </a:cubicBezTo>
                  <a:cubicBezTo>
                    <a:pt x="7674" y="1920"/>
                    <a:pt x="7608" y="1865"/>
                    <a:pt x="7544" y="1808"/>
                  </a:cubicBezTo>
                  <a:cubicBezTo>
                    <a:pt x="7042" y="1381"/>
                    <a:pt x="6543" y="952"/>
                    <a:pt x="6044" y="523"/>
                  </a:cubicBezTo>
                  <a:cubicBezTo>
                    <a:pt x="5820" y="350"/>
                    <a:pt x="5425" y="1"/>
                    <a:pt x="5101" y="1"/>
                  </a:cubicBezTo>
                  <a:close/>
                </a:path>
              </a:pathLst>
            </a:custGeom>
            <a:solidFill>
              <a:srgbClr val="BF7E6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" name="Google Shape;443;p24"/>
            <p:cNvSpPr/>
            <p:nvPr/>
          </p:nvSpPr>
          <p:spPr>
            <a:xfrm>
              <a:off x="6072125" y="2709413"/>
              <a:ext cx="136800" cy="66075"/>
            </a:xfrm>
            <a:custGeom>
              <a:avLst/>
              <a:gdLst/>
              <a:ahLst/>
              <a:cxnLst/>
              <a:rect l="l" t="t" r="r" b="b"/>
              <a:pathLst>
                <a:path w="5472" h="2643" extrusionOk="0">
                  <a:moveTo>
                    <a:pt x="734" y="0"/>
                  </a:moveTo>
                  <a:cubicBezTo>
                    <a:pt x="581" y="0"/>
                    <a:pt x="429" y="15"/>
                    <a:pt x="279" y="48"/>
                  </a:cubicBezTo>
                  <a:cubicBezTo>
                    <a:pt x="166" y="68"/>
                    <a:pt x="0" y="172"/>
                    <a:pt x="152" y="270"/>
                  </a:cubicBezTo>
                  <a:lnTo>
                    <a:pt x="153" y="270"/>
                  </a:lnTo>
                  <a:cubicBezTo>
                    <a:pt x="353" y="274"/>
                    <a:pt x="558" y="269"/>
                    <a:pt x="757" y="311"/>
                  </a:cubicBezTo>
                  <a:cubicBezTo>
                    <a:pt x="2370" y="667"/>
                    <a:pt x="3743" y="1655"/>
                    <a:pt x="5067" y="2599"/>
                  </a:cubicBezTo>
                  <a:cubicBezTo>
                    <a:pt x="5106" y="2629"/>
                    <a:pt x="5146" y="2642"/>
                    <a:pt x="5184" y="2642"/>
                  </a:cubicBezTo>
                  <a:cubicBezTo>
                    <a:pt x="5345" y="2642"/>
                    <a:pt x="5471" y="2412"/>
                    <a:pt x="5308" y="2288"/>
                  </a:cubicBezTo>
                  <a:cubicBezTo>
                    <a:pt x="4566" y="1712"/>
                    <a:pt x="3801" y="1158"/>
                    <a:pt x="2975" y="704"/>
                  </a:cubicBezTo>
                  <a:cubicBezTo>
                    <a:pt x="2310" y="378"/>
                    <a:pt x="1506" y="0"/>
                    <a:pt x="734" y="0"/>
                  </a:cubicBezTo>
                  <a:close/>
                </a:path>
              </a:pathLst>
            </a:custGeom>
            <a:solidFill>
              <a:srgbClr val="8C5B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" name="Google Shape;444;p24"/>
            <p:cNvSpPr/>
            <p:nvPr/>
          </p:nvSpPr>
          <p:spPr>
            <a:xfrm>
              <a:off x="6110325" y="2653913"/>
              <a:ext cx="134825" cy="107975"/>
            </a:xfrm>
            <a:custGeom>
              <a:avLst/>
              <a:gdLst/>
              <a:ahLst/>
              <a:cxnLst/>
              <a:rect l="l" t="t" r="r" b="b"/>
              <a:pathLst>
                <a:path w="5393" h="4319" extrusionOk="0">
                  <a:moveTo>
                    <a:pt x="91" y="1"/>
                  </a:moveTo>
                  <a:cubicBezTo>
                    <a:pt x="58" y="1"/>
                    <a:pt x="24" y="20"/>
                    <a:pt x="16" y="58"/>
                  </a:cubicBezTo>
                  <a:cubicBezTo>
                    <a:pt x="1" y="144"/>
                    <a:pt x="99" y="187"/>
                    <a:pt x="149" y="242"/>
                  </a:cubicBezTo>
                  <a:cubicBezTo>
                    <a:pt x="1062" y="1093"/>
                    <a:pt x="2080" y="1815"/>
                    <a:pt x="3045" y="2605"/>
                  </a:cubicBezTo>
                  <a:cubicBezTo>
                    <a:pt x="3726" y="3135"/>
                    <a:pt x="4345" y="3741"/>
                    <a:pt x="5019" y="4279"/>
                  </a:cubicBezTo>
                  <a:cubicBezTo>
                    <a:pt x="5054" y="4307"/>
                    <a:pt x="5091" y="4319"/>
                    <a:pt x="5127" y="4319"/>
                  </a:cubicBezTo>
                  <a:cubicBezTo>
                    <a:pt x="5271" y="4319"/>
                    <a:pt x="5393" y="4124"/>
                    <a:pt x="5263" y="4002"/>
                  </a:cubicBezTo>
                  <a:cubicBezTo>
                    <a:pt x="4977" y="3763"/>
                    <a:pt x="4709" y="3506"/>
                    <a:pt x="4438" y="3252"/>
                  </a:cubicBezTo>
                  <a:cubicBezTo>
                    <a:pt x="3167" y="2127"/>
                    <a:pt x="1793" y="1143"/>
                    <a:pt x="396" y="181"/>
                  </a:cubicBezTo>
                  <a:cubicBezTo>
                    <a:pt x="311" y="123"/>
                    <a:pt x="225" y="66"/>
                    <a:pt x="135" y="14"/>
                  </a:cubicBezTo>
                  <a:cubicBezTo>
                    <a:pt x="122" y="5"/>
                    <a:pt x="107" y="1"/>
                    <a:pt x="91" y="1"/>
                  </a:cubicBezTo>
                  <a:close/>
                </a:path>
              </a:pathLst>
            </a:custGeom>
            <a:solidFill>
              <a:srgbClr val="8C5B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" name="Google Shape;445;p24"/>
            <p:cNvSpPr/>
            <p:nvPr/>
          </p:nvSpPr>
          <p:spPr>
            <a:xfrm>
              <a:off x="6181150" y="2659788"/>
              <a:ext cx="94475" cy="99475"/>
            </a:xfrm>
            <a:custGeom>
              <a:avLst/>
              <a:gdLst/>
              <a:ahLst/>
              <a:cxnLst/>
              <a:rect l="l" t="t" r="r" b="b"/>
              <a:pathLst>
                <a:path w="3779" h="3979" extrusionOk="0">
                  <a:moveTo>
                    <a:pt x="139" y="0"/>
                  </a:moveTo>
                  <a:cubicBezTo>
                    <a:pt x="1" y="10"/>
                    <a:pt x="19" y="160"/>
                    <a:pt x="115" y="219"/>
                  </a:cubicBezTo>
                  <a:cubicBezTo>
                    <a:pt x="729" y="966"/>
                    <a:pt x="1332" y="1757"/>
                    <a:pt x="1989" y="2476"/>
                  </a:cubicBezTo>
                  <a:cubicBezTo>
                    <a:pt x="2405" y="2982"/>
                    <a:pt x="2948" y="3400"/>
                    <a:pt x="3370" y="3905"/>
                  </a:cubicBezTo>
                  <a:cubicBezTo>
                    <a:pt x="3410" y="3957"/>
                    <a:pt x="3460" y="3979"/>
                    <a:pt x="3510" y="3979"/>
                  </a:cubicBezTo>
                  <a:cubicBezTo>
                    <a:pt x="3647" y="3979"/>
                    <a:pt x="3779" y="3815"/>
                    <a:pt x="3670" y="3674"/>
                  </a:cubicBezTo>
                  <a:cubicBezTo>
                    <a:pt x="3389" y="3290"/>
                    <a:pt x="3030" y="2976"/>
                    <a:pt x="2695" y="2643"/>
                  </a:cubicBezTo>
                  <a:cubicBezTo>
                    <a:pt x="1921" y="1850"/>
                    <a:pt x="1231" y="975"/>
                    <a:pt x="429" y="211"/>
                  </a:cubicBezTo>
                  <a:cubicBezTo>
                    <a:pt x="335" y="143"/>
                    <a:pt x="260" y="20"/>
                    <a:pt x="139" y="0"/>
                  </a:cubicBezTo>
                  <a:close/>
                </a:path>
              </a:pathLst>
            </a:custGeom>
            <a:solidFill>
              <a:srgbClr val="8C5B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" name="Google Shape;446;p24"/>
            <p:cNvSpPr/>
            <p:nvPr/>
          </p:nvSpPr>
          <p:spPr>
            <a:xfrm>
              <a:off x="6110425" y="2791713"/>
              <a:ext cx="50650" cy="94575"/>
            </a:xfrm>
            <a:custGeom>
              <a:avLst/>
              <a:gdLst/>
              <a:ahLst/>
              <a:cxnLst/>
              <a:rect l="l" t="t" r="r" b="b"/>
              <a:pathLst>
                <a:path w="2026" h="3783" extrusionOk="0">
                  <a:moveTo>
                    <a:pt x="375" y="1"/>
                  </a:moveTo>
                  <a:cubicBezTo>
                    <a:pt x="298" y="1"/>
                    <a:pt x="226" y="79"/>
                    <a:pt x="251" y="160"/>
                  </a:cubicBezTo>
                  <a:cubicBezTo>
                    <a:pt x="317" y="280"/>
                    <a:pt x="471" y="331"/>
                    <a:pt x="550" y="447"/>
                  </a:cubicBezTo>
                  <a:cubicBezTo>
                    <a:pt x="708" y="636"/>
                    <a:pt x="835" y="848"/>
                    <a:pt x="966" y="1055"/>
                  </a:cubicBezTo>
                  <a:cubicBezTo>
                    <a:pt x="1414" y="1747"/>
                    <a:pt x="1851" y="2886"/>
                    <a:pt x="1088" y="3512"/>
                  </a:cubicBezTo>
                  <a:cubicBezTo>
                    <a:pt x="1034" y="3543"/>
                    <a:pt x="957" y="3578"/>
                    <a:pt x="892" y="3591"/>
                  </a:cubicBezTo>
                  <a:cubicBezTo>
                    <a:pt x="880" y="3591"/>
                    <a:pt x="867" y="3592"/>
                    <a:pt x="855" y="3595"/>
                  </a:cubicBezTo>
                  <a:cubicBezTo>
                    <a:pt x="719" y="3589"/>
                    <a:pt x="581" y="3569"/>
                    <a:pt x="446" y="3543"/>
                  </a:cubicBezTo>
                  <a:cubicBezTo>
                    <a:pt x="342" y="3520"/>
                    <a:pt x="240" y="3488"/>
                    <a:pt x="143" y="3443"/>
                  </a:cubicBezTo>
                  <a:cubicBezTo>
                    <a:pt x="122" y="3421"/>
                    <a:pt x="92" y="3409"/>
                    <a:pt x="66" y="3409"/>
                  </a:cubicBezTo>
                  <a:cubicBezTo>
                    <a:pt x="30" y="3409"/>
                    <a:pt x="1" y="3431"/>
                    <a:pt x="9" y="3482"/>
                  </a:cubicBezTo>
                  <a:cubicBezTo>
                    <a:pt x="178" y="3690"/>
                    <a:pt x="492" y="3713"/>
                    <a:pt x="741" y="3751"/>
                  </a:cubicBezTo>
                  <a:cubicBezTo>
                    <a:pt x="760" y="3751"/>
                    <a:pt x="779" y="3753"/>
                    <a:pt x="799" y="3755"/>
                  </a:cubicBezTo>
                  <a:cubicBezTo>
                    <a:pt x="822" y="3775"/>
                    <a:pt x="857" y="3783"/>
                    <a:pt x="890" y="3783"/>
                  </a:cubicBezTo>
                  <a:cubicBezTo>
                    <a:pt x="904" y="3783"/>
                    <a:pt x="917" y="3782"/>
                    <a:pt x="929" y="3780"/>
                  </a:cubicBezTo>
                  <a:cubicBezTo>
                    <a:pt x="1324" y="3755"/>
                    <a:pt x="1609" y="3410"/>
                    <a:pt x="1707" y="3048"/>
                  </a:cubicBezTo>
                  <a:cubicBezTo>
                    <a:pt x="2025" y="2098"/>
                    <a:pt x="1283" y="852"/>
                    <a:pt x="647" y="173"/>
                  </a:cubicBezTo>
                  <a:cubicBezTo>
                    <a:pt x="581" y="115"/>
                    <a:pt x="510" y="66"/>
                    <a:pt x="435" y="18"/>
                  </a:cubicBezTo>
                  <a:cubicBezTo>
                    <a:pt x="416" y="6"/>
                    <a:pt x="395" y="1"/>
                    <a:pt x="375" y="1"/>
                  </a:cubicBezTo>
                  <a:close/>
                </a:path>
              </a:pathLst>
            </a:custGeom>
            <a:solidFill>
              <a:srgbClr val="8C5B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" name="Google Shape;447;p24"/>
            <p:cNvSpPr/>
            <p:nvPr/>
          </p:nvSpPr>
          <p:spPr>
            <a:xfrm>
              <a:off x="6094300" y="3251938"/>
              <a:ext cx="6075" cy="6075"/>
            </a:xfrm>
            <a:custGeom>
              <a:avLst/>
              <a:gdLst/>
              <a:ahLst/>
              <a:cxnLst/>
              <a:rect l="l" t="t" r="r" b="b"/>
              <a:pathLst>
                <a:path w="243" h="243" extrusionOk="0">
                  <a:moveTo>
                    <a:pt x="122" y="1"/>
                  </a:moveTo>
                  <a:cubicBezTo>
                    <a:pt x="55" y="1"/>
                    <a:pt x="1" y="55"/>
                    <a:pt x="1" y="122"/>
                  </a:cubicBezTo>
                  <a:cubicBezTo>
                    <a:pt x="1" y="188"/>
                    <a:pt x="55" y="243"/>
                    <a:pt x="122" y="243"/>
                  </a:cubicBezTo>
                  <a:cubicBezTo>
                    <a:pt x="189" y="243"/>
                    <a:pt x="243" y="188"/>
                    <a:pt x="243" y="122"/>
                  </a:cubicBezTo>
                  <a:cubicBezTo>
                    <a:pt x="243" y="55"/>
                    <a:pt x="189" y="1"/>
                    <a:pt x="122" y="1"/>
                  </a:cubicBezTo>
                  <a:close/>
                </a:path>
              </a:pathLst>
            </a:custGeom>
            <a:solidFill>
              <a:srgbClr val="8C5B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" name="Google Shape;448;p24"/>
            <p:cNvSpPr/>
            <p:nvPr/>
          </p:nvSpPr>
          <p:spPr>
            <a:xfrm>
              <a:off x="6104450" y="3281388"/>
              <a:ext cx="11025" cy="7725"/>
            </a:xfrm>
            <a:custGeom>
              <a:avLst/>
              <a:gdLst/>
              <a:ahLst/>
              <a:cxnLst/>
              <a:rect l="l" t="t" r="r" b="b"/>
              <a:pathLst>
                <a:path w="441" h="309" extrusionOk="0">
                  <a:moveTo>
                    <a:pt x="217" y="0"/>
                  </a:moveTo>
                  <a:cubicBezTo>
                    <a:pt x="75" y="0"/>
                    <a:pt x="1" y="229"/>
                    <a:pt x="162" y="295"/>
                  </a:cubicBezTo>
                  <a:cubicBezTo>
                    <a:pt x="183" y="304"/>
                    <a:pt x="204" y="309"/>
                    <a:pt x="224" y="309"/>
                  </a:cubicBezTo>
                  <a:cubicBezTo>
                    <a:pt x="366" y="309"/>
                    <a:pt x="440" y="79"/>
                    <a:pt x="279" y="14"/>
                  </a:cubicBezTo>
                  <a:cubicBezTo>
                    <a:pt x="258" y="5"/>
                    <a:pt x="237" y="0"/>
                    <a:pt x="217" y="0"/>
                  </a:cubicBezTo>
                  <a:close/>
                </a:path>
              </a:pathLst>
            </a:custGeom>
            <a:solidFill>
              <a:srgbClr val="8C5B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" name="Google Shape;449;p24"/>
            <p:cNvSpPr/>
            <p:nvPr/>
          </p:nvSpPr>
          <p:spPr>
            <a:xfrm>
              <a:off x="6140375" y="3293438"/>
              <a:ext cx="11400" cy="8700"/>
            </a:xfrm>
            <a:custGeom>
              <a:avLst/>
              <a:gdLst/>
              <a:ahLst/>
              <a:cxnLst/>
              <a:rect l="l" t="t" r="r" b="b"/>
              <a:pathLst>
                <a:path w="456" h="348" extrusionOk="0">
                  <a:moveTo>
                    <a:pt x="243" y="0"/>
                  </a:moveTo>
                  <a:cubicBezTo>
                    <a:pt x="239" y="0"/>
                    <a:pt x="235" y="0"/>
                    <a:pt x="231" y="0"/>
                  </a:cubicBezTo>
                  <a:cubicBezTo>
                    <a:pt x="231" y="0"/>
                    <a:pt x="231" y="0"/>
                    <a:pt x="230" y="0"/>
                  </a:cubicBezTo>
                  <a:cubicBezTo>
                    <a:pt x="31" y="0"/>
                    <a:pt x="0" y="321"/>
                    <a:pt x="215" y="345"/>
                  </a:cubicBezTo>
                  <a:lnTo>
                    <a:pt x="212" y="345"/>
                  </a:lnTo>
                  <a:cubicBezTo>
                    <a:pt x="222" y="347"/>
                    <a:pt x="233" y="347"/>
                    <a:pt x="242" y="347"/>
                  </a:cubicBezTo>
                  <a:cubicBezTo>
                    <a:pt x="454" y="347"/>
                    <a:pt x="455" y="0"/>
                    <a:pt x="243" y="0"/>
                  </a:cubicBezTo>
                  <a:close/>
                </a:path>
              </a:pathLst>
            </a:custGeom>
            <a:solidFill>
              <a:srgbClr val="8C5B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" name="Google Shape;450;p24"/>
            <p:cNvSpPr/>
            <p:nvPr/>
          </p:nvSpPr>
          <p:spPr>
            <a:xfrm>
              <a:off x="5922150" y="3285388"/>
              <a:ext cx="444575" cy="254925"/>
            </a:xfrm>
            <a:custGeom>
              <a:avLst/>
              <a:gdLst/>
              <a:ahLst/>
              <a:cxnLst/>
              <a:rect l="l" t="t" r="r" b="b"/>
              <a:pathLst>
                <a:path w="17783" h="10197" extrusionOk="0">
                  <a:moveTo>
                    <a:pt x="17725" y="1"/>
                  </a:moveTo>
                  <a:cubicBezTo>
                    <a:pt x="17686" y="35"/>
                    <a:pt x="17647" y="71"/>
                    <a:pt x="17608" y="106"/>
                  </a:cubicBezTo>
                  <a:cubicBezTo>
                    <a:pt x="17580" y="131"/>
                    <a:pt x="17554" y="158"/>
                    <a:pt x="17525" y="181"/>
                  </a:cubicBezTo>
                  <a:cubicBezTo>
                    <a:pt x="17453" y="276"/>
                    <a:pt x="17377" y="369"/>
                    <a:pt x="17303" y="462"/>
                  </a:cubicBezTo>
                  <a:cubicBezTo>
                    <a:pt x="17248" y="531"/>
                    <a:pt x="17193" y="600"/>
                    <a:pt x="17136" y="668"/>
                  </a:cubicBezTo>
                  <a:cubicBezTo>
                    <a:pt x="17050" y="772"/>
                    <a:pt x="16963" y="875"/>
                    <a:pt x="16878" y="978"/>
                  </a:cubicBezTo>
                  <a:cubicBezTo>
                    <a:pt x="16809" y="1061"/>
                    <a:pt x="16735" y="1141"/>
                    <a:pt x="16665" y="1222"/>
                  </a:cubicBezTo>
                  <a:cubicBezTo>
                    <a:pt x="16598" y="1296"/>
                    <a:pt x="16533" y="1374"/>
                    <a:pt x="16464" y="1447"/>
                  </a:cubicBezTo>
                  <a:cubicBezTo>
                    <a:pt x="16369" y="1549"/>
                    <a:pt x="16273" y="1651"/>
                    <a:pt x="16177" y="1753"/>
                  </a:cubicBezTo>
                  <a:cubicBezTo>
                    <a:pt x="16122" y="1812"/>
                    <a:pt x="16068" y="1870"/>
                    <a:pt x="16011" y="1928"/>
                  </a:cubicBezTo>
                  <a:cubicBezTo>
                    <a:pt x="15905" y="2034"/>
                    <a:pt x="15799" y="2141"/>
                    <a:pt x="15692" y="2249"/>
                  </a:cubicBezTo>
                  <a:cubicBezTo>
                    <a:pt x="15533" y="2409"/>
                    <a:pt x="15369" y="2562"/>
                    <a:pt x="15206" y="2717"/>
                  </a:cubicBezTo>
                  <a:cubicBezTo>
                    <a:pt x="15142" y="2776"/>
                    <a:pt x="15081" y="2839"/>
                    <a:pt x="15015" y="2896"/>
                  </a:cubicBezTo>
                  <a:cubicBezTo>
                    <a:pt x="14919" y="2982"/>
                    <a:pt x="14822" y="3068"/>
                    <a:pt x="14725" y="3153"/>
                  </a:cubicBezTo>
                  <a:cubicBezTo>
                    <a:pt x="14628" y="3239"/>
                    <a:pt x="14531" y="3325"/>
                    <a:pt x="14434" y="3410"/>
                  </a:cubicBezTo>
                  <a:cubicBezTo>
                    <a:pt x="14372" y="3466"/>
                    <a:pt x="14305" y="3518"/>
                    <a:pt x="14241" y="3571"/>
                  </a:cubicBezTo>
                  <a:cubicBezTo>
                    <a:pt x="14116" y="3673"/>
                    <a:pt x="13992" y="3775"/>
                    <a:pt x="13867" y="3877"/>
                  </a:cubicBezTo>
                  <a:cubicBezTo>
                    <a:pt x="13819" y="3916"/>
                    <a:pt x="13770" y="3957"/>
                    <a:pt x="13720" y="3995"/>
                  </a:cubicBezTo>
                  <a:cubicBezTo>
                    <a:pt x="13505" y="4157"/>
                    <a:pt x="13290" y="4319"/>
                    <a:pt x="13075" y="4481"/>
                  </a:cubicBezTo>
                  <a:cubicBezTo>
                    <a:pt x="13019" y="4524"/>
                    <a:pt x="12958" y="4562"/>
                    <a:pt x="12900" y="4602"/>
                  </a:cubicBezTo>
                  <a:lnTo>
                    <a:pt x="12497" y="4878"/>
                  </a:lnTo>
                  <a:cubicBezTo>
                    <a:pt x="12428" y="4925"/>
                    <a:pt x="12360" y="4975"/>
                    <a:pt x="12289" y="5018"/>
                  </a:cubicBezTo>
                  <a:cubicBezTo>
                    <a:pt x="12192" y="5077"/>
                    <a:pt x="12097" y="5136"/>
                    <a:pt x="12000" y="5195"/>
                  </a:cubicBezTo>
                  <a:cubicBezTo>
                    <a:pt x="11866" y="5275"/>
                    <a:pt x="11733" y="5357"/>
                    <a:pt x="11599" y="5439"/>
                  </a:cubicBezTo>
                  <a:cubicBezTo>
                    <a:pt x="11550" y="5468"/>
                    <a:pt x="11503" y="5498"/>
                    <a:pt x="11454" y="5524"/>
                  </a:cubicBezTo>
                  <a:cubicBezTo>
                    <a:pt x="11206" y="5659"/>
                    <a:pt x="10958" y="5793"/>
                    <a:pt x="10709" y="5928"/>
                  </a:cubicBezTo>
                  <a:cubicBezTo>
                    <a:pt x="10661" y="5954"/>
                    <a:pt x="10612" y="5979"/>
                    <a:pt x="10563" y="6002"/>
                  </a:cubicBezTo>
                  <a:cubicBezTo>
                    <a:pt x="10422" y="6070"/>
                    <a:pt x="10281" y="6139"/>
                    <a:pt x="10141" y="6207"/>
                  </a:cubicBezTo>
                  <a:cubicBezTo>
                    <a:pt x="10029" y="6261"/>
                    <a:pt x="9916" y="6316"/>
                    <a:pt x="9803" y="6371"/>
                  </a:cubicBezTo>
                  <a:cubicBezTo>
                    <a:pt x="9743" y="6399"/>
                    <a:pt x="9681" y="6425"/>
                    <a:pt x="9619" y="6451"/>
                  </a:cubicBezTo>
                  <a:cubicBezTo>
                    <a:pt x="9364" y="6561"/>
                    <a:pt x="9108" y="6670"/>
                    <a:pt x="8852" y="6779"/>
                  </a:cubicBezTo>
                  <a:cubicBezTo>
                    <a:pt x="8792" y="6805"/>
                    <a:pt x="8730" y="6826"/>
                    <a:pt x="8669" y="6849"/>
                  </a:cubicBezTo>
                  <a:cubicBezTo>
                    <a:pt x="8517" y="6905"/>
                    <a:pt x="8364" y="6963"/>
                    <a:pt x="8212" y="7021"/>
                  </a:cubicBezTo>
                  <a:cubicBezTo>
                    <a:pt x="8107" y="7060"/>
                    <a:pt x="8002" y="7100"/>
                    <a:pt x="7896" y="7139"/>
                  </a:cubicBezTo>
                  <a:cubicBezTo>
                    <a:pt x="7833" y="7164"/>
                    <a:pt x="7766" y="7183"/>
                    <a:pt x="7702" y="7205"/>
                  </a:cubicBezTo>
                  <a:cubicBezTo>
                    <a:pt x="7447" y="7290"/>
                    <a:pt x="7193" y="7376"/>
                    <a:pt x="6939" y="7461"/>
                  </a:cubicBezTo>
                  <a:cubicBezTo>
                    <a:pt x="6865" y="7486"/>
                    <a:pt x="6790" y="7507"/>
                    <a:pt x="6715" y="7530"/>
                  </a:cubicBezTo>
                  <a:lnTo>
                    <a:pt x="6247" y="7671"/>
                  </a:lnTo>
                  <a:cubicBezTo>
                    <a:pt x="6150" y="7701"/>
                    <a:pt x="6052" y="7731"/>
                    <a:pt x="5955" y="7760"/>
                  </a:cubicBezTo>
                  <a:cubicBezTo>
                    <a:pt x="5879" y="7783"/>
                    <a:pt x="5801" y="7801"/>
                    <a:pt x="5725" y="7822"/>
                  </a:cubicBezTo>
                  <a:cubicBezTo>
                    <a:pt x="5567" y="7864"/>
                    <a:pt x="5410" y="7907"/>
                    <a:pt x="5252" y="7950"/>
                  </a:cubicBezTo>
                  <a:cubicBezTo>
                    <a:pt x="5170" y="7972"/>
                    <a:pt x="5088" y="7997"/>
                    <a:pt x="5007" y="8017"/>
                  </a:cubicBezTo>
                  <a:cubicBezTo>
                    <a:pt x="4750" y="8074"/>
                    <a:pt x="4494" y="8134"/>
                    <a:pt x="4237" y="8193"/>
                  </a:cubicBezTo>
                  <a:cubicBezTo>
                    <a:pt x="4170" y="8208"/>
                    <a:pt x="4104" y="8224"/>
                    <a:pt x="4036" y="8237"/>
                  </a:cubicBezTo>
                  <a:cubicBezTo>
                    <a:pt x="3902" y="8261"/>
                    <a:pt x="3768" y="8286"/>
                    <a:pt x="3633" y="8311"/>
                  </a:cubicBezTo>
                  <a:cubicBezTo>
                    <a:pt x="3498" y="8335"/>
                    <a:pt x="3364" y="8360"/>
                    <a:pt x="3229" y="8384"/>
                  </a:cubicBezTo>
                  <a:cubicBezTo>
                    <a:pt x="3161" y="8397"/>
                    <a:pt x="3091" y="8404"/>
                    <a:pt x="3022" y="8413"/>
                  </a:cubicBezTo>
                  <a:cubicBezTo>
                    <a:pt x="2863" y="8435"/>
                    <a:pt x="2702" y="8456"/>
                    <a:pt x="2543" y="8478"/>
                  </a:cubicBezTo>
                  <a:cubicBezTo>
                    <a:pt x="2477" y="8486"/>
                    <a:pt x="2410" y="8496"/>
                    <a:pt x="2343" y="8502"/>
                  </a:cubicBezTo>
                  <a:lnTo>
                    <a:pt x="1926" y="8539"/>
                  </a:lnTo>
                  <a:cubicBezTo>
                    <a:pt x="1832" y="8547"/>
                    <a:pt x="1739" y="8557"/>
                    <a:pt x="1645" y="8562"/>
                  </a:cubicBezTo>
                  <a:cubicBezTo>
                    <a:pt x="1534" y="8568"/>
                    <a:pt x="1423" y="8572"/>
                    <a:pt x="1311" y="8578"/>
                  </a:cubicBezTo>
                  <a:cubicBezTo>
                    <a:pt x="1228" y="8581"/>
                    <a:pt x="1143" y="8588"/>
                    <a:pt x="1059" y="8591"/>
                  </a:cubicBezTo>
                  <a:cubicBezTo>
                    <a:pt x="731" y="9144"/>
                    <a:pt x="401" y="9695"/>
                    <a:pt x="1" y="10196"/>
                  </a:cubicBezTo>
                  <a:lnTo>
                    <a:pt x="16532" y="10196"/>
                  </a:lnTo>
                  <a:cubicBezTo>
                    <a:pt x="16673" y="9554"/>
                    <a:pt x="16785" y="8906"/>
                    <a:pt x="16860" y="8254"/>
                  </a:cubicBezTo>
                  <a:cubicBezTo>
                    <a:pt x="17020" y="7392"/>
                    <a:pt x="17163" y="6528"/>
                    <a:pt x="17285" y="5662"/>
                  </a:cubicBezTo>
                  <a:cubicBezTo>
                    <a:pt x="17285" y="5662"/>
                    <a:pt x="17285" y="5660"/>
                    <a:pt x="17286" y="5660"/>
                  </a:cubicBezTo>
                  <a:cubicBezTo>
                    <a:pt x="17547" y="4115"/>
                    <a:pt x="17754" y="2559"/>
                    <a:pt x="17744" y="993"/>
                  </a:cubicBezTo>
                  <a:cubicBezTo>
                    <a:pt x="17756" y="792"/>
                    <a:pt x="17769" y="590"/>
                    <a:pt x="17783" y="386"/>
                  </a:cubicBezTo>
                  <a:cubicBezTo>
                    <a:pt x="17773" y="298"/>
                    <a:pt x="17766" y="209"/>
                    <a:pt x="17756" y="122"/>
                  </a:cubicBezTo>
                  <a:cubicBezTo>
                    <a:pt x="17753" y="84"/>
                    <a:pt x="17748" y="46"/>
                    <a:pt x="17745" y="8"/>
                  </a:cubicBezTo>
                  <a:cubicBezTo>
                    <a:pt x="17738" y="4"/>
                    <a:pt x="17732" y="3"/>
                    <a:pt x="17725" y="1"/>
                  </a:cubicBezTo>
                  <a:close/>
                </a:path>
              </a:pathLst>
            </a:custGeom>
            <a:solidFill>
              <a:srgbClr val="8C5B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" name="Google Shape;451;p24"/>
            <p:cNvSpPr/>
            <p:nvPr/>
          </p:nvSpPr>
          <p:spPr>
            <a:xfrm>
              <a:off x="5996550" y="2713788"/>
              <a:ext cx="209100" cy="169300"/>
            </a:xfrm>
            <a:custGeom>
              <a:avLst/>
              <a:gdLst/>
              <a:ahLst/>
              <a:cxnLst/>
              <a:rect l="l" t="t" r="r" b="b"/>
              <a:pathLst>
                <a:path w="8364" h="6772" extrusionOk="0">
                  <a:moveTo>
                    <a:pt x="3330" y="0"/>
                  </a:moveTo>
                  <a:cubicBezTo>
                    <a:pt x="3308" y="0"/>
                    <a:pt x="3286" y="1"/>
                    <a:pt x="3264" y="1"/>
                  </a:cubicBezTo>
                  <a:cubicBezTo>
                    <a:pt x="3072" y="12"/>
                    <a:pt x="2884" y="62"/>
                    <a:pt x="2702" y="126"/>
                  </a:cubicBezTo>
                  <a:cubicBezTo>
                    <a:pt x="2539" y="188"/>
                    <a:pt x="2385" y="271"/>
                    <a:pt x="2237" y="366"/>
                  </a:cubicBezTo>
                  <a:cubicBezTo>
                    <a:pt x="1760" y="669"/>
                    <a:pt x="1325" y="1035"/>
                    <a:pt x="916" y="1425"/>
                  </a:cubicBezTo>
                  <a:cubicBezTo>
                    <a:pt x="736" y="1593"/>
                    <a:pt x="560" y="1766"/>
                    <a:pt x="400" y="1953"/>
                  </a:cubicBezTo>
                  <a:cubicBezTo>
                    <a:pt x="234" y="2135"/>
                    <a:pt x="108" y="2350"/>
                    <a:pt x="47" y="2590"/>
                  </a:cubicBezTo>
                  <a:cubicBezTo>
                    <a:pt x="1" y="2754"/>
                    <a:pt x="1" y="2931"/>
                    <a:pt x="71" y="3088"/>
                  </a:cubicBezTo>
                  <a:cubicBezTo>
                    <a:pt x="136" y="3246"/>
                    <a:pt x="216" y="3402"/>
                    <a:pt x="337" y="3524"/>
                  </a:cubicBezTo>
                  <a:cubicBezTo>
                    <a:pt x="536" y="3712"/>
                    <a:pt x="815" y="3806"/>
                    <a:pt x="1084" y="3825"/>
                  </a:cubicBezTo>
                  <a:cubicBezTo>
                    <a:pt x="1098" y="3825"/>
                    <a:pt x="1112" y="3825"/>
                    <a:pt x="1126" y="3825"/>
                  </a:cubicBezTo>
                  <a:cubicBezTo>
                    <a:pt x="1478" y="3825"/>
                    <a:pt x="1810" y="3685"/>
                    <a:pt x="2126" y="3542"/>
                  </a:cubicBezTo>
                  <a:cubicBezTo>
                    <a:pt x="2538" y="3360"/>
                    <a:pt x="2926" y="3129"/>
                    <a:pt x="3348" y="2971"/>
                  </a:cubicBezTo>
                  <a:cubicBezTo>
                    <a:pt x="3474" y="2926"/>
                    <a:pt x="3604" y="2897"/>
                    <a:pt x="3735" y="2874"/>
                  </a:cubicBezTo>
                  <a:cubicBezTo>
                    <a:pt x="3808" y="2860"/>
                    <a:pt x="3882" y="2848"/>
                    <a:pt x="3956" y="2848"/>
                  </a:cubicBezTo>
                  <a:cubicBezTo>
                    <a:pt x="3975" y="2848"/>
                    <a:pt x="3994" y="2849"/>
                    <a:pt x="4012" y="2851"/>
                  </a:cubicBezTo>
                  <a:cubicBezTo>
                    <a:pt x="4633" y="2920"/>
                    <a:pt x="4997" y="3508"/>
                    <a:pt x="5316" y="3983"/>
                  </a:cubicBezTo>
                  <a:cubicBezTo>
                    <a:pt x="5533" y="4342"/>
                    <a:pt x="5702" y="4730"/>
                    <a:pt x="5837" y="5126"/>
                  </a:cubicBezTo>
                  <a:cubicBezTo>
                    <a:pt x="5936" y="5433"/>
                    <a:pt x="6027" y="5760"/>
                    <a:pt x="5967" y="6083"/>
                  </a:cubicBezTo>
                  <a:cubicBezTo>
                    <a:pt x="5904" y="6448"/>
                    <a:pt x="5610" y="6648"/>
                    <a:pt x="5275" y="6648"/>
                  </a:cubicBezTo>
                  <a:cubicBezTo>
                    <a:pt x="5206" y="6648"/>
                    <a:pt x="5136" y="6639"/>
                    <a:pt x="5066" y="6622"/>
                  </a:cubicBezTo>
                  <a:cubicBezTo>
                    <a:pt x="4704" y="6532"/>
                    <a:pt x="4384" y="6336"/>
                    <a:pt x="4066" y="6149"/>
                  </a:cubicBezTo>
                  <a:cubicBezTo>
                    <a:pt x="3929" y="6063"/>
                    <a:pt x="3797" y="5972"/>
                    <a:pt x="3665" y="5880"/>
                  </a:cubicBezTo>
                  <a:lnTo>
                    <a:pt x="3665" y="5880"/>
                  </a:lnTo>
                  <a:cubicBezTo>
                    <a:pt x="3672" y="5898"/>
                    <a:pt x="3679" y="5918"/>
                    <a:pt x="3686" y="5938"/>
                  </a:cubicBezTo>
                  <a:cubicBezTo>
                    <a:pt x="3695" y="5966"/>
                    <a:pt x="3706" y="5994"/>
                    <a:pt x="3712" y="6024"/>
                  </a:cubicBezTo>
                  <a:cubicBezTo>
                    <a:pt x="3717" y="6038"/>
                    <a:pt x="3719" y="6052"/>
                    <a:pt x="3722" y="6066"/>
                  </a:cubicBezTo>
                  <a:cubicBezTo>
                    <a:pt x="3903" y="6190"/>
                    <a:pt x="4088" y="6305"/>
                    <a:pt x="4283" y="6408"/>
                  </a:cubicBezTo>
                  <a:cubicBezTo>
                    <a:pt x="4603" y="6572"/>
                    <a:pt x="4939" y="6771"/>
                    <a:pt x="5310" y="6771"/>
                  </a:cubicBezTo>
                  <a:cubicBezTo>
                    <a:pt x="5322" y="6771"/>
                    <a:pt x="5333" y="6771"/>
                    <a:pt x="5345" y="6770"/>
                  </a:cubicBezTo>
                  <a:cubicBezTo>
                    <a:pt x="5961" y="6726"/>
                    <a:pt x="6161" y="6107"/>
                    <a:pt x="6066" y="5572"/>
                  </a:cubicBezTo>
                  <a:cubicBezTo>
                    <a:pt x="5997" y="5194"/>
                    <a:pt x="5864" y="4828"/>
                    <a:pt x="5704" y="4478"/>
                  </a:cubicBezTo>
                  <a:cubicBezTo>
                    <a:pt x="5574" y="4186"/>
                    <a:pt x="5414" y="3908"/>
                    <a:pt x="5222" y="3650"/>
                  </a:cubicBezTo>
                  <a:cubicBezTo>
                    <a:pt x="5011" y="3357"/>
                    <a:pt x="4779" y="3066"/>
                    <a:pt x="4457" y="2891"/>
                  </a:cubicBezTo>
                  <a:cubicBezTo>
                    <a:pt x="4293" y="2798"/>
                    <a:pt x="4105" y="2738"/>
                    <a:pt x="3916" y="2738"/>
                  </a:cubicBezTo>
                  <a:cubicBezTo>
                    <a:pt x="3890" y="2738"/>
                    <a:pt x="3864" y="2739"/>
                    <a:pt x="3838" y="2741"/>
                  </a:cubicBezTo>
                  <a:cubicBezTo>
                    <a:pt x="3601" y="2769"/>
                    <a:pt x="3364" y="2821"/>
                    <a:pt x="3146" y="2919"/>
                  </a:cubicBezTo>
                  <a:cubicBezTo>
                    <a:pt x="2587" y="3169"/>
                    <a:pt x="2062" y="3508"/>
                    <a:pt x="1466" y="3665"/>
                  </a:cubicBezTo>
                  <a:cubicBezTo>
                    <a:pt x="1354" y="3690"/>
                    <a:pt x="1239" y="3706"/>
                    <a:pt x="1124" y="3706"/>
                  </a:cubicBezTo>
                  <a:cubicBezTo>
                    <a:pt x="1012" y="3706"/>
                    <a:pt x="899" y="3691"/>
                    <a:pt x="792" y="3655"/>
                  </a:cubicBezTo>
                  <a:cubicBezTo>
                    <a:pt x="652" y="3609"/>
                    <a:pt x="513" y="3553"/>
                    <a:pt x="404" y="3451"/>
                  </a:cubicBezTo>
                  <a:cubicBezTo>
                    <a:pt x="266" y="3313"/>
                    <a:pt x="176" y="3127"/>
                    <a:pt x="125" y="2941"/>
                  </a:cubicBezTo>
                  <a:cubicBezTo>
                    <a:pt x="90" y="2701"/>
                    <a:pt x="192" y="2459"/>
                    <a:pt x="312" y="2256"/>
                  </a:cubicBezTo>
                  <a:cubicBezTo>
                    <a:pt x="500" y="1978"/>
                    <a:pt x="744" y="1738"/>
                    <a:pt x="986" y="1510"/>
                  </a:cubicBezTo>
                  <a:cubicBezTo>
                    <a:pt x="1303" y="1212"/>
                    <a:pt x="1635" y="929"/>
                    <a:pt x="1989" y="676"/>
                  </a:cubicBezTo>
                  <a:cubicBezTo>
                    <a:pt x="2343" y="422"/>
                    <a:pt x="2719" y="159"/>
                    <a:pt x="3164" y="112"/>
                  </a:cubicBezTo>
                  <a:cubicBezTo>
                    <a:pt x="3203" y="109"/>
                    <a:pt x="3242" y="108"/>
                    <a:pt x="3281" y="108"/>
                  </a:cubicBezTo>
                  <a:cubicBezTo>
                    <a:pt x="3495" y="108"/>
                    <a:pt x="3709" y="149"/>
                    <a:pt x="3920" y="188"/>
                  </a:cubicBezTo>
                  <a:cubicBezTo>
                    <a:pt x="4393" y="287"/>
                    <a:pt x="4847" y="457"/>
                    <a:pt x="5286" y="657"/>
                  </a:cubicBezTo>
                  <a:cubicBezTo>
                    <a:pt x="5687" y="834"/>
                    <a:pt x="6072" y="1047"/>
                    <a:pt x="6442" y="1281"/>
                  </a:cubicBezTo>
                  <a:cubicBezTo>
                    <a:pt x="7056" y="1669"/>
                    <a:pt x="7673" y="2055"/>
                    <a:pt x="8261" y="2482"/>
                  </a:cubicBezTo>
                  <a:cubicBezTo>
                    <a:pt x="8272" y="2490"/>
                    <a:pt x="8285" y="2494"/>
                    <a:pt x="8298" y="2494"/>
                  </a:cubicBezTo>
                  <a:cubicBezTo>
                    <a:pt x="8315" y="2494"/>
                    <a:pt x="8333" y="2486"/>
                    <a:pt x="8344" y="2470"/>
                  </a:cubicBezTo>
                  <a:cubicBezTo>
                    <a:pt x="8363" y="2444"/>
                    <a:pt x="8360" y="2402"/>
                    <a:pt x="8334" y="2382"/>
                  </a:cubicBezTo>
                  <a:cubicBezTo>
                    <a:pt x="8246" y="2314"/>
                    <a:pt x="8155" y="2250"/>
                    <a:pt x="8063" y="2189"/>
                  </a:cubicBezTo>
                  <a:cubicBezTo>
                    <a:pt x="7644" y="1904"/>
                    <a:pt x="7218" y="1629"/>
                    <a:pt x="6787" y="1363"/>
                  </a:cubicBezTo>
                  <a:cubicBezTo>
                    <a:pt x="5987" y="859"/>
                    <a:pt x="5145" y="400"/>
                    <a:pt x="4231" y="142"/>
                  </a:cubicBezTo>
                  <a:cubicBezTo>
                    <a:pt x="3936" y="66"/>
                    <a:pt x="3635" y="0"/>
                    <a:pt x="3330" y="0"/>
                  </a:cubicBezTo>
                  <a:close/>
                </a:path>
              </a:pathLst>
            </a:custGeom>
            <a:solidFill>
              <a:schemeClr val="dk1"/>
            </a:solidFill>
            <a:ln w="7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" name="Google Shape;452;p24"/>
            <p:cNvSpPr/>
            <p:nvPr/>
          </p:nvSpPr>
          <p:spPr>
            <a:xfrm>
              <a:off x="5989750" y="2815563"/>
              <a:ext cx="109850" cy="280925"/>
            </a:xfrm>
            <a:custGeom>
              <a:avLst/>
              <a:gdLst/>
              <a:ahLst/>
              <a:cxnLst/>
              <a:rect l="l" t="t" r="r" b="b"/>
              <a:pathLst>
                <a:path w="4394" h="11237" extrusionOk="0">
                  <a:moveTo>
                    <a:pt x="1066" y="0"/>
                  </a:moveTo>
                  <a:cubicBezTo>
                    <a:pt x="862" y="0"/>
                    <a:pt x="668" y="77"/>
                    <a:pt x="506" y="245"/>
                  </a:cubicBezTo>
                  <a:cubicBezTo>
                    <a:pt x="1" y="780"/>
                    <a:pt x="306" y="1152"/>
                    <a:pt x="667" y="1640"/>
                  </a:cubicBezTo>
                  <a:cubicBezTo>
                    <a:pt x="1062" y="2140"/>
                    <a:pt x="1474" y="2622"/>
                    <a:pt x="1857" y="3132"/>
                  </a:cubicBezTo>
                  <a:cubicBezTo>
                    <a:pt x="2348" y="3781"/>
                    <a:pt x="2794" y="4466"/>
                    <a:pt x="3181" y="5183"/>
                  </a:cubicBezTo>
                  <a:cubicBezTo>
                    <a:pt x="3467" y="5714"/>
                    <a:pt x="3682" y="6280"/>
                    <a:pt x="3863" y="6854"/>
                  </a:cubicBezTo>
                  <a:cubicBezTo>
                    <a:pt x="4062" y="7442"/>
                    <a:pt x="4211" y="8051"/>
                    <a:pt x="4244" y="8672"/>
                  </a:cubicBezTo>
                  <a:cubicBezTo>
                    <a:pt x="4282" y="9328"/>
                    <a:pt x="4239" y="9985"/>
                    <a:pt x="4184" y="10637"/>
                  </a:cubicBezTo>
                  <a:cubicBezTo>
                    <a:pt x="4169" y="10818"/>
                    <a:pt x="4154" y="10998"/>
                    <a:pt x="4135" y="11178"/>
                  </a:cubicBezTo>
                  <a:cubicBezTo>
                    <a:pt x="4132" y="11205"/>
                    <a:pt x="4149" y="11231"/>
                    <a:pt x="4177" y="11236"/>
                  </a:cubicBezTo>
                  <a:cubicBezTo>
                    <a:pt x="4179" y="11236"/>
                    <a:pt x="4181" y="11236"/>
                    <a:pt x="4182" y="11236"/>
                  </a:cubicBezTo>
                  <a:cubicBezTo>
                    <a:pt x="4206" y="11236"/>
                    <a:pt x="4228" y="11216"/>
                    <a:pt x="4231" y="11192"/>
                  </a:cubicBezTo>
                  <a:cubicBezTo>
                    <a:pt x="4297" y="10401"/>
                    <a:pt x="4394" y="9607"/>
                    <a:pt x="4364" y="8813"/>
                  </a:cubicBezTo>
                  <a:cubicBezTo>
                    <a:pt x="4342" y="8344"/>
                    <a:pt x="4267" y="7878"/>
                    <a:pt x="4153" y="7424"/>
                  </a:cubicBezTo>
                  <a:cubicBezTo>
                    <a:pt x="3821" y="6127"/>
                    <a:pt x="3213" y="4917"/>
                    <a:pt x="2479" y="3802"/>
                  </a:cubicBezTo>
                  <a:cubicBezTo>
                    <a:pt x="2245" y="3458"/>
                    <a:pt x="1997" y="3124"/>
                    <a:pt x="1737" y="2800"/>
                  </a:cubicBezTo>
                  <a:cubicBezTo>
                    <a:pt x="1398" y="2380"/>
                    <a:pt x="1043" y="1973"/>
                    <a:pt x="729" y="1532"/>
                  </a:cubicBezTo>
                  <a:cubicBezTo>
                    <a:pt x="471" y="1152"/>
                    <a:pt x="148" y="820"/>
                    <a:pt x="526" y="385"/>
                  </a:cubicBezTo>
                  <a:cubicBezTo>
                    <a:pt x="676" y="207"/>
                    <a:pt x="860" y="122"/>
                    <a:pt x="1061" y="122"/>
                  </a:cubicBezTo>
                  <a:cubicBezTo>
                    <a:pt x="1160" y="122"/>
                    <a:pt x="1264" y="143"/>
                    <a:pt x="1370" y="184"/>
                  </a:cubicBezTo>
                  <a:cubicBezTo>
                    <a:pt x="1695" y="302"/>
                    <a:pt x="1983" y="498"/>
                    <a:pt x="2268" y="692"/>
                  </a:cubicBezTo>
                  <a:cubicBezTo>
                    <a:pt x="2654" y="965"/>
                    <a:pt x="3036" y="1237"/>
                    <a:pt x="3410" y="1525"/>
                  </a:cubicBezTo>
                  <a:cubicBezTo>
                    <a:pt x="3681" y="1738"/>
                    <a:pt x="3950" y="1963"/>
                    <a:pt x="4245" y="2138"/>
                  </a:cubicBezTo>
                  <a:cubicBezTo>
                    <a:pt x="4248" y="2138"/>
                    <a:pt x="4250" y="2138"/>
                    <a:pt x="4253" y="2138"/>
                  </a:cubicBezTo>
                  <a:cubicBezTo>
                    <a:pt x="4290" y="2138"/>
                    <a:pt x="4316" y="2095"/>
                    <a:pt x="4301" y="2059"/>
                  </a:cubicBezTo>
                  <a:cubicBezTo>
                    <a:pt x="4273" y="2012"/>
                    <a:pt x="4211" y="1990"/>
                    <a:pt x="4169" y="1955"/>
                  </a:cubicBezTo>
                  <a:cubicBezTo>
                    <a:pt x="4088" y="1900"/>
                    <a:pt x="4006" y="1844"/>
                    <a:pt x="3927" y="1786"/>
                  </a:cubicBezTo>
                  <a:cubicBezTo>
                    <a:pt x="3740" y="1652"/>
                    <a:pt x="3565" y="1504"/>
                    <a:pt x="3383" y="1364"/>
                  </a:cubicBezTo>
                  <a:cubicBezTo>
                    <a:pt x="3205" y="1228"/>
                    <a:pt x="3018" y="1104"/>
                    <a:pt x="2837" y="974"/>
                  </a:cubicBezTo>
                  <a:cubicBezTo>
                    <a:pt x="2391" y="664"/>
                    <a:pt x="1967" y="304"/>
                    <a:pt x="1462" y="90"/>
                  </a:cubicBezTo>
                  <a:cubicBezTo>
                    <a:pt x="1330" y="31"/>
                    <a:pt x="1196" y="0"/>
                    <a:pt x="1066" y="0"/>
                  </a:cubicBezTo>
                  <a:close/>
                </a:path>
              </a:pathLst>
            </a:custGeom>
            <a:solidFill>
              <a:schemeClr val="dk1"/>
            </a:solidFill>
            <a:ln w="7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" name="Google Shape;453;p24"/>
            <p:cNvSpPr/>
            <p:nvPr/>
          </p:nvSpPr>
          <p:spPr>
            <a:xfrm>
              <a:off x="5919350" y="3085113"/>
              <a:ext cx="177200" cy="455200"/>
            </a:xfrm>
            <a:custGeom>
              <a:avLst/>
              <a:gdLst/>
              <a:ahLst/>
              <a:cxnLst/>
              <a:rect l="l" t="t" r="r" b="b"/>
              <a:pathLst>
                <a:path w="7088" h="18208" extrusionOk="0">
                  <a:moveTo>
                    <a:pt x="7032" y="1"/>
                  </a:moveTo>
                  <a:cubicBezTo>
                    <a:pt x="7016" y="1"/>
                    <a:pt x="7000" y="8"/>
                    <a:pt x="6989" y="23"/>
                  </a:cubicBezTo>
                  <a:cubicBezTo>
                    <a:pt x="6976" y="41"/>
                    <a:pt x="6977" y="65"/>
                    <a:pt x="6976" y="87"/>
                  </a:cubicBezTo>
                  <a:cubicBezTo>
                    <a:pt x="6955" y="287"/>
                    <a:pt x="6915" y="484"/>
                    <a:pt x="6886" y="682"/>
                  </a:cubicBezTo>
                  <a:cubicBezTo>
                    <a:pt x="6739" y="1663"/>
                    <a:pt x="6519" y="2632"/>
                    <a:pt x="6314" y="3603"/>
                  </a:cubicBezTo>
                  <a:cubicBezTo>
                    <a:pt x="6186" y="4169"/>
                    <a:pt x="6035" y="4730"/>
                    <a:pt x="5904" y="5295"/>
                  </a:cubicBezTo>
                  <a:cubicBezTo>
                    <a:pt x="5731" y="6078"/>
                    <a:pt x="5481" y="6840"/>
                    <a:pt x="5265" y="7611"/>
                  </a:cubicBezTo>
                  <a:cubicBezTo>
                    <a:pt x="5070" y="8297"/>
                    <a:pt x="4852" y="8973"/>
                    <a:pt x="4601" y="9639"/>
                  </a:cubicBezTo>
                  <a:cubicBezTo>
                    <a:pt x="4418" y="10140"/>
                    <a:pt x="4233" y="10639"/>
                    <a:pt x="4029" y="11131"/>
                  </a:cubicBezTo>
                  <a:cubicBezTo>
                    <a:pt x="3775" y="11737"/>
                    <a:pt x="3513" y="12340"/>
                    <a:pt x="3228" y="12933"/>
                  </a:cubicBezTo>
                  <a:cubicBezTo>
                    <a:pt x="2791" y="13786"/>
                    <a:pt x="2329" y="14627"/>
                    <a:pt x="1834" y="15447"/>
                  </a:cubicBezTo>
                  <a:cubicBezTo>
                    <a:pt x="1333" y="16256"/>
                    <a:pt x="819" y="17056"/>
                    <a:pt x="272" y="17834"/>
                  </a:cubicBezTo>
                  <a:cubicBezTo>
                    <a:pt x="182" y="17958"/>
                    <a:pt x="91" y="18083"/>
                    <a:pt x="1" y="18207"/>
                  </a:cubicBezTo>
                  <a:lnTo>
                    <a:pt x="128" y="18207"/>
                  </a:lnTo>
                  <a:cubicBezTo>
                    <a:pt x="598" y="17535"/>
                    <a:pt x="1072" y="16864"/>
                    <a:pt x="1514" y="16173"/>
                  </a:cubicBezTo>
                  <a:cubicBezTo>
                    <a:pt x="1967" y="15451"/>
                    <a:pt x="2408" y="14720"/>
                    <a:pt x="2809" y="13969"/>
                  </a:cubicBezTo>
                  <a:cubicBezTo>
                    <a:pt x="3179" y="13268"/>
                    <a:pt x="3526" y="12556"/>
                    <a:pt x="3852" y="11834"/>
                  </a:cubicBezTo>
                  <a:cubicBezTo>
                    <a:pt x="4092" y="11283"/>
                    <a:pt x="4314" y="10724"/>
                    <a:pt x="4532" y="10164"/>
                  </a:cubicBezTo>
                  <a:cubicBezTo>
                    <a:pt x="4821" y="9373"/>
                    <a:pt x="5082" y="8572"/>
                    <a:pt x="5333" y="7769"/>
                  </a:cubicBezTo>
                  <a:cubicBezTo>
                    <a:pt x="5585" y="6962"/>
                    <a:pt x="5785" y="6141"/>
                    <a:pt x="6014" y="5327"/>
                  </a:cubicBezTo>
                  <a:cubicBezTo>
                    <a:pt x="6373" y="3887"/>
                    <a:pt x="6708" y="2439"/>
                    <a:pt x="6943" y="972"/>
                  </a:cubicBezTo>
                  <a:cubicBezTo>
                    <a:pt x="6986" y="733"/>
                    <a:pt x="7023" y="493"/>
                    <a:pt x="7064" y="253"/>
                  </a:cubicBezTo>
                  <a:cubicBezTo>
                    <a:pt x="7072" y="200"/>
                    <a:pt x="7083" y="146"/>
                    <a:pt x="7085" y="92"/>
                  </a:cubicBezTo>
                  <a:cubicBezTo>
                    <a:pt x="7086" y="69"/>
                    <a:pt x="7087" y="42"/>
                    <a:pt x="7074" y="23"/>
                  </a:cubicBezTo>
                  <a:cubicBezTo>
                    <a:pt x="7063" y="8"/>
                    <a:pt x="7047" y="1"/>
                    <a:pt x="7032" y="1"/>
                  </a:cubicBezTo>
                  <a:close/>
                </a:path>
              </a:pathLst>
            </a:custGeom>
            <a:solidFill>
              <a:schemeClr val="dk1"/>
            </a:solidFill>
            <a:ln w="7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4" name="Google Shape;454;p24"/>
            <p:cNvSpPr/>
            <p:nvPr/>
          </p:nvSpPr>
          <p:spPr>
            <a:xfrm>
              <a:off x="6030850" y="2610488"/>
              <a:ext cx="211875" cy="152575"/>
            </a:xfrm>
            <a:custGeom>
              <a:avLst/>
              <a:gdLst/>
              <a:ahLst/>
              <a:cxnLst/>
              <a:rect l="l" t="t" r="r" b="b"/>
              <a:pathLst>
                <a:path w="8475" h="6103" extrusionOk="0">
                  <a:moveTo>
                    <a:pt x="793" y="1"/>
                  </a:moveTo>
                  <a:cubicBezTo>
                    <a:pt x="642" y="1"/>
                    <a:pt x="494" y="63"/>
                    <a:pt x="319" y="198"/>
                  </a:cubicBezTo>
                  <a:cubicBezTo>
                    <a:pt x="55" y="422"/>
                    <a:pt x="0" y="840"/>
                    <a:pt x="13" y="1167"/>
                  </a:cubicBezTo>
                  <a:cubicBezTo>
                    <a:pt x="17" y="1540"/>
                    <a:pt x="155" y="1856"/>
                    <a:pt x="315" y="2183"/>
                  </a:cubicBezTo>
                  <a:cubicBezTo>
                    <a:pt x="636" y="2835"/>
                    <a:pt x="1092" y="3409"/>
                    <a:pt x="1592" y="3933"/>
                  </a:cubicBezTo>
                  <a:cubicBezTo>
                    <a:pt x="1693" y="4038"/>
                    <a:pt x="1795" y="4139"/>
                    <a:pt x="1900" y="4239"/>
                  </a:cubicBezTo>
                  <a:cubicBezTo>
                    <a:pt x="1909" y="4239"/>
                    <a:pt x="1918" y="4239"/>
                    <a:pt x="1927" y="4239"/>
                  </a:cubicBezTo>
                  <a:cubicBezTo>
                    <a:pt x="1972" y="4239"/>
                    <a:pt x="2016" y="4241"/>
                    <a:pt x="2060" y="4245"/>
                  </a:cubicBezTo>
                  <a:cubicBezTo>
                    <a:pt x="1934" y="4124"/>
                    <a:pt x="1809" y="4001"/>
                    <a:pt x="1688" y="3870"/>
                  </a:cubicBezTo>
                  <a:cubicBezTo>
                    <a:pt x="1136" y="3280"/>
                    <a:pt x="610" y="2641"/>
                    <a:pt x="304" y="1886"/>
                  </a:cubicBezTo>
                  <a:cubicBezTo>
                    <a:pt x="112" y="1467"/>
                    <a:pt x="55" y="965"/>
                    <a:pt x="204" y="524"/>
                  </a:cubicBezTo>
                  <a:cubicBezTo>
                    <a:pt x="269" y="331"/>
                    <a:pt x="437" y="212"/>
                    <a:pt x="622" y="140"/>
                  </a:cubicBezTo>
                  <a:cubicBezTo>
                    <a:pt x="668" y="121"/>
                    <a:pt x="718" y="112"/>
                    <a:pt x="769" y="112"/>
                  </a:cubicBezTo>
                  <a:cubicBezTo>
                    <a:pt x="1092" y="112"/>
                    <a:pt x="1487" y="461"/>
                    <a:pt x="1711" y="635"/>
                  </a:cubicBezTo>
                  <a:cubicBezTo>
                    <a:pt x="2800" y="1572"/>
                    <a:pt x="3892" y="2509"/>
                    <a:pt x="4993" y="3434"/>
                  </a:cubicBezTo>
                  <a:cubicBezTo>
                    <a:pt x="5858" y="4161"/>
                    <a:pt x="6745" y="4861"/>
                    <a:pt x="7650" y="5537"/>
                  </a:cubicBezTo>
                  <a:cubicBezTo>
                    <a:pt x="7839" y="5680"/>
                    <a:pt x="8020" y="5835"/>
                    <a:pt x="8210" y="5979"/>
                  </a:cubicBezTo>
                  <a:cubicBezTo>
                    <a:pt x="8251" y="6011"/>
                    <a:pt x="8294" y="6042"/>
                    <a:pt x="8339" y="6071"/>
                  </a:cubicBezTo>
                  <a:cubicBezTo>
                    <a:pt x="8361" y="6084"/>
                    <a:pt x="8384" y="6102"/>
                    <a:pt x="8410" y="6102"/>
                  </a:cubicBezTo>
                  <a:cubicBezTo>
                    <a:pt x="8412" y="6102"/>
                    <a:pt x="8414" y="6102"/>
                    <a:pt x="8416" y="6102"/>
                  </a:cubicBezTo>
                  <a:cubicBezTo>
                    <a:pt x="8454" y="6096"/>
                    <a:pt x="8475" y="6050"/>
                    <a:pt x="8455" y="6018"/>
                  </a:cubicBezTo>
                  <a:cubicBezTo>
                    <a:pt x="8445" y="5997"/>
                    <a:pt x="8423" y="5988"/>
                    <a:pt x="8405" y="5978"/>
                  </a:cubicBezTo>
                  <a:cubicBezTo>
                    <a:pt x="8145" y="5805"/>
                    <a:pt x="7907" y="5601"/>
                    <a:pt x="7658" y="5415"/>
                  </a:cubicBezTo>
                  <a:cubicBezTo>
                    <a:pt x="7021" y="4908"/>
                    <a:pt x="6371" y="4419"/>
                    <a:pt x="5742" y="3905"/>
                  </a:cubicBezTo>
                  <a:cubicBezTo>
                    <a:pt x="5330" y="3557"/>
                    <a:pt x="4920" y="3210"/>
                    <a:pt x="4503" y="2871"/>
                  </a:cubicBezTo>
                  <a:cubicBezTo>
                    <a:pt x="3887" y="2373"/>
                    <a:pt x="3280" y="1864"/>
                    <a:pt x="2690" y="1335"/>
                  </a:cubicBezTo>
                  <a:cubicBezTo>
                    <a:pt x="2219" y="935"/>
                    <a:pt x="1784" y="485"/>
                    <a:pt x="1256" y="159"/>
                  </a:cubicBezTo>
                  <a:cubicBezTo>
                    <a:pt x="1080" y="56"/>
                    <a:pt x="935" y="1"/>
                    <a:pt x="793" y="1"/>
                  </a:cubicBezTo>
                  <a:close/>
                </a:path>
              </a:pathLst>
            </a:custGeom>
            <a:solidFill>
              <a:schemeClr val="dk1"/>
            </a:solidFill>
            <a:ln w="7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5" name="Google Shape;455;p24"/>
            <p:cNvSpPr/>
            <p:nvPr/>
          </p:nvSpPr>
          <p:spPr>
            <a:xfrm>
              <a:off x="6107675" y="2612963"/>
              <a:ext cx="162875" cy="151225"/>
            </a:xfrm>
            <a:custGeom>
              <a:avLst/>
              <a:gdLst/>
              <a:ahLst/>
              <a:cxnLst/>
              <a:rect l="l" t="t" r="r" b="b"/>
              <a:pathLst>
                <a:path w="6515" h="6049" extrusionOk="0">
                  <a:moveTo>
                    <a:pt x="898" y="1"/>
                  </a:moveTo>
                  <a:cubicBezTo>
                    <a:pt x="842" y="1"/>
                    <a:pt x="785" y="7"/>
                    <a:pt x="727" y="22"/>
                  </a:cubicBezTo>
                  <a:cubicBezTo>
                    <a:pt x="195" y="156"/>
                    <a:pt x="1" y="777"/>
                    <a:pt x="21" y="1268"/>
                  </a:cubicBezTo>
                  <a:cubicBezTo>
                    <a:pt x="28" y="1460"/>
                    <a:pt x="71" y="1644"/>
                    <a:pt x="137" y="1821"/>
                  </a:cubicBezTo>
                  <a:cubicBezTo>
                    <a:pt x="202" y="1878"/>
                    <a:pt x="267" y="1933"/>
                    <a:pt x="332" y="1988"/>
                  </a:cubicBezTo>
                  <a:cubicBezTo>
                    <a:pt x="210" y="1724"/>
                    <a:pt x="124" y="1443"/>
                    <a:pt x="128" y="1149"/>
                  </a:cubicBezTo>
                  <a:cubicBezTo>
                    <a:pt x="131" y="845"/>
                    <a:pt x="208" y="516"/>
                    <a:pt x="435" y="298"/>
                  </a:cubicBezTo>
                  <a:cubicBezTo>
                    <a:pt x="558" y="185"/>
                    <a:pt x="725" y="118"/>
                    <a:pt x="892" y="118"/>
                  </a:cubicBezTo>
                  <a:cubicBezTo>
                    <a:pt x="966" y="118"/>
                    <a:pt x="1039" y="130"/>
                    <a:pt x="1108" y="158"/>
                  </a:cubicBezTo>
                  <a:cubicBezTo>
                    <a:pt x="1307" y="225"/>
                    <a:pt x="1474" y="353"/>
                    <a:pt x="1625" y="493"/>
                  </a:cubicBezTo>
                  <a:cubicBezTo>
                    <a:pt x="1784" y="645"/>
                    <a:pt x="1932" y="808"/>
                    <a:pt x="2072" y="977"/>
                  </a:cubicBezTo>
                  <a:cubicBezTo>
                    <a:pt x="2644" y="1692"/>
                    <a:pt x="3244" y="2384"/>
                    <a:pt x="3800" y="3112"/>
                  </a:cubicBezTo>
                  <a:cubicBezTo>
                    <a:pt x="4082" y="3473"/>
                    <a:pt x="4376" y="3827"/>
                    <a:pt x="4678" y="4171"/>
                  </a:cubicBezTo>
                  <a:cubicBezTo>
                    <a:pt x="5125" y="4691"/>
                    <a:pt x="5581" y="5204"/>
                    <a:pt x="6071" y="5684"/>
                  </a:cubicBezTo>
                  <a:cubicBezTo>
                    <a:pt x="6193" y="5806"/>
                    <a:pt x="6314" y="5927"/>
                    <a:pt x="6437" y="6048"/>
                  </a:cubicBezTo>
                  <a:cubicBezTo>
                    <a:pt x="6438" y="6047"/>
                    <a:pt x="6439" y="6045"/>
                    <a:pt x="6441" y="6043"/>
                  </a:cubicBezTo>
                  <a:cubicBezTo>
                    <a:pt x="6460" y="6017"/>
                    <a:pt x="6486" y="5996"/>
                    <a:pt x="6514" y="5982"/>
                  </a:cubicBezTo>
                  <a:cubicBezTo>
                    <a:pt x="6486" y="5954"/>
                    <a:pt x="6457" y="5926"/>
                    <a:pt x="6429" y="5897"/>
                  </a:cubicBezTo>
                  <a:cubicBezTo>
                    <a:pt x="5818" y="5272"/>
                    <a:pt x="5214" y="4637"/>
                    <a:pt x="4652" y="3969"/>
                  </a:cubicBezTo>
                  <a:cubicBezTo>
                    <a:pt x="3915" y="3065"/>
                    <a:pt x="3174" y="2166"/>
                    <a:pt x="2433" y="1266"/>
                  </a:cubicBezTo>
                  <a:cubicBezTo>
                    <a:pt x="2233" y="1010"/>
                    <a:pt x="2040" y="749"/>
                    <a:pt x="1810" y="517"/>
                  </a:cubicBezTo>
                  <a:cubicBezTo>
                    <a:pt x="1571" y="269"/>
                    <a:pt x="1254" y="1"/>
                    <a:pt x="898" y="1"/>
                  </a:cubicBezTo>
                  <a:close/>
                </a:path>
              </a:pathLst>
            </a:custGeom>
            <a:solidFill>
              <a:schemeClr val="dk1"/>
            </a:solidFill>
            <a:ln w="7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" name="Google Shape;456;p24"/>
            <p:cNvSpPr/>
            <p:nvPr/>
          </p:nvSpPr>
          <p:spPr>
            <a:xfrm>
              <a:off x="6181525" y="2627338"/>
              <a:ext cx="153800" cy="254500"/>
            </a:xfrm>
            <a:custGeom>
              <a:avLst/>
              <a:gdLst/>
              <a:ahLst/>
              <a:cxnLst/>
              <a:rect l="l" t="t" r="r" b="b"/>
              <a:pathLst>
                <a:path w="6152" h="10180" extrusionOk="0">
                  <a:moveTo>
                    <a:pt x="998" y="0"/>
                  </a:moveTo>
                  <a:cubicBezTo>
                    <a:pt x="951" y="0"/>
                    <a:pt x="905" y="3"/>
                    <a:pt x="858" y="6"/>
                  </a:cubicBezTo>
                  <a:cubicBezTo>
                    <a:pt x="579" y="24"/>
                    <a:pt x="394" y="204"/>
                    <a:pt x="248" y="427"/>
                  </a:cubicBezTo>
                  <a:cubicBezTo>
                    <a:pt x="34" y="730"/>
                    <a:pt x="1" y="1111"/>
                    <a:pt x="1" y="1472"/>
                  </a:cubicBezTo>
                  <a:lnTo>
                    <a:pt x="1" y="1480"/>
                  </a:lnTo>
                  <a:cubicBezTo>
                    <a:pt x="38" y="1525"/>
                    <a:pt x="75" y="1570"/>
                    <a:pt x="112" y="1615"/>
                  </a:cubicBezTo>
                  <a:cubicBezTo>
                    <a:pt x="102" y="1290"/>
                    <a:pt x="116" y="955"/>
                    <a:pt x="248" y="654"/>
                  </a:cubicBezTo>
                  <a:cubicBezTo>
                    <a:pt x="342" y="466"/>
                    <a:pt x="464" y="280"/>
                    <a:pt x="646" y="170"/>
                  </a:cubicBezTo>
                  <a:cubicBezTo>
                    <a:pt x="744" y="121"/>
                    <a:pt x="862" y="98"/>
                    <a:pt x="978" y="98"/>
                  </a:cubicBezTo>
                  <a:cubicBezTo>
                    <a:pt x="1061" y="98"/>
                    <a:pt x="1144" y="109"/>
                    <a:pt x="1218" y="132"/>
                  </a:cubicBezTo>
                  <a:cubicBezTo>
                    <a:pt x="1469" y="241"/>
                    <a:pt x="1640" y="476"/>
                    <a:pt x="1755" y="717"/>
                  </a:cubicBezTo>
                  <a:cubicBezTo>
                    <a:pt x="1881" y="974"/>
                    <a:pt x="2000" y="1232"/>
                    <a:pt x="2116" y="1493"/>
                  </a:cubicBezTo>
                  <a:cubicBezTo>
                    <a:pt x="2371" y="2076"/>
                    <a:pt x="2629" y="2659"/>
                    <a:pt x="2939" y="3215"/>
                  </a:cubicBezTo>
                  <a:cubicBezTo>
                    <a:pt x="3278" y="3806"/>
                    <a:pt x="3650" y="4377"/>
                    <a:pt x="3995" y="4964"/>
                  </a:cubicBezTo>
                  <a:cubicBezTo>
                    <a:pt x="4349" y="5559"/>
                    <a:pt x="4659" y="6182"/>
                    <a:pt x="4941" y="6815"/>
                  </a:cubicBezTo>
                  <a:cubicBezTo>
                    <a:pt x="5082" y="7132"/>
                    <a:pt x="5218" y="7451"/>
                    <a:pt x="5344" y="7775"/>
                  </a:cubicBezTo>
                  <a:cubicBezTo>
                    <a:pt x="5491" y="8170"/>
                    <a:pt x="5619" y="8573"/>
                    <a:pt x="5742" y="8976"/>
                  </a:cubicBezTo>
                  <a:cubicBezTo>
                    <a:pt x="5856" y="9374"/>
                    <a:pt x="5958" y="9776"/>
                    <a:pt x="6050" y="10179"/>
                  </a:cubicBezTo>
                  <a:cubicBezTo>
                    <a:pt x="6078" y="10151"/>
                    <a:pt x="6112" y="10128"/>
                    <a:pt x="6152" y="10115"/>
                  </a:cubicBezTo>
                  <a:cubicBezTo>
                    <a:pt x="6078" y="9814"/>
                    <a:pt x="5997" y="9516"/>
                    <a:pt x="5914" y="9218"/>
                  </a:cubicBezTo>
                  <a:cubicBezTo>
                    <a:pt x="5677" y="8414"/>
                    <a:pt x="5429" y="7609"/>
                    <a:pt x="5081" y="6844"/>
                  </a:cubicBezTo>
                  <a:cubicBezTo>
                    <a:pt x="4693" y="5954"/>
                    <a:pt x="4201" y="5117"/>
                    <a:pt x="3708" y="4283"/>
                  </a:cubicBezTo>
                  <a:cubicBezTo>
                    <a:pt x="3230" y="3480"/>
                    <a:pt x="2736" y="2688"/>
                    <a:pt x="2381" y="1820"/>
                  </a:cubicBezTo>
                  <a:cubicBezTo>
                    <a:pt x="2219" y="1442"/>
                    <a:pt x="2054" y="1065"/>
                    <a:pt x="1870" y="695"/>
                  </a:cubicBezTo>
                  <a:cubicBezTo>
                    <a:pt x="1745" y="427"/>
                    <a:pt x="1554" y="168"/>
                    <a:pt x="1276" y="45"/>
                  </a:cubicBezTo>
                  <a:cubicBezTo>
                    <a:pt x="1188" y="10"/>
                    <a:pt x="1093" y="0"/>
                    <a:pt x="998" y="0"/>
                  </a:cubicBezTo>
                  <a:close/>
                </a:path>
              </a:pathLst>
            </a:custGeom>
            <a:solidFill>
              <a:schemeClr val="dk1"/>
            </a:solidFill>
            <a:ln w="7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" name="Google Shape;457;p24"/>
            <p:cNvSpPr/>
            <p:nvPr/>
          </p:nvSpPr>
          <p:spPr>
            <a:xfrm>
              <a:off x="6334725" y="2955488"/>
              <a:ext cx="32175" cy="584825"/>
            </a:xfrm>
            <a:custGeom>
              <a:avLst/>
              <a:gdLst/>
              <a:ahLst/>
              <a:cxnLst/>
              <a:rect l="l" t="t" r="r" b="b"/>
              <a:pathLst>
                <a:path w="1287" h="23393" extrusionOk="0">
                  <a:moveTo>
                    <a:pt x="605" y="1"/>
                  </a:moveTo>
                  <a:cubicBezTo>
                    <a:pt x="575" y="26"/>
                    <a:pt x="539" y="45"/>
                    <a:pt x="498" y="52"/>
                  </a:cubicBezTo>
                  <a:cubicBezTo>
                    <a:pt x="548" y="371"/>
                    <a:pt x="595" y="691"/>
                    <a:pt x="629" y="1014"/>
                  </a:cubicBezTo>
                  <a:cubicBezTo>
                    <a:pt x="717" y="1882"/>
                    <a:pt x="820" y="2748"/>
                    <a:pt x="893" y="3617"/>
                  </a:cubicBezTo>
                  <a:cubicBezTo>
                    <a:pt x="1007" y="5111"/>
                    <a:pt x="1072" y="6607"/>
                    <a:pt x="1116" y="8103"/>
                  </a:cubicBezTo>
                  <a:cubicBezTo>
                    <a:pt x="1174" y="9659"/>
                    <a:pt x="1175" y="11215"/>
                    <a:pt x="1150" y="12771"/>
                  </a:cubicBezTo>
                  <a:cubicBezTo>
                    <a:pt x="1134" y="13428"/>
                    <a:pt x="1130" y="14086"/>
                    <a:pt x="1085" y="14740"/>
                  </a:cubicBezTo>
                  <a:cubicBezTo>
                    <a:pt x="1030" y="15717"/>
                    <a:pt x="973" y="16692"/>
                    <a:pt x="880" y="17665"/>
                  </a:cubicBezTo>
                  <a:cubicBezTo>
                    <a:pt x="715" y="19307"/>
                    <a:pt x="482" y="20957"/>
                    <a:pt x="169" y="22576"/>
                  </a:cubicBezTo>
                  <a:cubicBezTo>
                    <a:pt x="113" y="22849"/>
                    <a:pt x="57" y="23120"/>
                    <a:pt x="1" y="23392"/>
                  </a:cubicBezTo>
                  <a:lnTo>
                    <a:pt x="103" y="23392"/>
                  </a:lnTo>
                  <a:cubicBezTo>
                    <a:pt x="327" y="22297"/>
                    <a:pt x="531" y="21199"/>
                    <a:pt x="700" y="20093"/>
                  </a:cubicBezTo>
                  <a:cubicBezTo>
                    <a:pt x="856" y="19142"/>
                    <a:pt x="932" y="18181"/>
                    <a:pt x="1025" y="17222"/>
                  </a:cubicBezTo>
                  <a:cubicBezTo>
                    <a:pt x="1085" y="16508"/>
                    <a:pt x="1136" y="15794"/>
                    <a:pt x="1177" y="15078"/>
                  </a:cubicBezTo>
                  <a:cubicBezTo>
                    <a:pt x="1200" y="14386"/>
                    <a:pt x="1237" y="13694"/>
                    <a:pt x="1257" y="13002"/>
                  </a:cubicBezTo>
                  <a:cubicBezTo>
                    <a:pt x="1287" y="11542"/>
                    <a:pt x="1265" y="10081"/>
                    <a:pt x="1238" y="8621"/>
                  </a:cubicBezTo>
                  <a:cubicBezTo>
                    <a:pt x="1202" y="6985"/>
                    <a:pt x="1143" y="5348"/>
                    <a:pt x="995" y="3717"/>
                  </a:cubicBezTo>
                  <a:cubicBezTo>
                    <a:pt x="912" y="2691"/>
                    <a:pt x="826" y="1664"/>
                    <a:pt x="682" y="644"/>
                  </a:cubicBezTo>
                  <a:cubicBezTo>
                    <a:pt x="658" y="430"/>
                    <a:pt x="632" y="215"/>
                    <a:pt x="605" y="1"/>
                  </a:cubicBezTo>
                  <a:close/>
                </a:path>
              </a:pathLst>
            </a:custGeom>
            <a:solidFill>
              <a:schemeClr val="dk1"/>
            </a:solidFill>
            <a:ln w="7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" name="Google Shape;458;p24"/>
            <p:cNvSpPr/>
            <p:nvPr/>
          </p:nvSpPr>
          <p:spPr>
            <a:xfrm>
              <a:off x="6328800" y="2866313"/>
              <a:ext cx="25125" cy="127975"/>
            </a:xfrm>
            <a:custGeom>
              <a:avLst/>
              <a:gdLst/>
              <a:ahLst/>
              <a:cxnLst/>
              <a:rect l="l" t="t" r="r" b="b"/>
              <a:pathLst>
                <a:path w="1005" h="5119" extrusionOk="0">
                  <a:moveTo>
                    <a:pt x="83" y="0"/>
                  </a:moveTo>
                  <a:cubicBezTo>
                    <a:pt x="74" y="0"/>
                    <a:pt x="64" y="3"/>
                    <a:pt x="53" y="8"/>
                  </a:cubicBezTo>
                  <a:cubicBezTo>
                    <a:pt x="0" y="46"/>
                    <a:pt x="45" y="117"/>
                    <a:pt x="53" y="167"/>
                  </a:cubicBezTo>
                  <a:cubicBezTo>
                    <a:pt x="221" y="738"/>
                    <a:pt x="335" y="1324"/>
                    <a:pt x="451" y="1907"/>
                  </a:cubicBezTo>
                  <a:cubicBezTo>
                    <a:pt x="549" y="2444"/>
                    <a:pt x="657" y="2979"/>
                    <a:pt x="738" y="3518"/>
                  </a:cubicBezTo>
                  <a:cubicBezTo>
                    <a:pt x="809" y="4017"/>
                    <a:pt x="858" y="4534"/>
                    <a:pt x="891" y="5033"/>
                  </a:cubicBezTo>
                  <a:cubicBezTo>
                    <a:pt x="890" y="5070"/>
                    <a:pt x="901" y="5118"/>
                    <a:pt x="948" y="5118"/>
                  </a:cubicBezTo>
                  <a:cubicBezTo>
                    <a:pt x="978" y="5118"/>
                    <a:pt x="1004" y="5091"/>
                    <a:pt x="1002" y="5061"/>
                  </a:cubicBezTo>
                  <a:cubicBezTo>
                    <a:pt x="931" y="3819"/>
                    <a:pt x="718" y="2592"/>
                    <a:pt x="447" y="1379"/>
                  </a:cubicBezTo>
                  <a:cubicBezTo>
                    <a:pt x="356" y="957"/>
                    <a:pt x="273" y="533"/>
                    <a:pt x="153" y="118"/>
                  </a:cubicBezTo>
                  <a:cubicBezTo>
                    <a:pt x="144" y="74"/>
                    <a:pt x="131" y="0"/>
                    <a:pt x="83" y="0"/>
                  </a:cubicBezTo>
                  <a:close/>
                </a:path>
              </a:pathLst>
            </a:custGeom>
            <a:solidFill>
              <a:schemeClr val="dk1"/>
            </a:solidFill>
            <a:ln w="7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" name="Google Shape;459;p24"/>
            <p:cNvSpPr/>
            <p:nvPr/>
          </p:nvSpPr>
          <p:spPr>
            <a:xfrm>
              <a:off x="5674950" y="2574363"/>
              <a:ext cx="838875" cy="669575"/>
            </a:xfrm>
            <a:custGeom>
              <a:avLst/>
              <a:gdLst/>
              <a:ahLst/>
              <a:cxnLst/>
              <a:rect l="l" t="t" r="r" b="b"/>
              <a:pathLst>
                <a:path w="33555" h="26783" extrusionOk="0">
                  <a:moveTo>
                    <a:pt x="3816" y="912"/>
                  </a:moveTo>
                  <a:cubicBezTo>
                    <a:pt x="3819" y="921"/>
                    <a:pt x="3820" y="931"/>
                    <a:pt x="3822" y="940"/>
                  </a:cubicBezTo>
                  <a:cubicBezTo>
                    <a:pt x="3821" y="938"/>
                    <a:pt x="3821" y="935"/>
                    <a:pt x="3820" y="933"/>
                  </a:cubicBezTo>
                  <a:lnTo>
                    <a:pt x="3820" y="933"/>
                  </a:lnTo>
                  <a:cubicBezTo>
                    <a:pt x="3825" y="968"/>
                    <a:pt x="3829" y="1002"/>
                    <a:pt x="3832" y="1038"/>
                  </a:cubicBezTo>
                  <a:cubicBezTo>
                    <a:pt x="3815" y="1037"/>
                    <a:pt x="3799" y="1037"/>
                    <a:pt x="3782" y="1037"/>
                  </a:cubicBezTo>
                  <a:cubicBezTo>
                    <a:pt x="3706" y="1037"/>
                    <a:pt x="3631" y="1040"/>
                    <a:pt x="3556" y="1046"/>
                  </a:cubicBezTo>
                  <a:cubicBezTo>
                    <a:pt x="3640" y="995"/>
                    <a:pt x="3726" y="951"/>
                    <a:pt x="3816" y="912"/>
                  </a:cubicBezTo>
                  <a:close/>
                  <a:moveTo>
                    <a:pt x="4381" y="766"/>
                  </a:moveTo>
                  <a:cubicBezTo>
                    <a:pt x="4364" y="795"/>
                    <a:pt x="4348" y="827"/>
                    <a:pt x="4334" y="857"/>
                  </a:cubicBezTo>
                  <a:cubicBezTo>
                    <a:pt x="4303" y="927"/>
                    <a:pt x="4273" y="1000"/>
                    <a:pt x="4251" y="1074"/>
                  </a:cubicBezTo>
                  <a:cubicBezTo>
                    <a:pt x="4250" y="1078"/>
                    <a:pt x="4248" y="1084"/>
                    <a:pt x="4246" y="1089"/>
                  </a:cubicBezTo>
                  <a:cubicBezTo>
                    <a:pt x="4146" y="1063"/>
                    <a:pt x="4043" y="1048"/>
                    <a:pt x="3941" y="1041"/>
                  </a:cubicBezTo>
                  <a:cubicBezTo>
                    <a:pt x="3936" y="1000"/>
                    <a:pt x="3932" y="958"/>
                    <a:pt x="3927" y="918"/>
                  </a:cubicBezTo>
                  <a:cubicBezTo>
                    <a:pt x="3925" y="902"/>
                    <a:pt x="3922" y="887"/>
                    <a:pt x="3919" y="872"/>
                  </a:cubicBezTo>
                  <a:cubicBezTo>
                    <a:pt x="4068" y="818"/>
                    <a:pt x="4223" y="782"/>
                    <a:pt x="4381" y="766"/>
                  </a:cubicBezTo>
                  <a:close/>
                  <a:moveTo>
                    <a:pt x="2771" y="105"/>
                  </a:moveTo>
                  <a:cubicBezTo>
                    <a:pt x="2963" y="105"/>
                    <a:pt x="3157" y="155"/>
                    <a:pt x="3325" y="237"/>
                  </a:cubicBezTo>
                  <a:cubicBezTo>
                    <a:pt x="3555" y="354"/>
                    <a:pt x="3695" y="570"/>
                    <a:pt x="3784" y="803"/>
                  </a:cubicBezTo>
                  <a:cubicBezTo>
                    <a:pt x="3679" y="847"/>
                    <a:pt x="3580" y="901"/>
                    <a:pt x="3483" y="958"/>
                  </a:cubicBezTo>
                  <a:cubicBezTo>
                    <a:pt x="3424" y="994"/>
                    <a:pt x="3368" y="1033"/>
                    <a:pt x="3313" y="1074"/>
                  </a:cubicBezTo>
                  <a:cubicBezTo>
                    <a:pt x="3266" y="1081"/>
                    <a:pt x="3221" y="1089"/>
                    <a:pt x="3175" y="1098"/>
                  </a:cubicBezTo>
                  <a:cubicBezTo>
                    <a:pt x="2506" y="1230"/>
                    <a:pt x="1718" y="1603"/>
                    <a:pt x="1542" y="2323"/>
                  </a:cubicBezTo>
                  <a:cubicBezTo>
                    <a:pt x="1497" y="2196"/>
                    <a:pt x="1447" y="2070"/>
                    <a:pt x="1419" y="1938"/>
                  </a:cubicBezTo>
                  <a:cubicBezTo>
                    <a:pt x="1386" y="1726"/>
                    <a:pt x="1403" y="1510"/>
                    <a:pt x="1437" y="1300"/>
                  </a:cubicBezTo>
                  <a:cubicBezTo>
                    <a:pt x="1476" y="1074"/>
                    <a:pt x="1512" y="838"/>
                    <a:pt x="1668" y="661"/>
                  </a:cubicBezTo>
                  <a:cubicBezTo>
                    <a:pt x="1887" y="397"/>
                    <a:pt x="2285" y="190"/>
                    <a:pt x="2617" y="116"/>
                  </a:cubicBezTo>
                  <a:cubicBezTo>
                    <a:pt x="2668" y="108"/>
                    <a:pt x="2720" y="105"/>
                    <a:pt x="2771" y="105"/>
                  </a:cubicBezTo>
                  <a:close/>
                  <a:moveTo>
                    <a:pt x="5248" y="444"/>
                  </a:moveTo>
                  <a:cubicBezTo>
                    <a:pt x="5487" y="444"/>
                    <a:pt x="5732" y="509"/>
                    <a:pt x="5945" y="604"/>
                  </a:cubicBezTo>
                  <a:cubicBezTo>
                    <a:pt x="6258" y="752"/>
                    <a:pt x="6501" y="1008"/>
                    <a:pt x="6739" y="1251"/>
                  </a:cubicBezTo>
                  <a:cubicBezTo>
                    <a:pt x="6928" y="1455"/>
                    <a:pt x="7098" y="1678"/>
                    <a:pt x="7249" y="1910"/>
                  </a:cubicBezTo>
                  <a:cubicBezTo>
                    <a:pt x="7411" y="2156"/>
                    <a:pt x="7515" y="2443"/>
                    <a:pt x="7522" y="2739"/>
                  </a:cubicBezTo>
                  <a:cubicBezTo>
                    <a:pt x="7514" y="2743"/>
                    <a:pt x="7505" y="2746"/>
                    <a:pt x="7496" y="2750"/>
                  </a:cubicBezTo>
                  <a:lnTo>
                    <a:pt x="7497" y="2750"/>
                  </a:lnTo>
                  <a:cubicBezTo>
                    <a:pt x="7334" y="2812"/>
                    <a:pt x="7189" y="2912"/>
                    <a:pt x="7067" y="3037"/>
                  </a:cubicBezTo>
                  <a:cubicBezTo>
                    <a:pt x="7046" y="2525"/>
                    <a:pt x="6889" y="1914"/>
                    <a:pt x="6562" y="1510"/>
                  </a:cubicBezTo>
                  <a:cubicBezTo>
                    <a:pt x="6367" y="1280"/>
                    <a:pt x="6120" y="1096"/>
                    <a:pt x="5860" y="945"/>
                  </a:cubicBezTo>
                  <a:cubicBezTo>
                    <a:pt x="5486" y="732"/>
                    <a:pt x="5053" y="651"/>
                    <a:pt x="4627" y="640"/>
                  </a:cubicBezTo>
                  <a:cubicBezTo>
                    <a:pt x="4809" y="500"/>
                    <a:pt x="5026" y="444"/>
                    <a:pt x="5248" y="444"/>
                  </a:cubicBezTo>
                  <a:close/>
                  <a:moveTo>
                    <a:pt x="3137" y="1213"/>
                  </a:moveTo>
                  <a:lnTo>
                    <a:pt x="3137" y="1213"/>
                  </a:lnTo>
                  <a:cubicBezTo>
                    <a:pt x="3120" y="1229"/>
                    <a:pt x="3103" y="1244"/>
                    <a:pt x="3085" y="1260"/>
                  </a:cubicBezTo>
                  <a:cubicBezTo>
                    <a:pt x="2907" y="1430"/>
                    <a:pt x="2767" y="1635"/>
                    <a:pt x="2665" y="1857"/>
                  </a:cubicBezTo>
                  <a:cubicBezTo>
                    <a:pt x="2440" y="2309"/>
                    <a:pt x="2353" y="2819"/>
                    <a:pt x="2378" y="3320"/>
                  </a:cubicBezTo>
                  <a:cubicBezTo>
                    <a:pt x="2237" y="3203"/>
                    <a:pt x="2108" y="3071"/>
                    <a:pt x="1983" y="2936"/>
                  </a:cubicBezTo>
                  <a:cubicBezTo>
                    <a:pt x="1858" y="2796"/>
                    <a:pt x="1724" y="2652"/>
                    <a:pt x="1619" y="2495"/>
                  </a:cubicBezTo>
                  <a:cubicBezTo>
                    <a:pt x="1676" y="1824"/>
                    <a:pt x="2539" y="1333"/>
                    <a:pt x="3137" y="1213"/>
                  </a:cubicBezTo>
                  <a:close/>
                  <a:moveTo>
                    <a:pt x="3754" y="1146"/>
                  </a:moveTo>
                  <a:cubicBezTo>
                    <a:pt x="3783" y="1146"/>
                    <a:pt x="3812" y="1146"/>
                    <a:pt x="3842" y="1147"/>
                  </a:cubicBezTo>
                  <a:cubicBezTo>
                    <a:pt x="3859" y="1429"/>
                    <a:pt x="3844" y="1726"/>
                    <a:pt x="3747" y="1991"/>
                  </a:cubicBezTo>
                  <a:cubicBezTo>
                    <a:pt x="3580" y="2413"/>
                    <a:pt x="3264" y="2716"/>
                    <a:pt x="2925" y="3004"/>
                  </a:cubicBezTo>
                  <a:cubicBezTo>
                    <a:pt x="2777" y="3135"/>
                    <a:pt x="2628" y="3265"/>
                    <a:pt x="2489" y="3405"/>
                  </a:cubicBezTo>
                  <a:cubicBezTo>
                    <a:pt x="2471" y="3132"/>
                    <a:pt x="2472" y="2857"/>
                    <a:pt x="2523" y="2588"/>
                  </a:cubicBezTo>
                  <a:cubicBezTo>
                    <a:pt x="2594" y="2237"/>
                    <a:pt x="2740" y="1900"/>
                    <a:pt x="2940" y="1605"/>
                  </a:cubicBezTo>
                  <a:cubicBezTo>
                    <a:pt x="3057" y="1438"/>
                    <a:pt x="3203" y="1293"/>
                    <a:pt x="3367" y="1173"/>
                  </a:cubicBezTo>
                  <a:cubicBezTo>
                    <a:pt x="3495" y="1156"/>
                    <a:pt x="3625" y="1146"/>
                    <a:pt x="3754" y="1146"/>
                  </a:cubicBezTo>
                  <a:close/>
                  <a:moveTo>
                    <a:pt x="6948" y="3366"/>
                  </a:moveTo>
                  <a:lnTo>
                    <a:pt x="6948" y="3366"/>
                  </a:lnTo>
                  <a:cubicBezTo>
                    <a:pt x="6935" y="3529"/>
                    <a:pt x="6908" y="3687"/>
                    <a:pt x="6873" y="3842"/>
                  </a:cubicBezTo>
                  <a:cubicBezTo>
                    <a:pt x="6873" y="3844"/>
                    <a:pt x="6872" y="3845"/>
                    <a:pt x="6872" y="3846"/>
                  </a:cubicBezTo>
                  <a:cubicBezTo>
                    <a:pt x="6844" y="3829"/>
                    <a:pt x="6816" y="3810"/>
                    <a:pt x="6787" y="3793"/>
                  </a:cubicBezTo>
                  <a:cubicBezTo>
                    <a:pt x="6803" y="3638"/>
                    <a:pt x="6862" y="3492"/>
                    <a:pt x="6948" y="3366"/>
                  </a:cubicBezTo>
                  <a:close/>
                  <a:moveTo>
                    <a:pt x="3949" y="1153"/>
                  </a:moveTo>
                  <a:lnTo>
                    <a:pt x="3949" y="1153"/>
                  </a:lnTo>
                  <a:cubicBezTo>
                    <a:pt x="4039" y="1161"/>
                    <a:pt x="4129" y="1175"/>
                    <a:pt x="4216" y="1198"/>
                  </a:cubicBezTo>
                  <a:cubicBezTo>
                    <a:pt x="4013" y="2093"/>
                    <a:pt x="3985" y="3083"/>
                    <a:pt x="3319" y="3788"/>
                  </a:cubicBezTo>
                  <a:cubicBezTo>
                    <a:pt x="3299" y="3809"/>
                    <a:pt x="3279" y="3830"/>
                    <a:pt x="3258" y="3850"/>
                  </a:cubicBezTo>
                  <a:cubicBezTo>
                    <a:pt x="3011" y="3764"/>
                    <a:pt x="2786" y="3630"/>
                    <a:pt x="2575" y="3477"/>
                  </a:cubicBezTo>
                  <a:cubicBezTo>
                    <a:pt x="2734" y="3313"/>
                    <a:pt x="2902" y="3158"/>
                    <a:pt x="3073" y="3004"/>
                  </a:cubicBezTo>
                  <a:cubicBezTo>
                    <a:pt x="3302" y="2798"/>
                    <a:pt x="3545" y="2599"/>
                    <a:pt x="3706" y="2330"/>
                  </a:cubicBezTo>
                  <a:cubicBezTo>
                    <a:pt x="3941" y="1988"/>
                    <a:pt x="3976" y="1558"/>
                    <a:pt x="3949" y="1153"/>
                  </a:cubicBezTo>
                  <a:close/>
                  <a:moveTo>
                    <a:pt x="1616" y="2677"/>
                  </a:moveTo>
                  <a:lnTo>
                    <a:pt x="1616" y="2677"/>
                  </a:lnTo>
                  <a:cubicBezTo>
                    <a:pt x="1845" y="2966"/>
                    <a:pt x="2098" y="3237"/>
                    <a:pt x="2387" y="3467"/>
                  </a:cubicBezTo>
                  <a:cubicBezTo>
                    <a:pt x="2388" y="3480"/>
                    <a:pt x="2389" y="3495"/>
                    <a:pt x="2392" y="3510"/>
                  </a:cubicBezTo>
                  <a:cubicBezTo>
                    <a:pt x="2373" y="3530"/>
                    <a:pt x="2356" y="3548"/>
                    <a:pt x="2338" y="3568"/>
                  </a:cubicBezTo>
                  <a:cubicBezTo>
                    <a:pt x="2247" y="3671"/>
                    <a:pt x="2161" y="3779"/>
                    <a:pt x="2086" y="3894"/>
                  </a:cubicBezTo>
                  <a:cubicBezTo>
                    <a:pt x="1915" y="3699"/>
                    <a:pt x="1799" y="3463"/>
                    <a:pt x="1724" y="3218"/>
                  </a:cubicBezTo>
                  <a:cubicBezTo>
                    <a:pt x="1668" y="3044"/>
                    <a:pt x="1625" y="2861"/>
                    <a:pt x="1616" y="2677"/>
                  </a:cubicBezTo>
                  <a:close/>
                  <a:moveTo>
                    <a:pt x="8203" y="2800"/>
                  </a:moveTo>
                  <a:cubicBezTo>
                    <a:pt x="8760" y="2888"/>
                    <a:pt x="9162" y="3379"/>
                    <a:pt x="9044" y="3943"/>
                  </a:cubicBezTo>
                  <a:cubicBezTo>
                    <a:pt x="8861" y="3795"/>
                    <a:pt x="8640" y="3725"/>
                    <a:pt x="8417" y="3725"/>
                  </a:cubicBezTo>
                  <a:cubicBezTo>
                    <a:pt x="8241" y="3725"/>
                    <a:pt x="8063" y="3768"/>
                    <a:pt x="7901" y="3853"/>
                  </a:cubicBezTo>
                  <a:cubicBezTo>
                    <a:pt x="7733" y="3478"/>
                    <a:pt x="7936" y="3068"/>
                    <a:pt x="8203" y="2800"/>
                  </a:cubicBezTo>
                  <a:close/>
                  <a:moveTo>
                    <a:pt x="4314" y="1227"/>
                  </a:moveTo>
                  <a:cubicBezTo>
                    <a:pt x="4580" y="1313"/>
                    <a:pt x="4796" y="1475"/>
                    <a:pt x="4919" y="1727"/>
                  </a:cubicBezTo>
                  <a:cubicBezTo>
                    <a:pt x="5027" y="1914"/>
                    <a:pt x="5123" y="2116"/>
                    <a:pt x="5137" y="2330"/>
                  </a:cubicBezTo>
                  <a:cubicBezTo>
                    <a:pt x="5164" y="3088"/>
                    <a:pt x="4604" y="3949"/>
                    <a:pt x="3790" y="3949"/>
                  </a:cubicBezTo>
                  <a:cubicBezTo>
                    <a:pt x="3784" y="3949"/>
                    <a:pt x="3779" y="3948"/>
                    <a:pt x="3774" y="3948"/>
                  </a:cubicBezTo>
                  <a:lnTo>
                    <a:pt x="3775" y="3947"/>
                  </a:lnTo>
                  <a:cubicBezTo>
                    <a:pt x="3638" y="3946"/>
                    <a:pt x="3502" y="3923"/>
                    <a:pt x="3371" y="3885"/>
                  </a:cubicBezTo>
                  <a:cubicBezTo>
                    <a:pt x="3845" y="3387"/>
                    <a:pt x="4049" y="2709"/>
                    <a:pt x="4172" y="2049"/>
                  </a:cubicBezTo>
                  <a:cubicBezTo>
                    <a:pt x="4231" y="1777"/>
                    <a:pt x="4254" y="1498"/>
                    <a:pt x="4314" y="1227"/>
                  </a:cubicBezTo>
                  <a:close/>
                  <a:moveTo>
                    <a:pt x="7523" y="2859"/>
                  </a:moveTo>
                  <a:cubicBezTo>
                    <a:pt x="7519" y="3103"/>
                    <a:pt x="7453" y="3340"/>
                    <a:pt x="7357" y="3565"/>
                  </a:cubicBezTo>
                  <a:cubicBezTo>
                    <a:pt x="7290" y="3718"/>
                    <a:pt x="7230" y="3895"/>
                    <a:pt x="7113" y="4015"/>
                  </a:cubicBezTo>
                  <a:cubicBezTo>
                    <a:pt x="7103" y="4008"/>
                    <a:pt x="7092" y="4000"/>
                    <a:pt x="7083" y="3992"/>
                  </a:cubicBezTo>
                  <a:cubicBezTo>
                    <a:pt x="7045" y="3963"/>
                    <a:pt x="7006" y="3936"/>
                    <a:pt x="6967" y="3909"/>
                  </a:cubicBezTo>
                  <a:cubicBezTo>
                    <a:pt x="7025" y="3679"/>
                    <a:pt x="7063" y="3442"/>
                    <a:pt x="7068" y="3205"/>
                  </a:cubicBezTo>
                  <a:cubicBezTo>
                    <a:pt x="7191" y="3054"/>
                    <a:pt x="7343" y="2932"/>
                    <a:pt x="7523" y="2859"/>
                  </a:cubicBezTo>
                  <a:close/>
                  <a:moveTo>
                    <a:pt x="6790" y="3928"/>
                  </a:moveTo>
                  <a:cubicBezTo>
                    <a:pt x="6807" y="3940"/>
                    <a:pt x="6825" y="3952"/>
                    <a:pt x="6842" y="3965"/>
                  </a:cubicBezTo>
                  <a:cubicBezTo>
                    <a:pt x="6839" y="3982"/>
                    <a:pt x="6834" y="3999"/>
                    <a:pt x="6829" y="4018"/>
                  </a:cubicBezTo>
                  <a:cubicBezTo>
                    <a:pt x="6807" y="3992"/>
                    <a:pt x="6796" y="3960"/>
                    <a:pt x="6790" y="3928"/>
                  </a:cubicBezTo>
                  <a:close/>
                  <a:moveTo>
                    <a:pt x="6934" y="4031"/>
                  </a:moveTo>
                  <a:cubicBezTo>
                    <a:pt x="6956" y="4048"/>
                    <a:pt x="6977" y="4064"/>
                    <a:pt x="6999" y="4080"/>
                  </a:cubicBezTo>
                  <a:cubicBezTo>
                    <a:pt x="6990" y="4080"/>
                    <a:pt x="6980" y="4080"/>
                    <a:pt x="6971" y="4081"/>
                  </a:cubicBezTo>
                  <a:cubicBezTo>
                    <a:pt x="6962" y="4080"/>
                    <a:pt x="6952" y="4079"/>
                    <a:pt x="6941" y="4078"/>
                  </a:cubicBezTo>
                  <a:cubicBezTo>
                    <a:pt x="6935" y="4075"/>
                    <a:pt x="6930" y="4074"/>
                    <a:pt x="6924" y="4072"/>
                  </a:cubicBezTo>
                  <a:cubicBezTo>
                    <a:pt x="6927" y="4059"/>
                    <a:pt x="6931" y="4045"/>
                    <a:pt x="6934" y="4031"/>
                  </a:cubicBezTo>
                  <a:close/>
                  <a:moveTo>
                    <a:pt x="2407" y="3661"/>
                  </a:moveTo>
                  <a:cubicBezTo>
                    <a:pt x="2413" y="3720"/>
                    <a:pt x="2423" y="3779"/>
                    <a:pt x="2432" y="3838"/>
                  </a:cubicBezTo>
                  <a:cubicBezTo>
                    <a:pt x="2447" y="3932"/>
                    <a:pt x="2466" y="4026"/>
                    <a:pt x="2487" y="4118"/>
                  </a:cubicBezTo>
                  <a:cubicBezTo>
                    <a:pt x="2374" y="4097"/>
                    <a:pt x="2260" y="4045"/>
                    <a:pt x="2173" y="3974"/>
                  </a:cubicBezTo>
                  <a:cubicBezTo>
                    <a:pt x="2244" y="3865"/>
                    <a:pt x="2324" y="3762"/>
                    <a:pt x="2407" y="3661"/>
                  </a:cubicBezTo>
                  <a:close/>
                  <a:moveTo>
                    <a:pt x="2502" y="3552"/>
                  </a:moveTo>
                  <a:cubicBezTo>
                    <a:pt x="2711" y="3702"/>
                    <a:pt x="2931" y="3835"/>
                    <a:pt x="3170" y="3931"/>
                  </a:cubicBezTo>
                  <a:cubicBezTo>
                    <a:pt x="3025" y="4056"/>
                    <a:pt x="2855" y="4129"/>
                    <a:pt x="2667" y="4132"/>
                  </a:cubicBezTo>
                  <a:cubicBezTo>
                    <a:pt x="2657" y="4132"/>
                    <a:pt x="2646" y="4132"/>
                    <a:pt x="2636" y="4132"/>
                  </a:cubicBezTo>
                  <a:cubicBezTo>
                    <a:pt x="2622" y="4132"/>
                    <a:pt x="2607" y="4132"/>
                    <a:pt x="2593" y="4131"/>
                  </a:cubicBezTo>
                  <a:cubicBezTo>
                    <a:pt x="2551" y="3940"/>
                    <a:pt x="2519" y="3748"/>
                    <a:pt x="2501" y="3554"/>
                  </a:cubicBezTo>
                  <a:cubicBezTo>
                    <a:pt x="2502" y="3553"/>
                    <a:pt x="2502" y="3553"/>
                    <a:pt x="2502" y="3552"/>
                  </a:cubicBezTo>
                  <a:close/>
                  <a:moveTo>
                    <a:pt x="8416" y="3841"/>
                  </a:moveTo>
                  <a:cubicBezTo>
                    <a:pt x="8629" y="3841"/>
                    <a:pt x="8840" y="3907"/>
                    <a:pt x="9003" y="4048"/>
                  </a:cubicBezTo>
                  <a:cubicBezTo>
                    <a:pt x="8909" y="4185"/>
                    <a:pt x="8683" y="4261"/>
                    <a:pt x="8515" y="4261"/>
                  </a:cubicBezTo>
                  <a:cubicBezTo>
                    <a:pt x="8501" y="4261"/>
                    <a:pt x="8487" y="4261"/>
                    <a:pt x="8474" y="4260"/>
                  </a:cubicBezTo>
                  <a:cubicBezTo>
                    <a:pt x="8261" y="4245"/>
                    <a:pt x="8067" y="4122"/>
                    <a:pt x="7954" y="3950"/>
                  </a:cubicBezTo>
                  <a:cubicBezTo>
                    <a:pt x="8097" y="3878"/>
                    <a:pt x="8257" y="3841"/>
                    <a:pt x="8416" y="3841"/>
                  </a:cubicBezTo>
                  <a:close/>
                  <a:moveTo>
                    <a:pt x="7958" y="2779"/>
                  </a:moveTo>
                  <a:cubicBezTo>
                    <a:pt x="7995" y="2779"/>
                    <a:pt x="8032" y="2780"/>
                    <a:pt x="8068" y="2783"/>
                  </a:cubicBezTo>
                  <a:cubicBezTo>
                    <a:pt x="7784" y="3075"/>
                    <a:pt x="7640" y="3525"/>
                    <a:pt x="7807" y="3912"/>
                  </a:cubicBezTo>
                  <a:cubicBezTo>
                    <a:pt x="7780" y="3931"/>
                    <a:pt x="7754" y="3953"/>
                    <a:pt x="7727" y="3974"/>
                  </a:cubicBezTo>
                  <a:cubicBezTo>
                    <a:pt x="7618" y="4072"/>
                    <a:pt x="7529" y="4192"/>
                    <a:pt x="7463" y="4323"/>
                  </a:cubicBezTo>
                  <a:cubicBezTo>
                    <a:pt x="7381" y="4241"/>
                    <a:pt x="7295" y="4162"/>
                    <a:pt x="7204" y="4088"/>
                  </a:cubicBezTo>
                  <a:cubicBezTo>
                    <a:pt x="7330" y="3955"/>
                    <a:pt x="7391" y="3776"/>
                    <a:pt x="7461" y="3611"/>
                  </a:cubicBezTo>
                  <a:cubicBezTo>
                    <a:pt x="7565" y="3361"/>
                    <a:pt x="7633" y="3094"/>
                    <a:pt x="7629" y="2822"/>
                  </a:cubicBezTo>
                  <a:cubicBezTo>
                    <a:pt x="7735" y="2792"/>
                    <a:pt x="7848" y="2779"/>
                    <a:pt x="7958" y="2779"/>
                  </a:cubicBezTo>
                  <a:close/>
                  <a:moveTo>
                    <a:pt x="9494" y="2316"/>
                  </a:moveTo>
                  <a:cubicBezTo>
                    <a:pt x="9877" y="2316"/>
                    <a:pt x="10253" y="2446"/>
                    <a:pt x="10561" y="2670"/>
                  </a:cubicBezTo>
                  <a:cubicBezTo>
                    <a:pt x="10714" y="2780"/>
                    <a:pt x="10856" y="2920"/>
                    <a:pt x="10949" y="3080"/>
                  </a:cubicBezTo>
                  <a:cubicBezTo>
                    <a:pt x="11045" y="3240"/>
                    <a:pt x="11136" y="3402"/>
                    <a:pt x="11186" y="3581"/>
                  </a:cubicBezTo>
                  <a:cubicBezTo>
                    <a:pt x="11301" y="3976"/>
                    <a:pt x="11165" y="4290"/>
                    <a:pt x="10883" y="4565"/>
                  </a:cubicBezTo>
                  <a:lnTo>
                    <a:pt x="10831" y="4617"/>
                  </a:lnTo>
                  <a:cubicBezTo>
                    <a:pt x="10577" y="4407"/>
                    <a:pt x="10261" y="4261"/>
                    <a:pt x="9929" y="4247"/>
                  </a:cubicBezTo>
                  <a:cubicBezTo>
                    <a:pt x="9828" y="4241"/>
                    <a:pt x="9725" y="4233"/>
                    <a:pt x="9623" y="4233"/>
                  </a:cubicBezTo>
                  <a:cubicBezTo>
                    <a:pt x="9524" y="4233"/>
                    <a:pt x="9424" y="4241"/>
                    <a:pt x="9327" y="4265"/>
                  </a:cubicBezTo>
                  <a:cubicBezTo>
                    <a:pt x="9270" y="4175"/>
                    <a:pt x="9206" y="4090"/>
                    <a:pt x="9129" y="4016"/>
                  </a:cubicBezTo>
                  <a:cubicBezTo>
                    <a:pt x="9338" y="3435"/>
                    <a:pt x="8879" y="2828"/>
                    <a:pt x="8308" y="2705"/>
                  </a:cubicBezTo>
                  <a:cubicBezTo>
                    <a:pt x="8631" y="2438"/>
                    <a:pt x="9056" y="2317"/>
                    <a:pt x="9469" y="2316"/>
                  </a:cubicBezTo>
                  <a:cubicBezTo>
                    <a:pt x="9477" y="2316"/>
                    <a:pt x="9486" y="2316"/>
                    <a:pt x="9494" y="2316"/>
                  </a:cubicBezTo>
                  <a:close/>
                  <a:moveTo>
                    <a:pt x="9675" y="4344"/>
                  </a:moveTo>
                  <a:cubicBezTo>
                    <a:pt x="9798" y="4344"/>
                    <a:pt x="9920" y="4356"/>
                    <a:pt x="10041" y="4366"/>
                  </a:cubicBezTo>
                  <a:cubicBezTo>
                    <a:pt x="10309" y="4397"/>
                    <a:pt x="10548" y="4528"/>
                    <a:pt x="10753" y="4695"/>
                  </a:cubicBezTo>
                  <a:cubicBezTo>
                    <a:pt x="10684" y="4762"/>
                    <a:pt x="10614" y="4823"/>
                    <a:pt x="10535" y="4877"/>
                  </a:cubicBezTo>
                  <a:cubicBezTo>
                    <a:pt x="10391" y="4832"/>
                    <a:pt x="10240" y="4809"/>
                    <a:pt x="10089" y="4809"/>
                  </a:cubicBezTo>
                  <a:cubicBezTo>
                    <a:pt x="10059" y="4809"/>
                    <a:pt x="10028" y="4810"/>
                    <a:pt x="9998" y="4812"/>
                  </a:cubicBezTo>
                  <a:cubicBezTo>
                    <a:pt x="9849" y="4819"/>
                    <a:pt x="9704" y="4851"/>
                    <a:pt x="9564" y="4902"/>
                  </a:cubicBezTo>
                  <a:cubicBezTo>
                    <a:pt x="9540" y="4717"/>
                    <a:pt x="9481" y="4536"/>
                    <a:pt x="9389" y="4373"/>
                  </a:cubicBezTo>
                  <a:cubicBezTo>
                    <a:pt x="9484" y="4351"/>
                    <a:pt x="9580" y="4344"/>
                    <a:pt x="9675" y="4344"/>
                  </a:cubicBezTo>
                  <a:close/>
                  <a:moveTo>
                    <a:pt x="9286" y="4406"/>
                  </a:moveTo>
                  <a:cubicBezTo>
                    <a:pt x="9377" y="4572"/>
                    <a:pt x="9444" y="4755"/>
                    <a:pt x="9464" y="4942"/>
                  </a:cubicBezTo>
                  <a:cubicBezTo>
                    <a:pt x="9434" y="4955"/>
                    <a:pt x="9406" y="4967"/>
                    <a:pt x="9377" y="4981"/>
                  </a:cubicBezTo>
                  <a:lnTo>
                    <a:pt x="9378" y="4981"/>
                  </a:lnTo>
                  <a:cubicBezTo>
                    <a:pt x="9366" y="4987"/>
                    <a:pt x="9356" y="4993"/>
                    <a:pt x="9346" y="4997"/>
                  </a:cubicBezTo>
                  <a:cubicBezTo>
                    <a:pt x="9219" y="4933"/>
                    <a:pt x="8985" y="4783"/>
                    <a:pt x="9045" y="4620"/>
                  </a:cubicBezTo>
                  <a:cubicBezTo>
                    <a:pt x="9087" y="4512"/>
                    <a:pt x="9182" y="4444"/>
                    <a:pt x="9286" y="4406"/>
                  </a:cubicBezTo>
                  <a:close/>
                  <a:moveTo>
                    <a:pt x="10101" y="4927"/>
                  </a:moveTo>
                  <a:cubicBezTo>
                    <a:pt x="10204" y="4927"/>
                    <a:pt x="10307" y="4937"/>
                    <a:pt x="10407" y="4957"/>
                  </a:cubicBezTo>
                  <a:cubicBezTo>
                    <a:pt x="10232" y="5053"/>
                    <a:pt x="10031" y="5108"/>
                    <a:pt x="9832" y="5108"/>
                  </a:cubicBezTo>
                  <a:cubicBezTo>
                    <a:pt x="9828" y="5108"/>
                    <a:pt x="9823" y="5108"/>
                    <a:pt x="9819" y="5108"/>
                  </a:cubicBezTo>
                  <a:cubicBezTo>
                    <a:pt x="9734" y="5108"/>
                    <a:pt x="9653" y="5099"/>
                    <a:pt x="9574" y="5080"/>
                  </a:cubicBezTo>
                  <a:cubicBezTo>
                    <a:pt x="9574" y="5061"/>
                    <a:pt x="9574" y="5041"/>
                    <a:pt x="9573" y="5020"/>
                  </a:cubicBezTo>
                  <a:cubicBezTo>
                    <a:pt x="9742" y="4958"/>
                    <a:pt x="9922" y="4927"/>
                    <a:pt x="10101" y="4927"/>
                  </a:cubicBezTo>
                  <a:close/>
                  <a:moveTo>
                    <a:pt x="2109" y="4067"/>
                  </a:moveTo>
                  <a:cubicBezTo>
                    <a:pt x="2227" y="4161"/>
                    <a:pt x="2368" y="4224"/>
                    <a:pt x="2517" y="4242"/>
                  </a:cubicBezTo>
                  <a:cubicBezTo>
                    <a:pt x="2602" y="4566"/>
                    <a:pt x="2715" y="4884"/>
                    <a:pt x="2876" y="5179"/>
                  </a:cubicBezTo>
                  <a:cubicBezTo>
                    <a:pt x="2732" y="5144"/>
                    <a:pt x="2584" y="5122"/>
                    <a:pt x="2437" y="5122"/>
                  </a:cubicBezTo>
                  <a:cubicBezTo>
                    <a:pt x="2383" y="5122"/>
                    <a:pt x="2329" y="5125"/>
                    <a:pt x="2275" y="5131"/>
                  </a:cubicBezTo>
                  <a:cubicBezTo>
                    <a:pt x="2034" y="5158"/>
                    <a:pt x="1804" y="5260"/>
                    <a:pt x="1620" y="5419"/>
                  </a:cubicBezTo>
                  <a:cubicBezTo>
                    <a:pt x="1660" y="4935"/>
                    <a:pt x="1859" y="4479"/>
                    <a:pt x="2109" y="4067"/>
                  </a:cubicBezTo>
                  <a:close/>
                  <a:moveTo>
                    <a:pt x="10837" y="4767"/>
                  </a:moveTo>
                  <a:cubicBezTo>
                    <a:pt x="11124" y="5042"/>
                    <a:pt x="11387" y="5363"/>
                    <a:pt x="11543" y="5729"/>
                  </a:cubicBezTo>
                  <a:cubicBezTo>
                    <a:pt x="11366" y="5362"/>
                    <a:pt x="11040" y="5079"/>
                    <a:pt x="10664" y="4926"/>
                  </a:cubicBezTo>
                  <a:cubicBezTo>
                    <a:pt x="10692" y="4904"/>
                    <a:pt x="10720" y="4880"/>
                    <a:pt x="10746" y="4856"/>
                  </a:cubicBezTo>
                  <a:cubicBezTo>
                    <a:pt x="10776" y="4827"/>
                    <a:pt x="10807" y="4797"/>
                    <a:pt x="10837" y="4767"/>
                  </a:cubicBezTo>
                  <a:close/>
                  <a:moveTo>
                    <a:pt x="5748" y="3574"/>
                  </a:moveTo>
                  <a:cubicBezTo>
                    <a:pt x="6074" y="3574"/>
                    <a:pt x="6411" y="3687"/>
                    <a:pt x="6679" y="3857"/>
                  </a:cubicBezTo>
                  <a:cubicBezTo>
                    <a:pt x="6682" y="3960"/>
                    <a:pt x="6719" y="4065"/>
                    <a:pt x="6802" y="4128"/>
                  </a:cubicBezTo>
                  <a:cubicBezTo>
                    <a:pt x="6639" y="4776"/>
                    <a:pt x="6298" y="5358"/>
                    <a:pt x="5939" y="5914"/>
                  </a:cubicBezTo>
                  <a:cubicBezTo>
                    <a:pt x="5591" y="5815"/>
                    <a:pt x="5228" y="5775"/>
                    <a:pt x="4865" y="5775"/>
                  </a:cubicBezTo>
                  <a:cubicBezTo>
                    <a:pt x="4813" y="5775"/>
                    <a:pt x="4761" y="5776"/>
                    <a:pt x="4708" y="5778"/>
                  </a:cubicBezTo>
                  <a:cubicBezTo>
                    <a:pt x="4661" y="5581"/>
                    <a:pt x="4620" y="5380"/>
                    <a:pt x="4600" y="5178"/>
                  </a:cubicBezTo>
                  <a:cubicBezTo>
                    <a:pt x="4560" y="4899"/>
                    <a:pt x="4569" y="4608"/>
                    <a:pt x="4683" y="4348"/>
                  </a:cubicBezTo>
                  <a:cubicBezTo>
                    <a:pt x="4758" y="4174"/>
                    <a:pt x="4835" y="3996"/>
                    <a:pt x="4974" y="3861"/>
                  </a:cubicBezTo>
                  <a:cubicBezTo>
                    <a:pt x="5190" y="3658"/>
                    <a:pt x="5465" y="3574"/>
                    <a:pt x="5748" y="3574"/>
                  </a:cubicBezTo>
                  <a:close/>
                  <a:moveTo>
                    <a:pt x="4625" y="755"/>
                  </a:moveTo>
                  <a:cubicBezTo>
                    <a:pt x="5321" y="755"/>
                    <a:pt x="6024" y="1048"/>
                    <a:pt x="6480" y="1578"/>
                  </a:cubicBezTo>
                  <a:cubicBezTo>
                    <a:pt x="6639" y="1773"/>
                    <a:pt x="6735" y="1998"/>
                    <a:pt x="6813" y="2232"/>
                  </a:cubicBezTo>
                  <a:cubicBezTo>
                    <a:pt x="6916" y="2531"/>
                    <a:pt x="6961" y="2846"/>
                    <a:pt x="6958" y="3162"/>
                  </a:cubicBezTo>
                  <a:cubicBezTo>
                    <a:pt x="6822" y="3328"/>
                    <a:pt x="6714" y="3521"/>
                    <a:pt x="6686" y="3736"/>
                  </a:cubicBezTo>
                  <a:cubicBezTo>
                    <a:pt x="6401" y="3576"/>
                    <a:pt x="6049" y="3458"/>
                    <a:pt x="5710" y="3458"/>
                  </a:cubicBezTo>
                  <a:cubicBezTo>
                    <a:pt x="5429" y="3458"/>
                    <a:pt x="5157" y="3539"/>
                    <a:pt x="4940" y="3743"/>
                  </a:cubicBezTo>
                  <a:cubicBezTo>
                    <a:pt x="4729" y="3940"/>
                    <a:pt x="4547" y="4348"/>
                    <a:pt x="4493" y="4632"/>
                  </a:cubicBezTo>
                  <a:cubicBezTo>
                    <a:pt x="4455" y="4837"/>
                    <a:pt x="4474" y="5046"/>
                    <a:pt x="4500" y="5251"/>
                  </a:cubicBezTo>
                  <a:cubicBezTo>
                    <a:pt x="4521" y="5431"/>
                    <a:pt x="4554" y="5608"/>
                    <a:pt x="4597" y="5783"/>
                  </a:cubicBezTo>
                  <a:cubicBezTo>
                    <a:pt x="4406" y="5796"/>
                    <a:pt x="4219" y="5823"/>
                    <a:pt x="4033" y="5860"/>
                  </a:cubicBezTo>
                  <a:cubicBezTo>
                    <a:pt x="3935" y="5878"/>
                    <a:pt x="3839" y="5902"/>
                    <a:pt x="3744" y="5928"/>
                  </a:cubicBezTo>
                  <a:cubicBezTo>
                    <a:pt x="3648" y="5733"/>
                    <a:pt x="3538" y="5537"/>
                    <a:pt x="3377" y="5390"/>
                  </a:cubicBezTo>
                  <a:cubicBezTo>
                    <a:pt x="3277" y="5310"/>
                    <a:pt x="3155" y="5256"/>
                    <a:pt x="3030" y="5220"/>
                  </a:cubicBezTo>
                  <a:cubicBezTo>
                    <a:pt x="2847" y="4919"/>
                    <a:pt x="2712" y="4590"/>
                    <a:pt x="2622" y="4249"/>
                  </a:cubicBezTo>
                  <a:lnTo>
                    <a:pt x="2622" y="4249"/>
                  </a:lnTo>
                  <a:cubicBezTo>
                    <a:pt x="2634" y="4250"/>
                    <a:pt x="2645" y="4250"/>
                    <a:pt x="2657" y="4250"/>
                  </a:cubicBezTo>
                  <a:cubicBezTo>
                    <a:pt x="2894" y="4250"/>
                    <a:pt x="3115" y="4138"/>
                    <a:pt x="3284" y="3974"/>
                  </a:cubicBezTo>
                  <a:cubicBezTo>
                    <a:pt x="3448" y="4033"/>
                    <a:pt x="3613" y="4062"/>
                    <a:pt x="3774" y="4062"/>
                  </a:cubicBezTo>
                  <a:cubicBezTo>
                    <a:pt x="4138" y="4062"/>
                    <a:pt x="4480" y="3913"/>
                    <a:pt x="4751" y="3623"/>
                  </a:cubicBezTo>
                  <a:cubicBezTo>
                    <a:pt x="5143" y="3206"/>
                    <a:pt x="5376" y="2539"/>
                    <a:pt x="5168" y="1984"/>
                  </a:cubicBezTo>
                  <a:cubicBezTo>
                    <a:pt x="4976" y="1549"/>
                    <a:pt x="4816" y="1280"/>
                    <a:pt x="4343" y="1117"/>
                  </a:cubicBezTo>
                  <a:cubicBezTo>
                    <a:pt x="4382" y="987"/>
                    <a:pt x="4432" y="863"/>
                    <a:pt x="4512" y="758"/>
                  </a:cubicBezTo>
                  <a:cubicBezTo>
                    <a:pt x="4550" y="756"/>
                    <a:pt x="4587" y="755"/>
                    <a:pt x="4625" y="755"/>
                  </a:cubicBezTo>
                  <a:close/>
                  <a:moveTo>
                    <a:pt x="7858" y="4014"/>
                  </a:moveTo>
                  <a:cubicBezTo>
                    <a:pt x="7983" y="4246"/>
                    <a:pt x="8232" y="4374"/>
                    <a:pt x="8485" y="4374"/>
                  </a:cubicBezTo>
                  <a:cubicBezTo>
                    <a:pt x="8590" y="4374"/>
                    <a:pt x="8697" y="4352"/>
                    <a:pt x="8796" y="4305"/>
                  </a:cubicBezTo>
                  <a:cubicBezTo>
                    <a:pt x="8900" y="4260"/>
                    <a:pt x="9006" y="4207"/>
                    <a:pt x="9076" y="4113"/>
                  </a:cubicBezTo>
                  <a:cubicBezTo>
                    <a:pt x="9135" y="4172"/>
                    <a:pt x="9176" y="4232"/>
                    <a:pt x="9221" y="4299"/>
                  </a:cubicBezTo>
                  <a:cubicBezTo>
                    <a:pt x="9067" y="4351"/>
                    <a:pt x="8931" y="4484"/>
                    <a:pt x="8917" y="4652"/>
                  </a:cubicBezTo>
                  <a:cubicBezTo>
                    <a:pt x="8920" y="4843"/>
                    <a:pt x="9099" y="4963"/>
                    <a:pt x="9247" y="5053"/>
                  </a:cubicBezTo>
                  <a:cubicBezTo>
                    <a:pt x="9220" y="5069"/>
                    <a:pt x="9195" y="5085"/>
                    <a:pt x="9169" y="5102"/>
                  </a:cubicBezTo>
                  <a:lnTo>
                    <a:pt x="9169" y="5101"/>
                  </a:lnTo>
                  <a:cubicBezTo>
                    <a:pt x="8864" y="5309"/>
                    <a:pt x="8629" y="5613"/>
                    <a:pt x="8481" y="5949"/>
                  </a:cubicBezTo>
                  <a:cubicBezTo>
                    <a:pt x="8276" y="5380"/>
                    <a:pt x="7958" y="4845"/>
                    <a:pt x="7543" y="4404"/>
                  </a:cubicBezTo>
                  <a:cubicBezTo>
                    <a:pt x="7617" y="4253"/>
                    <a:pt x="7722" y="4116"/>
                    <a:pt x="7858" y="4014"/>
                  </a:cubicBezTo>
                  <a:close/>
                  <a:moveTo>
                    <a:pt x="3127" y="5378"/>
                  </a:moveTo>
                  <a:lnTo>
                    <a:pt x="3127" y="5378"/>
                  </a:lnTo>
                  <a:cubicBezTo>
                    <a:pt x="3220" y="5418"/>
                    <a:pt x="3307" y="5463"/>
                    <a:pt x="3368" y="5539"/>
                  </a:cubicBezTo>
                  <a:cubicBezTo>
                    <a:pt x="3474" y="5666"/>
                    <a:pt x="3560" y="5810"/>
                    <a:pt x="3632" y="5960"/>
                  </a:cubicBezTo>
                  <a:cubicBezTo>
                    <a:pt x="3617" y="5964"/>
                    <a:pt x="3602" y="5969"/>
                    <a:pt x="3588" y="5973"/>
                  </a:cubicBezTo>
                  <a:cubicBezTo>
                    <a:pt x="3417" y="5789"/>
                    <a:pt x="3263" y="5589"/>
                    <a:pt x="3127" y="5378"/>
                  </a:cubicBezTo>
                  <a:close/>
                  <a:moveTo>
                    <a:pt x="3678" y="6062"/>
                  </a:moveTo>
                  <a:cubicBezTo>
                    <a:pt x="3678" y="6065"/>
                    <a:pt x="3679" y="6066"/>
                    <a:pt x="3679" y="6068"/>
                  </a:cubicBezTo>
                  <a:lnTo>
                    <a:pt x="3674" y="6064"/>
                  </a:lnTo>
                  <a:cubicBezTo>
                    <a:pt x="3676" y="6064"/>
                    <a:pt x="3677" y="6064"/>
                    <a:pt x="3678" y="6062"/>
                  </a:cubicBezTo>
                  <a:close/>
                  <a:moveTo>
                    <a:pt x="9369" y="5113"/>
                  </a:moveTo>
                  <a:cubicBezTo>
                    <a:pt x="9384" y="5120"/>
                    <a:pt x="9400" y="5126"/>
                    <a:pt x="9415" y="5133"/>
                  </a:cubicBezTo>
                  <a:cubicBezTo>
                    <a:pt x="9433" y="5140"/>
                    <a:pt x="9451" y="5147"/>
                    <a:pt x="9469" y="5154"/>
                  </a:cubicBezTo>
                  <a:cubicBezTo>
                    <a:pt x="9411" y="5719"/>
                    <a:pt x="9145" y="6273"/>
                    <a:pt x="8690" y="6620"/>
                  </a:cubicBezTo>
                  <a:cubicBezTo>
                    <a:pt x="8681" y="6628"/>
                    <a:pt x="8672" y="6635"/>
                    <a:pt x="8663" y="6642"/>
                  </a:cubicBezTo>
                  <a:cubicBezTo>
                    <a:pt x="8631" y="6462"/>
                    <a:pt x="8589" y="6284"/>
                    <a:pt x="8535" y="6110"/>
                  </a:cubicBezTo>
                  <a:cubicBezTo>
                    <a:pt x="8683" y="5692"/>
                    <a:pt x="8976" y="5321"/>
                    <a:pt x="9369" y="5113"/>
                  </a:cubicBezTo>
                  <a:close/>
                  <a:moveTo>
                    <a:pt x="8480" y="6301"/>
                  </a:moveTo>
                  <a:cubicBezTo>
                    <a:pt x="8508" y="6398"/>
                    <a:pt x="8528" y="6497"/>
                    <a:pt x="8548" y="6596"/>
                  </a:cubicBezTo>
                  <a:cubicBezTo>
                    <a:pt x="8555" y="6635"/>
                    <a:pt x="8562" y="6675"/>
                    <a:pt x="8568" y="6714"/>
                  </a:cubicBezTo>
                  <a:cubicBezTo>
                    <a:pt x="8524" y="6745"/>
                    <a:pt x="8480" y="6775"/>
                    <a:pt x="8435" y="6804"/>
                  </a:cubicBezTo>
                  <a:cubicBezTo>
                    <a:pt x="8428" y="6808"/>
                    <a:pt x="8420" y="6813"/>
                    <a:pt x="8413" y="6817"/>
                  </a:cubicBezTo>
                  <a:cubicBezTo>
                    <a:pt x="8421" y="6606"/>
                    <a:pt x="8429" y="6529"/>
                    <a:pt x="8480" y="6301"/>
                  </a:cubicBezTo>
                  <a:close/>
                  <a:moveTo>
                    <a:pt x="4984" y="5877"/>
                  </a:moveTo>
                  <a:cubicBezTo>
                    <a:pt x="5285" y="5877"/>
                    <a:pt x="5587" y="5917"/>
                    <a:pt x="5876" y="6007"/>
                  </a:cubicBezTo>
                  <a:cubicBezTo>
                    <a:pt x="5856" y="6035"/>
                    <a:pt x="5837" y="6062"/>
                    <a:pt x="5818" y="6090"/>
                  </a:cubicBezTo>
                  <a:cubicBezTo>
                    <a:pt x="5627" y="6369"/>
                    <a:pt x="5422" y="6638"/>
                    <a:pt x="5218" y="6906"/>
                  </a:cubicBezTo>
                  <a:cubicBezTo>
                    <a:pt x="5015" y="6589"/>
                    <a:pt x="4843" y="6249"/>
                    <a:pt x="4738" y="5886"/>
                  </a:cubicBezTo>
                  <a:cubicBezTo>
                    <a:pt x="4820" y="5880"/>
                    <a:pt x="4902" y="5877"/>
                    <a:pt x="4984" y="5877"/>
                  </a:cubicBezTo>
                  <a:close/>
                  <a:moveTo>
                    <a:pt x="7492" y="4524"/>
                  </a:moveTo>
                  <a:cubicBezTo>
                    <a:pt x="7920" y="4965"/>
                    <a:pt x="8229" y="5521"/>
                    <a:pt x="8421" y="6102"/>
                  </a:cubicBezTo>
                  <a:cubicBezTo>
                    <a:pt x="8334" y="6353"/>
                    <a:pt x="8291" y="6619"/>
                    <a:pt x="8297" y="6887"/>
                  </a:cubicBezTo>
                  <a:cubicBezTo>
                    <a:pt x="8281" y="6895"/>
                    <a:pt x="8264" y="6904"/>
                    <a:pt x="8249" y="6912"/>
                  </a:cubicBezTo>
                  <a:cubicBezTo>
                    <a:pt x="8244" y="6915"/>
                    <a:pt x="8238" y="6918"/>
                    <a:pt x="8232" y="6921"/>
                  </a:cubicBezTo>
                  <a:cubicBezTo>
                    <a:pt x="7846" y="6510"/>
                    <a:pt x="7571" y="5985"/>
                    <a:pt x="7460" y="5432"/>
                  </a:cubicBezTo>
                  <a:cubicBezTo>
                    <a:pt x="7401" y="5135"/>
                    <a:pt x="7383" y="4811"/>
                    <a:pt x="7492" y="4524"/>
                  </a:cubicBezTo>
                  <a:close/>
                  <a:moveTo>
                    <a:pt x="4624" y="5895"/>
                  </a:moveTo>
                  <a:cubicBezTo>
                    <a:pt x="4733" y="6291"/>
                    <a:pt x="4922" y="6657"/>
                    <a:pt x="5150" y="6996"/>
                  </a:cubicBezTo>
                  <a:cubicBezTo>
                    <a:pt x="5127" y="7027"/>
                    <a:pt x="5104" y="7058"/>
                    <a:pt x="5080" y="7089"/>
                  </a:cubicBezTo>
                  <a:cubicBezTo>
                    <a:pt x="4851" y="7000"/>
                    <a:pt x="4625" y="6879"/>
                    <a:pt x="4426" y="6737"/>
                  </a:cubicBezTo>
                  <a:cubicBezTo>
                    <a:pt x="4220" y="6589"/>
                    <a:pt x="4039" y="6409"/>
                    <a:pt x="3852" y="6236"/>
                  </a:cubicBezTo>
                  <a:cubicBezTo>
                    <a:pt x="3837" y="6167"/>
                    <a:pt x="3813" y="6098"/>
                    <a:pt x="3787" y="6032"/>
                  </a:cubicBezTo>
                  <a:cubicBezTo>
                    <a:pt x="4065" y="5964"/>
                    <a:pt x="4341" y="5918"/>
                    <a:pt x="4624" y="5895"/>
                  </a:cubicBezTo>
                  <a:close/>
                  <a:moveTo>
                    <a:pt x="2436" y="5241"/>
                  </a:moveTo>
                  <a:cubicBezTo>
                    <a:pt x="2609" y="5241"/>
                    <a:pt x="2785" y="5271"/>
                    <a:pt x="2955" y="5322"/>
                  </a:cubicBezTo>
                  <a:cubicBezTo>
                    <a:pt x="3103" y="5569"/>
                    <a:pt x="3278" y="5800"/>
                    <a:pt x="3473" y="6011"/>
                  </a:cubicBezTo>
                  <a:cubicBezTo>
                    <a:pt x="3462" y="6015"/>
                    <a:pt x="3452" y="6019"/>
                    <a:pt x="3442" y="6022"/>
                  </a:cubicBezTo>
                  <a:cubicBezTo>
                    <a:pt x="2894" y="6213"/>
                    <a:pt x="2423" y="6587"/>
                    <a:pt x="2173" y="7116"/>
                  </a:cubicBezTo>
                  <a:cubicBezTo>
                    <a:pt x="1763" y="6737"/>
                    <a:pt x="1604" y="6102"/>
                    <a:pt x="1612" y="5561"/>
                  </a:cubicBezTo>
                  <a:cubicBezTo>
                    <a:pt x="1846" y="5332"/>
                    <a:pt x="2136" y="5241"/>
                    <a:pt x="2436" y="5241"/>
                  </a:cubicBezTo>
                  <a:close/>
                  <a:moveTo>
                    <a:pt x="7105" y="4164"/>
                  </a:moveTo>
                  <a:cubicBezTo>
                    <a:pt x="7189" y="4233"/>
                    <a:pt x="7270" y="4308"/>
                    <a:pt x="7346" y="4380"/>
                  </a:cubicBezTo>
                  <a:cubicBezTo>
                    <a:pt x="7368" y="4400"/>
                    <a:pt x="7390" y="4421"/>
                    <a:pt x="7410" y="4442"/>
                  </a:cubicBezTo>
                  <a:cubicBezTo>
                    <a:pt x="7222" y="4906"/>
                    <a:pt x="7289" y="5430"/>
                    <a:pt x="7471" y="5885"/>
                  </a:cubicBezTo>
                  <a:cubicBezTo>
                    <a:pt x="7626" y="6280"/>
                    <a:pt x="7837" y="6662"/>
                    <a:pt x="8126" y="6974"/>
                  </a:cubicBezTo>
                  <a:cubicBezTo>
                    <a:pt x="8013" y="7030"/>
                    <a:pt x="7896" y="7077"/>
                    <a:pt x="7776" y="7116"/>
                  </a:cubicBezTo>
                  <a:cubicBezTo>
                    <a:pt x="7319" y="6580"/>
                    <a:pt x="6708" y="6168"/>
                    <a:pt x="6041" y="5945"/>
                  </a:cubicBezTo>
                  <a:cubicBezTo>
                    <a:pt x="6409" y="5400"/>
                    <a:pt x="6723" y="4811"/>
                    <a:pt x="6896" y="4173"/>
                  </a:cubicBezTo>
                  <a:cubicBezTo>
                    <a:pt x="6928" y="4184"/>
                    <a:pt x="6962" y="4190"/>
                    <a:pt x="6995" y="4190"/>
                  </a:cubicBezTo>
                  <a:cubicBezTo>
                    <a:pt x="7033" y="4190"/>
                    <a:pt x="7071" y="4182"/>
                    <a:pt x="7105" y="4164"/>
                  </a:cubicBezTo>
                  <a:close/>
                  <a:moveTo>
                    <a:pt x="5216" y="7093"/>
                  </a:moveTo>
                  <a:cubicBezTo>
                    <a:pt x="5218" y="7096"/>
                    <a:pt x="5220" y="7099"/>
                    <a:pt x="5221" y="7101"/>
                  </a:cubicBezTo>
                  <a:cubicBezTo>
                    <a:pt x="5233" y="7118"/>
                    <a:pt x="5244" y="7136"/>
                    <a:pt x="5257" y="7153"/>
                  </a:cubicBezTo>
                  <a:lnTo>
                    <a:pt x="5258" y="7154"/>
                  </a:lnTo>
                  <a:cubicBezTo>
                    <a:pt x="5235" y="7147"/>
                    <a:pt x="5212" y="7139"/>
                    <a:pt x="5189" y="7131"/>
                  </a:cubicBezTo>
                  <a:cubicBezTo>
                    <a:pt x="5198" y="7118"/>
                    <a:pt x="5208" y="7106"/>
                    <a:pt x="5216" y="7093"/>
                  </a:cubicBezTo>
                  <a:close/>
                  <a:moveTo>
                    <a:pt x="11570" y="6243"/>
                  </a:moveTo>
                  <a:lnTo>
                    <a:pt x="11570" y="6243"/>
                  </a:lnTo>
                  <a:cubicBezTo>
                    <a:pt x="11598" y="6452"/>
                    <a:pt x="11584" y="6665"/>
                    <a:pt x="11505" y="6858"/>
                  </a:cubicBezTo>
                  <a:cubicBezTo>
                    <a:pt x="11395" y="7012"/>
                    <a:pt x="11253" y="7190"/>
                    <a:pt x="11055" y="7209"/>
                  </a:cubicBezTo>
                  <a:cubicBezTo>
                    <a:pt x="11048" y="7210"/>
                    <a:pt x="11041" y="7210"/>
                    <a:pt x="11035" y="7210"/>
                  </a:cubicBezTo>
                  <a:cubicBezTo>
                    <a:pt x="10883" y="7210"/>
                    <a:pt x="10795" y="7099"/>
                    <a:pt x="10801" y="6947"/>
                  </a:cubicBezTo>
                  <a:cubicBezTo>
                    <a:pt x="10798" y="6826"/>
                    <a:pt x="10812" y="6706"/>
                    <a:pt x="10864" y="6603"/>
                  </a:cubicBezTo>
                  <a:cubicBezTo>
                    <a:pt x="10939" y="6454"/>
                    <a:pt x="11074" y="6345"/>
                    <a:pt x="11223" y="6288"/>
                  </a:cubicBezTo>
                  <a:cubicBezTo>
                    <a:pt x="11334" y="6246"/>
                    <a:pt x="11454" y="6245"/>
                    <a:pt x="11570" y="6243"/>
                  </a:cubicBezTo>
                  <a:close/>
                  <a:moveTo>
                    <a:pt x="8586" y="6832"/>
                  </a:moveTo>
                  <a:cubicBezTo>
                    <a:pt x="8606" y="6975"/>
                    <a:pt x="8617" y="7119"/>
                    <a:pt x="8622" y="7263"/>
                  </a:cubicBezTo>
                  <a:lnTo>
                    <a:pt x="8622" y="7263"/>
                  </a:lnTo>
                  <a:cubicBezTo>
                    <a:pt x="8586" y="7236"/>
                    <a:pt x="8552" y="7210"/>
                    <a:pt x="8517" y="7183"/>
                  </a:cubicBezTo>
                  <a:cubicBezTo>
                    <a:pt x="8486" y="7159"/>
                    <a:pt x="8456" y="7133"/>
                    <a:pt x="8426" y="7107"/>
                  </a:cubicBezTo>
                  <a:cubicBezTo>
                    <a:pt x="8421" y="7069"/>
                    <a:pt x="8419" y="7032"/>
                    <a:pt x="8415" y="6994"/>
                  </a:cubicBezTo>
                  <a:cubicBezTo>
                    <a:pt x="8415" y="6979"/>
                    <a:pt x="8414" y="6963"/>
                    <a:pt x="8414" y="6947"/>
                  </a:cubicBezTo>
                  <a:cubicBezTo>
                    <a:pt x="8424" y="6941"/>
                    <a:pt x="8433" y="6935"/>
                    <a:pt x="8442" y="6929"/>
                  </a:cubicBezTo>
                  <a:cubicBezTo>
                    <a:pt x="8492" y="6899"/>
                    <a:pt x="8539" y="6866"/>
                    <a:pt x="8586" y="6832"/>
                  </a:cubicBezTo>
                  <a:close/>
                  <a:moveTo>
                    <a:pt x="5978" y="6041"/>
                  </a:moveTo>
                  <a:cubicBezTo>
                    <a:pt x="6618" y="6264"/>
                    <a:pt x="7213" y="6636"/>
                    <a:pt x="7659" y="7152"/>
                  </a:cubicBezTo>
                  <a:cubicBezTo>
                    <a:pt x="7259" y="7259"/>
                    <a:pt x="6847" y="7336"/>
                    <a:pt x="6431" y="7340"/>
                  </a:cubicBezTo>
                  <a:cubicBezTo>
                    <a:pt x="6092" y="7340"/>
                    <a:pt x="5753" y="7297"/>
                    <a:pt x="5427" y="7206"/>
                  </a:cubicBezTo>
                  <a:cubicBezTo>
                    <a:pt x="5375" y="7141"/>
                    <a:pt x="5330" y="7071"/>
                    <a:pt x="5282" y="7002"/>
                  </a:cubicBezTo>
                  <a:cubicBezTo>
                    <a:pt x="5514" y="6681"/>
                    <a:pt x="5753" y="6366"/>
                    <a:pt x="5978" y="6041"/>
                  </a:cubicBezTo>
                  <a:close/>
                  <a:moveTo>
                    <a:pt x="3636" y="7080"/>
                  </a:moveTo>
                  <a:cubicBezTo>
                    <a:pt x="3559" y="7208"/>
                    <a:pt x="3458" y="7328"/>
                    <a:pt x="3325" y="7390"/>
                  </a:cubicBezTo>
                  <a:cubicBezTo>
                    <a:pt x="3399" y="7260"/>
                    <a:pt x="3502" y="7145"/>
                    <a:pt x="3636" y="7080"/>
                  </a:cubicBezTo>
                  <a:close/>
                  <a:moveTo>
                    <a:pt x="3558" y="6100"/>
                  </a:moveTo>
                  <a:cubicBezTo>
                    <a:pt x="3608" y="6152"/>
                    <a:pt x="3658" y="6202"/>
                    <a:pt x="3709" y="6253"/>
                  </a:cubicBezTo>
                  <a:cubicBezTo>
                    <a:pt x="3723" y="6265"/>
                    <a:pt x="3736" y="6279"/>
                    <a:pt x="3749" y="6292"/>
                  </a:cubicBezTo>
                  <a:cubicBezTo>
                    <a:pt x="3797" y="6507"/>
                    <a:pt x="3790" y="6731"/>
                    <a:pt x="3708" y="6935"/>
                  </a:cubicBezTo>
                  <a:cubicBezTo>
                    <a:pt x="3460" y="6994"/>
                    <a:pt x="3273" y="7197"/>
                    <a:pt x="3182" y="7427"/>
                  </a:cubicBezTo>
                  <a:cubicBezTo>
                    <a:pt x="3181" y="7427"/>
                    <a:pt x="3180" y="7427"/>
                    <a:pt x="3180" y="7428"/>
                  </a:cubicBezTo>
                  <a:lnTo>
                    <a:pt x="3180" y="7427"/>
                  </a:lnTo>
                  <a:cubicBezTo>
                    <a:pt x="3178" y="7427"/>
                    <a:pt x="3176" y="7427"/>
                    <a:pt x="3174" y="7427"/>
                  </a:cubicBezTo>
                  <a:cubicBezTo>
                    <a:pt x="3022" y="7427"/>
                    <a:pt x="2862" y="7388"/>
                    <a:pt x="2718" y="7359"/>
                  </a:cubicBezTo>
                  <a:cubicBezTo>
                    <a:pt x="2556" y="7325"/>
                    <a:pt x="2390" y="7279"/>
                    <a:pt x="2256" y="7181"/>
                  </a:cubicBezTo>
                  <a:cubicBezTo>
                    <a:pt x="2511" y="6657"/>
                    <a:pt x="3012" y="6281"/>
                    <a:pt x="3558" y="6100"/>
                  </a:cubicBezTo>
                  <a:close/>
                  <a:moveTo>
                    <a:pt x="3880" y="6413"/>
                  </a:moveTo>
                  <a:lnTo>
                    <a:pt x="3880" y="6413"/>
                  </a:lnTo>
                  <a:cubicBezTo>
                    <a:pt x="4207" y="6736"/>
                    <a:pt x="4584" y="7006"/>
                    <a:pt x="5012" y="7181"/>
                  </a:cubicBezTo>
                  <a:cubicBezTo>
                    <a:pt x="4979" y="7224"/>
                    <a:pt x="4947" y="7267"/>
                    <a:pt x="4915" y="7310"/>
                  </a:cubicBezTo>
                  <a:cubicBezTo>
                    <a:pt x="4870" y="7374"/>
                    <a:pt x="4826" y="7440"/>
                    <a:pt x="4781" y="7504"/>
                  </a:cubicBezTo>
                  <a:cubicBezTo>
                    <a:pt x="4555" y="7211"/>
                    <a:pt x="4220" y="6922"/>
                    <a:pt x="3830" y="6922"/>
                  </a:cubicBezTo>
                  <a:cubicBezTo>
                    <a:pt x="3825" y="6922"/>
                    <a:pt x="3819" y="6922"/>
                    <a:pt x="3814" y="6922"/>
                  </a:cubicBezTo>
                  <a:cubicBezTo>
                    <a:pt x="3870" y="6760"/>
                    <a:pt x="3895" y="6585"/>
                    <a:pt x="3880" y="6413"/>
                  </a:cubicBezTo>
                  <a:close/>
                  <a:moveTo>
                    <a:pt x="8450" y="7269"/>
                  </a:moveTo>
                  <a:lnTo>
                    <a:pt x="8450" y="7269"/>
                  </a:lnTo>
                  <a:cubicBezTo>
                    <a:pt x="8508" y="7313"/>
                    <a:pt x="8566" y="7356"/>
                    <a:pt x="8626" y="7398"/>
                  </a:cubicBezTo>
                  <a:cubicBezTo>
                    <a:pt x="8626" y="7426"/>
                    <a:pt x="8628" y="7455"/>
                    <a:pt x="8628" y="7484"/>
                  </a:cubicBezTo>
                  <a:cubicBezTo>
                    <a:pt x="8628" y="7574"/>
                    <a:pt x="8624" y="7664"/>
                    <a:pt x="8618" y="7753"/>
                  </a:cubicBezTo>
                  <a:cubicBezTo>
                    <a:pt x="8541" y="7601"/>
                    <a:pt x="8480" y="7438"/>
                    <a:pt x="8450" y="7269"/>
                  </a:cubicBezTo>
                  <a:close/>
                  <a:moveTo>
                    <a:pt x="10567" y="5001"/>
                  </a:moveTo>
                  <a:cubicBezTo>
                    <a:pt x="11093" y="5170"/>
                    <a:pt x="11434" y="5598"/>
                    <a:pt x="11551" y="6127"/>
                  </a:cubicBezTo>
                  <a:cubicBezTo>
                    <a:pt x="11535" y="6126"/>
                    <a:pt x="11519" y="6126"/>
                    <a:pt x="11503" y="6126"/>
                  </a:cubicBezTo>
                  <a:cubicBezTo>
                    <a:pt x="11061" y="6126"/>
                    <a:pt x="10689" y="6433"/>
                    <a:pt x="10702" y="6898"/>
                  </a:cubicBezTo>
                  <a:cubicBezTo>
                    <a:pt x="10698" y="7018"/>
                    <a:pt x="10715" y="7153"/>
                    <a:pt x="10805" y="7239"/>
                  </a:cubicBezTo>
                  <a:cubicBezTo>
                    <a:pt x="10868" y="7304"/>
                    <a:pt x="10955" y="7334"/>
                    <a:pt x="11043" y="7334"/>
                  </a:cubicBezTo>
                  <a:cubicBezTo>
                    <a:pt x="11125" y="7334"/>
                    <a:pt x="11207" y="7308"/>
                    <a:pt x="11273" y="7260"/>
                  </a:cubicBezTo>
                  <a:lnTo>
                    <a:pt x="11273" y="7260"/>
                  </a:lnTo>
                  <a:cubicBezTo>
                    <a:pt x="10998" y="7610"/>
                    <a:pt x="10556" y="7773"/>
                    <a:pt x="10121" y="7773"/>
                  </a:cubicBezTo>
                  <a:cubicBezTo>
                    <a:pt x="10118" y="7773"/>
                    <a:pt x="10115" y="7773"/>
                    <a:pt x="10112" y="7773"/>
                  </a:cubicBezTo>
                  <a:cubicBezTo>
                    <a:pt x="9622" y="7772"/>
                    <a:pt x="9134" y="7617"/>
                    <a:pt x="8731" y="7341"/>
                  </a:cubicBezTo>
                  <a:cubicBezTo>
                    <a:pt x="8729" y="7284"/>
                    <a:pt x="8727" y="7228"/>
                    <a:pt x="8723" y="7171"/>
                  </a:cubicBezTo>
                  <a:cubicBezTo>
                    <a:pt x="8716" y="7034"/>
                    <a:pt x="8702" y="6897"/>
                    <a:pt x="8683" y="6762"/>
                  </a:cubicBezTo>
                  <a:cubicBezTo>
                    <a:pt x="8878" y="6613"/>
                    <a:pt x="9056" y="6444"/>
                    <a:pt x="9193" y="6240"/>
                  </a:cubicBezTo>
                  <a:cubicBezTo>
                    <a:pt x="9402" y="5926"/>
                    <a:pt x="9529" y="5559"/>
                    <a:pt x="9569" y="5185"/>
                  </a:cubicBezTo>
                  <a:cubicBezTo>
                    <a:pt x="9670" y="5213"/>
                    <a:pt x="9774" y="5226"/>
                    <a:pt x="9878" y="5226"/>
                  </a:cubicBezTo>
                  <a:cubicBezTo>
                    <a:pt x="10124" y="5226"/>
                    <a:pt x="10369" y="5150"/>
                    <a:pt x="10567" y="5001"/>
                  </a:cubicBezTo>
                  <a:close/>
                  <a:moveTo>
                    <a:pt x="4794" y="7708"/>
                  </a:moveTo>
                  <a:cubicBezTo>
                    <a:pt x="4930" y="7915"/>
                    <a:pt x="5038" y="8138"/>
                    <a:pt x="5131" y="8368"/>
                  </a:cubicBezTo>
                  <a:cubicBezTo>
                    <a:pt x="5144" y="8399"/>
                    <a:pt x="5156" y="8431"/>
                    <a:pt x="5168" y="8463"/>
                  </a:cubicBezTo>
                  <a:cubicBezTo>
                    <a:pt x="4987" y="8452"/>
                    <a:pt x="4806" y="8448"/>
                    <a:pt x="4624" y="8448"/>
                  </a:cubicBezTo>
                  <a:cubicBezTo>
                    <a:pt x="4540" y="8448"/>
                    <a:pt x="4455" y="8449"/>
                    <a:pt x="4371" y="8451"/>
                  </a:cubicBezTo>
                  <a:cubicBezTo>
                    <a:pt x="4487" y="8191"/>
                    <a:pt x="4644" y="7951"/>
                    <a:pt x="4794" y="7708"/>
                  </a:cubicBezTo>
                  <a:close/>
                  <a:moveTo>
                    <a:pt x="8211" y="7062"/>
                  </a:moveTo>
                  <a:cubicBezTo>
                    <a:pt x="8247" y="7096"/>
                    <a:pt x="8284" y="7130"/>
                    <a:pt x="8321" y="7163"/>
                  </a:cubicBezTo>
                  <a:cubicBezTo>
                    <a:pt x="8362" y="7442"/>
                    <a:pt x="8462" y="7711"/>
                    <a:pt x="8603" y="7954"/>
                  </a:cubicBezTo>
                  <a:cubicBezTo>
                    <a:pt x="8586" y="8136"/>
                    <a:pt x="8556" y="8318"/>
                    <a:pt x="8515" y="8497"/>
                  </a:cubicBezTo>
                  <a:cubicBezTo>
                    <a:pt x="8394" y="8028"/>
                    <a:pt x="8155" y="7594"/>
                    <a:pt x="7856" y="7215"/>
                  </a:cubicBezTo>
                  <a:cubicBezTo>
                    <a:pt x="7979" y="7174"/>
                    <a:pt x="8096" y="7119"/>
                    <a:pt x="8211" y="7062"/>
                  </a:cubicBezTo>
                  <a:close/>
                  <a:moveTo>
                    <a:pt x="3851" y="7033"/>
                  </a:moveTo>
                  <a:cubicBezTo>
                    <a:pt x="4198" y="7033"/>
                    <a:pt x="4520" y="7343"/>
                    <a:pt x="4716" y="7599"/>
                  </a:cubicBezTo>
                  <a:cubicBezTo>
                    <a:pt x="4541" y="7872"/>
                    <a:pt x="4381" y="8156"/>
                    <a:pt x="4257" y="8455"/>
                  </a:cubicBezTo>
                  <a:cubicBezTo>
                    <a:pt x="4153" y="8459"/>
                    <a:pt x="4048" y="8460"/>
                    <a:pt x="3944" y="8466"/>
                  </a:cubicBezTo>
                  <a:cubicBezTo>
                    <a:pt x="3732" y="8488"/>
                    <a:pt x="3517" y="8497"/>
                    <a:pt x="3306" y="8534"/>
                  </a:cubicBezTo>
                  <a:cubicBezTo>
                    <a:pt x="3205" y="8216"/>
                    <a:pt x="3149" y="7862"/>
                    <a:pt x="3258" y="7538"/>
                  </a:cubicBezTo>
                  <a:cubicBezTo>
                    <a:pt x="3504" y="7480"/>
                    <a:pt x="3664" y="7254"/>
                    <a:pt x="3767" y="7039"/>
                  </a:cubicBezTo>
                  <a:cubicBezTo>
                    <a:pt x="3795" y="7035"/>
                    <a:pt x="3823" y="7033"/>
                    <a:pt x="3851" y="7033"/>
                  </a:cubicBezTo>
                  <a:close/>
                  <a:moveTo>
                    <a:pt x="5121" y="7225"/>
                  </a:moveTo>
                  <a:cubicBezTo>
                    <a:pt x="5130" y="7230"/>
                    <a:pt x="5140" y="7234"/>
                    <a:pt x="5149" y="7237"/>
                  </a:cubicBezTo>
                  <a:cubicBezTo>
                    <a:pt x="5223" y="7266"/>
                    <a:pt x="5297" y="7290"/>
                    <a:pt x="5374" y="7313"/>
                  </a:cubicBezTo>
                  <a:cubicBezTo>
                    <a:pt x="5412" y="7363"/>
                    <a:pt x="5450" y="7412"/>
                    <a:pt x="5486" y="7462"/>
                  </a:cubicBezTo>
                  <a:cubicBezTo>
                    <a:pt x="5873" y="7946"/>
                    <a:pt x="6346" y="8352"/>
                    <a:pt x="6850" y="8708"/>
                  </a:cubicBezTo>
                  <a:cubicBezTo>
                    <a:pt x="6337" y="8588"/>
                    <a:pt x="5815" y="8497"/>
                    <a:pt x="5287" y="8470"/>
                  </a:cubicBezTo>
                  <a:cubicBezTo>
                    <a:pt x="5210" y="8254"/>
                    <a:pt x="5113" y="8045"/>
                    <a:pt x="5002" y="7843"/>
                  </a:cubicBezTo>
                  <a:cubicBezTo>
                    <a:pt x="4959" y="7764"/>
                    <a:pt x="4909" y="7687"/>
                    <a:pt x="4858" y="7612"/>
                  </a:cubicBezTo>
                  <a:cubicBezTo>
                    <a:pt x="4897" y="7552"/>
                    <a:pt x="4937" y="7493"/>
                    <a:pt x="4976" y="7434"/>
                  </a:cubicBezTo>
                  <a:cubicBezTo>
                    <a:pt x="5023" y="7364"/>
                    <a:pt x="5072" y="7295"/>
                    <a:pt x="5121" y="7225"/>
                  </a:cubicBezTo>
                  <a:close/>
                  <a:moveTo>
                    <a:pt x="2208" y="7283"/>
                  </a:moveTo>
                  <a:cubicBezTo>
                    <a:pt x="2367" y="7396"/>
                    <a:pt x="2559" y="7447"/>
                    <a:pt x="2747" y="7485"/>
                  </a:cubicBezTo>
                  <a:cubicBezTo>
                    <a:pt x="2877" y="7511"/>
                    <a:pt x="3008" y="7539"/>
                    <a:pt x="3142" y="7548"/>
                  </a:cubicBezTo>
                  <a:cubicBezTo>
                    <a:pt x="3053" y="7878"/>
                    <a:pt x="3094" y="8231"/>
                    <a:pt x="3194" y="8552"/>
                  </a:cubicBezTo>
                  <a:cubicBezTo>
                    <a:pt x="3168" y="8557"/>
                    <a:pt x="3143" y="8561"/>
                    <a:pt x="3118" y="8565"/>
                  </a:cubicBezTo>
                  <a:cubicBezTo>
                    <a:pt x="2752" y="8628"/>
                    <a:pt x="2389" y="8716"/>
                    <a:pt x="2047" y="8859"/>
                  </a:cubicBezTo>
                  <a:cubicBezTo>
                    <a:pt x="1973" y="8333"/>
                    <a:pt x="1995" y="7778"/>
                    <a:pt x="2208" y="7283"/>
                  </a:cubicBezTo>
                  <a:close/>
                  <a:moveTo>
                    <a:pt x="7745" y="7252"/>
                  </a:moveTo>
                  <a:cubicBezTo>
                    <a:pt x="8047" y="7619"/>
                    <a:pt x="8278" y="8045"/>
                    <a:pt x="8399" y="8506"/>
                  </a:cubicBezTo>
                  <a:cubicBezTo>
                    <a:pt x="8415" y="8564"/>
                    <a:pt x="8428" y="8624"/>
                    <a:pt x="8441" y="8682"/>
                  </a:cubicBezTo>
                  <a:cubicBezTo>
                    <a:pt x="8444" y="8708"/>
                    <a:pt x="8456" y="8734"/>
                    <a:pt x="8443" y="8759"/>
                  </a:cubicBezTo>
                  <a:cubicBezTo>
                    <a:pt x="8389" y="8922"/>
                    <a:pt x="8322" y="9081"/>
                    <a:pt x="8239" y="9232"/>
                  </a:cubicBezTo>
                  <a:cubicBezTo>
                    <a:pt x="8120" y="9168"/>
                    <a:pt x="7998" y="9108"/>
                    <a:pt x="7875" y="9051"/>
                  </a:cubicBezTo>
                  <a:cubicBezTo>
                    <a:pt x="7662" y="8955"/>
                    <a:pt x="7440" y="8877"/>
                    <a:pt x="7217" y="8808"/>
                  </a:cubicBezTo>
                  <a:cubicBezTo>
                    <a:pt x="7160" y="8791"/>
                    <a:pt x="7115" y="8749"/>
                    <a:pt x="7064" y="8721"/>
                  </a:cubicBezTo>
                  <a:cubicBezTo>
                    <a:pt x="6490" y="8348"/>
                    <a:pt x="5973" y="7891"/>
                    <a:pt x="5543" y="7358"/>
                  </a:cubicBezTo>
                  <a:lnTo>
                    <a:pt x="5543" y="7358"/>
                  </a:lnTo>
                  <a:cubicBezTo>
                    <a:pt x="5824" y="7423"/>
                    <a:pt x="6111" y="7453"/>
                    <a:pt x="6399" y="7453"/>
                  </a:cubicBezTo>
                  <a:cubicBezTo>
                    <a:pt x="6854" y="7453"/>
                    <a:pt x="7309" y="7378"/>
                    <a:pt x="7745" y="7252"/>
                  </a:cubicBezTo>
                  <a:close/>
                  <a:moveTo>
                    <a:pt x="1515" y="5668"/>
                  </a:moveTo>
                  <a:cubicBezTo>
                    <a:pt x="1522" y="6231"/>
                    <a:pt x="1678" y="6847"/>
                    <a:pt x="2124" y="7222"/>
                  </a:cubicBezTo>
                  <a:cubicBezTo>
                    <a:pt x="1897" y="7749"/>
                    <a:pt x="1858" y="8341"/>
                    <a:pt x="1945" y="8905"/>
                  </a:cubicBezTo>
                  <a:cubicBezTo>
                    <a:pt x="1906" y="8922"/>
                    <a:pt x="1866" y="8942"/>
                    <a:pt x="1827" y="8961"/>
                  </a:cubicBezTo>
                  <a:cubicBezTo>
                    <a:pt x="1618" y="9067"/>
                    <a:pt x="1415" y="9194"/>
                    <a:pt x="1245" y="9357"/>
                  </a:cubicBezTo>
                  <a:cubicBezTo>
                    <a:pt x="1111" y="8505"/>
                    <a:pt x="1000" y="7634"/>
                    <a:pt x="1139" y="6775"/>
                  </a:cubicBezTo>
                  <a:cubicBezTo>
                    <a:pt x="1203" y="6392"/>
                    <a:pt x="1273" y="5983"/>
                    <a:pt x="1515" y="5668"/>
                  </a:cubicBezTo>
                  <a:close/>
                  <a:moveTo>
                    <a:pt x="8482" y="8943"/>
                  </a:moveTo>
                  <a:cubicBezTo>
                    <a:pt x="8494" y="9049"/>
                    <a:pt x="8500" y="9156"/>
                    <a:pt x="8501" y="9262"/>
                  </a:cubicBezTo>
                  <a:cubicBezTo>
                    <a:pt x="8502" y="9298"/>
                    <a:pt x="8501" y="9333"/>
                    <a:pt x="8498" y="9367"/>
                  </a:cubicBezTo>
                  <a:cubicBezTo>
                    <a:pt x="8479" y="9361"/>
                    <a:pt x="8459" y="9356"/>
                    <a:pt x="8440" y="9350"/>
                  </a:cubicBezTo>
                  <a:cubicBezTo>
                    <a:pt x="8403" y="9327"/>
                    <a:pt x="8366" y="9305"/>
                    <a:pt x="8329" y="9283"/>
                  </a:cubicBezTo>
                  <a:cubicBezTo>
                    <a:pt x="8334" y="9273"/>
                    <a:pt x="8339" y="9262"/>
                    <a:pt x="8345" y="9252"/>
                  </a:cubicBezTo>
                  <a:cubicBezTo>
                    <a:pt x="8397" y="9153"/>
                    <a:pt x="8442" y="9049"/>
                    <a:pt x="8482" y="8943"/>
                  </a:cubicBezTo>
                  <a:close/>
                  <a:moveTo>
                    <a:pt x="11771" y="6254"/>
                  </a:moveTo>
                  <a:cubicBezTo>
                    <a:pt x="12527" y="6345"/>
                    <a:pt x="12706" y="7236"/>
                    <a:pt x="12594" y="7864"/>
                  </a:cubicBezTo>
                  <a:cubicBezTo>
                    <a:pt x="12562" y="8034"/>
                    <a:pt x="12479" y="8190"/>
                    <a:pt x="12373" y="8324"/>
                  </a:cubicBezTo>
                  <a:cubicBezTo>
                    <a:pt x="12224" y="8529"/>
                    <a:pt x="12038" y="8691"/>
                    <a:pt x="11832" y="8835"/>
                  </a:cubicBezTo>
                  <a:cubicBezTo>
                    <a:pt x="11628" y="8989"/>
                    <a:pt x="11397" y="9101"/>
                    <a:pt x="11151" y="9168"/>
                  </a:cubicBezTo>
                  <a:cubicBezTo>
                    <a:pt x="10868" y="9246"/>
                    <a:pt x="10580" y="9304"/>
                    <a:pt x="10295" y="9375"/>
                  </a:cubicBezTo>
                  <a:cubicBezTo>
                    <a:pt x="9727" y="8943"/>
                    <a:pt x="9090" y="8550"/>
                    <a:pt x="8713" y="7924"/>
                  </a:cubicBezTo>
                  <a:cubicBezTo>
                    <a:pt x="8713" y="7922"/>
                    <a:pt x="8714" y="7919"/>
                    <a:pt x="8714" y="7917"/>
                  </a:cubicBezTo>
                  <a:cubicBezTo>
                    <a:pt x="8728" y="7770"/>
                    <a:pt x="8734" y="7620"/>
                    <a:pt x="8734" y="7471"/>
                  </a:cubicBezTo>
                  <a:cubicBezTo>
                    <a:pt x="9119" y="7728"/>
                    <a:pt x="9576" y="7874"/>
                    <a:pt x="10039" y="7874"/>
                  </a:cubicBezTo>
                  <a:cubicBezTo>
                    <a:pt x="10101" y="7874"/>
                    <a:pt x="10163" y="7872"/>
                    <a:pt x="10225" y="7866"/>
                  </a:cubicBezTo>
                  <a:cubicBezTo>
                    <a:pt x="10807" y="7825"/>
                    <a:pt x="11293" y="7578"/>
                    <a:pt x="11543" y="7032"/>
                  </a:cubicBezTo>
                  <a:cubicBezTo>
                    <a:pt x="11582" y="6930"/>
                    <a:pt x="11646" y="6843"/>
                    <a:pt x="11691" y="6744"/>
                  </a:cubicBezTo>
                  <a:cubicBezTo>
                    <a:pt x="11758" y="6590"/>
                    <a:pt x="11777" y="6420"/>
                    <a:pt x="11771" y="6254"/>
                  </a:cubicBezTo>
                  <a:close/>
                  <a:moveTo>
                    <a:pt x="8693" y="8098"/>
                  </a:moveTo>
                  <a:cubicBezTo>
                    <a:pt x="9075" y="8643"/>
                    <a:pt x="9638" y="9019"/>
                    <a:pt x="10165" y="9412"/>
                  </a:cubicBezTo>
                  <a:cubicBezTo>
                    <a:pt x="10128" y="9421"/>
                    <a:pt x="10091" y="9432"/>
                    <a:pt x="10056" y="9444"/>
                  </a:cubicBezTo>
                  <a:lnTo>
                    <a:pt x="10055" y="9444"/>
                  </a:lnTo>
                  <a:cubicBezTo>
                    <a:pt x="9908" y="9491"/>
                    <a:pt x="9763" y="9544"/>
                    <a:pt x="9622" y="9608"/>
                  </a:cubicBezTo>
                  <a:cubicBezTo>
                    <a:pt x="9279" y="9560"/>
                    <a:pt x="8939" y="9487"/>
                    <a:pt x="8604" y="9397"/>
                  </a:cubicBezTo>
                  <a:cubicBezTo>
                    <a:pt x="8615" y="9168"/>
                    <a:pt x="8602" y="8937"/>
                    <a:pt x="8562" y="8711"/>
                  </a:cubicBezTo>
                  <a:cubicBezTo>
                    <a:pt x="8623" y="8511"/>
                    <a:pt x="8666" y="8306"/>
                    <a:pt x="8693" y="8098"/>
                  </a:cubicBezTo>
                  <a:close/>
                  <a:moveTo>
                    <a:pt x="10291" y="9503"/>
                  </a:moveTo>
                  <a:cubicBezTo>
                    <a:pt x="10322" y="9526"/>
                    <a:pt x="10352" y="9548"/>
                    <a:pt x="10383" y="9571"/>
                  </a:cubicBezTo>
                  <a:cubicBezTo>
                    <a:pt x="10419" y="9595"/>
                    <a:pt x="10452" y="9621"/>
                    <a:pt x="10486" y="9648"/>
                  </a:cubicBezTo>
                  <a:cubicBezTo>
                    <a:pt x="10502" y="9662"/>
                    <a:pt x="10519" y="9675"/>
                    <a:pt x="10535" y="9689"/>
                  </a:cubicBezTo>
                  <a:cubicBezTo>
                    <a:pt x="10307" y="9682"/>
                    <a:pt x="10087" y="9663"/>
                    <a:pt x="9862" y="9638"/>
                  </a:cubicBezTo>
                  <a:cubicBezTo>
                    <a:pt x="10002" y="9585"/>
                    <a:pt x="10146" y="9542"/>
                    <a:pt x="10291" y="9503"/>
                  </a:cubicBezTo>
                  <a:close/>
                  <a:moveTo>
                    <a:pt x="4209" y="8574"/>
                  </a:moveTo>
                  <a:lnTo>
                    <a:pt x="4209" y="8574"/>
                  </a:lnTo>
                  <a:cubicBezTo>
                    <a:pt x="4197" y="8609"/>
                    <a:pt x="4184" y="8643"/>
                    <a:pt x="4172" y="8678"/>
                  </a:cubicBezTo>
                  <a:cubicBezTo>
                    <a:pt x="4061" y="9005"/>
                    <a:pt x="3978" y="9351"/>
                    <a:pt x="3997" y="9700"/>
                  </a:cubicBezTo>
                  <a:cubicBezTo>
                    <a:pt x="3712" y="9397"/>
                    <a:pt x="3492" y="9033"/>
                    <a:pt x="3344" y="8646"/>
                  </a:cubicBezTo>
                  <a:cubicBezTo>
                    <a:pt x="3631" y="8608"/>
                    <a:pt x="3920" y="8586"/>
                    <a:pt x="4209" y="8574"/>
                  </a:cubicBezTo>
                  <a:close/>
                  <a:moveTo>
                    <a:pt x="8724" y="9540"/>
                  </a:moveTo>
                  <a:lnTo>
                    <a:pt x="8724" y="9540"/>
                  </a:lnTo>
                  <a:cubicBezTo>
                    <a:pt x="8956" y="9602"/>
                    <a:pt x="9191" y="9658"/>
                    <a:pt x="9427" y="9701"/>
                  </a:cubicBezTo>
                  <a:cubicBezTo>
                    <a:pt x="9411" y="9710"/>
                    <a:pt x="9395" y="9719"/>
                    <a:pt x="9379" y="9727"/>
                  </a:cubicBezTo>
                  <a:cubicBezTo>
                    <a:pt x="9325" y="9758"/>
                    <a:pt x="9271" y="9789"/>
                    <a:pt x="9218" y="9821"/>
                  </a:cubicBezTo>
                  <a:cubicBezTo>
                    <a:pt x="9189" y="9839"/>
                    <a:pt x="9162" y="9856"/>
                    <a:pt x="9135" y="9874"/>
                  </a:cubicBezTo>
                  <a:cubicBezTo>
                    <a:pt x="9101" y="9843"/>
                    <a:pt x="9067" y="9812"/>
                    <a:pt x="9031" y="9782"/>
                  </a:cubicBezTo>
                  <a:cubicBezTo>
                    <a:pt x="8933" y="9696"/>
                    <a:pt x="8830" y="9616"/>
                    <a:pt x="8724" y="9540"/>
                  </a:cubicBezTo>
                  <a:close/>
                  <a:moveTo>
                    <a:pt x="4624" y="8564"/>
                  </a:moveTo>
                  <a:cubicBezTo>
                    <a:pt x="4820" y="8564"/>
                    <a:pt x="5016" y="8571"/>
                    <a:pt x="5211" y="8585"/>
                  </a:cubicBezTo>
                  <a:cubicBezTo>
                    <a:pt x="5416" y="9186"/>
                    <a:pt x="5531" y="9842"/>
                    <a:pt x="5385" y="10469"/>
                  </a:cubicBezTo>
                  <a:cubicBezTo>
                    <a:pt x="4921" y="10349"/>
                    <a:pt x="4459" y="10151"/>
                    <a:pt x="4110" y="9814"/>
                  </a:cubicBezTo>
                  <a:cubicBezTo>
                    <a:pt x="4068" y="9390"/>
                    <a:pt x="4168" y="8961"/>
                    <a:pt x="4320" y="8570"/>
                  </a:cubicBezTo>
                  <a:cubicBezTo>
                    <a:pt x="4421" y="8566"/>
                    <a:pt x="4522" y="8564"/>
                    <a:pt x="4624" y="8564"/>
                  </a:cubicBezTo>
                  <a:close/>
                  <a:moveTo>
                    <a:pt x="5330" y="8594"/>
                  </a:moveTo>
                  <a:lnTo>
                    <a:pt x="5330" y="8594"/>
                  </a:lnTo>
                  <a:cubicBezTo>
                    <a:pt x="5919" y="8636"/>
                    <a:pt x="6508" y="8723"/>
                    <a:pt x="7077" y="8883"/>
                  </a:cubicBezTo>
                  <a:cubicBezTo>
                    <a:pt x="7121" y="8893"/>
                    <a:pt x="7162" y="8907"/>
                    <a:pt x="7199" y="8934"/>
                  </a:cubicBezTo>
                  <a:cubicBezTo>
                    <a:pt x="7286" y="8984"/>
                    <a:pt x="7372" y="9034"/>
                    <a:pt x="7462" y="9077"/>
                  </a:cubicBezTo>
                  <a:cubicBezTo>
                    <a:pt x="7687" y="9192"/>
                    <a:pt x="7922" y="9286"/>
                    <a:pt x="8161" y="9368"/>
                  </a:cubicBezTo>
                  <a:cubicBezTo>
                    <a:pt x="7704" y="10108"/>
                    <a:pt x="6991" y="10545"/>
                    <a:pt x="6117" y="10567"/>
                  </a:cubicBezTo>
                  <a:cubicBezTo>
                    <a:pt x="6105" y="10567"/>
                    <a:pt x="6094" y="10567"/>
                    <a:pt x="6082" y="10567"/>
                  </a:cubicBezTo>
                  <a:cubicBezTo>
                    <a:pt x="5888" y="10567"/>
                    <a:pt x="5685" y="10540"/>
                    <a:pt x="5498" y="10497"/>
                  </a:cubicBezTo>
                  <a:cubicBezTo>
                    <a:pt x="5636" y="9863"/>
                    <a:pt x="5527" y="9203"/>
                    <a:pt x="5330" y="8594"/>
                  </a:cubicBezTo>
                  <a:close/>
                  <a:moveTo>
                    <a:pt x="1169" y="9606"/>
                  </a:moveTo>
                  <a:cubicBezTo>
                    <a:pt x="1223" y="10063"/>
                    <a:pt x="1284" y="10520"/>
                    <a:pt x="1311" y="10981"/>
                  </a:cubicBezTo>
                  <a:cubicBezTo>
                    <a:pt x="1298" y="10987"/>
                    <a:pt x="1284" y="10994"/>
                    <a:pt x="1269" y="11001"/>
                  </a:cubicBezTo>
                  <a:cubicBezTo>
                    <a:pt x="1156" y="11062"/>
                    <a:pt x="1064" y="11155"/>
                    <a:pt x="982" y="11253"/>
                  </a:cubicBezTo>
                  <a:cubicBezTo>
                    <a:pt x="900" y="10716"/>
                    <a:pt x="830" y="10067"/>
                    <a:pt x="1169" y="9606"/>
                  </a:cubicBezTo>
                  <a:close/>
                  <a:moveTo>
                    <a:pt x="4129" y="9967"/>
                  </a:moveTo>
                  <a:lnTo>
                    <a:pt x="4129" y="9967"/>
                  </a:lnTo>
                  <a:cubicBezTo>
                    <a:pt x="4472" y="10282"/>
                    <a:pt x="4907" y="10480"/>
                    <a:pt x="5357" y="10590"/>
                  </a:cubicBezTo>
                  <a:cubicBezTo>
                    <a:pt x="5285" y="10867"/>
                    <a:pt x="5158" y="11140"/>
                    <a:pt x="4940" y="11328"/>
                  </a:cubicBezTo>
                  <a:cubicBezTo>
                    <a:pt x="4937" y="11330"/>
                    <a:pt x="4933" y="11334"/>
                    <a:pt x="4930" y="11336"/>
                  </a:cubicBezTo>
                  <a:cubicBezTo>
                    <a:pt x="4511" y="10995"/>
                    <a:pt x="4200" y="10506"/>
                    <a:pt x="4129" y="9967"/>
                  </a:cubicBezTo>
                  <a:close/>
                  <a:moveTo>
                    <a:pt x="3232" y="8662"/>
                  </a:moveTo>
                  <a:cubicBezTo>
                    <a:pt x="3398" y="9110"/>
                    <a:pt x="3677" y="9511"/>
                    <a:pt x="4009" y="9854"/>
                  </a:cubicBezTo>
                  <a:cubicBezTo>
                    <a:pt x="4056" y="10470"/>
                    <a:pt x="4371" y="11012"/>
                    <a:pt x="4849" y="11398"/>
                  </a:cubicBezTo>
                  <a:cubicBezTo>
                    <a:pt x="4678" y="11516"/>
                    <a:pt x="4471" y="11569"/>
                    <a:pt x="4268" y="11569"/>
                  </a:cubicBezTo>
                  <a:cubicBezTo>
                    <a:pt x="4266" y="11569"/>
                    <a:pt x="4263" y="11569"/>
                    <a:pt x="4261" y="11569"/>
                  </a:cubicBezTo>
                  <a:lnTo>
                    <a:pt x="4261" y="11568"/>
                  </a:lnTo>
                  <a:cubicBezTo>
                    <a:pt x="3377" y="11566"/>
                    <a:pt x="2765" y="10787"/>
                    <a:pt x="2419" y="10054"/>
                  </a:cubicBezTo>
                  <a:cubicBezTo>
                    <a:pt x="2260" y="9708"/>
                    <a:pt x="2126" y="9349"/>
                    <a:pt x="2065" y="8972"/>
                  </a:cubicBezTo>
                  <a:cubicBezTo>
                    <a:pt x="2440" y="8823"/>
                    <a:pt x="2832" y="8715"/>
                    <a:pt x="3232" y="8662"/>
                  </a:cubicBezTo>
                  <a:close/>
                  <a:moveTo>
                    <a:pt x="9623" y="9736"/>
                  </a:moveTo>
                  <a:cubicBezTo>
                    <a:pt x="9929" y="9786"/>
                    <a:pt x="10239" y="9808"/>
                    <a:pt x="10549" y="9808"/>
                  </a:cubicBezTo>
                  <a:cubicBezTo>
                    <a:pt x="10594" y="9808"/>
                    <a:pt x="10639" y="9807"/>
                    <a:pt x="10684" y="9806"/>
                  </a:cubicBezTo>
                  <a:cubicBezTo>
                    <a:pt x="11321" y="10308"/>
                    <a:pt x="11882" y="10920"/>
                    <a:pt x="12273" y="11633"/>
                  </a:cubicBezTo>
                  <a:lnTo>
                    <a:pt x="12273" y="11635"/>
                  </a:lnTo>
                  <a:cubicBezTo>
                    <a:pt x="12288" y="11661"/>
                    <a:pt x="12303" y="11688"/>
                    <a:pt x="12317" y="11714"/>
                  </a:cubicBezTo>
                  <a:cubicBezTo>
                    <a:pt x="11756" y="11235"/>
                    <a:pt x="11027" y="10934"/>
                    <a:pt x="10288" y="10934"/>
                  </a:cubicBezTo>
                  <a:cubicBezTo>
                    <a:pt x="10148" y="10934"/>
                    <a:pt x="10008" y="10945"/>
                    <a:pt x="9869" y="10967"/>
                  </a:cubicBezTo>
                  <a:cubicBezTo>
                    <a:pt x="9756" y="10574"/>
                    <a:pt x="9508" y="10235"/>
                    <a:pt x="9219" y="9953"/>
                  </a:cubicBezTo>
                  <a:cubicBezTo>
                    <a:pt x="9349" y="9866"/>
                    <a:pt x="9483" y="9798"/>
                    <a:pt x="9623" y="9736"/>
                  </a:cubicBezTo>
                  <a:close/>
                  <a:moveTo>
                    <a:pt x="1315" y="11100"/>
                  </a:moveTo>
                  <a:lnTo>
                    <a:pt x="1315" y="11100"/>
                  </a:lnTo>
                  <a:cubicBezTo>
                    <a:pt x="1310" y="11320"/>
                    <a:pt x="1325" y="11631"/>
                    <a:pt x="1143" y="11782"/>
                  </a:cubicBezTo>
                  <a:cubicBezTo>
                    <a:pt x="1081" y="11667"/>
                    <a:pt x="1041" y="11543"/>
                    <a:pt x="1013" y="11417"/>
                  </a:cubicBezTo>
                  <a:cubicBezTo>
                    <a:pt x="1092" y="11290"/>
                    <a:pt x="1192" y="11180"/>
                    <a:pt x="1315" y="11100"/>
                  </a:cubicBezTo>
                  <a:close/>
                  <a:moveTo>
                    <a:pt x="959" y="11632"/>
                  </a:moveTo>
                  <a:cubicBezTo>
                    <a:pt x="977" y="11684"/>
                    <a:pt x="998" y="11735"/>
                    <a:pt x="1023" y="11784"/>
                  </a:cubicBezTo>
                  <a:cubicBezTo>
                    <a:pt x="1026" y="11788"/>
                    <a:pt x="1027" y="11791"/>
                    <a:pt x="1029" y="11796"/>
                  </a:cubicBezTo>
                  <a:cubicBezTo>
                    <a:pt x="999" y="11777"/>
                    <a:pt x="978" y="11741"/>
                    <a:pt x="968" y="11711"/>
                  </a:cubicBezTo>
                  <a:cubicBezTo>
                    <a:pt x="962" y="11688"/>
                    <a:pt x="959" y="11663"/>
                    <a:pt x="959" y="11648"/>
                  </a:cubicBezTo>
                  <a:lnTo>
                    <a:pt x="959" y="11632"/>
                  </a:lnTo>
                  <a:close/>
                  <a:moveTo>
                    <a:pt x="8262" y="9403"/>
                  </a:moveTo>
                  <a:cubicBezTo>
                    <a:pt x="8345" y="9425"/>
                    <a:pt x="8421" y="9458"/>
                    <a:pt x="8490" y="9508"/>
                  </a:cubicBezTo>
                  <a:cubicBezTo>
                    <a:pt x="8451" y="10086"/>
                    <a:pt x="8222" y="10602"/>
                    <a:pt x="7853" y="11044"/>
                  </a:cubicBezTo>
                  <a:cubicBezTo>
                    <a:pt x="7479" y="11508"/>
                    <a:pt x="6968" y="11798"/>
                    <a:pt x="6366" y="11798"/>
                  </a:cubicBezTo>
                  <a:cubicBezTo>
                    <a:pt x="6364" y="11798"/>
                    <a:pt x="6361" y="11798"/>
                    <a:pt x="6359" y="11798"/>
                  </a:cubicBezTo>
                  <a:lnTo>
                    <a:pt x="6359" y="11799"/>
                  </a:lnTo>
                  <a:cubicBezTo>
                    <a:pt x="6351" y="11799"/>
                    <a:pt x="6342" y="11799"/>
                    <a:pt x="6334" y="11799"/>
                  </a:cubicBezTo>
                  <a:cubicBezTo>
                    <a:pt x="5869" y="11799"/>
                    <a:pt x="5397" y="11675"/>
                    <a:pt x="5017" y="11403"/>
                  </a:cubicBezTo>
                  <a:cubicBezTo>
                    <a:pt x="5255" y="11202"/>
                    <a:pt x="5398" y="10913"/>
                    <a:pt x="5470" y="10616"/>
                  </a:cubicBezTo>
                  <a:cubicBezTo>
                    <a:pt x="5654" y="10653"/>
                    <a:pt x="5843" y="10672"/>
                    <a:pt x="6032" y="10672"/>
                  </a:cubicBezTo>
                  <a:cubicBezTo>
                    <a:pt x="6478" y="10672"/>
                    <a:pt x="6927" y="10568"/>
                    <a:pt x="7319" y="10362"/>
                  </a:cubicBezTo>
                  <a:cubicBezTo>
                    <a:pt x="7723" y="10149"/>
                    <a:pt x="8034" y="9793"/>
                    <a:pt x="8262" y="9403"/>
                  </a:cubicBezTo>
                  <a:close/>
                  <a:moveTo>
                    <a:pt x="9127" y="10014"/>
                  </a:moveTo>
                  <a:cubicBezTo>
                    <a:pt x="9404" y="10286"/>
                    <a:pt x="9651" y="10610"/>
                    <a:pt x="9768" y="10984"/>
                  </a:cubicBezTo>
                  <a:cubicBezTo>
                    <a:pt x="9674" y="11002"/>
                    <a:pt x="9583" y="11028"/>
                    <a:pt x="9493" y="11055"/>
                  </a:cubicBezTo>
                  <a:cubicBezTo>
                    <a:pt x="9248" y="11132"/>
                    <a:pt x="9014" y="11243"/>
                    <a:pt x="8796" y="11379"/>
                  </a:cubicBezTo>
                  <a:cubicBezTo>
                    <a:pt x="8598" y="11507"/>
                    <a:pt x="8428" y="11679"/>
                    <a:pt x="8293" y="11873"/>
                  </a:cubicBezTo>
                  <a:cubicBezTo>
                    <a:pt x="8195" y="11605"/>
                    <a:pt x="8236" y="11307"/>
                    <a:pt x="8321" y="11043"/>
                  </a:cubicBezTo>
                  <a:cubicBezTo>
                    <a:pt x="8453" y="10612"/>
                    <a:pt x="8760" y="10263"/>
                    <a:pt x="9127" y="10014"/>
                  </a:cubicBezTo>
                  <a:close/>
                  <a:moveTo>
                    <a:pt x="1486" y="12103"/>
                  </a:moveTo>
                  <a:cubicBezTo>
                    <a:pt x="1520" y="12103"/>
                    <a:pt x="1555" y="12109"/>
                    <a:pt x="1590" y="12120"/>
                  </a:cubicBezTo>
                  <a:cubicBezTo>
                    <a:pt x="1663" y="12143"/>
                    <a:pt x="1711" y="12209"/>
                    <a:pt x="1613" y="12241"/>
                  </a:cubicBezTo>
                  <a:cubicBezTo>
                    <a:pt x="1522" y="12236"/>
                    <a:pt x="1450" y="12174"/>
                    <a:pt x="1383" y="12117"/>
                  </a:cubicBezTo>
                  <a:lnTo>
                    <a:pt x="1384" y="12116"/>
                  </a:lnTo>
                  <a:cubicBezTo>
                    <a:pt x="1419" y="12108"/>
                    <a:pt x="1453" y="12103"/>
                    <a:pt x="1486" y="12103"/>
                  </a:cubicBezTo>
                  <a:close/>
                  <a:moveTo>
                    <a:pt x="9795" y="11087"/>
                  </a:moveTo>
                  <a:cubicBezTo>
                    <a:pt x="9855" y="11333"/>
                    <a:pt x="9849" y="11607"/>
                    <a:pt x="9738" y="11834"/>
                  </a:cubicBezTo>
                  <a:cubicBezTo>
                    <a:pt x="9596" y="12120"/>
                    <a:pt x="9306" y="12366"/>
                    <a:pt x="8981" y="12385"/>
                  </a:cubicBezTo>
                  <a:lnTo>
                    <a:pt x="8989" y="12385"/>
                  </a:lnTo>
                  <a:cubicBezTo>
                    <a:pt x="8985" y="12385"/>
                    <a:pt x="8981" y="12385"/>
                    <a:pt x="8977" y="12385"/>
                  </a:cubicBezTo>
                  <a:cubicBezTo>
                    <a:pt x="8710" y="12385"/>
                    <a:pt x="8469" y="12211"/>
                    <a:pt x="8345" y="11987"/>
                  </a:cubicBezTo>
                  <a:cubicBezTo>
                    <a:pt x="8681" y="11503"/>
                    <a:pt x="9232" y="11216"/>
                    <a:pt x="9795" y="11087"/>
                  </a:cubicBezTo>
                  <a:close/>
                  <a:moveTo>
                    <a:pt x="2206" y="11202"/>
                  </a:moveTo>
                  <a:cubicBezTo>
                    <a:pt x="2518" y="11414"/>
                    <a:pt x="2742" y="11721"/>
                    <a:pt x="2926" y="12045"/>
                  </a:cubicBezTo>
                  <a:cubicBezTo>
                    <a:pt x="3029" y="12237"/>
                    <a:pt x="3127" y="12432"/>
                    <a:pt x="3193" y="12640"/>
                  </a:cubicBezTo>
                  <a:cubicBezTo>
                    <a:pt x="3259" y="12844"/>
                    <a:pt x="3306" y="13053"/>
                    <a:pt x="3341" y="13264"/>
                  </a:cubicBezTo>
                  <a:cubicBezTo>
                    <a:pt x="3357" y="13349"/>
                    <a:pt x="3369" y="13434"/>
                    <a:pt x="3378" y="13519"/>
                  </a:cubicBezTo>
                  <a:cubicBezTo>
                    <a:pt x="2963" y="13264"/>
                    <a:pt x="2582" y="12938"/>
                    <a:pt x="2285" y="12551"/>
                  </a:cubicBezTo>
                  <a:cubicBezTo>
                    <a:pt x="1997" y="12161"/>
                    <a:pt x="1721" y="11553"/>
                    <a:pt x="2206" y="11202"/>
                  </a:cubicBezTo>
                  <a:close/>
                  <a:moveTo>
                    <a:pt x="1965" y="9014"/>
                  </a:moveTo>
                  <a:cubicBezTo>
                    <a:pt x="2020" y="9313"/>
                    <a:pt x="2108" y="9606"/>
                    <a:pt x="2229" y="9885"/>
                  </a:cubicBezTo>
                  <a:cubicBezTo>
                    <a:pt x="2457" y="10463"/>
                    <a:pt x="2804" y="11017"/>
                    <a:pt x="3322" y="11376"/>
                  </a:cubicBezTo>
                  <a:cubicBezTo>
                    <a:pt x="3583" y="11566"/>
                    <a:pt x="3911" y="11677"/>
                    <a:pt x="4234" y="11677"/>
                  </a:cubicBezTo>
                  <a:cubicBezTo>
                    <a:pt x="4481" y="11677"/>
                    <a:pt x="4726" y="11612"/>
                    <a:pt x="4935" y="11465"/>
                  </a:cubicBezTo>
                  <a:cubicBezTo>
                    <a:pt x="5328" y="11758"/>
                    <a:pt x="5823" y="11926"/>
                    <a:pt x="6313" y="11926"/>
                  </a:cubicBezTo>
                  <a:cubicBezTo>
                    <a:pt x="6658" y="11926"/>
                    <a:pt x="7000" y="11843"/>
                    <a:pt x="7302" y="11661"/>
                  </a:cubicBezTo>
                  <a:cubicBezTo>
                    <a:pt x="7677" y="11442"/>
                    <a:pt x="7972" y="11109"/>
                    <a:pt x="8201" y="10745"/>
                  </a:cubicBezTo>
                  <a:cubicBezTo>
                    <a:pt x="8425" y="10394"/>
                    <a:pt x="8551" y="9988"/>
                    <a:pt x="8591" y="9576"/>
                  </a:cubicBezTo>
                  <a:cubicBezTo>
                    <a:pt x="8750" y="9685"/>
                    <a:pt x="8903" y="9805"/>
                    <a:pt x="9045" y="9937"/>
                  </a:cubicBezTo>
                  <a:cubicBezTo>
                    <a:pt x="8426" y="10370"/>
                    <a:pt x="7911" y="11223"/>
                    <a:pt x="8221" y="11981"/>
                  </a:cubicBezTo>
                  <a:cubicBezTo>
                    <a:pt x="8035" y="12286"/>
                    <a:pt x="7915" y="12633"/>
                    <a:pt x="7889" y="12989"/>
                  </a:cubicBezTo>
                  <a:cubicBezTo>
                    <a:pt x="7885" y="12990"/>
                    <a:pt x="7883" y="12991"/>
                    <a:pt x="7881" y="12991"/>
                  </a:cubicBezTo>
                  <a:cubicBezTo>
                    <a:pt x="7597" y="13096"/>
                    <a:pt x="7354" y="13300"/>
                    <a:pt x="7192" y="13555"/>
                  </a:cubicBezTo>
                  <a:cubicBezTo>
                    <a:pt x="6789" y="13179"/>
                    <a:pt x="6222" y="12963"/>
                    <a:pt x="5668" y="12963"/>
                  </a:cubicBezTo>
                  <a:cubicBezTo>
                    <a:pt x="5615" y="12963"/>
                    <a:pt x="5562" y="12965"/>
                    <a:pt x="5510" y="12969"/>
                  </a:cubicBezTo>
                  <a:cubicBezTo>
                    <a:pt x="5060" y="13020"/>
                    <a:pt x="4660" y="13269"/>
                    <a:pt x="4300" y="13530"/>
                  </a:cubicBezTo>
                  <a:cubicBezTo>
                    <a:pt x="4224" y="12683"/>
                    <a:pt x="3881" y="11803"/>
                    <a:pt x="3180" y="11285"/>
                  </a:cubicBezTo>
                  <a:cubicBezTo>
                    <a:pt x="2978" y="11144"/>
                    <a:pt x="2723" y="11017"/>
                    <a:pt x="2471" y="11017"/>
                  </a:cubicBezTo>
                  <a:cubicBezTo>
                    <a:pt x="2381" y="11017"/>
                    <a:pt x="2291" y="11033"/>
                    <a:pt x="2204" y="11071"/>
                  </a:cubicBezTo>
                  <a:cubicBezTo>
                    <a:pt x="2087" y="10992"/>
                    <a:pt x="1953" y="10951"/>
                    <a:pt x="1814" y="10941"/>
                  </a:cubicBezTo>
                  <a:cubicBezTo>
                    <a:pt x="1742" y="10931"/>
                    <a:pt x="1668" y="10923"/>
                    <a:pt x="1595" y="10923"/>
                  </a:cubicBezTo>
                  <a:cubicBezTo>
                    <a:pt x="1540" y="10923"/>
                    <a:pt x="1484" y="10928"/>
                    <a:pt x="1429" y="10941"/>
                  </a:cubicBezTo>
                  <a:cubicBezTo>
                    <a:pt x="1403" y="10455"/>
                    <a:pt x="1336" y="9971"/>
                    <a:pt x="1264" y="9491"/>
                  </a:cubicBezTo>
                  <a:cubicBezTo>
                    <a:pt x="1460" y="9280"/>
                    <a:pt x="1705" y="9130"/>
                    <a:pt x="1965" y="9014"/>
                  </a:cubicBezTo>
                  <a:close/>
                  <a:moveTo>
                    <a:pt x="2483" y="11123"/>
                  </a:moveTo>
                  <a:cubicBezTo>
                    <a:pt x="2775" y="11123"/>
                    <a:pt x="3081" y="11333"/>
                    <a:pt x="3284" y="11512"/>
                  </a:cubicBezTo>
                  <a:cubicBezTo>
                    <a:pt x="3865" y="12046"/>
                    <a:pt x="4132" y="12837"/>
                    <a:pt x="4202" y="13606"/>
                  </a:cubicBezTo>
                  <a:lnTo>
                    <a:pt x="4201" y="13608"/>
                  </a:lnTo>
                  <a:cubicBezTo>
                    <a:pt x="4152" y="13647"/>
                    <a:pt x="4106" y="13689"/>
                    <a:pt x="4058" y="13730"/>
                  </a:cubicBezTo>
                  <a:cubicBezTo>
                    <a:pt x="4031" y="13755"/>
                    <a:pt x="4004" y="13781"/>
                    <a:pt x="3978" y="13807"/>
                  </a:cubicBezTo>
                  <a:cubicBezTo>
                    <a:pt x="3817" y="13744"/>
                    <a:pt x="3655" y="13671"/>
                    <a:pt x="3505" y="13591"/>
                  </a:cubicBezTo>
                  <a:cubicBezTo>
                    <a:pt x="3391" y="12715"/>
                    <a:pt x="3049" y="11697"/>
                    <a:pt x="2318" y="11148"/>
                  </a:cubicBezTo>
                  <a:cubicBezTo>
                    <a:pt x="2372" y="11131"/>
                    <a:pt x="2427" y="11123"/>
                    <a:pt x="2483" y="11123"/>
                  </a:cubicBezTo>
                  <a:close/>
                  <a:moveTo>
                    <a:pt x="4213" y="13738"/>
                  </a:moveTo>
                  <a:cubicBezTo>
                    <a:pt x="4216" y="13791"/>
                    <a:pt x="4217" y="13844"/>
                    <a:pt x="4219" y="13897"/>
                  </a:cubicBezTo>
                  <a:lnTo>
                    <a:pt x="4184" y="13886"/>
                  </a:lnTo>
                  <a:cubicBezTo>
                    <a:pt x="4153" y="13874"/>
                    <a:pt x="4121" y="13861"/>
                    <a:pt x="4088" y="13850"/>
                  </a:cubicBezTo>
                  <a:cubicBezTo>
                    <a:pt x="4100" y="13838"/>
                    <a:pt x="4112" y="13827"/>
                    <a:pt x="4124" y="13815"/>
                  </a:cubicBezTo>
                  <a:cubicBezTo>
                    <a:pt x="4154" y="13789"/>
                    <a:pt x="4183" y="13764"/>
                    <a:pt x="4213" y="13738"/>
                  </a:cubicBezTo>
                  <a:close/>
                  <a:moveTo>
                    <a:pt x="3520" y="13724"/>
                  </a:moveTo>
                  <a:cubicBezTo>
                    <a:pt x="3641" y="13787"/>
                    <a:pt x="3767" y="13841"/>
                    <a:pt x="3891" y="13895"/>
                  </a:cubicBezTo>
                  <a:cubicBezTo>
                    <a:pt x="3789" y="14006"/>
                    <a:pt x="3694" y="14124"/>
                    <a:pt x="3605" y="14245"/>
                  </a:cubicBezTo>
                  <a:cubicBezTo>
                    <a:pt x="3585" y="14275"/>
                    <a:pt x="3563" y="14305"/>
                    <a:pt x="3542" y="14335"/>
                  </a:cubicBezTo>
                  <a:cubicBezTo>
                    <a:pt x="3552" y="14131"/>
                    <a:pt x="3541" y="13927"/>
                    <a:pt x="3520" y="13724"/>
                  </a:cubicBezTo>
                  <a:close/>
                  <a:moveTo>
                    <a:pt x="5744" y="13074"/>
                  </a:moveTo>
                  <a:cubicBezTo>
                    <a:pt x="6256" y="13082"/>
                    <a:pt x="6762" y="13304"/>
                    <a:pt x="7134" y="13652"/>
                  </a:cubicBezTo>
                  <a:cubicBezTo>
                    <a:pt x="7116" y="13684"/>
                    <a:pt x="7100" y="13717"/>
                    <a:pt x="7084" y="13751"/>
                  </a:cubicBezTo>
                  <a:lnTo>
                    <a:pt x="7084" y="13752"/>
                  </a:lnTo>
                  <a:cubicBezTo>
                    <a:pt x="6995" y="13938"/>
                    <a:pt x="6961" y="14144"/>
                    <a:pt x="6957" y="14349"/>
                  </a:cubicBezTo>
                  <a:cubicBezTo>
                    <a:pt x="6069" y="14288"/>
                    <a:pt x="5167" y="14222"/>
                    <a:pt x="4319" y="13931"/>
                  </a:cubicBezTo>
                  <a:cubicBezTo>
                    <a:pt x="4319" y="13876"/>
                    <a:pt x="4318" y="13823"/>
                    <a:pt x="4316" y="13770"/>
                  </a:cubicBezTo>
                  <a:cubicBezTo>
                    <a:pt x="4315" y="13732"/>
                    <a:pt x="4313" y="13696"/>
                    <a:pt x="4311" y="13657"/>
                  </a:cubicBezTo>
                  <a:cubicBezTo>
                    <a:pt x="4722" y="13354"/>
                    <a:pt x="5223" y="13083"/>
                    <a:pt x="5744" y="13074"/>
                  </a:cubicBezTo>
                  <a:close/>
                  <a:moveTo>
                    <a:pt x="7207" y="13727"/>
                  </a:moveTo>
                  <a:cubicBezTo>
                    <a:pt x="7365" y="13896"/>
                    <a:pt x="7490" y="14095"/>
                    <a:pt x="7572" y="14311"/>
                  </a:cubicBezTo>
                  <a:cubicBezTo>
                    <a:pt x="7582" y="14338"/>
                    <a:pt x="7591" y="14364"/>
                    <a:pt x="7600" y="14392"/>
                  </a:cubicBezTo>
                  <a:cubicBezTo>
                    <a:pt x="7586" y="14391"/>
                    <a:pt x="7569" y="14389"/>
                    <a:pt x="7553" y="14388"/>
                  </a:cubicBezTo>
                  <a:cubicBezTo>
                    <a:pt x="7390" y="14378"/>
                    <a:pt x="7226" y="14366"/>
                    <a:pt x="7062" y="14356"/>
                  </a:cubicBezTo>
                  <a:cubicBezTo>
                    <a:pt x="7064" y="14137"/>
                    <a:pt x="7108" y="13919"/>
                    <a:pt x="7207" y="13727"/>
                  </a:cubicBezTo>
                  <a:close/>
                  <a:moveTo>
                    <a:pt x="7882" y="13131"/>
                  </a:moveTo>
                  <a:lnTo>
                    <a:pt x="7882" y="13131"/>
                  </a:lnTo>
                  <a:cubicBezTo>
                    <a:pt x="7881" y="13187"/>
                    <a:pt x="7882" y="13244"/>
                    <a:pt x="7885" y="13300"/>
                  </a:cubicBezTo>
                  <a:cubicBezTo>
                    <a:pt x="7911" y="13694"/>
                    <a:pt x="8027" y="14081"/>
                    <a:pt x="8200" y="14436"/>
                  </a:cubicBezTo>
                  <a:cubicBezTo>
                    <a:pt x="8112" y="14427"/>
                    <a:pt x="8026" y="14421"/>
                    <a:pt x="7938" y="14415"/>
                  </a:cubicBezTo>
                  <a:lnTo>
                    <a:pt x="7718" y="14400"/>
                  </a:lnTo>
                  <a:cubicBezTo>
                    <a:pt x="7629" y="14112"/>
                    <a:pt x="7474" y="13844"/>
                    <a:pt x="7264" y="13628"/>
                  </a:cubicBezTo>
                  <a:cubicBezTo>
                    <a:pt x="7409" y="13394"/>
                    <a:pt x="7632" y="13232"/>
                    <a:pt x="7882" y="13131"/>
                  </a:cubicBezTo>
                  <a:close/>
                  <a:moveTo>
                    <a:pt x="8458" y="13027"/>
                  </a:moveTo>
                  <a:cubicBezTo>
                    <a:pt x="8678" y="13027"/>
                    <a:pt x="8899" y="13066"/>
                    <a:pt x="9107" y="13133"/>
                  </a:cubicBezTo>
                  <a:cubicBezTo>
                    <a:pt x="9274" y="13191"/>
                    <a:pt x="9422" y="13294"/>
                    <a:pt x="9558" y="13403"/>
                  </a:cubicBezTo>
                  <a:cubicBezTo>
                    <a:pt x="10029" y="13782"/>
                    <a:pt x="10315" y="14338"/>
                    <a:pt x="10502" y="14902"/>
                  </a:cubicBezTo>
                  <a:cubicBezTo>
                    <a:pt x="9800" y="14658"/>
                    <a:pt x="9068" y="14510"/>
                    <a:pt x="8328" y="14446"/>
                  </a:cubicBezTo>
                  <a:cubicBezTo>
                    <a:pt x="8118" y="14027"/>
                    <a:pt x="7974" y="13564"/>
                    <a:pt x="7988" y="13093"/>
                  </a:cubicBezTo>
                  <a:cubicBezTo>
                    <a:pt x="8141" y="13047"/>
                    <a:pt x="8299" y="13027"/>
                    <a:pt x="8458" y="13027"/>
                  </a:cubicBezTo>
                  <a:close/>
                  <a:moveTo>
                    <a:pt x="4001" y="13936"/>
                  </a:moveTo>
                  <a:cubicBezTo>
                    <a:pt x="4074" y="13963"/>
                    <a:pt x="4146" y="13994"/>
                    <a:pt x="4221" y="14016"/>
                  </a:cubicBezTo>
                  <a:cubicBezTo>
                    <a:pt x="4215" y="14555"/>
                    <a:pt x="4087" y="15106"/>
                    <a:pt x="3784" y="15557"/>
                  </a:cubicBezTo>
                  <a:lnTo>
                    <a:pt x="3784" y="15558"/>
                  </a:lnTo>
                  <a:cubicBezTo>
                    <a:pt x="3736" y="15235"/>
                    <a:pt x="3656" y="14917"/>
                    <a:pt x="3541" y="14612"/>
                  </a:cubicBezTo>
                  <a:cubicBezTo>
                    <a:pt x="3510" y="14567"/>
                    <a:pt x="3551" y="14531"/>
                    <a:pt x="3573" y="14492"/>
                  </a:cubicBezTo>
                  <a:cubicBezTo>
                    <a:pt x="3611" y="14432"/>
                    <a:pt x="3650" y="14373"/>
                    <a:pt x="3692" y="14316"/>
                  </a:cubicBezTo>
                  <a:cubicBezTo>
                    <a:pt x="3785" y="14182"/>
                    <a:pt x="3889" y="14055"/>
                    <a:pt x="4001" y="13936"/>
                  </a:cubicBezTo>
                  <a:close/>
                  <a:moveTo>
                    <a:pt x="10247" y="11043"/>
                  </a:moveTo>
                  <a:cubicBezTo>
                    <a:pt x="10813" y="11043"/>
                    <a:pt x="11375" y="11227"/>
                    <a:pt x="11857" y="11517"/>
                  </a:cubicBezTo>
                  <a:cubicBezTo>
                    <a:pt x="12073" y="11648"/>
                    <a:pt x="12276" y="11810"/>
                    <a:pt x="12452" y="11987"/>
                  </a:cubicBezTo>
                  <a:cubicBezTo>
                    <a:pt x="12489" y="12069"/>
                    <a:pt x="12525" y="12151"/>
                    <a:pt x="12558" y="12234"/>
                  </a:cubicBezTo>
                  <a:cubicBezTo>
                    <a:pt x="12846" y="12932"/>
                    <a:pt x="12907" y="13743"/>
                    <a:pt x="12637" y="14455"/>
                  </a:cubicBezTo>
                  <a:cubicBezTo>
                    <a:pt x="12458" y="14921"/>
                    <a:pt x="12111" y="15309"/>
                    <a:pt x="11697" y="15581"/>
                  </a:cubicBezTo>
                  <a:cubicBezTo>
                    <a:pt x="11671" y="15599"/>
                    <a:pt x="11643" y="15615"/>
                    <a:pt x="11615" y="15630"/>
                  </a:cubicBezTo>
                  <a:cubicBezTo>
                    <a:pt x="11336" y="15347"/>
                    <a:pt x="11008" y="15104"/>
                    <a:pt x="10639" y="14954"/>
                  </a:cubicBezTo>
                  <a:cubicBezTo>
                    <a:pt x="10428" y="14258"/>
                    <a:pt x="9991" y="13488"/>
                    <a:pt x="9340" y="13124"/>
                  </a:cubicBezTo>
                  <a:cubicBezTo>
                    <a:pt x="9059" y="12970"/>
                    <a:pt x="8732" y="12923"/>
                    <a:pt x="8417" y="12916"/>
                  </a:cubicBezTo>
                  <a:cubicBezTo>
                    <a:pt x="8387" y="12916"/>
                    <a:pt x="8357" y="12915"/>
                    <a:pt x="8327" y="12915"/>
                  </a:cubicBezTo>
                  <a:cubicBezTo>
                    <a:pt x="8216" y="12915"/>
                    <a:pt x="8104" y="12922"/>
                    <a:pt x="7997" y="12953"/>
                  </a:cubicBezTo>
                  <a:cubicBezTo>
                    <a:pt x="8026" y="12650"/>
                    <a:pt x="8120" y="12350"/>
                    <a:pt x="8277" y="12091"/>
                  </a:cubicBezTo>
                  <a:cubicBezTo>
                    <a:pt x="8449" y="12375"/>
                    <a:pt x="8692" y="12499"/>
                    <a:pt x="8940" y="12499"/>
                  </a:cubicBezTo>
                  <a:cubicBezTo>
                    <a:pt x="9252" y="12499"/>
                    <a:pt x="9572" y="12305"/>
                    <a:pt x="9776" y="11992"/>
                  </a:cubicBezTo>
                  <a:cubicBezTo>
                    <a:pt x="9951" y="11720"/>
                    <a:pt x="9967" y="11375"/>
                    <a:pt x="9894" y="11067"/>
                  </a:cubicBezTo>
                  <a:cubicBezTo>
                    <a:pt x="10012" y="11051"/>
                    <a:pt x="10130" y="11043"/>
                    <a:pt x="10247" y="11043"/>
                  </a:cubicBezTo>
                  <a:close/>
                  <a:moveTo>
                    <a:pt x="7064" y="14472"/>
                  </a:moveTo>
                  <a:cubicBezTo>
                    <a:pt x="7142" y="14477"/>
                    <a:pt x="7218" y="14482"/>
                    <a:pt x="7295" y="14486"/>
                  </a:cubicBezTo>
                  <a:cubicBezTo>
                    <a:pt x="7408" y="14493"/>
                    <a:pt x="7522" y="14499"/>
                    <a:pt x="7635" y="14507"/>
                  </a:cubicBezTo>
                  <a:cubicBezTo>
                    <a:pt x="7757" y="14962"/>
                    <a:pt x="7696" y="15453"/>
                    <a:pt x="7479" y="15867"/>
                  </a:cubicBezTo>
                  <a:cubicBezTo>
                    <a:pt x="7259" y="15433"/>
                    <a:pt x="7091" y="14961"/>
                    <a:pt x="7064" y="14472"/>
                  </a:cubicBezTo>
                  <a:close/>
                  <a:moveTo>
                    <a:pt x="10679" y="15091"/>
                  </a:moveTo>
                  <a:lnTo>
                    <a:pt x="10679" y="15091"/>
                  </a:lnTo>
                  <a:cubicBezTo>
                    <a:pt x="10989" y="15237"/>
                    <a:pt x="11279" y="15436"/>
                    <a:pt x="11516" y="15680"/>
                  </a:cubicBezTo>
                  <a:cubicBezTo>
                    <a:pt x="11311" y="15783"/>
                    <a:pt x="11089" y="15845"/>
                    <a:pt x="10861" y="15878"/>
                  </a:cubicBezTo>
                  <a:cubicBezTo>
                    <a:pt x="10849" y="15880"/>
                    <a:pt x="10835" y="15881"/>
                    <a:pt x="10822" y="15883"/>
                  </a:cubicBezTo>
                  <a:cubicBezTo>
                    <a:pt x="10798" y="15616"/>
                    <a:pt x="10751" y="15351"/>
                    <a:pt x="10679" y="15091"/>
                  </a:cubicBezTo>
                  <a:close/>
                  <a:moveTo>
                    <a:pt x="8392" y="14569"/>
                  </a:moveTo>
                  <a:lnTo>
                    <a:pt x="8392" y="14569"/>
                  </a:lnTo>
                  <a:cubicBezTo>
                    <a:pt x="9122" y="14646"/>
                    <a:pt x="9854" y="14776"/>
                    <a:pt x="10543" y="15034"/>
                  </a:cubicBezTo>
                  <a:cubicBezTo>
                    <a:pt x="10629" y="15314"/>
                    <a:pt x="10690" y="15601"/>
                    <a:pt x="10715" y="15893"/>
                  </a:cubicBezTo>
                  <a:cubicBezTo>
                    <a:pt x="10670" y="15897"/>
                    <a:pt x="10625" y="15898"/>
                    <a:pt x="10579" y="15899"/>
                  </a:cubicBezTo>
                  <a:cubicBezTo>
                    <a:pt x="10572" y="15900"/>
                    <a:pt x="10566" y="15900"/>
                    <a:pt x="10559" y="15900"/>
                  </a:cubicBezTo>
                  <a:cubicBezTo>
                    <a:pt x="9663" y="15900"/>
                    <a:pt x="8809" y="15360"/>
                    <a:pt x="8392" y="14569"/>
                  </a:cubicBezTo>
                  <a:close/>
                  <a:moveTo>
                    <a:pt x="3503" y="14789"/>
                  </a:moveTo>
                  <a:cubicBezTo>
                    <a:pt x="3597" y="15080"/>
                    <a:pt x="3657" y="15382"/>
                    <a:pt x="3689" y="15686"/>
                  </a:cubicBezTo>
                  <a:cubicBezTo>
                    <a:pt x="3566" y="15838"/>
                    <a:pt x="3422" y="15970"/>
                    <a:pt x="3247" y="16056"/>
                  </a:cubicBezTo>
                  <a:cubicBezTo>
                    <a:pt x="3224" y="16068"/>
                    <a:pt x="3201" y="16078"/>
                    <a:pt x="3176" y="16088"/>
                  </a:cubicBezTo>
                  <a:cubicBezTo>
                    <a:pt x="3326" y="15667"/>
                    <a:pt x="3443" y="15233"/>
                    <a:pt x="3503" y="14789"/>
                  </a:cubicBezTo>
                  <a:close/>
                  <a:moveTo>
                    <a:pt x="3385" y="14823"/>
                  </a:moveTo>
                  <a:cubicBezTo>
                    <a:pt x="3332" y="15268"/>
                    <a:pt x="3216" y="15706"/>
                    <a:pt x="3057" y="16125"/>
                  </a:cubicBezTo>
                  <a:lnTo>
                    <a:pt x="3051" y="16127"/>
                  </a:lnTo>
                  <a:cubicBezTo>
                    <a:pt x="3036" y="16130"/>
                    <a:pt x="3021" y="16133"/>
                    <a:pt x="3006" y="16136"/>
                  </a:cubicBezTo>
                  <a:cubicBezTo>
                    <a:pt x="3068" y="15679"/>
                    <a:pt x="3171" y="15232"/>
                    <a:pt x="3385" y="14823"/>
                  </a:cubicBezTo>
                  <a:close/>
                  <a:moveTo>
                    <a:pt x="2191" y="13488"/>
                  </a:moveTo>
                  <a:cubicBezTo>
                    <a:pt x="2303" y="13488"/>
                    <a:pt x="2416" y="13509"/>
                    <a:pt x="2523" y="13553"/>
                  </a:cubicBezTo>
                  <a:cubicBezTo>
                    <a:pt x="2928" y="13724"/>
                    <a:pt x="3235" y="14158"/>
                    <a:pt x="3409" y="14548"/>
                  </a:cubicBezTo>
                  <a:cubicBezTo>
                    <a:pt x="3121" y="15035"/>
                    <a:pt x="2977" y="15588"/>
                    <a:pt x="2899" y="16145"/>
                  </a:cubicBezTo>
                  <a:cubicBezTo>
                    <a:pt x="2870" y="16145"/>
                    <a:pt x="2842" y="16145"/>
                    <a:pt x="2813" y="16143"/>
                  </a:cubicBezTo>
                  <a:cubicBezTo>
                    <a:pt x="2579" y="16121"/>
                    <a:pt x="2367" y="16023"/>
                    <a:pt x="2170" y="15902"/>
                  </a:cubicBezTo>
                  <a:cubicBezTo>
                    <a:pt x="2095" y="15854"/>
                    <a:pt x="2013" y="15801"/>
                    <a:pt x="1950" y="15742"/>
                  </a:cubicBezTo>
                  <a:cubicBezTo>
                    <a:pt x="1880" y="15674"/>
                    <a:pt x="1834" y="15603"/>
                    <a:pt x="1779" y="15526"/>
                  </a:cubicBezTo>
                  <a:cubicBezTo>
                    <a:pt x="1627" y="15276"/>
                    <a:pt x="1495" y="15020"/>
                    <a:pt x="1438" y="14735"/>
                  </a:cubicBezTo>
                  <a:cubicBezTo>
                    <a:pt x="1384" y="14457"/>
                    <a:pt x="1383" y="14159"/>
                    <a:pt x="1506" y="13903"/>
                  </a:cubicBezTo>
                  <a:cubicBezTo>
                    <a:pt x="1638" y="13626"/>
                    <a:pt x="1909" y="13488"/>
                    <a:pt x="2191" y="13488"/>
                  </a:cubicBezTo>
                  <a:close/>
                  <a:moveTo>
                    <a:pt x="3008" y="16250"/>
                  </a:moveTo>
                  <a:lnTo>
                    <a:pt x="3008" y="16250"/>
                  </a:lnTo>
                  <a:cubicBezTo>
                    <a:pt x="3002" y="16264"/>
                    <a:pt x="2997" y="16276"/>
                    <a:pt x="2992" y="16289"/>
                  </a:cubicBezTo>
                  <a:lnTo>
                    <a:pt x="2991" y="16289"/>
                  </a:lnTo>
                  <a:cubicBezTo>
                    <a:pt x="2991" y="16291"/>
                    <a:pt x="2990" y="16294"/>
                    <a:pt x="2989" y="16296"/>
                  </a:cubicBezTo>
                  <a:cubicBezTo>
                    <a:pt x="2990" y="16281"/>
                    <a:pt x="2991" y="16266"/>
                    <a:pt x="2993" y="16252"/>
                  </a:cubicBezTo>
                  <a:cubicBezTo>
                    <a:pt x="2998" y="16251"/>
                    <a:pt x="3004" y="16251"/>
                    <a:pt x="3008" y="16250"/>
                  </a:cubicBezTo>
                  <a:close/>
                  <a:moveTo>
                    <a:pt x="12678" y="12237"/>
                  </a:moveTo>
                  <a:lnTo>
                    <a:pt x="12678" y="12237"/>
                  </a:lnTo>
                  <a:cubicBezTo>
                    <a:pt x="13007" y="12641"/>
                    <a:pt x="13259" y="13123"/>
                    <a:pt x="13319" y="13644"/>
                  </a:cubicBezTo>
                  <a:cubicBezTo>
                    <a:pt x="13431" y="14619"/>
                    <a:pt x="13052" y="15625"/>
                    <a:pt x="12386" y="16336"/>
                  </a:cubicBezTo>
                  <a:cubicBezTo>
                    <a:pt x="12323" y="16404"/>
                    <a:pt x="12256" y="16468"/>
                    <a:pt x="12189" y="16531"/>
                  </a:cubicBezTo>
                  <a:cubicBezTo>
                    <a:pt x="12088" y="16227"/>
                    <a:pt x="11907" y="15952"/>
                    <a:pt x="11693" y="15714"/>
                  </a:cubicBezTo>
                  <a:cubicBezTo>
                    <a:pt x="12937" y="14939"/>
                    <a:pt x="13181" y="13546"/>
                    <a:pt x="12678" y="12237"/>
                  </a:cubicBezTo>
                  <a:close/>
                  <a:moveTo>
                    <a:pt x="1182" y="16136"/>
                  </a:moveTo>
                  <a:cubicBezTo>
                    <a:pt x="1369" y="16136"/>
                    <a:pt x="1556" y="16203"/>
                    <a:pt x="1710" y="16303"/>
                  </a:cubicBezTo>
                  <a:cubicBezTo>
                    <a:pt x="1783" y="16352"/>
                    <a:pt x="1852" y="16416"/>
                    <a:pt x="1894" y="16486"/>
                  </a:cubicBezTo>
                  <a:cubicBezTo>
                    <a:pt x="1968" y="16608"/>
                    <a:pt x="1933" y="16732"/>
                    <a:pt x="1776" y="16734"/>
                  </a:cubicBezTo>
                  <a:cubicBezTo>
                    <a:pt x="1442" y="16725"/>
                    <a:pt x="1192" y="16408"/>
                    <a:pt x="1022" y="16153"/>
                  </a:cubicBezTo>
                  <a:cubicBezTo>
                    <a:pt x="1075" y="16141"/>
                    <a:pt x="1128" y="16136"/>
                    <a:pt x="1182" y="16136"/>
                  </a:cubicBezTo>
                  <a:close/>
                  <a:moveTo>
                    <a:pt x="4316" y="14048"/>
                  </a:moveTo>
                  <a:cubicBezTo>
                    <a:pt x="5169" y="14327"/>
                    <a:pt x="6070" y="14409"/>
                    <a:pt x="6960" y="14466"/>
                  </a:cubicBezTo>
                  <a:cubicBezTo>
                    <a:pt x="6988" y="14970"/>
                    <a:pt x="7156" y="15459"/>
                    <a:pt x="7379" y="15909"/>
                  </a:cubicBezTo>
                  <a:cubicBezTo>
                    <a:pt x="7175" y="15928"/>
                    <a:pt x="6975" y="15977"/>
                    <a:pt x="6777" y="16033"/>
                  </a:cubicBezTo>
                  <a:cubicBezTo>
                    <a:pt x="6339" y="16159"/>
                    <a:pt x="5946" y="16430"/>
                    <a:pt x="5667" y="16788"/>
                  </a:cubicBezTo>
                  <a:cubicBezTo>
                    <a:pt x="5357" y="16764"/>
                    <a:pt x="5053" y="16695"/>
                    <a:pt x="4752" y="16622"/>
                  </a:cubicBezTo>
                  <a:cubicBezTo>
                    <a:pt x="4486" y="16559"/>
                    <a:pt x="4217" y="16487"/>
                    <a:pt x="3942" y="16487"/>
                  </a:cubicBezTo>
                  <a:cubicBezTo>
                    <a:pt x="3902" y="16487"/>
                    <a:pt x="3863" y="16489"/>
                    <a:pt x="3823" y="16492"/>
                  </a:cubicBezTo>
                  <a:cubicBezTo>
                    <a:pt x="3840" y="16236"/>
                    <a:pt x="3834" y="15980"/>
                    <a:pt x="3805" y="15725"/>
                  </a:cubicBezTo>
                  <a:cubicBezTo>
                    <a:pt x="4160" y="15246"/>
                    <a:pt x="4299" y="14637"/>
                    <a:pt x="4316" y="14048"/>
                  </a:cubicBezTo>
                  <a:close/>
                  <a:moveTo>
                    <a:pt x="7392" y="16023"/>
                  </a:moveTo>
                  <a:lnTo>
                    <a:pt x="7392" y="16023"/>
                  </a:lnTo>
                  <a:cubicBezTo>
                    <a:pt x="7210" y="16314"/>
                    <a:pt x="6964" y="16585"/>
                    <a:pt x="6647" y="16722"/>
                  </a:cubicBezTo>
                  <a:cubicBezTo>
                    <a:pt x="6436" y="16794"/>
                    <a:pt x="6216" y="16796"/>
                    <a:pt x="5996" y="16796"/>
                  </a:cubicBezTo>
                  <a:cubicBezTo>
                    <a:pt x="5975" y="16797"/>
                    <a:pt x="5954" y="16797"/>
                    <a:pt x="5933" y="16797"/>
                  </a:cubicBezTo>
                  <a:cubicBezTo>
                    <a:pt x="5912" y="16797"/>
                    <a:pt x="5891" y="16797"/>
                    <a:pt x="5870" y="16796"/>
                  </a:cubicBezTo>
                  <a:cubicBezTo>
                    <a:pt x="5845" y="16796"/>
                    <a:pt x="5818" y="16796"/>
                    <a:pt x="5793" y="16795"/>
                  </a:cubicBezTo>
                  <a:cubicBezTo>
                    <a:pt x="6185" y="16320"/>
                    <a:pt x="6792" y="16091"/>
                    <a:pt x="7392" y="16023"/>
                  </a:cubicBezTo>
                  <a:close/>
                  <a:moveTo>
                    <a:pt x="3703" y="15851"/>
                  </a:moveTo>
                  <a:cubicBezTo>
                    <a:pt x="3719" y="16069"/>
                    <a:pt x="3717" y="16288"/>
                    <a:pt x="3704" y="16506"/>
                  </a:cubicBezTo>
                  <a:cubicBezTo>
                    <a:pt x="3624" y="16518"/>
                    <a:pt x="3544" y="16538"/>
                    <a:pt x="3466" y="16561"/>
                  </a:cubicBezTo>
                  <a:cubicBezTo>
                    <a:pt x="3284" y="16616"/>
                    <a:pt x="3112" y="16702"/>
                    <a:pt x="2954" y="16805"/>
                  </a:cubicBezTo>
                  <a:cubicBezTo>
                    <a:pt x="2955" y="16740"/>
                    <a:pt x="2957" y="16673"/>
                    <a:pt x="2961" y="16607"/>
                  </a:cubicBezTo>
                  <a:cubicBezTo>
                    <a:pt x="3019" y="16483"/>
                    <a:pt x="3074" y="16356"/>
                    <a:pt x="3123" y="16228"/>
                  </a:cubicBezTo>
                  <a:cubicBezTo>
                    <a:pt x="3351" y="16169"/>
                    <a:pt x="3548" y="16024"/>
                    <a:pt x="3703" y="15851"/>
                  </a:cubicBezTo>
                  <a:close/>
                  <a:moveTo>
                    <a:pt x="2846" y="16846"/>
                  </a:moveTo>
                  <a:cubicBezTo>
                    <a:pt x="2846" y="16858"/>
                    <a:pt x="2846" y="16871"/>
                    <a:pt x="2845" y="16885"/>
                  </a:cubicBezTo>
                  <a:cubicBezTo>
                    <a:pt x="2834" y="16893"/>
                    <a:pt x="2824" y="16901"/>
                    <a:pt x="2813" y="16910"/>
                  </a:cubicBezTo>
                  <a:cubicBezTo>
                    <a:pt x="2823" y="16892"/>
                    <a:pt x="2831" y="16875"/>
                    <a:pt x="2840" y="16857"/>
                  </a:cubicBezTo>
                  <a:cubicBezTo>
                    <a:pt x="2842" y="16853"/>
                    <a:pt x="2843" y="16849"/>
                    <a:pt x="2846" y="16846"/>
                  </a:cubicBezTo>
                  <a:close/>
                  <a:moveTo>
                    <a:pt x="11598" y="15767"/>
                  </a:moveTo>
                  <a:cubicBezTo>
                    <a:pt x="11822" y="16016"/>
                    <a:pt x="11993" y="16301"/>
                    <a:pt x="12094" y="16618"/>
                  </a:cubicBezTo>
                  <a:cubicBezTo>
                    <a:pt x="11709" y="16962"/>
                    <a:pt x="11250" y="17222"/>
                    <a:pt x="10755" y="17368"/>
                  </a:cubicBezTo>
                  <a:cubicBezTo>
                    <a:pt x="10830" y="16916"/>
                    <a:pt x="10858" y="16456"/>
                    <a:pt x="10830" y="16000"/>
                  </a:cubicBezTo>
                  <a:cubicBezTo>
                    <a:pt x="11098" y="15971"/>
                    <a:pt x="11361" y="15893"/>
                    <a:pt x="11598" y="15767"/>
                  </a:cubicBezTo>
                  <a:close/>
                  <a:moveTo>
                    <a:pt x="7652" y="16010"/>
                  </a:moveTo>
                  <a:cubicBezTo>
                    <a:pt x="8147" y="16010"/>
                    <a:pt x="8617" y="16217"/>
                    <a:pt x="8991" y="16535"/>
                  </a:cubicBezTo>
                  <a:cubicBezTo>
                    <a:pt x="9320" y="16812"/>
                    <a:pt x="9623" y="17143"/>
                    <a:pt x="9795" y="17543"/>
                  </a:cubicBezTo>
                  <a:cubicBezTo>
                    <a:pt x="9315" y="17533"/>
                    <a:pt x="8871" y="17311"/>
                    <a:pt x="8485" y="17038"/>
                  </a:cubicBezTo>
                  <a:cubicBezTo>
                    <a:pt x="8107" y="16767"/>
                    <a:pt x="7788" y="16417"/>
                    <a:pt x="7559" y="16012"/>
                  </a:cubicBezTo>
                  <a:cubicBezTo>
                    <a:pt x="7590" y="16011"/>
                    <a:pt x="7621" y="16010"/>
                    <a:pt x="7652" y="16010"/>
                  </a:cubicBezTo>
                  <a:close/>
                  <a:moveTo>
                    <a:pt x="7751" y="14515"/>
                  </a:moveTo>
                  <a:lnTo>
                    <a:pt x="7751" y="14515"/>
                  </a:lnTo>
                  <a:cubicBezTo>
                    <a:pt x="7922" y="14527"/>
                    <a:pt x="8093" y="14542"/>
                    <a:pt x="8262" y="14558"/>
                  </a:cubicBezTo>
                  <a:cubicBezTo>
                    <a:pt x="8450" y="14908"/>
                    <a:pt x="8704" y="15227"/>
                    <a:pt x="9016" y="15475"/>
                  </a:cubicBezTo>
                  <a:cubicBezTo>
                    <a:pt x="9466" y="15815"/>
                    <a:pt x="10031" y="16012"/>
                    <a:pt x="10597" y="16012"/>
                  </a:cubicBezTo>
                  <a:cubicBezTo>
                    <a:pt x="10639" y="16012"/>
                    <a:pt x="10682" y="16011"/>
                    <a:pt x="10724" y="16009"/>
                  </a:cubicBezTo>
                  <a:lnTo>
                    <a:pt x="10724" y="16009"/>
                  </a:lnTo>
                  <a:cubicBezTo>
                    <a:pt x="10752" y="16475"/>
                    <a:pt x="10720" y="16944"/>
                    <a:pt x="10640" y="17403"/>
                  </a:cubicBezTo>
                  <a:cubicBezTo>
                    <a:pt x="10399" y="17468"/>
                    <a:pt x="10158" y="17540"/>
                    <a:pt x="9909" y="17543"/>
                  </a:cubicBezTo>
                  <a:cubicBezTo>
                    <a:pt x="9547" y="16643"/>
                    <a:pt x="8604" y="15897"/>
                    <a:pt x="7614" y="15897"/>
                  </a:cubicBezTo>
                  <a:cubicBezTo>
                    <a:pt x="7602" y="15897"/>
                    <a:pt x="7591" y="15897"/>
                    <a:pt x="7580" y="15897"/>
                  </a:cubicBezTo>
                  <a:cubicBezTo>
                    <a:pt x="7800" y="15476"/>
                    <a:pt x="7877" y="14977"/>
                    <a:pt x="7751" y="14515"/>
                  </a:cubicBezTo>
                  <a:close/>
                  <a:moveTo>
                    <a:pt x="2292" y="17753"/>
                  </a:moveTo>
                  <a:lnTo>
                    <a:pt x="2292" y="17753"/>
                  </a:lnTo>
                  <a:cubicBezTo>
                    <a:pt x="2284" y="17769"/>
                    <a:pt x="2277" y="17786"/>
                    <a:pt x="2270" y="17803"/>
                  </a:cubicBezTo>
                  <a:cubicBezTo>
                    <a:pt x="2239" y="17880"/>
                    <a:pt x="2208" y="17956"/>
                    <a:pt x="2179" y="18034"/>
                  </a:cubicBezTo>
                  <a:cubicBezTo>
                    <a:pt x="2200" y="17934"/>
                    <a:pt x="2245" y="17843"/>
                    <a:pt x="2292" y="17753"/>
                  </a:cubicBezTo>
                  <a:close/>
                  <a:moveTo>
                    <a:pt x="3699" y="16621"/>
                  </a:moveTo>
                  <a:lnTo>
                    <a:pt x="3699" y="16621"/>
                  </a:lnTo>
                  <a:cubicBezTo>
                    <a:pt x="3647" y="17195"/>
                    <a:pt x="3518" y="17784"/>
                    <a:pt x="3186" y="18261"/>
                  </a:cubicBezTo>
                  <a:lnTo>
                    <a:pt x="3186" y="18262"/>
                  </a:lnTo>
                  <a:cubicBezTo>
                    <a:pt x="3173" y="18280"/>
                    <a:pt x="3160" y="18296"/>
                    <a:pt x="3148" y="18313"/>
                  </a:cubicBezTo>
                  <a:cubicBezTo>
                    <a:pt x="3040" y="17864"/>
                    <a:pt x="2956" y="17401"/>
                    <a:pt x="2954" y="16940"/>
                  </a:cubicBezTo>
                  <a:cubicBezTo>
                    <a:pt x="3172" y="16777"/>
                    <a:pt x="3430" y="16664"/>
                    <a:pt x="3699" y="16621"/>
                  </a:cubicBezTo>
                  <a:close/>
                  <a:moveTo>
                    <a:pt x="10616" y="17525"/>
                  </a:moveTo>
                  <a:cubicBezTo>
                    <a:pt x="10529" y="17933"/>
                    <a:pt x="10363" y="18324"/>
                    <a:pt x="10138" y="18673"/>
                  </a:cubicBezTo>
                  <a:cubicBezTo>
                    <a:pt x="10136" y="18322"/>
                    <a:pt x="10079" y="17971"/>
                    <a:pt x="9950" y="17645"/>
                  </a:cubicBezTo>
                  <a:cubicBezTo>
                    <a:pt x="10177" y="17635"/>
                    <a:pt x="10398" y="17582"/>
                    <a:pt x="10616" y="17525"/>
                  </a:cubicBezTo>
                  <a:close/>
                  <a:moveTo>
                    <a:pt x="2847" y="17027"/>
                  </a:moveTo>
                  <a:cubicBezTo>
                    <a:pt x="2857" y="17498"/>
                    <a:pt x="2946" y="17963"/>
                    <a:pt x="3065" y="18417"/>
                  </a:cubicBezTo>
                  <a:cubicBezTo>
                    <a:pt x="2857" y="18662"/>
                    <a:pt x="2575" y="18833"/>
                    <a:pt x="2269" y="18924"/>
                  </a:cubicBezTo>
                  <a:cubicBezTo>
                    <a:pt x="2214" y="18941"/>
                    <a:pt x="2158" y="18955"/>
                    <a:pt x="2101" y="18967"/>
                  </a:cubicBezTo>
                  <a:cubicBezTo>
                    <a:pt x="2098" y="18872"/>
                    <a:pt x="2100" y="18777"/>
                    <a:pt x="2105" y="18682"/>
                  </a:cubicBezTo>
                  <a:cubicBezTo>
                    <a:pt x="2121" y="18588"/>
                    <a:pt x="2143" y="18494"/>
                    <a:pt x="2167" y="18401"/>
                  </a:cubicBezTo>
                  <a:cubicBezTo>
                    <a:pt x="2236" y="18155"/>
                    <a:pt x="2329" y="17918"/>
                    <a:pt x="2434" y="17686"/>
                  </a:cubicBezTo>
                  <a:cubicBezTo>
                    <a:pt x="2508" y="17520"/>
                    <a:pt x="2583" y="17369"/>
                    <a:pt x="2662" y="17210"/>
                  </a:cubicBezTo>
                  <a:cubicBezTo>
                    <a:pt x="2721" y="17144"/>
                    <a:pt x="2785" y="17082"/>
                    <a:pt x="2847" y="17027"/>
                  </a:cubicBezTo>
                  <a:close/>
                  <a:moveTo>
                    <a:pt x="1583" y="11032"/>
                  </a:moveTo>
                  <a:cubicBezTo>
                    <a:pt x="1640" y="11032"/>
                    <a:pt x="1698" y="11039"/>
                    <a:pt x="1754" y="11045"/>
                  </a:cubicBezTo>
                  <a:cubicBezTo>
                    <a:pt x="1874" y="11056"/>
                    <a:pt x="1995" y="11078"/>
                    <a:pt x="2101" y="11139"/>
                  </a:cubicBezTo>
                  <a:cubicBezTo>
                    <a:pt x="1231" y="11964"/>
                    <a:pt x="2676" y="13260"/>
                    <a:pt x="3397" y="13657"/>
                  </a:cubicBezTo>
                  <a:cubicBezTo>
                    <a:pt x="3415" y="13882"/>
                    <a:pt x="3429" y="14108"/>
                    <a:pt x="3421" y="14333"/>
                  </a:cubicBezTo>
                  <a:cubicBezTo>
                    <a:pt x="3241" y="13978"/>
                    <a:pt x="2977" y="13642"/>
                    <a:pt x="2612" y="13467"/>
                  </a:cubicBezTo>
                  <a:cubicBezTo>
                    <a:pt x="2474" y="13403"/>
                    <a:pt x="2330" y="13371"/>
                    <a:pt x="2189" y="13371"/>
                  </a:cubicBezTo>
                  <a:cubicBezTo>
                    <a:pt x="1873" y="13371"/>
                    <a:pt x="1576" y="13533"/>
                    <a:pt x="1424" y="13852"/>
                  </a:cubicBezTo>
                  <a:cubicBezTo>
                    <a:pt x="1256" y="14199"/>
                    <a:pt x="1271" y="14608"/>
                    <a:pt x="1379" y="14972"/>
                  </a:cubicBezTo>
                  <a:cubicBezTo>
                    <a:pt x="1454" y="15210"/>
                    <a:pt x="1580" y="15433"/>
                    <a:pt x="1717" y="15641"/>
                  </a:cubicBezTo>
                  <a:cubicBezTo>
                    <a:pt x="1936" y="15962"/>
                    <a:pt x="2499" y="16256"/>
                    <a:pt x="2887" y="16258"/>
                  </a:cubicBezTo>
                  <a:cubicBezTo>
                    <a:pt x="2877" y="16367"/>
                    <a:pt x="2863" y="16478"/>
                    <a:pt x="2855" y="16589"/>
                  </a:cubicBezTo>
                  <a:cubicBezTo>
                    <a:pt x="2819" y="16659"/>
                    <a:pt x="2785" y="16731"/>
                    <a:pt x="2749" y="16801"/>
                  </a:cubicBezTo>
                  <a:cubicBezTo>
                    <a:pt x="2692" y="16913"/>
                    <a:pt x="2636" y="17024"/>
                    <a:pt x="2579" y="17136"/>
                  </a:cubicBezTo>
                  <a:cubicBezTo>
                    <a:pt x="2410" y="17328"/>
                    <a:pt x="2276" y="17547"/>
                    <a:pt x="2164" y="17776"/>
                  </a:cubicBezTo>
                  <a:cubicBezTo>
                    <a:pt x="2054" y="17996"/>
                    <a:pt x="2010" y="18243"/>
                    <a:pt x="1997" y="18487"/>
                  </a:cubicBezTo>
                  <a:cubicBezTo>
                    <a:pt x="1993" y="18569"/>
                    <a:pt x="1989" y="18652"/>
                    <a:pt x="1987" y="18734"/>
                  </a:cubicBezTo>
                  <a:cubicBezTo>
                    <a:pt x="1972" y="18819"/>
                    <a:pt x="1964" y="18904"/>
                    <a:pt x="1957" y="18990"/>
                  </a:cubicBezTo>
                  <a:cubicBezTo>
                    <a:pt x="1920" y="18993"/>
                    <a:pt x="1895" y="18993"/>
                    <a:pt x="1861" y="18994"/>
                  </a:cubicBezTo>
                  <a:cubicBezTo>
                    <a:pt x="1850" y="18995"/>
                    <a:pt x="1839" y="18995"/>
                    <a:pt x="1828" y="18995"/>
                  </a:cubicBezTo>
                  <a:cubicBezTo>
                    <a:pt x="1348" y="18995"/>
                    <a:pt x="919" y="18700"/>
                    <a:pt x="648" y="18319"/>
                  </a:cubicBezTo>
                  <a:cubicBezTo>
                    <a:pt x="510" y="18130"/>
                    <a:pt x="396" y="17934"/>
                    <a:pt x="329" y="17711"/>
                  </a:cubicBezTo>
                  <a:cubicBezTo>
                    <a:pt x="169" y="17156"/>
                    <a:pt x="389" y="16471"/>
                    <a:pt x="915" y="16196"/>
                  </a:cubicBezTo>
                  <a:cubicBezTo>
                    <a:pt x="1056" y="16431"/>
                    <a:pt x="1230" y="16665"/>
                    <a:pt x="1486" y="16782"/>
                  </a:cubicBezTo>
                  <a:cubicBezTo>
                    <a:pt x="1558" y="16819"/>
                    <a:pt x="1647" y="16840"/>
                    <a:pt x="1732" y="16840"/>
                  </a:cubicBezTo>
                  <a:cubicBezTo>
                    <a:pt x="1897" y="16840"/>
                    <a:pt x="2046" y="16761"/>
                    <a:pt x="2030" y="16556"/>
                  </a:cubicBezTo>
                  <a:cubicBezTo>
                    <a:pt x="1975" y="16226"/>
                    <a:pt x="1568" y="16020"/>
                    <a:pt x="1221" y="16020"/>
                  </a:cubicBezTo>
                  <a:cubicBezTo>
                    <a:pt x="1130" y="16020"/>
                    <a:pt x="1043" y="16035"/>
                    <a:pt x="968" y="16064"/>
                  </a:cubicBezTo>
                  <a:cubicBezTo>
                    <a:pt x="778" y="15751"/>
                    <a:pt x="674" y="15395"/>
                    <a:pt x="609" y="15036"/>
                  </a:cubicBezTo>
                  <a:cubicBezTo>
                    <a:pt x="495" y="14501"/>
                    <a:pt x="467" y="13944"/>
                    <a:pt x="585" y="13407"/>
                  </a:cubicBezTo>
                  <a:cubicBezTo>
                    <a:pt x="671" y="12984"/>
                    <a:pt x="853" y="12364"/>
                    <a:pt x="1267" y="12161"/>
                  </a:cubicBezTo>
                  <a:cubicBezTo>
                    <a:pt x="1346" y="12243"/>
                    <a:pt x="1472" y="12356"/>
                    <a:pt x="1595" y="12356"/>
                  </a:cubicBezTo>
                  <a:cubicBezTo>
                    <a:pt x="1626" y="12356"/>
                    <a:pt x="1657" y="12349"/>
                    <a:pt x="1686" y="12333"/>
                  </a:cubicBezTo>
                  <a:cubicBezTo>
                    <a:pt x="1744" y="12298"/>
                    <a:pt x="1784" y="12243"/>
                    <a:pt x="1781" y="12176"/>
                  </a:cubicBezTo>
                  <a:cubicBezTo>
                    <a:pt x="1754" y="12040"/>
                    <a:pt x="1626" y="11990"/>
                    <a:pt x="1495" y="11990"/>
                  </a:cubicBezTo>
                  <a:cubicBezTo>
                    <a:pt x="1425" y="11990"/>
                    <a:pt x="1355" y="12005"/>
                    <a:pt x="1299" y="12028"/>
                  </a:cubicBezTo>
                  <a:cubicBezTo>
                    <a:pt x="1257" y="11977"/>
                    <a:pt x="1223" y="11926"/>
                    <a:pt x="1192" y="11871"/>
                  </a:cubicBezTo>
                  <a:cubicBezTo>
                    <a:pt x="1437" y="11691"/>
                    <a:pt x="1428" y="11327"/>
                    <a:pt x="1434" y="11051"/>
                  </a:cubicBezTo>
                  <a:cubicBezTo>
                    <a:pt x="1482" y="11037"/>
                    <a:pt x="1532" y="11032"/>
                    <a:pt x="1583" y="11032"/>
                  </a:cubicBezTo>
                  <a:close/>
                  <a:moveTo>
                    <a:pt x="8242" y="17943"/>
                  </a:moveTo>
                  <a:cubicBezTo>
                    <a:pt x="8496" y="17943"/>
                    <a:pt x="8729" y="18190"/>
                    <a:pt x="8830" y="18433"/>
                  </a:cubicBezTo>
                  <a:cubicBezTo>
                    <a:pt x="9034" y="18895"/>
                    <a:pt x="8928" y="19409"/>
                    <a:pt x="8803" y="19876"/>
                  </a:cubicBezTo>
                  <a:cubicBezTo>
                    <a:pt x="8765" y="19897"/>
                    <a:pt x="8726" y="19917"/>
                    <a:pt x="8687" y="19935"/>
                  </a:cubicBezTo>
                  <a:cubicBezTo>
                    <a:pt x="8634" y="19962"/>
                    <a:pt x="8580" y="19986"/>
                    <a:pt x="8526" y="20009"/>
                  </a:cubicBezTo>
                  <a:cubicBezTo>
                    <a:pt x="8473" y="20032"/>
                    <a:pt x="8419" y="20054"/>
                    <a:pt x="8364" y="20076"/>
                  </a:cubicBezTo>
                  <a:cubicBezTo>
                    <a:pt x="8019" y="19874"/>
                    <a:pt x="7730" y="19542"/>
                    <a:pt x="7648" y="19144"/>
                  </a:cubicBezTo>
                  <a:cubicBezTo>
                    <a:pt x="7577" y="18758"/>
                    <a:pt x="7660" y="18309"/>
                    <a:pt x="7968" y="18047"/>
                  </a:cubicBezTo>
                  <a:cubicBezTo>
                    <a:pt x="8059" y="17974"/>
                    <a:pt x="8152" y="17943"/>
                    <a:pt x="8242" y="17943"/>
                  </a:cubicBezTo>
                  <a:close/>
                  <a:moveTo>
                    <a:pt x="8754" y="20025"/>
                  </a:moveTo>
                  <a:lnTo>
                    <a:pt x="8754" y="20025"/>
                  </a:lnTo>
                  <a:cubicBezTo>
                    <a:pt x="8749" y="20043"/>
                    <a:pt x="8742" y="20061"/>
                    <a:pt x="8735" y="20079"/>
                  </a:cubicBezTo>
                  <a:cubicBezTo>
                    <a:pt x="8720" y="20115"/>
                    <a:pt x="8706" y="20149"/>
                    <a:pt x="8690" y="20184"/>
                  </a:cubicBezTo>
                  <a:lnTo>
                    <a:pt x="8690" y="20184"/>
                  </a:lnTo>
                  <a:cubicBezTo>
                    <a:pt x="8691" y="20183"/>
                    <a:pt x="8691" y="20183"/>
                    <a:pt x="8691" y="20182"/>
                  </a:cubicBezTo>
                  <a:lnTo>
                    <a:pt x="8691" y="20182"/>
                  </a:lnTo>
                  <a:cubicBezTo>
                    <a:pt x="8686" y="20191"/>
                    <a:pt x="8682" y="20201"/>
                    <a:pt x="8677" y="20212"/>
                  </a:cubicBezTo>
                  <a:cubicBezTo>
                    <a:pt x="8614" y="20191"/>
                    <a:pt x="8551" y="20168"/>
                    <a:pt x="8492" y="20140"/>
                  </a:cubicBezTo>
                  <a:cubicBezTo>
                    <a:pt x="8534" y="20123"/>
                    <a:pt x="8578" y="20106"/>
                    <a:pt x="8621" y="20087"/>
                  </a:cubicBezTo>
                  <a:cubicBezTo>
                    <a:pt x="8666" y="20068"/>
                    <a:pt x="8711" y="20047"/>
                    <a:pt x="8754" y="20025"/>
                  </a:cubicBezTo>
                  <a:close/>
                  <a:moveTo>
                    <a:pt x="12129" y="16739"/>
                  </a:moveTo>
                  <a:cubicBezTo>
                    <a:pt x="12231" y="17131"/>
                    <a:pt x="12271" y="17549"/>
                    <a:pt x="12197" y="17948"/>
                  </a:cubicBezTo>
                  <a:cubicBezTo>
                    <a:pt x="12105" y="18362"/>
                    <a:pt x="11900" y="18745"/>
                    <a:pt x="11656" y="19089"/>
                  </a:cubicBezTo>
                  <a:cubicBezTo>
                    <a:pt x="11195" y="19702"/>
                    <a:pt x="10502" y="20142"/>
                    <a:pt x="9746" y="20277"/>
                  </a:cubicBezTo>
                  <a:cubicBezTo>
                    <a:pt x="9963" y="19842"/>
                    <a:pt x="10103" y="19362"/>
                    <a:pt x="10132" y="18875"/>
                  </a:cubicBezTo>
                  <a:cubicBezTo>
                    <a:pt x="10429" y="18464"/>
                    <a:pt x="10638" y="17989"/>
                    <a:pt x="10732" y="17490"/>
                  </a:cubicBezTo>
                  <a:cubicBezTo>
                    <a:pt x="10891" y="17443"/>
                    <a:pt x="11048" y="17390"/>
                    <a:pt x="11200" y="17328"/>
                  </a:cubicBezTo>
                  <a:cubicBezTo>
                    <a:pt x="11543" y="17188"/>
                    <a:pt x="11853" y="16981"/>
                    <a:pt x="12129" y="16739"/>
                  </a:cubicBezTo>
                  <a:close/>
                  <a:moveTo>
                    <a:pt x="7475" y="16086"/>
                  </a:moveTo>
                  <a:cubicBezTo>
                    <a:pt x="7720" y="16514"/>
                    <a:pt x="8066" y="16878"/>
                    <a:pt x="8464" y="17167"/>
                  </a:cubicBezTo>
                  <a:cubicBezTo>
                    <a:pt x="8858" y="17461"/>
                    <a:pt x="9317" y="17646"/>
                    <a:pt x="9812" y="17646"/>
                  </a:cubicBezTo>
                  <a:cubicBezTo>
                    <a:pt x="9821" y="17646"/>
                    <a:pt x="9830" y="17646"/>
                    <a:pt x="9839" y="17646"/>
                  </a:cubicBezTo>
                  <a:cubicBezTo>
                    <a:pt x="9991" y="18022"/>
                    <a:pt x="10040" y="18431"/>
                    <a:pt x="10028" y="18834"/>
                  </a:cubicBezTo>
                  <a:cubicBezTo>
                    <a:pt x="9742" y="19231"/>
                    <a:pt x="9362" y="19552"/>
                    <a:pt x="8941" y="19799"/>
                  </a:cubicBezTo>
                  <a:cubicBezTo>
                    <a:pt x="9049" y="19355"/>
                    <a:pt x="9117" y="18873"/>
                    <a:pt x="8950" y="18435"/>
                  </a:cubicBezTo>
                  <a:cubicBezTo>
                    <a:pt x="8848" y="18137"/>
                    <a:pt x="8550" y="17833"/>
                    <a:pt x="8235" y="17833"/>
                  </a:cubicBezTo>
                  <a:cubicBezTo>
                    <a:pt x="8141" y="17833"/>
                    <a:pt x="8046" y="17860"/>
                    <a:pt x="7953" y="17922"/>
                  </a:cubicBezTo>
                  <a:cubicBezTo>
                    <a:pt x="7549" y="18206"/>
                    <a:pt x="7444" y="18775"/>
                    <a:pt x="7561" y="19231"/>
                  </a:cubicBezTo>
                  <a:cubicBezTo>
                    <a:pt x="7660" y="19600"/>
                    <a:pt x="7915" y="19917"/>
                    <a:pt x="8231" y="20125"/>
                  </a:cubicBezTo>
                  <a:cubicBezTo>
                    <a:pt x="8005" y="20206"/>
                    <a:pt x="7769" y="20287"/>
                    <a:pt x="7528" y="20287"/>
                  </a:cubicBezTo>
                  <a:cubicBezTo>
                    <a:pt x="7523" y="20287"/>
                    <a:pt x="7518" y="20287"/>
                    <a:pt x="7513" y="20287"/>
                  </a:cubicBezTo>
                  <a:cubicBezTo>
                    <a:pt x="7224" y="20287"/>
                    <a:pt x="6947" y="20190"/>
                    <a:pt x="6696" y="20058"/>
                  </a:cubicBezTo>
                  <a:cubicBezTo>
                    <a:pt x="6142" y="19770"/>
                    <a:pt x="5722" y="19253"/>
                    <a:pt x="5537" y="18659"/>
                  </a:cubicBezTo>
                  <a:cubicBezTo>
                    <a:pt x="5460" y="18411"/>
                    <a:pt x="5387" y="18153"/>
                    <a:pt x="5386" y="17894"/>
                  </a:cubicBezTo>
                  <a:cubicBezTo>
                    <a:pt x="5386" y="17540"/>
                    <a:pt x="5510" y="17197"/>
                    <a:pt x="5708" y="16908"/>
                  </a:cubicBezTo>
                  <a:cubicBezTo>
                    <a:pt x="5822" y="16911"/>
                    <a:pt x="5938" y="16916"/>
                    <a:pt x="6054" y="16916"/>
                  </a:cubicBezTo>
                  <a:cubicBezTo>
                    <a:pt x="6269" y="16916"/>
                    <a:pt x="6483" y="16900"/>
                    <a:pt x="6686" y="16826"/>
                  </a:cubicBezTo>
                  <a:cubicBezTo>
                    <a:pt x="7028" y="16686"/>
                    <a:pt x="7282" y="16394"/>
                    <a:pt x="7475" y="16086"/>
                  </a:cubicBezTo>
                  <a:close/>
                  <a:moveTo>
                    <a:pt x="10019" y="19023"/>
                  </a:moveTo>
                  <a:lnTo>
                    <a:pt x="10019" y="19023"/>
                  </a:lnTo>
                  <a:cubicBezTo>
                    <a:pt x="9985" y="19473"/>
                    <a:pt x="9837" y="19905"/>
                    <a:pt x="9615" y="20296"/>
                  </a:cubicBezTo>
                  <a:cubicBezTo>
                    <a:pt x="9527" y="20306"/>
                    <a:pt x="9437" y="20310"/>
                    <a:pt x="9346" y="20311"/>
                  </a:cubicBezTo>
                  <a:cubicBezTo>
                    <a:pt x="9159" y="20311"/>
                    <a:pt x="8970" y="20289"/>
                    <a:pt x="8788" y="20243"/>
                  </a:cubicBezTo>
                  <a:cubicBezTo>
                    <a:pt x="8834" y="20148"/>
                    <a:pt x="8874" y="20050"/>
                    <a:pt x="8903" y="19948"/>
                  </a:cubicBezTo>
                  <a:cubicBezTo>
                    <a:pt x="9330" y="19716"/>
                    <a:pt x="9717" y="19405"/>
                    <a:pt x="10019" y="19023"/>
                  </a:cubicBezTo>
                  <a:close/>
                  <a:moveTo>
                    <a:pt x="4020" y="19669"/>
                  </a:moveTo>
                  <a:cubicBezTo>
                    <a:pt x="4147" y="19669"/>
                    <a:pt x="4273" y="19738"/>
                    <a:pt x="4348" y="19858"/>
                  </a:cubicBezTo>
                  <a:cubicBezTo>
                    <a:pt x="4467" y="20061"/>
                    <a:pt x="4450" y="20321"/>
                    <a:pt x="4340" y="20518"/>
                  </a:cubicBezTo>
                  <a:lnTo>
                    <a:pt x="4340" y="20517"/>
                  </a:lnTo>
                  <a:cubicBezTo>
                    <a:pt x="4125" y="20284"/>
                    <a:pt x="3935" y="20046"/>
                    <a:pt x="3766" y="19779"/>
                  </a:cubicBezTo>
                  <a:cubicBezTo>
                    <a:pt x="3840" y="19703"/>
                    <a:pt x="3930" y="19669"/>
                    <a:pt x="4020" y="19669"/>
                  </a:cubicBezTo>
                  <a:close/>
                  <a:moveTo>
                    <a:pt x="3103" y="18546"/>
                  </a:moveTo>
                  <a:cubicBezTo>
                    <a:pt x="3228" y="18969"/>
                    <a:pt x="3406" y="19377"/>
                    <a:pt x="3631" y="19756"/>
                  </a:cubicBezTo>
                  <a:cubicBezTo>
                    <a:pt x="3620" y="19769"/>
                    <a:pt x="3610" y="19782"/>
                    <a:pt x="3600" y="19794"/>
                  </a:cubicBezTo>
                  <a:cubicBezTo>
                    <a:pt x="3389" y="20092"/>
                    <a:pt x="3331" y="20496"/>
                    <a:pt x="3386" y="20851"/>
                  </a:cubicBezTo>
                  <a:cubicBezTo>
                    <a:pt x="3059" y="20787"/>
                    <a:pt x="2770" y="20587"/>
                    <a:pt x="2559" y="20336"/>
                  </a:cubicBezTo>
                  <a:cubicBezTo>
                    <a:pt x="2266" y="19980"/>
                    <a:pt x="2139" y="19517"/>
                    <a:pt x="2106" y="19065"/>
                  </a:cubicBezTo>
                  <a:cubicBezTo>
                    <a:pt x="2480" y="18997"/>
                    <a:pt x="2846" y="18833"/>
                    <a:pt x="3103" y="18546"/>
                  </a:cubicBezTo>
                  <a:close/>
                  <a:moveTo>
                    <a:pt x="3693" y="19858"/>
                  </a:moveTo>
                  <a:cubicBezTo>
                    <a:pt x="3748" y="19948"/>
                    <a:pt x="3807" y="20035"/>
                    <a:pt x="3868" y="20122"/>
                  </a:cubicBezTo>
                  <a:cubicBezTo>
                    <a:pt x="3990" y="20296"/>
                    <a:pt x="4125" y="20461"/>
                    <a:pt x="4268" y="20617"/>
                  </a:cubicBezTo>
                  <a:cubicBezTo>
                    <a:pt x="4111" y="20796"/>
                    <a:pt x="3876" y="20870"/>
                    <a:pt x="3648" y="20873"/>
                  </a:cubicBezTo>
                  <a:cubicBezTo>
                    <a:pt x="3638" y="20874"/>
                    <a:pt x="3628" y="20874"/>
                    <a:pt x="3618" y="20874"/>
                  </a:cubicBezTo>
                  <a:cubicBezTo>
                    <a:pt x="3588" y="20874"/>
                    <a:pt x="3558" y="20872"/>
                    <a:pt x="3528" y="20870"/>
                  </a:cubicBezTo>
                  <a:lnTo>
                    <a:pt x="3495" y="20866"/>
                  </a:lnTo>
                  <a:cubicBezTo>
                    <a:pt x="3425" y="20530"/>
                    <a:pt x="3488" y="20134"/>
                    <a:pt x="3693" y="19858"/>
                  </a:cubicBezTo>
                  <a:close/>
                  <a:moveTo>
                    <a:pt x="3957" y="16602"/>
                  </a:moveTo>
                  <a:cubicBezTo>
                    <a:pt x="4513" y="16602"/>
                    <a:pt x="5039" y="16842"/>
                    <a:pt x="5590" y="16897"/>
                  </a:cubicBezTo>
                  <a:cubicBezTo>
                    <a:pt x="5371" y="17224"/>
                    <a:pt x="5254" y="17620"/>
                    <a:pt x="5286" y="18013"/>
                  </a:cubicBezTo>
                  <a:cubicBezTo>
                    <a:pt x="5304" y="18226"/>
                    <a:pt x="5355" y="18433"/>
                    <a:pt x="5417" y="18636"/>
                  </a:cubicBezTo>
                  <a:cubicBezTo>
                    <a:pt x="5476" y="18840"/>
                    <a:pt x="5560" y="19037"/>
                    <a:pt x="5670" y="19219"/>
                  </a:cubicBezTo>
                  <a:cubicBezTo>
                    <a:pt x="6040" y="19829"/>
                    <a:pt x="6669" y="20344"/>
                    <a:pt x="7401" y="20395"/>
                  </a:cubicBezTo>
                  <a:cubicBezTo>
                    <a:pt x="7432" y="20397"/>
                    <a:pt x="7463" y="20398"/>
                    <a:pt x="7494" y="20398"/>
                  </a:cubicBezTo>
                  <a:cubicBezTo>
                    <a:pt x="7790" y="20398"/>
                    <a:pt x="8078" y="20299"/>
                    <a:pt x="8352" y="20194"/>
                  </a:cubicBezTo>
                  <a:cubicBezTo>
                    <a:pt x="8425" y="20231"/>
                    <a:pt x="8498" y="20265"/>
                    <a:pt x="8576" y="20291"/>
                  </a:cubicBezTo>
                  <a:cubicBezTo>
                    <a:pt x="8593" y="20297"/>
                    <a:pt x="8610" y="20303"/>
                    <a:pt x="8628" y="20308"/>
                  </a:cubicBezTo>
                  <a:cubicBezTo>
                    <a:pt x="8442" y="20617"/>
                    <a:pt x="8185" y="20881"/>
                    <a:pt x="7898" y="21095"/>
                  </a:cubicBezTo>
                  <a:cubicBezTo>
                    <a:pt x="7508" y="21378"/>
                    <a:pt x="7059" y="21551"/>
                    <a:pt x="6601" y="21691"/>
                  </a:cubicBezTo>
                  <a:cubicBezTo>
                    <a:pt x="6520" y="21712"/>
                    <a:pt x="6439" y="21734"/>
                    <a:pt x="6357" y="21755"/>
                  </a:cubicBezTo>
                  <a:cubicBezTo>
                    <a:pt x="6212" y="21731"/>
                    <a:pt x="6077" y="21702"/>
                    <a:pt x="5938" y="21663"/>
                  </a:cubicBezTo>
                  <a:cubicBezTo>
                    <a:pt x="5323" y="21498"/>
                    <a:pt x="4854" y="21040"/>
                    <a:pt x="4418" y="20600"/>
                  </a:cubicBezTo>
                  <a:cubicBezTo>
                    <a:pt x="4568" y="20348"/>
                    <a:pt x="4593" y="19990"/>
                    <a:pt x="4412" y="19747"/>
                  </a:cubicBezTo>
                  <a:cubicBezTo>
                    <a:pt x="4318" y="19622"/>
                    <a:pt x="4172" y="19556"/>
                    <a:pt x="4025" y="19556"/>
                  </a:cubicBezTo>
                  <a:cubicBezTo>
                    <a:pt x="3910" y="19556"/>
                    <a:pt x="3796" y="19596"/>
                    <a:pt x="3706" y="19683"/>
                  </a:cubicBezTo>
                  <a:cubicBezTo>
                    <a:pt x="3470" y="19298"/>
                    <a:pt x="3302" y="18881"/>
                    <a:pt x="3185" y="18448"/>
                  </a:cubicBezTo>
                  <a:cubicBezTo>
                    <a:pt x="3590" y="17926"/>
                    <a:pt x="3757" y="17256"/>
                    <a:pt x="3819" y="16607"/>
                  </a:cubicBezTo>
                  <a:cubicBezTo>
                    <a:pt x="3865" y="16604"/>
                    <a:pt x="3911" y="16602"/>
                    <a:pt x="3957" y="16602"/>
                  </a:cubicBezTo>
                  <a:close/>
                  <a:moveTo>
                    <a:pt x="8737" y="20341"/>
                  </a:moveTo>
                  <a:cubicBezTo>
                    <a:pt x="8945" y="20394"/>
                    <a:pt x="9159" y="20423"/>
                    <a:pt x="9374" y="20423"/>
                  </a:cubicBezTo>
                  <a:cubicBezTo>
                    <a:pt x="9431" y="20423"/>
                    <a:pt x="9488" y="20421"/>
                    <a:pt x="9545" y="20417"/>
                  </a:cubicBezTo>
                  <a:lnTo>
                    <a:pt x="9545" y="20417"/>
                  </a:lnTo>
                  <a:cubicBezTo>
                    <a:pt x="9346" y="20740"/>
                    <a:pt x="9093" y="21042"/>
                    <a:pt x="8785" y="21264"/>
                  </a:cubicBezTo>
                  <a:cubicBezTo>
                    <a:pt x="8268" y="21626"/>
                    <a:pt x="7630" y="21797"/>
                    <a:pt x="7001" y="21800"/>
                  </a:cubicBezTo>
                  <a:cubicBezTo>
                    <a:pt x="6988" y="21800"/>
                    <a:pt x="6974" y="21800"/>
                    <a:pt x="6961" y="21800"/>
                  </a:cubicBezTo>
                  <a:cubicBezTo>
                    <a:pt x="6871" y="21800"/>
                    <a:pt x="6780" y="21797"/>
                    <a:pt x="6690" y="21792"/>
                  </a:cubicBezTo>
                  <a:lnTo>
                    <a:pt x="6688" y="21792"/>
                  </a:lnTo>
                  <a:cubicBezTo>
                    <a:pt x="7055" y="21674"/>
                    <a:pt x="7417" y="21528"/>
                    <a:pt x="7747" y="21324"/>
                  </a:cubicBezTo>
                  <a:cubicBezTo>
                    <a:pt x="8142" y="21076"/>
                    <a:pt x="8497" y="20744"/>
                    <a:pt x="8737" y="20341"/>
                  </a:cubicBezTo>
                  <a:close/>
                  <a:moveTo>
                    <a:pt x="4345" y="20700"/>
                  </a:moveTo>
                  <a:cubicBezTo>
                    <a:pt x="4821" y="21203"/>
                    <a:pt x="5386" y="21667"/>
                    <a:pt x="6078" y="21817"/>
                  </a:cubicBezTo>
                  <a:cubicBezTo>
                    <a:pt x="5852" y="21866"/>
                    <a:pt x="5621" y="21890"/>
                    <a:pt x="5391" y="21899"/>
                  </a:cubicBezTo>
                  <a:lnTo>
                    <a:pt x="5390" y="21899"/>
                  </a:lnTo>
                  <a:cubicBezTo>
                    <a:pt x="4894" y="21895"/>
                    <a:pt x="4349" y="21850"/>
                    <a:pt x="3948" y="21533"/>
                  </a:cubicBezTo>
                  <a:cubicBezTo>
                    <a:pt x="3768" y="21384"/>
                    <a:pt x="3602" y="21199"/>
                    <a:pt x="3526" y="20978"/>
                  </a:cubicBezTo>
                  <a:lnTo>
                    <a:pt x="3526" y="20978"/>
                  </a:lnTo>
                  <a:cubicBezTo>
                    <a:pt x="3565" y="20982"/>
                    <a:pt x="3605" y="20984"/>
                    <a:pt x="3644" y="20984"/>
                  </a:cubicBezTo>
                  <a:cubicBezTo>
                    <a:pt x="3905" y="20984"/>
                    <a:pt x="4172" y="20902"/>
                    <a:pt x="4345" y="20700"/>
                  </a:cubicBezTo>
                  <a:close/>
                  <a:moveTo>
                    <a:pt x="2756" y="1"/>
                  </a:moveTo>
                  <a:cubicBezTo>
                    <a:pt x="2718" y="1"/>
                    <a:pt x="2679" y="2"/>
                    <a:pt x="2640" y="5"/>
                  </a:cubicBezTo>
                  <a:cubicBezTo>
                    <a:pt x="2294" y="62"/>
                    <a:pt x="1853" y="286"/>
                    <a:pt x="1618" y="550"/>
                  </a:cubicBezTo>
                  <a:cubicBezTo>
                    <a:pt x="1414" y="759"/>
                    <a:pt x="1364" y="1054"/>
                    <a:pt x="1322" y="1331"/>
                  </a:cubicBezTo>
                  <a:cubicBezTo>
                    <a:pt x="1290" y="1557"/>
                    <a:pt x="1276" y="1792"/>
                    <a:pt x="1329" y="2017"/>
                  </a:cubicBezTo>
                  <a:cubicBezTo>
                    <a:pt x="1381" y="2192"/>
                    <a:pt x="1437" y="2367"/>
                    <a:pt x="1517" y="2533"/>
                  </a:cubicBezTo>
                  <a:cubicBezTo>
                    <a:pt x="1507" y="2753"/>
                    <a:pt x="1554" y="2970"/>
                    <a:pt x="1615" y="3181"/>
                  </a:cubicBezTo>
                  <a:cubicBezTo>
                    <a:pt x="1700" y="3471"/>
                    <a:pt x="1826" y="3754"/>
                    <a:pt x="2026" y="3984"/>
                  </a:cubicBezTo>
                  <a:cubicBezTo>
                    <a:pt x="1740" y="4445"/>
                    <a:pt x="1542" y="4970"/>
                    <a:pt x="1520" y="5515"/>
                  </a:cubicBezTo>
                  <a:cubicBezTo>
                    <a:pt x="1166" y="5903"/>
                    <a:pt x="1067" y="6447"/>
                    <a:pt x="1001" y="6952"/>
                  </a:cubicBezTo>
                  <a:cubicBezTo>
                    <a:pt x="900" y="7789"/>
                    <a:pt x="1036" y="8626"/>
                    <a:pt x="1150" y="9455"/>
                  </a:cubicBezTo>
                  <a:cubicBezTo>
                    <a:pt x="709" y="9961"/>
                    <a:pt x="786" y="10764"/>
                    <a:pt x="893" y="11383"/>
                  </a:cubicBezTo>
                  <a:cubicBezTo>
                    <a:pt x="796" y="11560"/>
                    <a:pt x="828" y="11910"/>
                    <a:pt x="1080" y="11910"/>
                  </a:cubicBezTo>
                  <a:cubicBezTo>
                    <a:pt x="1083" y="11910"/>
                    <a:pt x="1086" y="11910"/>
                    <a:pt x="1089" y="11910"/>
                  </a:cubicBezTo>
                  <a:cubicBezTo>
                    <a:pt x="1120" y="11966"/>
                    <a:pt x="1156" y="12022"/>
                    <a:pt x="1194" y="12074"/>
                  </a:cubicBezTo>
                  <a:cubicBezTo>
                    <a:pt x="807" y="12285"/>
                    <a:pt x="637" y="12770"/>
                    <a:pt x="524" y="13172"/>
                  </a:cubicBezTo>
                  <a:cubicBezTo>
                    <a:pt x="367" y="13769"/>
                    <a:pt x="357" y="14274"/>
                    <a:pt x="485" y="14878"/>
                  </a:cubicBezTo>
                  <a:cubicBezTo>
                    <a:pt x="566" y="15301"/>
                    <a:pt x="659" y="15730"/>
                    <a:pt x="867" y="16112"/>
                  </a:cubicBezTo>
                  <a:cubicBezTo>
                    <a:pt x="160" y="16483"/>
                    <a:pt x="1" y="17403"/>
                    <a:pt x="359" y="18075"/>
                  </a:cubicBezTo>
                  <a:cubicBezTo>
                    <a:pt x="654" y="18674"/>
                    <a:pt x="1149" y="19089"/>
                    <a:pt x="1818" y="19089"/>
                  </a:cubicBezTo>
                  <a:cubicBezTo>
                    <a:pt x="1862" y="19089"/>
                    <a:pt x="1906" y="19087"/>
                    <a:pt x="1951" y="19083"/>
                  </a:cubicBezTo>
                  <a:lnTo>
                    <a:pt x="1951" y="19083"/>
                  </a:lnTo>
                  <a:cubicBezTo>
                    <a:pt x="1915" y="19649"/>
                    <a:pt x="2066" y="20238"/>
                    <a:pt x="2419" y="20689"/>
                  </a:cubicBezTo>
                  <a:cubicBezTo>
                    <a:pt x="2673" y="20968"/>
                    <a:pt x="2967" y="21220"/>
                    <a:pt x="3302" y="21397"/>
                  </a:cubicBezTo>
                  <a:cubicBezTo>
                    <a:pt x="3383" y="21438"/>
                    <a:pt x="3468" y="21469"/>
                    <a:pt x="3556" y="21492"/>
                  </a:cubicBezTo>
                  <a:cubicBezTo>
                    <a:pt x="3560" y="21493"/>
                    <a:pt x="3565" y="21494"/>
                    <a:pt x="3569" y="21494"/>
                  </a:cubicBezTo>
                  <a:cubicBezTo>
                    <a:pt x="3595" y="21494"/>
                    <a:pt x="3618" y="21476"/>
                    <a:pt x="3625" y="21450"/>
                  </a:cubicBezTo>
                  <a:cubicBezTo>
                    <a:pt x="3633" y="21421"/>
                    <a:pt x="3617" y="21385"/>
                    <a:pt x="3586" y="21377"/>
                  </a:cubicBezTo>
                  <a:cubicBezTo>
                    <a:pt x="3236" y="21285"/>
                    <a:pt x="2954" y="21040"/>
                    <a:pt x="2691" y="20804"/>
                  </a:cubicBezTo>
                  <a:cubicBezTo>
                    <a:pt x="2329" y="20486"/>
                    <a:pt x="2124" y="20021"/>
                    <a:pt x="2071" y="19549"/>
                  </a:cubicBezTo>
                  <a:lnTo>
                    <a:pt x="2071" y="19549"/>
                  </a:lnTo>
                  <a:cubicBezTo>
                    <a:pt x="2226" y="20237"/>
                    <a:pt x="2689" y="20838"/>
                    <a:pt x="3410" y="20963"/>
                  </a:cubicBezTo>
                  <a:cubicBezTo>
                    <a:pt x="3506" y="21311"/>
                    <a:pt x="3790" y="21576"/>
                    <a:pt x="4094" y="21750"/>
                  </a:cubicBezTo>
                  <a:cubicBezTo>
                    <a:pt x="4456" y="21944"/>
                    <a:pt x="4860" y="22013"/>
                    <a:pt x="5269" y="22013"/>
                  </a:cubicBezTo>
                  <a:cubicBezTo>
                    <a:pt x="5597" y="22013"/>
                    <a:pt x="5928" y="21968"/>
                    <a:pt x="6241" y="21908"/>
                  </a:cubicBezTo>
                  <a:cubicBezTo>
                    <a:pt x="6290" y="21899"/>
                    <a:pt x="6337" y="21890"/>
                    <a:pt x="6384" y="21875"/>
                  </a:cubicBezTo>
                  <a:cubicBezTo>
                    <a:pt x="6441" y="21884"/>
                    <a:pt x="6499" y="21890"/>
                    <a:pt x="6556" y="21897"/>
                  </a:cubicBezTo>
                  <a:cubicBezTo>
                    <a:pt x="6687" y="21909"/>
                    <a:pt x="6818" y="21915"/>
                    <a:pt x="6950" y="21915"/>
                  </a:cubicBezTo>
                  <a:cubicBezTo>
                    <a:pt x="7283" y="21915"/>
                    <a:pt x="7616" y="21875"/>
                    <a:pt x="7937" y="21789"/>
                  </a:cubicBezTo>
                  <a:cubicBezTo>
                    <a:pt x="8684" y="21587"/>
                    <a:pt x="9309" y="21082"/>
                    <a:pt x="9679" y="20403"/>
                  </a:cubicBezTo>
                  <a:cubicBezTo>
                    <a:pt x="10516" y="20298"/>
                    <a:pt x="11333" y="19757"/>
                    <a:pt x="11811" y="19068"/>
                  </a:cubicBezTo>
                  <a:cubicBezTo>
                    <a:pt x="12315" y="18296"/>
                    <a:pt x="12462" y="17549"/>
                    <a:pt x="12227" y="16650"/>
                  </a:cubicBezTo>
                  <a:cubicBezTo>
                    <a:pt x="13018" y="15940"/>
                    <a:pt x="13495" y="14876"/>
                    <a:pt x="13442" y="13808"/>
                  </a:cubicBezTo>
                  <a:cubicBezTo>
                    <a:pt x="13404" y="13198"/>
                    <a:pt x="13138" y="12618"/>
                    <a:pt x="12748" y="12151"/>
                  </a:cubicBezTo>
                  <a:cubicBezTo>
                    <a:pt x="12684" y="12075"/>
                    <a:pt x="12619" y="12000"/>
                    <a:pt x="12549" y="11930"/>
                  </a:cubicBezTo>
                  <a:cubicBezTo>
                    <a:pt x="12467" y="11753"/>
                    <a:pt x="12373" y="11583"/>
                    <a:pt x="12272" y="11417"/>
                  </a:cubicBezTo>
                  <a:cubicBezTo>
                    <a:pt x="11900" y="10795"/>
                    <a:pt x="11412" y="10249"/>
                    <a:pt x="10843" y="9803"/>
                  </a:cubicBezTo>
                  <a:cubicBezTo>
                    <a:pt x="11316" y="9781"/>
                    <a:pt x="11788" y="9730"/>
                    <a:pt x="12256" y="9651"/>
                  </a:cubicBezTo>
                  <a:cubicBezTo>
                    <a:pt x="12566" y="9597"/>
                    <a:pt x="12873" y="9523"/>
                    <a:pt x="13183" y="9470"/>
                  </a:cubicBezTo>
                  <a:cubicBezTo>
                    <a:pt x="13328" y="9446"/>
                    <a:pt x="13475" y="9422"/>
                    <a:pt x="13622" y="9422"/>
                  </a:cubicBezTo>
                  <a:cubicBezTo>
                    <a:pt x="13654" y="9422"/>
                    <a:pt x="13686" y="9424"/>
                    <a:pt x="13718" y="9426"/>
                  </a:cubicBezTo>
                  <a:cubicBezTo>
                    <a:pt x="14559" y="9509"/>
                    <a:pt x="15361" y="10278"/>
                    <a:pt x="15878" y="10904"/>
                  </a:cubicBezTo>
                  <a:cubicBezTo>
                    <a:pt x="16241" y="11339"/>
                    <a:pt x="16560" y="11818"/>
                    <a:pt x="16866" y="12293"/>
                  </a:cubicBezTo>
                  <a:cubicBezTo>
                    <a:pt x="17183" y="12787"/>
                    <a:pt x="17473" y="13300"/>
                    <a:pt x="17835" y="13765"/>
                  </a:cubicBezTo>
                  <a:cubicBezTo>
                    <a:pt x="18524" y="14614"/>
                    <a:pt x="19347" y="15361"/>
                    <a:pt x="20274" y="15944"/>
                  </a:cubicBezTo>
                  <a:cubicBezTo>
                    <a:pt x="20697" y="16219"/>
                    <a:pt x="21138" y="16465"/>
                    <a:pt x="21597" y="16672"/>
                  </a:cubicBezTo>
                  <a:cubicBezTo>
                    <a:pt x="22142" y="16902"/>
                    <a:pt x="22708" y="17080"/>
                    <a:pt x="23285" y="17210"/>
                  </a:cubicBezTo>
                  <a:cubicBezTo>
                    <a:pt x="23745" y="17318"/>
                    <a:pt x="24214" y="17400"/>
                    <a:pt x="24686" y="17430"/>
                  </a:cubicBezTo>
                  <a:cubicBezTo>
                    <a:pt x="24868" y="17442"/>
                    <a:pt x="25051" y="17447"/>
                    <a:pt x="25233" y="17447"/>
                  </a:cubicBezTo>
                  <a:cubicBezTo>
                    <a:pt x="25542" y="17447"/>
                    <a:pt x="25851" y="17433"/>
                    <a:pt x="26160" y="17414"/>
                  </a:cubicBezTo>
                  <a:cubicBezTo>
                    <a:pt x="26911" y="17365"/>
                    <a:pt x="27658" y="17260"/>
                    <a:pt x="28410" y="17220"/>
                  </a:cubicBezTo>
                  <a:cubicBezTo>
                    <a:pt x="28522" y="17217"/>
                    <a:pt x="28634" y="17216"/>
                    <a:pt x="28747" y="17216"/>
                  </a:cubicBezTo>
                  <a:cubicBezTo>
                    <a:pt x="29216" y="17216"/>
                    <a:pt x="29686" y="17246"/>
                    <a:pt x="30147" y="17333"/>
                  </a:cubicBezTo>
                  <a:cubicBezTo>
                    <a:pt x="30832" y="17465"/>
                    <a:pt x="31491" y="17785"/>
                    <a:pt x="31979" y="18289"/>
                  </a:cubicBezTo>
                  <a:cubicBezTo>
                    <a:pt x="32201" y="18523"/>
                    <a:pt x="32379" y="18795"/>
                    <a:pt x="32528" y="19081"/>
                  </a:cubicBezTo>
                  <a:cubicBezTo>
                    <a:pt x="32666" y="19333"/>
                    <a:pt x="32785" y="19595"/>
                    <a:pt x="32882" y="19866"/>
                  </a:cubicBezTo>
                  <a:cubicBezTo>
                    <a:pt x="33128" y="20506"/>
                    <a:pt x="33287" y="21174"/>
                    <a:pt x="33384" y="21853"/>
                  </a:cubicBezTo>
                  <a:cubicBezTo>
                    <a:pt x="33421" y="22150"/>
                    <a:pt x="33444" y="22449"/>
                    <a:pt x="33448" y="22749"/>
                  </a:cubicBezTo>
                  <a:cubicBezTo>
                    <a:pt x="33440" y="22886"/>
                    <a:pt x="33433" y="23023"/>
                    <a:pt x="33426" y="23160"/>
                  </a:cubicBezTo>
                  <a:cubicBezTo>
                    <a:pt x="33359" y="23982"/>
                    <a:pt x="33232" y="24810"/>
                    <a:pt x="32920" y="25576"/>
                  </a:cubicBezTo>
                  <a:cubicBezTo>
                    <a:pt x="32776" y="25908"/>
                    <a:pt x="32629" y="26253"/>
                    <a:pt x="32359" y="26502"/>
                  </a:cubicBezTo>
                  <a:cubicBezTo>
                    <a:pt x="32290" y="26564"/>
                    <a:pt x="32218" y="26636"/>
                    <a:pt x="32127" y="26666"/>
                  </a:cubicBezTo>
                  <a:cubicBezTo>
                    <a:pt x="32119" y="26660"/>
                    <a:pt x="32111" y="26658"/>
                    <a:pt x="32102" y="26658"/>
                  </a:cubicBezTo>
                  <a:cubicBezTo>
                    <a:pt x="32076" y="26658"/>
                    <a:pt x="32051" y="26679"/>
                    <a:pt x="32049" y="26707"/>
                  </a:cubicBezTo>
                  <a:cubicBezTo>
                    <a:pt x="32042" y="26752"/>
                    <a:pt x="32086" y="26783"/>
                    <a:pt x="32128" y="26783"/>
                  </a:cubicBezTo>
                  <a:cubicBezTo>
                    <a:pt x="32132" y="26783"/>
                    <a:pt x="32136" y="26783"/>
                    <a:pt x="32140" y="26782"/>
                  </a:cubicBezTo>
                  <a:cubicBezTo>
                    <a:pt x="32392" y="26704"/>
                    <a:pt x="32653" y="26337"/>
                    <a:pt x="32788" y="26117"/>
                  </a:cubicBezTo>
                  <a:cubicBezTo>
                    <a:pt x="32910" y="25908"/>
                    <a:pt x="33003" y="25685"/>
                    <a:pt x="33083" y="25458"/>
                  </a:cubicBezTo>
                  <a:cubicBezTo>
                    <a:pt x="33182" y="25190"/>
                    <a:pt x="33261" y="24916"/>
                    <a:pt x="33335" y="24640"/>
                  </a:cubicBezTo>
                  <a:cubicBezTo>
                    <a:pt x="33363" y="24492"/>
                    <a:pt x="33389" y="24342"/>
                    <a:pt x="33417" y="24193"/>
                  </a:cubicBezTo>
                  <a:cubicBezTo>
                    <a:pt x="33504" y="23591"/>
                    <a:pt x="33554" y="22980"/>
                    <a:pt x="33536" y="22373"/>
                  </a:cubicBezTo>
                  <a:cubicBezTo>
                    <a:pt x="33494" y="21657"/>
                    <a:pt x="33364" y="20944"/>
                    <a:pt x="33140" y="20262"/>
                  </a:cubicBezTo>
                  <a:cubicBezTo>
                    <a:pt x="32926" y="19609"/>
                    <a:pt x="32642" y="18967"/>
                    <a:pt x="32219" y="18418"/>
                  </a:cubicBezTo>
                  <a:cubicBezTo>
                    <a:pt x="31824" y="17904"/>
                    <a:pt x="31264" y="17527"/>
                    <a:pt x="30643" y="17343"/>
                  </a:cubicBezTo>
                  <a:cubicBezTo>
                    <a:pt x="30078" y="17163"/>
                    <a:pt x="29498" y="17106"/>
                    <a:pt x="28914" y="17106"/>
                  </a:cubicBezTo>
                  <a:cubicBezTo>
                    <a:pt x="28251" y="17106"/>
                    <a:pt x="27583" y="17179"/>
                    <a:pt x="26926" y="17231"/>
                  </a:cubicBezTo>
                  <a:cubicBezTo>
                    <a:pt x="26376" y="17275"/>
                    <a:pt x="25825" y="17333"/>
                    <a:pt x="25272" y="17333"/>
                  </a:cubicBezTo>
                  <a:cubicBezTo>
                    <a:pt x="25237" y="17333"/>
                    <a:pt x="25202" y="17333"/>
                    <a:pt x="25167" y="17332"/>
                  </a:cubicBezTo>
                  <a:cubicBezTo>
                    <a:pt x="24604" y="17325"/>
                    <a:pt x="24043" y="17254"/>
                    <a:pt x="23490" y="17152"/>
                  </a:cubicBezTo>
                  <a:cubicBezTo>
                    <a:pt x="23053" y="17065"/>
                    <a:pt x="22625" y="16941"/>
                    <a:pt x="22207" y="16785"/>
                  </a:cubicBezTo>
                  <a:cubicBezTo>
                    <a:pt x="21651" y="16586"/>
                    <a:pt x="21119" y="16337"/>
                    <a:pt x="20615" y="16027"/>
                  </a:cubicBezTo>
                  <a:cubicBezTo>
                    <a:pt x="20162" y="15743"/>
                    <a:pt x="19707" y="15453"/>
                    <a:pt x="19299" y="15105"/>
                  </a:cubicBezTo>
                  <a:cubicBezTo>
                    <a:pt x="18749" y="14637"/>
                    <a:pt x="18257" y="14102"/>
                    <a:pt x="17812" y="13535"/>
                  </a:cubicBezTo>
                  <a:cubicBezTo>
                    <a:pt x="17292" y="12845"/>
                    <a:pt x="16874" y="12084"/>
                    <a:pt x="16379" y="11375"/>
                  </a:cubicBezTo>
                  <a:cubicBezTo>
                    <a:pt x="16013" y="10848"/>
                    <a:pt x="15608" y="10337"/>
                    <a:pt x="15092" y="9948"/>
                  </a:cubicBezTo>
                  <a:cubicBezTo>
                    <a:pt x="14693" y="9642"/>
                    <a:pt x="14239" y="9372"/>
                    <a:pt x="13730" y="9319"/>
                  </a:cubicBezTo>
                  <a:cubicBezTo>
                    <a:pt x="13686" y="9315"/>
                    <a:pt x="13642" y="9314"/>
                    <a:pt x="13598" y="9314"/>
                  </a:cubicBezTo>
                  <a:cubicBezTo>
                    <a:pt x="13227" y="9314"/>
                    <a:pt x="12864" y="9430"/>
                    <a:pt x="12499" y="9491"/>
                  </a:cubicBezTo>
                  <a:cubicBezTo>
                    <a:pt x="11940" y="9596"/>
                    <a:pt x="11376" y="9693"/>
                    <a:pt x="10806" y="9693"/>
                  </a:cubicBezTo>
                  <a:cubicBezTo>
                    <a:pt x="10772" y="9693"/>
                    <a:pt x="10738" y="9693"/>
                    <a:pt x="10704" y="9692"/>
                  </a:cubicBezTo>
                  <a:cubicBezTo>
                    <a:pt x="10609" y="9617"/>
                    <a:pt x="10517" y="9541"/>
                    <a:pt x="10420" y="9470"/>
                  </a:cubicBezTo>
                  <a:cubicBezTo>
                    <a:pt x="10798" y="9367"/>
                    <a:pt x="11190" y="9299"/>
                    <a:pt x="11547" y="9133"/>
                  </a:cubicBezTo>
                  <a:cubicBezTo>
                    <a:pt x="11706" y="9058"/>
                    <a:pt x="11853" y="8958"/>
                    <a:pt x="11993" y="8852"/>
                  </a:cubicBezTo>
                  <a:cubicBezTo>
                    <a:pt x="12086" y="8784"/>
                    <a:pt x="12175" y="8712"/>
                    <a:pt x="12256" y="8629"/>
                  </a:cubicBezTo>
                  <a:cubicBezTo>
                    <a:pt x="12645" y="8234"/>
                    <a:pt x="12746" y="7878"/>
                    <a:pt x="12718" y="7333"/>
                  </a:cubicBezTo>
                  <a:cubicBezTo>
                    <a:pt x="12695" y="6743"/>
                    <a:pt x="12388" y="6211"/>
                    <a:pt x="11761" y="6136"/>
                  </a:cubicBezTo>
                  <a:cubicBezTo>
                    <a:pt x="11684" y="5566"/>
                    <a:pt x="11318" y="5079"/>
                    <a:pt x="10916" y="4688"/>
                  </a:cubicBezTo>
                  <a:cubicBezTo>
                    <a:pt x="11268" y="4350"/>
                    <a:pt x="11427" y="3927"/>
                    <a:pt x="11264" y="3450"/>
                  </a:cubicBezTo>
                  <a:cubicBezTo>
                    <a:pt x="11182" y="3225"/>
                    <a:pt x="11065" y="3006"/>
                    <a:pt x="10910" y="2822"/>
                  </a:cubicBezTo>
                  <a:cubicBezTo>
                    <a:pt x="10597" y="2496"/>
                    <a:pt x="10166" y="2286"/>
                    <a:pt x="9721" y="2221"/>
                  </a:cubicBezTo>
                  <a:cubicBezTo>
                    <a:pt x="9636" y="2209"/>
                    <a:pt x="9550" y="2203"/>
                    <a:pt x="9464" y="2203"/>
                  </a:cubicBezTo>
                  <a:cubicBezTo>
                    <a:pt x="8997" y="2203"/>
                    <a:pt x="8528" y="2372"/>
                    <a:pt x="8176" y="2678"/>
                  </a:cubicBezTo>
                  <a:cubicBezTo>
                    <a:pt x="8107" y="2668"/>
                    <a:pt x="8038" y="2663"/>
                    <a:pt x="7969" y="2663"/>
                  </a:cubicBezTo>
                  <a:cubicBezTo>
                    <a:pt x="7853" y="2663"/>
                    <a:pt x="7737" y="2677"/>
                    <a:pt x="7625" y="2707"/>
                  </a:cubicBezTo>
                  <a:cubicBezTo>
                    <a:pt x="7603" y="2282"/>
                    <a:pt x="7385" y="1902"/>
                    <a:pt x="7139" y="1566"/>
                  </a:cubicBezTo>
                  <a:cubicBezTo>
                    <a:pt x="6890" y="1221"/>
                    <a:pt x="6601" y="902"/>
                    <a:pt x="6259" y="647"/>
                  </a:cubicBezTo>
                  <a:cubicBezTo>
                    <a:pt x="6013" y="468"/>
                    <a:pt x="5711" y="379"/>
                    <a:pt x="5413" y="342"/>
                  </a:cubicBezTo>
                  <a:cubicBezTo>
                    <a:pt x="5346" y="335"/>
                    <a:pt x="5279" y="330"/>
                    <a:pt x="5212" y="330"/>
                  </a:cubicBezTo>
                  <a:cubicBezTo>
                    <a:pt x="5123" y="330"/>
                    <a:pt x="5035" y="339"/>
                    <a:pt x="4949" y="364"/>
                  </a:cubicBezTo>
                  <a:cubicBezTo>
                    <a:pt x="4768" y="414"/>
                    <a:pt x="4590" y="497"/>
                    <a:pt x="4467" y="644"/>
                  </a:cubicBezTo>
                  <a:cubicBezTo>
                    <a:pt x="4270" y="653"/>
                    <a:pt x="4076" y="691"/>
                    <a:pt x="3890" y="760"/>
                  </a:cubicBezTo>
                  <a:cubicBezTo>
                    <a:pt x="3809" y="536"/>
                    <a:pt x="3677" y="323"/>
                    <a:pt x="3474" y="193"/>
                  </a:cubicBezTo>
                  <a:cubicBezTo>
                    <a:pt x="3261" y="62"/>
                    <a:pt x="3007" y="1"/>
                    <a:pt x="2756" y="1"/>
                  </a:cubicBezTo>
                  <a:close/>
                </a:path>
              </a:pathLst>
            </a:custGeom>
            <a:solidFill>
              <a:schemeClr val="dk1"/>
            </a:solidFill>
            <a:ln w="7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" name="Google Shape;460;p24"/>
            <p:cNvSpPr/>
            <p:nvPr/>
          </p:nvSpPr>
          <p:spPr>
            <a:xfrm>
              <a:off x="4993950" y="2613288"/>
              <a:ext cx="441625" cy="927025"/>
            </a:xfrm>
            <a:custGeom>
              <a:avLst/>
              <a:gdLst/>
              <a:ahLst/>
              <a:cxnLst/>
              <a:rect l="l" t="t" r="r" b="b"/>
              <a:pathLst>
                <a:path w="17665" h="37081" extrusionOk="0">
                  <a:moveTo>
                    <a:pt x="12564" y="1"/>
                  </a:moveTo>
                  <a:cubicBezTo>
                    <a:pt x="12240" y="1"/>
                    <a:pt x="11845" y="350"/>
                    <a:pt x="11621" y="523"/>
                  </a:cubicBezTo>
                  <a:cubicBezTo>
                    <a:pt x="11122" y="953"/>
                    <a:pt x="10621" y="1382"/>
                    <a:pt x="10121" y="1809"/>
                  </a:cubicBezTo>
                  <a:cubicBezTo>
                    <a:pt x="10057" y="1865"/>
                    <a:pt x="9991" y="1920"/>
                    <a:pt x="9926" y="1976"/>
                  </a:cubicBezTo>
                  <a:cubicBezTo>
                    <a:pt x="9398" y="2427"/>
                    <a:pt x="8869" y="2876"/>
                    <a:pt x="8338" y="3322"/>
                  </a:cubicBezTo>
                  <a:cubicBezTo>
                    <a:pt x="7474" y="4049"/>
                    <a:pt x="6586" y="4749"/>
                    <a:pt x="5682" y="5425"/>
                  </a:cubicBezTo>
                  <a:cubicBezTo>
                    <a:pt x="5492" y="5569"/>
                    <a:pt x="5311" y="5724"/>
                    <a:pt x="5122" y="5868"/>
                  </a:cubicBezTo>
                  <a:cubicBezTo>
                    <a:pt x="5079" y="5899"/>
                    <a:pt x="5037" y="5931"/>
                    <a:pt x="4993" y="5959"/>
                  </a:cubicBezTo>
                  <a:cubicBezTo>
                    <a:pt x="4971" y="5973"/>
                    <a:pt x="4948" y="5991"/>
                    <a:pt x="4923" y="5991"/>
                  </a:cubicBezTo>
                  <a:cubicBezTo>
                    <a:pt x="4920" y="5991"/>
                    <a:pt x="4917" y="5991"/>
                    <a:pt x="4915" y="5990"/>
                  </a:cubicBezTo>
                  <a:cubicBezTo>
                    <a:pt x="4877" y="5985"/>
                    <a:pt x="4856" y="5938"/>
                    <a:pt x="4875" y="5906"/>
                  </a:cubicBezTo>
                  <a:cubicBezTo>
                    <a:pt x="4886" y="5886"/>
                    <a:pt x="4908" y="5877"/>
                    <a:pt x="4927" y="5866"/>
                  </a:cubicBezTo>
                  <a:cubicBezTo>
                    <a:pt x="5187" y="5694"/>
                    <a:pt x="5424" y="5490"/>
                    <a:pt x="5674" y="5303"/>
                  </a:cubicBezTo>
                  <a:cubicBezTo>
                    <a:pt x="6309" y="4797"/>
                    <a:pt x="6959" y="4307"/>
                    <a:pt x="7589" y="3793"/>
                  </a:cubicBezTo>
                  <a:cubicBezTo>
                    <a:pt x="8000" y="3446"/>
                    <a:pt x="8411" y="3098"/>
                    <a:pt x="8829" y="2760"/>
                  </a:cubicBezTo>
                  <a:cubicBezTo>
                    <a:pt x="9227" y="2438"/>
                    <a:pt x="9621" y="2111"/>
                    <a:pt x="10009" y="1777"/>
                  </a:cubicBezTo>
                  <a:cubicBezTo>
                    <a:pt x="10085" y="1572"/>
                    <a:pt x="10133" y="1357"/>
                    <a:pt x="10130" y="1136"/>
                  </a:cubicBezTo>
                  <a:cubicBezTo>
                    <a:pt x="10127" y="832"/>
                    <a:pt x="10050" y="503"/>
                    <a:pt x="9824" y="285"/>
                  </a:cubicBezTo>
                  <a:cubicBezTo>
                    <a:pt x="9700" y="172"/>
                    <a:pt x="9533" y="105"/>
                    <a:pt x="9366" y="105"/>
                  </a:cubicBezTo>
                  <a:cubicBezTo>
                    <a:pt x="9293" y="105"/>
                    <a:pt x="9220" y="117"/>
                    <a:pt x="9151" y="145"/>
                  </a:cubicBezTo>
                  <a:cubicBezTo>
                    <a:pt x="8952" y="212"/>
                    <a:pt x="8785" y="341"/>
                    <a:pt x="8633" y="481"/>
                  </a:cubicBezTo>
                  <a:cubicBezTo>
                    <a:pt x="8474" y="632"/>
                    <a:pt x="8327" y="795"/>
                    <a:pt x="8186" y="964"/>
                  </a:cubicBezTo>
                  <a:cubicBezTo>
                    <a:pt x="7897" y="1326"/>
                    <a:pt x="7599" y="1684"/>
                    <a:pt x="7304" y="2042"/>
                  </a:cubicBezTo>
                  <a:lnTo>
                    <a:pt x="7294" y="2054"/>
                  </a:lnTo>
                  <a:cubicBezTo>
                    <a:pt x="7260" y="2095"/>
                    <a:pt x="7226" y="2137"/>
                    <a:pt x="7192" y="2178"/>
                  </a:cubicBezTo>
                  <a:cubicBezTo>
                    <a:pt x="6943" y="2481"/>
                    <a:pt x="6697" y="2787"/>
                    <a:pt x="6459" y="3099"/>
                  </a:cubicBezTo>
                  <a:cubicBezTo>
                    <a:pt x="6176" y="3461"/>
                    <a:pt x="5882" y="3814"/>
                    <a:pt x="5580" y="4160"/>
                  </a:cubicBezTo>
                  <a:cubicBezTo>
                    <a:pt x="5132" y="4678"/>
                    <a:pt x="4678" y="5192"/>
                    <a:pt x="4187" y="5672"/>
                  </a:cubicBezTo>
                  <a:cubicBezTo>
                    <a:pt x="4066" y="5793"/>
                    <a:pt x="3944" y="5915"/>
                    <a:pt x="3822" y="6036"/>
                  </a:cubicBezTo>
                  <a:cubicBezTo>
                    <a:pt x="3821" y="6034"/>
                    <a:pt x="3820" y="6033"/>
                    <a:pt x="3818" y="6032"/>
                  </a:cubicBezTo>
                  <a:cubicBezTo>
                    <a:pt x="3798" y="6005"/>
                    <a:pt x="3772" y="5984"/>
                    <a:pt x="3745" y="5969"/>
                  </a:cubicBezTo>
                  <a:cubicBezTo>
                    <a:pt x="3773" y="5942"/>
                    <a:pt x="3801" y="5914"/>
                    <a:pt x="3830" y="5885"/>
                  </a:cubicBezTo>
                  <a:cubicBezTo>
                    <a:pt x="4440" y="5259"/>
                    <a:pt x="5044" y="4625"/>
                    <a:pt x="5606" y="3957"/>
                  </a:cubicBezTo>
                  <a:cubicBezTo>
                    <a:pt x="6134" y="3309"/>
                    <a:pt x="6664" y="2663"/>
                    <a:pt x="7195" y="2019"/>
                  </a:cubicBezTo>
                  <a:cubicBezTo>
                    <a:pt x="7195" y="1745"/>
                    <a:pt x="7166" y="1468"/>
                    <a:pt x="7056" y="1216"/>
                  </a:cubicBezTo>
                  <a:cubicBezTo>
                    <a:pt x="6962" y="1028"/>
                    <a:pt x="6840" y="843"/>
                    <a:pt x="6659" y="733"/>
                  </a:cubicBezTo>
                  <a:cubicBezTo>
                    <a:pt x="6560" y="683"/>
                    <a:pt x="6442" y="661"/>
                    <a:pt x="6325" y="661"/>
                  </a:cubicBezTo>
                  <a:cubicBezTo>
                    <a:pt x="6242" y="661"/>
                    <a:pt x="6160" y="672"/>
                    <a:pt x="6086" y="694"/>
                  </a:cubicBezTo>
                  <a:cubicBezTo>
                    <a:pt x="5834" y="803"/>
                    <a:pt x="5664" y="1039"/>
                    <a:pt x="5549" y="1279"/>
                  </a:cubicBezTo>
                  <a:cubicBezTo>
                    <a:pt x="5423" y="1536"/>
                    <a:pt x="5304" y="1794"/>
                    <a:pt x="5189" y="2055"/>
                  </a:cubicBezTo>
                  <a:cubicBezTo>
                    <a:pt x="4934" y="2639"/>
                    <a:pt x="4675" y="3221"/>
                    <a:pt x="4365" y="3778"/>
                  </a:cubicBezTo>
                  <a:cubicBezTo>
                    <a:pt x="4026" y="4368"/>
                    <a:pt x="3654" y="4939"/>
                    <a:pt x="3310" y="5527"/>
                  </a:cubicBezTo>
                  <a:cubicBezTo>
                    <a:pt x="2955" y="6121"/>
                    <a:pt x="2645" y="6744"/>
                    <a:pt x="2363" y="7377"/>
                  </a:cubicBezTo>
                  <a:cubicBezTo>
                    <a:pt x="2222" y="7694"/>
                    <a:pt x="2086" y="8013"/>
                    <a:pt x="1960" y="8337"/>
                  </a:cubicBezTo>
                  <a:cubicBezTo>
                    <a:pt x="1813" y="8732"/>
                    <a:pt x="1685" y="9135"/>
                    <a:pt x="1561" y="9538"/>
                  </a:cubicBezTo>
                  <a:cubicBezTo>
                    <a:pt x="1499" y="9756"/>
                    <a:pt x="1440" y="9976"/>
                    <a:pt x="1384" y="10196"/>
                  </a:cubicBezTo>
                  <a:cubicBezTo>
                    <a:pt x="1383" y="10211"/>
                    <a:pt x="1378" y="10226"/>
                    <a:pt x="1374" y="10240"/>
                  </a:cubicBezTo>
                  <a:cubicBezTo>
                    <a:pt x="1332" y="10407"/>
                    <a:pt x="1292" y="10574"/>
                    <a:pt x="1254" y="10743"/>
                  </a:cubicBezTo>
                  <a:cubicBezTo>
                    <a:pt x="1249" y="10738"/>
                    <a:pt x="1244" y="10733"/>
                    <a:pt x="1240" y="10729"/>
                  </a:cubicBezTo>
                  <a:cubicBezTo>
                    <a:pt x="1133" y="11159"/>
                    <a:pt x="1047" y="11593"/>
                    <a:pt x="962" y="12028"/>
                  </a:cubicBezTo>
                  <a:cubicBezTo>
                    <a:pt x="864" y="12565"/>
                    <a:pt x="756" y="13100"/>
                    <a:pt x="675" y="13639"/>
                  </a:cubicBezTo>
                  <a:cubicBezTo>
                    <a:pt x="670" y="13672"/>
                    <a:pt x="666" y="13704"/>
                    <a:pt x="661" y="13736"/>
                  </a:cubicBezTo>
                  <a:cubicBezTo>
                    <a:pt x="667" y="13737"/>
                    <a:pt x="673" y="13738"/>
                    <a:pt x="677" y="13740"/>
                  </a:cubicBezTo>
                  <a:cubicBezTo>
                    <a:pt x="646" y="13945"/>
                    <a:pt x="615" y="14150"/>
                    <a:pt x="589" y="14356"/>
                  </a:cubicBezTo>
                  <a:cubicBezTo>
                    <a:pt x="561" y="14624"/>
                    <a:pt x="539" y="14891"/>
                    <a:pt x="522" y="15154"/>
                  </a:cubicBezTo>
                  <a:cubicBezTo>
                    <a:pt x="523" y="15183"/>
                    <a:pt x="516" y="15218"/>
                    <a:pt x="492" y="15232"/>
                  </a:cubicBezTo>
                  <a:cubicBezTo>
                    <a:pt x="418" y="15923"/>
                    <a:pt x="341" y="16613"/>
                    <a:pt x="284" y="17305"/>
                  </a:cubicBezTo>
                  <a:cubicBezTo>
                    <a:pt x="169" y="18799"/>
                    <a:pt x="103" y="20295"/>
                    <a:pt x="59" y="21791"/>
                  </a:cubicBezTo>
                  <a:cubicBezTo>
                    <a:pt x="3" y="23347"/>
                    <a:pt x="1" y="24904"/>
                    <a:pt x="26" y="26461"/>
                  </a:cubicBezTo>
                  <a:cubicBezTo>
                    <a:pt x="42" y="27116"/>
                    <a:pt x="46" y="27774"/>
                    <a:pt x="91" y="28428"/>
                  </a:cubicBezTo>
                  <a:cubicBezTo>
                    <a:pt x="147" y="29405"/>
                    <a:pt x="202" y="30380"/>
                    <a:pt x="297" y="31353"/>
                  </a:cubicBezTo>
                  <a:cubicBezTo>
                    <a:pt x="462" y="32995"/>
                    <a:pt x="693" y="34645"/>
                    <a:pt x="1008" y="36264"/>
                  </a:cubicBezTo>
                  <a:cubicBezTo>
                    <a:pt x="1062" y="36537"/>
                    <a:pt x="1119" y="36808"/>
                    <a:pt x="1176" y="37080"/>
                  </a:cubicBezTo>
                  <a:lnTo>
                    <a:pt x="17664" y="37080"/>
                  </a:lnTo>
                  <a:cubicBezTo>
                    <a:pt x="17193" y="36408"/>
                    <a:pt x="16719" y="35737"/>
                    <a:pt x="16277" y="35046"/>
                  </a:cubicBezTo>
                  <a:cubicBezTo>
                    <a:pt x="15824" y="34324"/>
                    <a:pt x="15383" y="33593"/>
                    <a:pt x="14983" y="32842"/>
                  </a:cubicBezTo>
                  <a:cubicBezTo>
                    <a:pt x="14612" y="32141"/>
                    <a:pt x="14265" y="31429"/>
                    <a:pt x="13939" y="30707"/>
                  </a:cubicBezTo>
                  <a:cubicBezTo>
                    <a:pt x="13700" y="30156"/>
                    <a:pt x="13477" y="29597"/>
                    <a:pt x="13260" y="29037"/>
                  </a:cubicBezTo>
                  <a:cubicBezTo>
                    <a:pt x="12971" y="28246"/>
                    <a:pt x="12710" y="27445"/>
                    <a:pt x="12458" y="26642"/>
                  </a:cubicBezTo>
                  <a:cubicBezTo>
                    <a:pt x="12206" y="25835"/>
                    <a:pt x="12006" y="25014"/>
                    <a:pt x="11778" y="24200"/>
                  </a:cubicBezTo>
                  <a:cubicBezTo>
                    <a:pt x="11418" y="22760"/>
                    <a:pt x="11083" y="21312"/>
                    <a:pt x="10847" y="19845"/>
                  </a:cubicBezTo>
                  <a:cubicBezTo>
                    <a:pt x="10816" y="19668"/>
                    <a:pt x="10787" y="19489"/>
                    <a:pt x="10758" y="19312"/>
                  </a:cubicBezTo>
                  <a:cubicBezTo>
                    <a:pt x="10751" y="19304"/>
                    <a:pt x="10746" y="19293"/>
                    <a:pt x="10745" y="19283"/>
                  </a:cubicBezTo>
                  <a:cubicBezTo>
                    <a:pt x="10741" y="19247"/>
                    <a:pt x="10738" y="19211"/>
                    <a:pt x="10736" y="19176"/>
                  </a:cubicBezTo>
                  <a:cubicBezTo>
                    <a:pt x="10732" y="19160"/>
                    <a:pt x="10730" y="19143"/>
                    <a:pt x="10726" y="19127"/>
                  </a:cubicBezTo>
                  <a:cubicBezTo>
                    <a:pt x="10718" y="19073"/>
                    <a:pt x="10709" y="19020"/>
                    <a:pt x="10706" y="18965"/>
                  </a:cubicBezTo>
                  <a:cubicBezTo>
                    <a:pt x="10706" y="18946"/>
                    <a:pt x="10703" y="18926"/>
                    <a:pt x="10711" y="18907"/>
                  </a:cubicBezTo>
                  <a:cubicBezTo>
                    <a:pt x="10650" y="18241"/>
                    <a:pt x="10587" y="17572"/>
                    <a:pt x="10611" y="16904"/>
                  </a:cubicBezTo>
                  <a:cubicBezTo>
                    <a:pt x="10633" y="16435"/>
                    <a:pt x="10708" y="15969"/>
                    <a:pt x="10822" y="15515"/>
                  </a:cubicBezTo>
                  <a:cubicBezTo>
                    <a:pt x="11154" y="14218"/>
                    <a:pt x="11763" y="13008"/>
                    <a:pt x="12496" y="11893"/>
                  </a:cubicBezTo>
                  <a:cubicBezTo>
                    <a:pt x="12730" y="11549"/>
                    <a:pt x="12978" y="11215"/>
                    <a:pt x="13238" y="10891"/>
                  </a:cubicBezTo>
                  <a:cubicBezTo>
                    <a:pt x="13577" y="10472"/>
                    <a:pt x="13932" y="10064"/>
                    <a:pt x="14246" y="9623"/>
                  </a:cubicBezTo>
                  <a:cubicBezTo>
                    <a:pt x="14504" y="9243"/>
                    <a:pt x="14826" y="8911"/>
                    <a:pt x="14448" y="8476"/>
                  </a:cubicBezTo>
                  <a:cubicBezTo>
                    <a:pt x="14299" y="8298"/>
                    <a:pt x="14115" y="8213"/>
                    <a:pt x="13914" y="8213"/>
                  </a:cubicBezTo>
                  <a:cubicBezTo>
                    <a:pt x="13814" y="8213"/>
                    <a:pt x="13711" y="8234"/>
                    <a:pt x="13605" y="8275"/>
                  </a:cubicBezTo>
                  <a:cubicBezTo>
                    <a:pt x="13280" y="8393"/>
                    <a:pt x="12993" y="8589"/>
                    <a:pt x="12708" y="8783"/>
                  </a:cubicBezTo>
                  <a:cubicBezTo>
                    <a:pt x="12321" y="9057"/>
                    <a:pt x="11939" y="9328"/>
                    <a:pt x="11564" y="9618"/>
                  </a:cubicBezTo>
                  <a:cubicBezTo>
                    <a:pt x="11373" y="9766"/>
                    <a:pt x="11184" y="9923"/>
                    <a:pt x="10986" y="10063"/>
                  </a:cubicBezTo>
                  <a:cubicBezTo>
                    <a:pt x="10983" y="10071"/>
                    <a:pt x="10982" y="10078"/>
                    <a:pt x="10981" y="10086"/>
                  </a:cubicBezTo>
                  <a:cubicBezTo>
                    <a:pt x="10801" y="10210"/>
                    <a:pt x="10616" y="10325"/>
                    <a:pt x="10421" y="10428"/>
                  </a:cubicBezTo>
                  <a:cubicBezTo>
                    <a:pt x="10099" y="10592"/>
                    <a:pt x="9764" y="10791"/>
                    <a:pt x="9394" y="10791"/>
                  </a:cubicBezTo>
                  <a:cubicBezTo>
                    <a:pt x="9382" y="10791"/>
                    <a:pt x="9371" y="10790"/>
                    <a:pt x="9359" y="10790"/>
                  </a:cubicBezTo>
                  <a:cubicBezTo>
                    <a:pt x="8741" y="10746"/>
                    <a:pt x="8542" y="10127"/>
                    <a:pt x="8637" y="9592"/>
                  </a:cubicBezTo>
                  <a:cubicBezTo>
                    <a:pt x="8706" y="9214"/>
                    <a:pt x="8838" y="8848"/>
                    <a:pt x="9000" y="8499"/>
                  </a:cubicBezTo>
                  <a:cubicBezTo>
                    <a:pt x="9130" y="8206"/>
                    <a:pt x="9290" y="7928"/>
                    <a:pt x="9480" y="7670"/>
                  </a:cubicBezTo>
                  <a:cubicBezTo>
                    <a:pt x="9691" y="7378"/>
                    <a:pt x="9924" y="7086"/>
                    <a:pt x="10247" y="6912"/>
                  </a:cubicBezTo>
                  <a:cubicBezTo>
                    <a:pt x="10411" y="6818"/>
                    <a:pt x="10600" y="6758"/>
                    <a:pt x="10791" y="6758"/>
                  </a:cubicBezTo>
                  <a:cubicBezTo>
                    <a:pt x="10816" y="6758"/>
                    <a:pt x="10841" y="6759"/>
                    <a:pt x="10866" y="6761"/>
                  </a:cubicBezTo>
                  <a:cubicBezTo>
                    <a:pt x="11102" y="6789"/>
                    <a:pt x="11338" y="6841"/>
                    <a:pt x="11557" y="6939"/>
                  </a:cubicBezTo>
                  <a:cubicBezTo>
                    <a:pt x="12115" y="7190"/>
                    <a:pt x="12641" y="7528"/>
                    <a:pt x="13237" y="7685"/>
                  </a:cubicBezTo>
                  <a:cubicBezTo>
                    <a:pt x="13349" y="7710"/>
                    <a:pt x="13465" y="7726"/>
                    <a:pt x="13580" y="7726"/>
                  </a:cubicBezTo>
                  <a:cubicBezTo>
                    <a:pt x="13692" y="7726"/>
                    <a:pt x="13804" y="7711"/>
                    <a:pt x="13911" y="7676"/>
                  </a:cubicBezTo>
                  <a:cubicBezTo>
                    <a:pt x="14051" y="7629"/>
                    <a:pt x="14190" y="7573"/>
                    <a:pt x="14300" y="7471"/>
                  </a:cubicBezTo>
                  <a:cubicBezTo>
                    <a:pt x="14437" y="7333"/>
                    <a:pt x="14527" y="7149"/>
                    <a:pt x="14577" y="6961"/>
                  </a:cubicBezTo>
                  <a:cubicBezTo>
                    <a:pt x="14613" y="6721"/>
                    <a:pt x="14511" y="6480"/>
                    <a:pt x="14391" y="6276"/>
                  </a:cubicBezTo>
                  <a:cubicBezTo>
                    <a:pt x="14203" y="5999"/>
                    <a:pt x="13959" y="5758"/>
                    <a:pt x="13716" y="5530"/>
                  </a:cubicBezTo>
                  <a:cubicBezTo>
                    <a:pt x="13401" y="5232"/>
                    <a:pt x="13069" y="4949"/>
                    <a:pt x="12715" y="4696"/>
                  </a:cubicBezTo>
                  <a:cubicBezTo>
                    <a:pt x="12361" y="4442"/>
                    <a:pt x="11984" y="4180"/>
                    <a:pt x="11540" y="4132"/>
                  </a:cubicBezTo>
                  <a:cubicBezTo>
                    <a:pt x="11503" y="4129"/>
                    <a:pt x="11468" y="4127"/>
                    <a:pt x="11431" y="4127"/>
                  </a:cubicBezTo>
                  <a:cubicBezTo>
                    <a:pt x="11402" y="4127"/>
                    <a:pt x="11374" y="4127"/>
                    <a:pt x="11345" y="4130"/>
                  </a:cubicBezTo>
                  <a:lnTo>
                    <a:pt x="11326" y="4130"/>
                  </a:lnTo>
                  <a:cubicBezTo>
                    <a:pt x="11320" y="4131"/>
                    <a:pt x="11314" y="4131"/>
                    <a:pt x="11307" y="4131"/>
                  </a:cubicBezTo>
                  <a:cubicBezTo>
                    <a:pt x="11295" y="4132"/>
                    <a:pt x="11283" y="4133"/>
                    <a:pt x="11270" y="4134"/>
                  </a:cubicBezTo>
                  <a:cubicBezTo>
                    <a:pt x="11107" y="4147"/>
                    <a:pt x="10944" y="4178"/>
                    <a:pt x="10784" y="4208"/>
                  </a:cubicBezTo>
                  <a:cubicBezTo>
                    <a:pt x="10310" y="4307"/>
                    <a:pt x="9856" y="4477"/>
                    <a:pt x="9417" y="4677"/>
                  </a:cubicBezTo>
                  <a:cubicBezTo>
                    <a:pt x="9016" y="4854"/>
                    <a:pt x="8631" y="5067"/>
                    <a:pt x="8261" y="5301"/>
                  </a:cubicBezTo>
                  <a:cubicBezTo>
                    <a:pt x="7648" y="5689"/>
                    <a:pt x="7031" y="6075"/>
                    <a:pt x="6443" y="6502"/>
                  </a:cubicBezTo>
                  <a:cubicBezTo>
                    <a:pt x="6432" y="6511"/>
                    <a:pt x="6419" y="6515"/>
                    <a:pt x="6406" y="6515"/>
                  </a:cubicBezTo>
                  <a:cubicBezTo>
                    <a:pt x="6389" y="6515"/>
                    <a:pt x="6371" y="6506"/>
                    <a:pt x="6359" y="6490"/>
                  </a:cubicBezTo>
                  <a:cubicBezTo>
                    <a:pt x="6340" y="6464"/>
                    <a:pt x="6343" y="6422"/>
                    <a:pt x="6370" y="6402"/>
                  </a:cubicBezTo>
                  <a:cubicBezTo>
                    <a:pt x="6458" y="6334"/>
                    <a:pt x="6548" y="6271"/>
                    <a:pt x="6640" y="6209"/>
                  </a:cubicBezTo>
                  <a:cubicBezTo>
                    <a:pt x="7060" y="5924"/>
                    <a:pt x="7485" y="5650"/>
                    <a:pt x="7916" y="5383"/>
                  </a:cubicBezTo>
                  <a:cubicBezTo>
                    <a:pt x="8716" y="4879"/>
                    <a:pt x="9558" y="4420"/>
                    <a:pt x="10473" y="4162"/>
                  </a:cubicBezTo>
                  <a:cubicBezTo>
                    <a:pt x="10765" y="4086"/>
                    <a:pt x="11066" y="4021"/>
                    <a:pt x="11371" y="4021"/>
                  </a:cubicBezTo>
                  <a:cubicBezTo>
                    <a:pt x="11376" y="4021"/>
                    <a:pt x="11382" y="4021"/>
                    <a:pt x="11387" y="4021"/>
                  </a:cubicBezTo>
                  <a:cubicBezTo>
                    <a:pt x="11473" y="3936"/>
                    <a:pt x="11560" y="3848"/>
                    <a:pt x="11643" y="3760"/>
                  </a:cubicBezTo>
                  <a:cubicBezTo>
                    <a:pt x="12195" y="3168"/>
                    <a:pt x="12721" y="2530"/>
                    <a:pt x="13027" y="1774"/>
                  </a:cubicBezTo>
                  <a:cubicBezTo>
                    <a:pt x="13218" y="1356"/>
                    <a:pt x="13276" y="853"/>
                    <a:pt x="13126" y="413"/>
                  </a:cubicBezTo>
                  <a:cubicBezTo>
                    <a:pt x="13062" y="219"/>
                    <a:pt x="12893" y="101"/>
                    <a:pt x="12710" y="28"/>
                  </a:cubicBezTo>
                  <a:cubicBezTo>
                    <a:pt x="12664" y="9"/>
                    <a:pt x="12615" y="1"/>
                    <a:pt x="12564" y="1"/>
                  </a:cubicBezTo>
                  <a:close/>
                </a:path>
              </a:pathLst>
            </a:custGeom>
            <a:solidFill>
              <a:srgbClr val="BF7E6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" name="Google Shape;461;p24"/>
            <p:cNvSpPr/>
            <p:nvPr/>
          </p:nvSpPr>
          <p:spPr>
            <a:xfrm>
              <a:off x="5149175" y="2709413"/>
              <a:ext cx="136775" cy="66075"/>
            </a:xfrm>
            <a:custGeom>
              <a:avLst/>
              <a:gdLst/>
              <a:ahLst/>
              <a:cxnLst/>
              <a:rect l="l" t="t" r="r" b="b"/>
              <a:pathLst>
                <a:path w="5471" h="2643" extrusionOk="0">
                  <a:moveTo>
                    <a:pt x="4737" y="0"/>
                  </a:moveTo>
                  <a:cubicBezTo>
                    <a:pt x="3966" y="0"/>
                    <a:pt x="3161" y="378"/>
                    <a:pt x="2496" y="704"/>
                  </a:cubicBezTo>
                  <a:cubicBezTo>
                    <a:pt x="1670" y="1158"/>
                    <a:pt x="906" y="1712"/>
                    <a:pt x="163" y="2288"/>
                  </a:cubicBezTo>
                  <a:cubicBezTo>
                    <a:pt x="0" y="2412"/>
                    <a:pt x="126" y="2642"/>
                    <a:pt x="287" y="2642"/>
                  </a:cubicBezTo>
                  <a:cubicBezTo>
                    <a:pt x="325" y="2642"/>
                    <a:pt x="365" y="2629"/>
                    <a:pt x="403" y="2599"/>
                  </a:cubicBezTo>
                  <a:cubicBezTo>
                    <a:pt x="1728" y="1655"/>
                    <a:pt x="3102" y="667"/>
                    <a:pt x="4713" y="311"/>
                  </a:cubicBezTo>
                  <a:cubicBezTo>
                    <a:pt x="4913" y="269"/>
                    <a:pt x="5118" y="274"/>
                    <a:pt x="5319" y="270"/>
                  </a:cubicBezTo>
                  <a:cubicBezTo>
                    <a:pt x="5471" y="172"/>
                    <a:pt x="5305" y="68"/>
                    <a:pt x="5192" y="48"/>
                  </a:cubicBezTo>
                  <a:cubicBezTo>
                    <a:pt x="5042" y="15"/>
                    <a:pt x="4890" y="0"/>
                    <a:pt x="4737" y="0"/>
                  </a:cubicBezTo>
                  <a:close/>
                </a:path>
              </a:pathLst>
            </a:custGeom>
            <a:solidFill>
              <a:srgbClr val="8C5B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" name="Google Shape;462;p24"/>
            <p:cNvSpPr/>
            <p:nvPr/>
          </p:nvSpPr>
          <p:spPr>
            <a:xfrm>
              <a:off x="5112925" y="2653913"/>
              <a:ext cx="134825" cy="107975"/>
            </a:xfrm>
            <a:custGeom>
              <a:avLst/>
              <a:gdLst/>
              <a:ahLst/>
              <a:cxnLst/>
              <a:rect l="l" t="t" r="r" b="b"/>
              <a:pathLst>
                <a:path w="5393" h="4319" extrusionOk="0">
                  <a:moveTo>
                    <a:pt x="5302" y="1"/>
                  </a:moveTo>
                  <a:cubicBezTo>
                    <a:pt x="5286" y="1"/>
                    <a:pt x="5270" y="5"/>
                    <a:pt x="5257" y="14"/>
                  </a:cubicBezTo>
                  <a:cubicBezTo>
                    <a:pt x="5167" y="66"/>
                    <a:pt x="5082" y="123"/>
                    <a:pt x="4998" y="181"/>
                  </a:cubicBezTo>
                  <a:cubicBezTo>
                    <a:pt x="3600" y="1143"/>
                    <a:pt x="2226" y="2127"/>
                    <a:pt x="954" y="3252"/>
                  </a:cubicBezTo>
                  <a:cubicBezTo>
                    <a:pt x="685" y="3506"/>
                    <a:pt x="416" y="3763"/>
                    <a:pt x="130" y="4002"/>
                  </a:cubicBezTo>
                  <a:cubicBezTo>
                    <a:pt x="0" y="4124"/>
                    <a:pt x="123" y="4319"/>
                    <a:pt x="266" y="4319"/>
                  </a:cubicBezTo>
                  <a:cubicBezTo>
                    <a:pt x="302" y="4319"/>
                    <a:pt x="339" y="4307"/>
                    <a:pt x="373" y="4279"/>
                  </a:cubicBezTo>
                  <a:cubicBezTo>
                    <a:pt x="1049" y="3741"/>
                    <a:pt x="1667" y="3135"/>
                    <a:pt x="2348" y="2605"/>
                  </a:cubicBezTo>
                  <a:cubicBezTo>
                    <a:pt x="3313" y="1815"/>
                    <a:pt x="4332" y="1093"/>
                    <a:pt x="5245" y="242"/>
                  </a:cubicBezTo>
                  <a:cubicBezTo>
                    <a:pt x="5294" y="187"/>
                    <a:pt x="5392" y="144"/>
                    <a:pt x="5377" y="58"/>
                  </a:cubicBezTo>
                  <a:cubicBezTo>
                    <a:pt x="5369" y="20"/>
                    <a:pt x="5335" y="1"/>
                    <a:pt x="5302" y="1"/>
                  </a:cubicBezTo>
                  <a:close/>
                </a:path>
              </a:pathLst>
            </a:custGeom>
            <a:solidFill>
              <a:srgbClr val="8C5B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" name="Google Shape;463;p24"/>
            <p:cNvSpPr/>
            <p:nvPr/>
          </p:nvSpPr>
          <p:spPr>
            <a:xfrm>
              <a:off x="5082450" y="2659788"/>
              <a:ext cx="94500" cy="99475"/>
            </a:xfrm>
            <a:custGeom>
              <a:avLst/>
              <a:gdLst/>
              <a:ahLst/>
              <a:cxnLst/>
              <a:rect l="l" t="t" r="r" b="b"/>
              <a:pathLst>
                <a:path w="3780" h="3979" extrusionOk="0">
                  <a:moveTo>
                    <a:pt x="3640" y="0"/>
                  </a:moveTo>
                  <a:cubicBezTo>
                    <a:pt x="3520" y="20"/>
                    <a:pt x="3445" y="143"/>
                    <a:pt x="3350" y="211"/>
                  </a:cubicBezTo>
                  <a:cubicBezTo>
                    <a:pt x="2548" y="975"/>
                    <a:pt x="1858" y="1850"/>
                    <a:pt x="1085" y="2644"/>
                  </a:cubicBezTo>
                  <a:cubicBezTo>
                    <a:pt x="750" y="2977"/>
                    <a:pt x="391" y="3290"/>
                    <a:pt x="110" y="3674"/>
                  </a:cubicBezTo>
                  <a:cubicBezTo>
                    <a:pt x="1" y="3815"/>
                    <a:pt x="132" y="3979"/>
                    <a:pt x="269" y="3979"/>
                  </a:cubicBezTo>
                  <a:cubicBezTo>
                    <a:pt x="319" y="3979"/>
                    <a:pt x="370" y="3957"/>
                    <a:pt x="410" y="3905"/>
                  </a:cubicBezTo>
                  <a:cubicBezTo>
                    <a:pt x="832" y="3400"/>
                    <a:pt x="1373" y="2982"/>
                    <a:pt x="1791" y="2476"/>
                  </a:cubicBezTo>
                  <a:cubicBezTo>
                    <a:pt x="2447" y="1757"/>
                    <a:pt x="3051" y="966"/>
                    <a:pt x="3665" y="219"/>
                  </a:cubicBezTo>
                  <a:cubicBezTo>
                    <a:pt x="3759" y="160"/>
                    <a:pt x="3779" y="10"/>
                    <a:pt x="3640" y="0"/>
                  </a:cubicBezTo>
                  <a:close/>
                </a:path>
              </a:pathLst>
            </a:custGeom>
            <a:solidFill>
              <a:srgbClr val="8C5B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" name="Google Shape;464;p24"/>
            <p:cNvSpPr/>
            <p:nvPr/>
          </p:nvSpPr>
          <p:spPr>
            <a:xfrm>
              <a:off x="5197000" y="2791713"/>
              <a:ext cx="50650" cy="94575"/>
            </a:xfrm>
            <a:custGeom>
              <a:avLst/>
              <a:gdLst/>
              <a:ahLst/>
              <a:cxnLst/>
              <a:rect l="l" t="t" r="r" b="b"/>
              <a:pathLst>
                <a:path w="2026" h="3783" extrusionOk="0">
                  <a:moveTo>
                    <a:pt x="1651" y="1"/>
                  </a:moveTo>
                  <a:cubicBezTo>
                    <a:pt x="1631" y="1"/>
                    <a:pt x="1610" y="6"/>
                    <a:pt x="1591" y="18"/>
                  </a:cubicBezTo>
                  <a:cubicBezTo>
                    <a:pt x="1517" y="66"/>
                    <a:pt x="1446" y="115"/>
                    <a:pt x="1379" y="173"/>
                  </a:cubicBezTo>
                  <a:cubicBezTo>
                    <a:pt x="744" y="852"/>
                    <a:pt x="0" y="2098"/>
                    <a:pt x="320" y="3048"/>
                  </a:cubicBezTo>
                  <a:cubicBezTo>
                    <a:pt x="418" y="3410"/>
                    <a:pt x="702" y="3755"/>
                    <a:pt x="1098" y="3780"/>
                  </a:cubicBezTo>
                  <a:cubicBezTo>
                    <a:pt x="1110" y="3782"/>
                    <a:pt x="1122" y="3783"/>
                    <a:pt x="1134" y="3783"/>
                  </a:cubicBezTo>
                  <a:cubicBezTo>
                    <a:pt x="1169" y="3783"/>
                    <a:pt x="1204" y="3775"/>
                    <a:pt x="1228" y="3755"/>
                  </a:cubicBezTo>
                  <a:lnTo>
                    <a:pt x="1227" y="3755"/>
                  </a:lnTo>
                  <a:cubicBezTo>
                    <a:pt x="1248" y="3753"/>
                    <a:pt x="1266" y="3751"/>
                    <a:pt x="1285" y="3751"/>
                  </a:cubicBezTo>
                  <a:cubicBezTo>
                    <a:pt x="1534" y="3713"/>
                    <a:pt x="1848" y="3690"/>
                    <a:pt x="2018" y="3482"/>
                  </a:cubicBezTo>
                  <a:cubicBezTo>
                    <a:pt x="2026" y="3431"/>
                    <a:pt x="1996" y="3409"/>
                    <a:pt x="1960" y="3409"/>
                  </a:cubicBezTo>
                  <a:cubicBezTo>
                    <a:pt x="1934" y="3409"/>
                    <a:pt x="1904" y="3421"/>
                    <a:pt x="1884" y="3443"/>
                  </a:cubicBezTo>
                  <a:cubicBezTo>
                    <a:pt x="1787" y="3488"/>
                    <a:pt x="1685" y="3519"/>
                    <a:pt x="1580" y="3543"/>
                  </a:cubicBezTo>
                  <a:cubicBezTo>
                    <a:pt x="1446" y="3569"/>
                    <a:pt x="1308" y="3589"/>
                    <a:pt x="1172" y="3595"/>
                  </a:cubicBezTo>
                  <a:cubicBezTo>
                    <a:pt x="1159" y="3592"/>
                    <a:pt x="1146" y="3591"/>
                    <a:pt x="1134" y="3591"/>
                  </a:cubicBezTo>
                  <a:cubicBezTo>
                    <a:pt x="1070" y="3578"/>
                    <a:pt x="992" y="3543"/>
                    <a:pt x="939" y="3512"/>
                  </a:cubicBezTo>
                  <a:cubicBezTo>
                    <a:pt x="176" y="2886"/>
                    <a:pt x="613" y="1747"/>
                    <a:pt x="1060" y="1055"/>
                  </a:cubicBezTo>
                  <a:cubicBezTo>
                    <a:pt x="1192" y="848"/>
                    <a:pt x="1318" y="636"/>
                    <a:pt x="1476" y="447"/>
                  </a:cubicBezTo>
                  <a:cubicBezTo>
                    <a:pt x="1555" y="331"/>
                    <a:pt x="1709" y="280"/>
                    <a:pt x="1774" y="160"/>
                  </a:cubicBezTo>
                  <a:cubicBezTo>
                    <a:pt x="1800" y="79"/>
                    <a:pt x="1728" y="1"/>
                    <a:pt x="1651" y="1"/>
                  </a:cubicBezTo>
                  <a:close/>
                </a:path>
              </a:pathLst>
            </a:custGeom>
            <a:solidFill>
              <a:srgbClr val="8C5B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" name="Google Shape;465;p24"/>
            <p:cNvSpPr/>
            <p:nvPr/>
          </p:nvSpPr>
          <p:spPr>
            <a:xfrm>
              <a:off x="5257700" y="3251938"/>
              <a:ext cx="6100" cy="6075"/>
            </a:xfrm>
            <a:custGeom>
              <a:avLst/>
              <a:gdLst/>
              <a:ahLst/>
              <a:cxnLst/>
              <a:rect l="l" t="t" r="r" b="b"/>
              <a:pathLst>
                <a:path w="244" h="243" extrusionOk="0">
                  <a:moveTo>
                    <a:pt x="122" y="1"/>
                  </a:moveTo>
                  <a:cubicBezTo>
                    <a:pt x="55" y="1"/>
                    <a:pt x="0" y="55"/>
                    <a:pt x="0" y="122"/>
                  </a:cubicBezTo>
                  <a:cubicBezTo>
                    <a:pt x="0" y="188"/>
                    <a:pt x="55" y="243"/>
                    <a:pt x="122" y="243"/>
                  </a:cubicBezTo>
                  <a:cubicBezTo>
                    <a:pt x="189" y="243"/>
                    <a:pt x="243" y="188"/>
                    <a:pt x="243" y="122"/>
                  </a:cubicBezTo>
                  <a:cubicBezTo>
                    <a:pt x="243" y="55"/>
                    <a:pt x="189" y="1"/>
                    <a:pt x="122" y="1"/>
                  </a:cubicBezTo>
                  <a:close/>
                </a:path>
              </a:pathLst>
            </a:custGeom>
            <a:solidFill>
              <a:srgbClr val="8C5B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" name="Google Shape;466;p24"/>
            <p:cNvSpPr/>
            <p:nvPr/>
          </p:nvSpPr>
          <p:spPr>
            <a:xfrm>
              <a:off x="5242600" y="3281388"/>
              <a:ext cx="11025" cy="7725"/>
            </a:xfrm>
            <a:custGeom>
              <a:avLst/>
              <a:gdLst/>
              <a:ahLst/>
              <a:cxnLst/>
              <a:rect l="l" t="t" r="r" b="b"/>
              <a:pathLst>
                <a:path w="441" h="309" extrusionOk="0">
                  <a:moveTo>
                    <a:pt x="224" y="0"/>
                  </a:moveTo>
                  <a:cubicBezTo>
                    <a:pt x="204" y="0"/>
                    <a:pt x="183" y="5"/>
                    <a:pt x="161" y="14"/>
                  </a:cubicBezTo>
                  <a:cubicBezTo>
                    <a:pt x="0" y="79"/>
                    <a:pt x="75" y="309"/>
                    <a:pt x="218" y="309"/>
                  </a:cubicBezTo>
                  <a:cubicBezTo>
                    <a:pt x="237" y="309"/>
                    <a:pt x="258" y="304"/>
                    <a:pt x="280" y="295"/>
                  </a:cubicBezTo>
                  <a:cubicBezTo>
                    <a:pt x="440" y="229"/>
                    <a:pt x="365" y="0"/>
                    <a:pt x="224" y="0"/>
                  </a:cubicBezTo>
                  <a:close/>
                </a:path>
              </a:pathLst>
            </a:custGeom>
            <a:solidFill>
              <a:srgbClr val="8C5B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" name="Google Shape;467;p24"/>
            <p:cNvSpPr/>
            <p:nvPr/>
          </p:nvSpPr>
          <p:spPr>
            <a:xfrm>
              <a:off x="5206300" y="3293413"/>
              <a:ext cx="11425" cy="8725"/>
            </a:xfrm>
            <a:custGeom>
              <a:avLst/>
              <a:gdLst/>
              <a:ahLst/>
              <a:cxnLst/>
              <a:rect l="l" t="t" r="r" b="b"/>
              <a:pathLst>
                <a:path w="457" h="349" extrusionOk="0">
                  <a:moveTo>
                    <a:pt x="224" y="0"/>
                  </a:moveTo>
                  <a:lnTo>
                    <a:pt x="224" y="1"/>
                  </a:lnTo>
                  <a:cubicBezTo>
                    <a:pt x="220" y="1"/>
                    <a:pt x="216" y="1"/>
                    <a:pt x="213" y="1"/>
                  </a:cubicBezTo>
                  <a:cubicBezTo>
                    <a:pt x="1" y="1"/>
                    <a:pt x="2" y="348"/>
                    <a:pt x="213" y="348"/>
                  </a:cubicBezTo>
                  <a:cubicBezTo>
                    <a:pt x="223" y="348"/>
                    <a:pt x="233" y="348"/>
                    <a:pt x="244" y="346"/>
                  </a:cubicBezTo>
                  <a:lnTo>
                    <a:pt x="242" y="346"/>
                  </a:lnTo>
                  <a:cubicBezTo>
                    <a:pt x="456" y="322"/>
                    <a:pt x="426" y="0"/>
                    <a:pt x="224" y="0"/>
                  </a:cubicBezTo>
                  <a:close/>
                </a:path>
              </a:pathLst>
            </a:custGeom>
            <a:solidFill>
              <a:srgbClr val="8C5B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8" name="Google Shape;468;p24"/>
            <p:cNvSpPr/>
            <p:nvPr/>
          </p:nvSpPr>
          <p:spPr>
            <a:xfrm>
              <a:off x="4991350" y="3285388"/>
              <a:ext cx="444600" cy="254925"/>
            </a:xfrm>
            <a:custGeom>
              <a:avLst/>
              <a:gdLst/>
              <a:ahLst/>
              <a:cxnLst/>
              <a:rect l="l" t="t" r="r" b="b"/>
              <a:pathLst>
                <a:path w="17784" h="10197" extrusionOk="0">
                  <a:moveTo>
                    <a:pt x="59" y="1"/>
                  </a:moveTo>
                  <a:cubicBezTo>
                    <a:pt x="52" y="3"/>
                    <a:pt x="45" y="4"/>
                    <a:pt x="39" y="8"/>
                  </a:cubicBezTo>
                  <a:cubicBezTo>
                    <a:pt x="34" y="46"/>
                    <a:pt x="31" y="84"/>
                    <a:pt x="26" y="122"/>
                  </a:cubicBezTo>
                  <a:cubicBezTo>
                    <a:pt x="18" y="211"/>
                    <a:pt x="10" y="298"/>
                    <a:pt x="1" y="386"/>
                  </a:cubicBezTo>
                  <a:cubicBezTo>
                    <a:pt x="14" y="590"/>
                    <a:pt x="26" y="792"/>
                    <a:pt x="39" y="993"/>
                  </a:cubicBezTo>
                  <a:cubicBezTo>
                    <a:pt x="30" y="2559"/>
                    <a:pt x="236" y="4115"/>
                    <a:pt x="498" y="5660"/>
                  </a:cubicBezTo>
                  <a:cubicBezTo>
                    <a:pt x="498" y="5660"/>
                    <a:pt x="498" y="5662"/>
                    <a:pt x="498" y="5662"/>
                  </a:cubicBezTo>
                  <a:cubicBezTo>
                    <a:pt x="621" y="6528"/>
                    <a:pt x="764" y="7392"/>
                    <a:pt x="923" y="8254"/>
                  </a:cubicBezTo>
                  <a:cubicBezTo>
                    <a:pt x="999" y="8906"/>
                    <a:pt x="1111" y="9554"/>
                    <a:pt x="1252" y="10196"/>
                  </a:cubicBezTo>
                  <a:lnTo>
                    <a:pt x="17783" y="10196"/>
                  </a:lnTo>
                  <a:cubicBezTo>
                    <a:pt x="17383" y="9695"/>
                    <a:pt x="17051" y="9144"/>
                    <a:pt x="16724" y="8592"/>
                  </a:cubicBezTo>
                  <a:lnTo>
                    <a:pt x="16724" y="8591"/>
                  </a:lnTo>
                  <a:cubicBezTo>
                    <a:pt x="16640" y="8588"/>
                    <a:pt x="16556" y="8583"/>
                    <a:pt x="16472" y="8578"/>
                  </a:cubicBezTo>
                  <a:cubicBezTo>
                    <a:pt x="16361" y="8572"/>
                    <a:pt x="16249" y="8568"/>
                    <a:pt x="16138" y="8562"/>
                  </a:cubicBezTo>
                  <a:cubicBezTo>
                    <a:pt x="16045" y="8558"/>
                    <a:pt x="15951" y="8547"/>
                    <a:pt x="15857" y="8539"/>
                  </a:cubicBezTo>
                  <a:lnTo>
                    <a:pt x="15441" y="8502"/>
                  </a:lnTo>
                  <a:cubicBezTo>
                    <a:pt x="15374" y="8496"/>
                    <a:pt x="15307" y="8487"/>
                    <a:pt x="15241" y="8478"/>
                  </a:cubicBezTo>
                  <a:cubicBezTo>
                    <a:pt x="15080" y="8456"/>
                    <a:pt x="14921" y="8435"/>
                    <a:pt x="14761" y="8413"/>
                  </a:cubicBezTo>
                  <a:cubicBezTo>
                    <a:pt x="14692" y="8404"/>
                    <a:pt x="14623" y="8397"/>
                    <a:pt x="14554" y="8384"/>
                  </a:cubicBezTo>
                  <a:cubicBezTo>
                    <a:pt x="14420" y="8360"/>
                    <a:pt x="14285" y="8335"/>
                    <a:pt x="14150" y="8311"/>
                  </a:cubicBezTo>
                  <a:cubicBezTo>
                    <a:pt x="14016" y="8286"/>
                    <a:pt x="13882" y="8261"/>
                    <a:pt x="13747" y="8237"/>
                  </a:cubicBezTo>
                  <a:cubicBezTo>
                    <a:pt x="13680" y="8224"/>
                    <a:pt x="13613" y="8208"/>
                    <a:pt x="13546" y="8193"/>
                  </a:cubicBezTo>
                  <a:cubicBezTo>
                    <a:pt x="13290" y="8134"/>
                    <a:pt x="13033" y="8075"/>
                    <a:pt x="12777" y="8017"/>
                  </a:cubicBezTo>
                  <a:cubicBezTo>
                    <a:pt x="12694" y="7997"/>
                    <a:pt x="12612" y="7972"/>
                    <a:pt x="12531" y="7950"/>
                  </a:cubicBezTo>
                  <a:cubicBezTo>
                    <a:pt x="12374" y="7907"/>
                    <a:pt x="12216" y="7864"/>
                    <a:pt x="12058" y="7822"/>
                  </a:cubicBezTo>
                  <a:cubicBezTo>
                    <a:pt x="11982" y="7801"/>
                    <a:pt x="11905" y="7783"/>
                    <a:pt x="11829" y="7760"/>
                  </a:cubicBezTo>
                  <a:cubicBezTo>
                    <a:pt x="11731" y="7731"/>
                    <a:pt x="11634" y="7701"/>
                    <a:pt x="11536" y="7671"/>
                  </a:cubicBezTo>
                  <a:cubicBezTo>
                    <a:pt x="11380" y="7624"/>
                    <a:pt x="11225" y="7577"/>
                    <a:pt x="11069" y="7530"/>
                  </a:cubicBezTo>
                  <a:cubicBezTo>
                    <a:pt x="10994" y="7507"/>
                    <a:pt x="10919" y="7486"/>
                    <a:pt x="10845" y="7461"/>
                  </a:cubicBezTo>
                  <a:cubicBezTo>
                    <a:pt x="10591" y="7376"/>
                    <a:pt x="10336" y="7290"/>
                    <a:pt x="10081" y="7205"/>
                  </a:cubicBezTo>
                  <a:cubicBezTo>
                    <a:pt x="10017" y="7183"/>
                    <a:pt x="9951" y="7164"/>
                    <a:pt x="9886" y="7139"/>
                  </a:cubicBezTo>
                  <a:cubicBezTo>
                    <a:pt x="9781" y="7100"/>
                    <a:pt x="9675" y="7060"/>
                    <a:pt x="9571" y="7021"/>
                  </a:cubicBezTo>
                  <a:cubicBezTo>
                    <a:pt x="9418" y="6963"/>
                    <a:pt x="9266" y="6905"/>
                    <a:pt x="9114" y="6849"/>
                  </a:cubicBezTo>
                  <a:cubicBezTo>
                    <a:pt x="9053" y="6826"/>
                    <a:pt x="8991" y="6805"/>
                    <a:pt x="8931" y="6779"/>
                  </a:cubicBezTo>
                  <a:lnTo>
                    <a:pt x="8164" y="6451"/>
                  </a:lnTo>
                  <a:cubicBezTo>
                    <a:pt x="8103" y="6425"/>
                    <a:pt x="8041" y="6399"/>
                    <a:pt x="7980" y="6371"/>
                  </a:cubicBezTo>
                  <a:cubicBezTo>
                    <a:pt x="7868" y="6316"/>
                    <a:pt x="7755" y="6261"/>
                    <a:pt x="7642" y="6207"/>
                  </a:cubicBezTo>
                  <a:cubicBezTo>
                    <a:pt x="7501" y="6139"/>
                    <a:pt x="7362" y="6071"/>
                    <a:pt x="7221" y="6002"/>
                  </a:cubicBezTo>
                  <a:cubicBezTo>
                    <a:pt x="7172" y="5979"/>
                    <a:pt x="7122" y="5954"/>
                    <a:pt x="7074" y="5928"/>
                  </a:cubicBezTo>
                  <a:cubicBezTo>
                    <a:pt x="6826" y="5793"/>
                    <a:pt x="6578" y="5659"/>
                    <a:pt x="6329" y="5524"/>
                  </a:cubicBezTo>
                  <a:cubicBezTo>
                    <a:pt x="6281" y="5498"/>
                    <a:pt x="6232" y="5468"/>
                    <a:pt x="6185" y="5439"/>
                  </a:cubicBezTo>
                  <a:cubicBezTo>
                    <a:pt x="6050" y="5357"/>
                    <a:pt x="5917" y="5275"/>
                    <a:pt x="5783" y="5195"/>
                  </a:cubicBezTo>
                  <a:cubicBezTo>
                    <a:pt x="5687" y="5136"/>
                    <a:pt x="5590" y="5077"/>
                    <a:pt x="5495" y="5018"/>
                  </a:cubicBezTo>
                  <a:cubicBezTo>
                    <a:pt x="5423" y="4976"/>
                    <a:pt x="5355" y="4925"/>
                    <a:pt x="5287" y="4878"/>
                  </a:cubicBezTo>
                  <a:lnTo>
                    <a:pt x="4884" y="4602"/>
                  </a:lnTo>
                  <a:cubicBezTo>
                    <a:pt x="4825" y="4562"/>
                    <a:pt x="4764" y="4524"/>
                    <a:pt x="4707" y="4481"/>
                  </a:cubicBezTo>
                  <a:cubicBezTo>
                    <a:pt x="4493" y="4319"/>
                    <a:pt x="4279" y="4157"/>
                    <a:pt x="4063" y="3995"/>
                  </a:cubicBezTo>
                  <a:cubicBezTo>
                    <a:pt x="4012" y="3957"/>
                    <a:pt x="3965" y="3916"/>
                    <a:pt x="3915" y="3877"/>
                  </a:cubicBezTo>
                  <a:cubicBezTo>
                    <a:pt x="3791" y="3775"/>
                    <a:pt x="3666" y="3673"/>
                    <a:pt x="3542" y="3571"/>
                  </a:cubicBezTo>
                  <a:cubicBezTo>
                    <a:pt x="3477" y="3518"/>
                    <a:pt x="3412" y="3467"/>
                    <a:pt x="3348" y="3410"/>
                  </a:cubicBezTo>
                  <a:cubicBezTo>
                    <a:pt x="3252" y="3325"/>
                    <a:pt x="3155" y="3239"/>
                    <a:pt x="3058" y="3153"/>
                  </a:cubicBezTo>
                  <a:cubicBezTo>
                    <a:pt x="2961" y="3067"/>
                    <a:pt x="2864" y="2982"/>
                    <a:pt x="2767" y="2896"/>
                  </a:cubicBezTo>
                  <a:cubicBezTo>
                    <a:pt x="2703" y="2839"/>
                    <a:pt x="2641" y="2776"/>
                    <a:pt x="2578" y="2717"/>
                  </a:cubicBezTo>
                  <a:cubicBezTo>
                    <a:pt x="2415" y="2562"/>
                    <a:pt x="2250" y="2409"/>
                    <a:pt x="2091" y="2249"/>
                  </a:cubicBezTo>
                  <a:cubicBezTo>
                    <a:pt x="1985" y="2141"/>
                    <a:pt x="1879" y="2034"/>
                    <a:pt x="1771" y="1928"/>
                  </a:cubicBezTo>
                  <a:cubicBezTo>
                    <a:pt x="1715" y="1870"/>
                    <a:pt x="1661" y="1812"/>
                    <a:pt x="1607" y="1753"/>
                  </a:cubicBezTo>
                  <a:cubicBezTo>
                    <a:pt x="1511" y="1651"/>
                    <a:pt x="1414" y="1549"/>
                    <a:pt x="1318" y="1447"/>
                  </a:cubicBezTo>
                  <a:cubicBezTo>
                    <a:pt x="1250" y="1374"/>
                    <a:pt x="1185" y="1296"/>
                    <a:pt x="1119" y="1222"/>
                  </a:cubicBezTo>
                  <a:cubicBezTo>
                    <a:pt x="1048" y="1141"/>
                    <a:pt x="974" y="1061"/>
                    <a:pt x="905" y="978"/>
                  </a:cubicBezTo>
                  <a:cubicBezTo>
                    <a:pt x="819" y="875"/>
                    <a:pt x="733" y="772"/>
                    <a:pt x="648" y="668"/>
                  </a:cubicBezTo>
                  <a:cubicBezTo>
                    <a:pt x="590" y="600"/>
                    <a:pt x="535" y="531"/>
                    <a:pt x="479" y="462"/>
                  </a:cubicBezTo>
                  <a:cubicBezTo>
                    <a:pt x="406" y="369"/>
                    <a:pt x="329" y="276"/>
                    <a:pt x="258" y="181"/>
                  </a:cubicBezTo>
                  <a:cubicBezTo>
                    <a:pt x="229" y="158"/>
                    <a:pt x="203" y="131"/>
                    <a:pt x="175" y="106"/>
                  </a:cubicBezTo>
                  <a:cubicBezTo>
                    <a:pt x="136" y="71"/>
                    <a:pt x="98" y="35"/>
                    <a:pt x="59" y="1"/>
                  </a:cubicBezTo>
                  <a:close/>
                </a:path>
              </a:pathLst>
            </a:custGeom>
            <a:solidFill>
              <a:srgbClr val="8C5B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" name="Google Shape;469;p24"/>
            <p:cNvSpPr/>
            <p:nvPr/>
          </p:nvSpPr>
          <p:spPr>
            <a:xfrm>
              <a:off x="5152450" y="2713788"/>
              <a:ext cx="209050" cy="169300"/>
            </a:xfrm>
            <a:custGeom>
              <a:avLst/>
              <a:gdLst/>
              <a:ahLst/>
              <a:cxnLst/>
              <a:rect l="l" t="t" r="r" b="b"/>
              <a:pathLst>
                <a:path w="8362" h="6772" extrusionOk="0">
                  <a:moveTo>
                    <a:pt x="5034" y="0"/>
                  </a:moveTo>
                  <a:cubicBezTo>
                    <a:pt x="4729" y="0"/>
                    <a:pt x="4426" y="66"/>
                    <a:pt x="4133" y="142"/>
                  </a:cubicBezTo>
                  <a:cubicBezTo>
                    <a:pt x="3218" y="400"/>
                    <a:pt x="2376" y="859"/>
                    <a:pt x="1576" y="1363"/>
                  </a:cubicBezTo>
                  <a:cubicBezTo>
                    <a:pt x="1145" y="1629"/>
                    <a:pt x="720" y="1904"/>
                    <a:pt x="300" y="2189"/>
                  </a:cubicBezTo>
                  <a:cubicBezTo>
                    <a:pt x="208" y="2250"/>
                    <a:pt x="117" y="2314"/>
                    <a:pt x="30" y="2382"/>
                  </a:cubicBezTo>
                  <a:cubicBezTo>
                    <a:pt x="3" y="2402"/>
                    <a:pt x="0" y="2444"/>
                    <a:pt x="19" y="2470"/>
                  </a:cubicBezTo>
                  <a:cubicBezTo>
                    <a:pt x="31" y="2486"/>
                    <a:pt x="48" y="2494"/>
                    <a:pt x="65" y="2494"/>
                  </a:cubicBezTo>
                  <a:cubicBezTo>
                    <a:pt x="78" y="2494"/>
                    <a:pt x="91" y="2490"/>
                    <a:pt x="102" y="2482"/>
                  </a:cubicBezTo>
                  <a:cubicBezTo>
                    <a:pt x="690" y="2055"/>
                    <a:pt x="1308" y="1669"/>
                    <a:pt x="1921" y="1281"/>
                  </a:cubicBezTo>
                  <a:cubicBezTo>
                    <a:pt x="2291" y="1047"/>
                    <a:pt x="2676" y="834"/>
                    <a:pt x="3077" y="657"/>
                  </a:cubicBezTo>
                  <a:cubicBezTo>
                    <a:pt x="3516" y="457"/>
                    <a:pt x="3970" y="287"/>
                    <a:pt x="4444" y="188"/>
                  </a:cubicBezTo>
                  <a:cubicBezTo>
                    <a:pt x="4655" y="149"/>
                    <a:pt x="4868" y="108"/>
                    <a:pt x="5083" y="108"/>
                  </a:cubicBezTo>
                  <a:cubicBezTo>
                    <a:pt x="5122" y="108"/>
                    <a:pt x="5161" y="109"/>
                    <a:pt x="5200" y="112"/>
                  </a:cubicBezTo>
                  <a:cubicBezTo>
                    <a:pt x="5644" y="159"/>
                    <a:pt x="6021" y="422"/>
                    <a:pt x="6375" y="676"/>
                  </a:cubicBezTo>
                  <a:cubicBezTo>
                    <a:pt x="6729" y="929"/>
                    <a:pt x="7061" y="1212"/>
                    <a:pt x="7376" y="1510"/>
                  </a:cubicBezTo>
                  <a:cubicBezTo>
                    <a:pt x="7619" y="1738"/>
                    <a:pt x="7863" y="1978"/>
                    <a:pt x="8051" y="2256"/>
                  </a:cubicBezTo>
                  <a:cubicBezTo>
                    <a:pt x="8171" y="2459"/>
                    <a:pt x="8273" y="2701"/>
                    <a:pt x="8237" y="2941"/>
                  </a:cubicBezTo>
                  <a:cubicBezTo>
                    <a:pt x="8187" y="3127"/>
                    <a:pt x="8097" y="3313"/>
                    <a:pt x="7960" y="3451"/>
                  </a:cubicBezTo>
                  <a:cubicBezTo>
                    <a:pt x="7850" y="3553"/>
                    <a:pt x="7711" y="3609"/>
                    <a:pt x="7571" y="3655"/>
                  </a:cubicBezTo>
                  <a:cubicBezTo>
                    <a:pt x="7463" y="3691"/>
                    <a:pt x="7351" y="3706"/>
                    <a:pt x="7239" y="3706"/>
                  </a:cubicBezTo>
                  <a:cubicBezTo>
                    <a:pt x="7124" y="3706"/>
                    <a:pt x="7009" y="3690"/>
                    <a:pt x="6897" y="3665"/>
                  </a:cubicBezTo>
                  <a:cubicBezTo>
                    <a:pt x="6301" y="3508"/>
                    <a:pt x="5775" y="3169"/>
                    <a:pt x="5217" y="2919"/>
                  </a:cubicBezTo>
                  <a:cubicBezTo>
                    <a:pt x="4998" y="2821"/>
                    <a:pt x="4762" y="2769"/>
                    <a:pt x="4526" y="2741"/>
                  </a:cubicBezTo>
                  <a:cubicBezTo>
                    <a:pt x="4500" y="2739"/>
                    <a:pt x="4473" y="2738"/>
                    <a:pt x="4447" y="2738"/>
                  </a:cubicBezTo>
                  <a:cubicBezTo>
                    <a:pt x="4258" y="2738"/>
                    <a:pt x="4070" y="2798"/>
                    <a:pt x="3907" y="2891"/>
                  </a:cubicBezTo>
                  <a:cubicBezTo>
                    <a:pt x="3584" y="3066"/>
                    <a:pt x="3351" y="3357"/>
                    <a:pt x="3140" y="3650"/>
                  </a:cubicBezTo>
                  <a:cubicBezTo>
                    <a:pt x="2950" y="3908"/>
                    <a:pt x="2790" y="4186"/>
                    <a:pt x="2660" y="4478"/>
                  </a:cubicBezTo>
                  <a:cubicBezTo>
                    <a:pt x="2498" y="4828"/>
                    <a:pt x="2366" y="5194"/>
                    <a:pt x="2297" y="5572"/>
                  </a:cubicBezTo>
                  <a:cubicBezTo>
                    <a:pt x="2202" y="6107"/>
                    <a:pt x="2401" y="6726"/>
                    <a:pt x="3019" y="6770"/>
                  </a:cubicBezTo>
                  <a:lnTo>
                    <a:pt x="3018" y="6770"/>
                  </a:lnTo>
                  <a:cubicBezTo>
                    <a:pt x="3030" y="6771"/>
                    <a:pt x="3041" y="6771"/>
                    <a:pt x="3053" y="6771"/>
                  </a:cubicBezTo>
                  <a:cubicBezTo>
                    <a:pt x="3424" y="6771"/>
                    <a:pt x="3759" y="6572"/>
                    <a:pt x="4080" y="6408"/>
                  </a:cubicBezTo>
                  <a:cubicBezTo>
                    <a:pt x="4276" y="6305"/>
                    <a:pt x="4460" y="6190"/>
                    <a:pt x="4641" y="6066"/>
                  </a:cubicBezTo>
                  <a:cubicBezTo>
                    <a:pt x="4643" y="6052"/>
                    <a:pt x="4646" y="6038"/>
                    <a:pt x="4650" y="6024"/>
                  </a:cubicBezTo>
                  <a:cubicBezTo>
                    <a:pt x="4657" y="5994"/>
                    <a:pt x="4669" y="5966"/>
                    <a:pt x="4678" y="5938"/>
                  </a:cubicBezTo>
                  <a:cubicBezTo>
                    <a:pt x="4684" y="5918"/>
                    <a:pt x="4691" y="5898"/>
                    <a:pt x="4698" y="5880"/>
                  </a:cubicBezTo>
                  <a:lnTo>
                    <a:pt x="4698" y="5880"/>
                  </a:lnTo>
                  <a:cubicBezTo>
                    <a:pt x="4567" y="5972"/>
                    <a:pt x="4434" y="6063"/>
                    <a:pt x="4296" y="6149"/>
                  </a:cubicBezTo>
                  <a:cubicBezTo>
                    <a:pt x="3978" y="6336"/>
                    <a:pt x="3659" y="6532"/>
                    <a:pt x="3297" y="6622"/>
                  </a:cubicBezTo>
                  <a:cubicBezTo>
                    <a:pt x="3227" y="6639"/>
                    <a:pt x="3156" y="6648"/>
                    <a:pt x="3088" y="6648"/>
                  </a:cubicBezTo>
                  <a:cubicBezTo>
                    <a:pt x="2753" y="6648"/>
                    <a:pt x="2459" y="6448"/>
                    <a:pt x="2396" y="6083"/>
                  </a:cubicBezTo>
                  <a:cubicBezTo>
                    <a:pt x="2336" y="5760"/>
                    <a:pt x="2427" y="5433"/>
                    <a:pt x="2527" y="5126"/>
                  </a:cubicBezTo>
                  <a:cubicBezTo>
                    <a:pt x="2661" y="4730"/>
                    <a:pt x="2830" y="4342"/>
                    <a:pt x="3047" y="3983"/>
                  </a:cubicBezTo>
                  <a:cubicBezTo>
                    <a:pt x="3366" y="3508"/>
                    <a:pt x="3729" y="2920"/>
                    <a:pt x="4351" y="2851"/>
                  </a:cubicBezTo>
                  <a:cubicBezTo>
                    <a:pt x="4369" y="2849"/>
                    <a:pt x="4388" y="2848"/>
                    <a:pt x="4407" y="2848"/>
                  </a:cubicBezTo>
                  <a:cubicBezTo>
                    <a:pt x="4481" y="2848"/>
                    <a:pt x="4555" y="2860"/>
                    <a:pt x="4627" y="2874"/>
                  </a:cubicBezTo>
                  <a:cubicBezTo>
                    <a:pt x="4759" y="2897"/>
                    <a:pt x="4889" y="2926"/>
                    <a:pt x="5015" y="2971"/>
                  </a:cubicBezTo>
                  <a:cubicBezTo>
                    <a:pt x="5436" y="3129"/>
                    <a:pt x="5825" y="3360"/>
                    <a:pt x="6236" y="3542"/>
                  </a:cubicBezTo>
                  <a:cubicBezTo>
                    <a:pt x="6554" y="3685"/>
                    <a:pt x="6885" y="3825"/>
                    <a:pt x="7237" y="3825"/>
                  </a:cubicBezTo>
                  <a:cubicBezTo>
                    <a:pt x="7251" y="3825"/>
                    <a:pt x="7265" y="3825"/>
                    <a:pt x="7278" y="3825"/>
                  </a:cubicBezTo>
                  <a:cubicBezTo>
                    <a:pt x="7548" y="3806"/>
                    <a:pt x="7827" y="3712"/>
                    <a:pt x="8027" y="3524"/>
                  </a:cubicBezTo>
                  <a:cubicBezTo>
                    <a:pt x="8146" y="3402"/>
                    <a:pt x="8227" y="3246"/>
                    <a:pt x="8293" y="3088"/>
                  </a:cubicBezTo>
                  <a:cubicBezTo>
                    <a:pt x="8362" y="2931"/>
                    <a:pt x="8362" y="2754"/>
                    <a:pt x="8317" y="2590"/>
                  </a:cubicBezTo>
                  <a:cubicBezTo>
                    <a:pt x="8256" y="2350"/>
                    <a:pt x="8129" y="2135"/>
                    <a:pt x="7964" y="1953"/>
                  </a:cubicBezTo>
                  <a:cubicBezTo>
                    <a:pt x="7803" y="1766"/>
                    <a:pt x="7627" y="1593"/>
                    <a:pt x="7447" y="1425"/>
                  </a:cubicBezTo>
                  <a:cubicBezTo>
                    <a:pt x="7038" y="1035"/>
                    <a:pt x="6604" y="669"/>
                    <a:pt x="6126" y="366"/>
                  </a:cubicBezTo>
                  <a:cubicBezTo>
                    <a:pt x="5979" y="271"/>
                    <a:pt x="5825" y="188"/>
                    <a:pt x="5661" y="126"/>
                  </a:cubicBezTo>
                  <a:cubicBezTo>
                    <a:pt x="5480" y="62"/>
                    <a:pt x="5292" y="12"/>
                    <a:pt x="5100" y="1"/>
                  </a:cubicBezTo>
                  <a:cubicBezTo>
                    <a:pt x="5078" y="1"/>
                    <a:pt x="5056" y="0"/>
                    <a:pt x="5034" y="0"/>
                  </a:cubicBezTo>
                  <a:close/>
                </a:path>
              </a:pathLst>
            </a:custGeom>
            <a:solidFill>
              <a:schemeClr val="dk1"/>
            </a:solidFill>
            <a:ln w="7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0" name="Google Shape;470;p24"/>
            <p:cNvSpPr/>
            <p:nvPr/>
          </p:nvSpPr>
          <p:spPr>
            <a:xfrm>
              <a:off x="5258500" y="2815563"/>
              <a:ext cx="109825" cy="280925"/>
            </a:xfrm>
            <a:custGeom>
              <a:avLst/>
              <a:gdLst/>
              <a:ahLst/>
              <a:cxnLst/>
              <a:rect l="l" t="t" r="r" b="b"/>
              <a:pathLst>
                <a:path w="4393" h="11237" extrusionOk="0">
                  <a:moveTo>
                    <a:pt x="3327" y="0"/>
                  </a:moveTo>
                  <a:cubicBezTo>
                    <a:pt x="3197" y="0"/>
                    <a:pt x="3063" y="31"/>
                    <a:pt x="2930" y="90"/>
                  </a:cubicBezTo>
                  <a:cubicBezTo>
                    <a:pt x="2426" y="304"/>
                    <a:pt x="2001" y="664"/>
                    <a:pt x="1555" y="974"/>
                  </a:cubicBezTo>
                  <a:cubicBezTo>
                    <a:pt x="1374" y="1104"/>
                    <a:pt x="1188" y="1228"/>
                    <a:pt x="1011" y="1364"/>
                  </a:cubicBezTo>
                  <a:cubicBezTo>
                    <a:pt x="828" y="1504"/>
                    <a:pt x="653" y="1652"/>
                    <a:pt x="466" y="1786"/>
                  </a:cubicBezTo>
                  <a:cubicBezTo>
                    <a:pt x="386" y="1844"/>
                    <a:pt x="306" y="1900"/>
                    <a:pt x="224" y="1955"/>
                  </a:cubicBezTo>
                  <a:cubicBezTo>
                    <a:pt x="181" y="1990"/>
                    <a:pt x="120" y="2012"/>
                    <a:pt x="91" y="2059"/>
                  </a:cubicBezTo>
                  <a:cubicBezTo>
                    <a:pt x="76" y="2095"/>
                    <a:pt x="102" y="2138"/>
                    <a:pt x="140" y="2138"/>
                  </a:cubicBezTo>
                  <a:cubicBezTo>
                    <a:pt x="142" y="2138"/>
                    <a:pt x="145" y="2138"/>
                    <a:pt x="148" y="2138"/>
                  </a:cubicBezTo>
                  <a:cubicBezTo>
                    <a:pt x="444" y="1963"/>
                    <a:pt x="712" y="1738"/>
                    <a:pt x="982" y="1525"/>
                  </a:cubicBezTo>
                  <a:cubicBezTo>
                    <a:pt x="1357" y="1237"/>
                    <a:pt x="1739" y="965"/>
                    <a:pt x="2126" y="692"/>
                  </a:cubicBezTo>
                  <a:cubicBezTo>
                    <a:pt x="2411" y="498"/>
                    <a:pt x="2698" y="302"/>
                    <a:pt x="3023" y="184"/>
                  </a:cubicBezTo>
                  <a:cubicBezTo>
                    <a:pt x="3129" y="143"/>
                    <a:pt x="3233" y="122"/>
                    <a:pt x="3333" y="122"/>
                  </a:cubicBezTo>
                  <a:cubicBezTo>
                    <a:pt x="3534" y="122"/>
                    <a:pt x="3717" y="207"/>
                    <a:pt x="3866" y="385"/>
                  </a:cubicBezTo>
                  <a:cubicBezTo>
                    <a:pt x="4244" y="820"/>
                    <a:pt x="3922" y="1152"/>
                    <a:pt x="3665" y="1532"/>
                  </a:cubicBezTo>
                  <a:cubicBezTo>
                    <a:pt x="3351" y="1973"/>
                    <a:pt x="2995" y="2380"/>
                    <a:pt x="2656" y="2800"/>
                  </a:cubicBezTo>
                  <a:cubicBezTo>
                    <a:pt x="2396" y="3124"/>
                    <a:pt x="2148" y="3458"/>
                    <a:pt x="1914" y="3802"/>
                  </a:cubicBezTo>
                  <a:cubicBezTo>
                    <a:pt x="1181" y="4917"/>
                    <a:pt x="572" y="6127"/>
                    <a:pt x="240" y="7424"/>
                  </a:cubicBezTo>
                  <a:cubicBezTo>
                    <a:pt x="126" y="7878"/>
                    <a:pt x="51" y="8344"/>
                    <a:pt x="30" y="8813"/>
                  </a:cubicBezTo>
                  <a:cubicBezTo>
                    <a:pt x="0" y="9607"/>
                    <a:pt x="96" y="10401"/>
                    <a:pt x="163" y="11192"/>
                  </a:cubicBezTo>
                  <a:cubicBezTo>
                    <a:pt x="165" y="11216"/>
                    <a:pt x="187" y="11236"/>
                    <a:pt x="211" y="11236"/>
                  </a:cubicBezTo>
                  <a:cubicBezTo>
                    <a:pt x="213" y="11236"/>
                    <a:pt x="215" y="11236"/>
                    <a:pt x="217" y="11236"/>
                  </a:cubicBezTo>
                  <a:cubicBezTo>
                    <a:pt x="245" y="11231"/>
                    <a:pt x="261" y="11205"/>
                    <a:pt x="257" y="11178"/>
                  </a:cubicBezTo>
                  <a:cubicBezTo>
                    <a:pt x="239" y="10998"/>
                    <a:pt x="224" y="10818"/>
                    <a:pt x="209" y="10637"/>
                  </a:cubicBezTo>
                  <a:cubicBezTo>
                    <a:pt x="154" y="9985"/>
                    <a:pt x="111" y="9328"/>
                    <a:pt x="149" y="8672"/>
                  </a:cubicBezTo>
                  <a:cubicBezTo>
                    <a:pt x="182" y="8051"/>
                    <a:pt x="331" y="7442"/>
                    <a:pt x="529" y="6854"/>
                  </a:cubicBezTo>
                  <a:cubicBezTo>
                    <a:pt x="712" y="6280"/>
                    <a:pt x="926" y="5714"/>
                    <a:pt x="1213" y="5183"/>
                  </a:cubicBezTo>
                  <a:cubicBezTo>
                    <a:pt x="1599" y="4466"/>
                    <a:pt x="2045" y="3781"/>
                    <a:pt x="2536" y="3132"/>
                  </a:cubicBezTo>
                  <a:cubicBezTo>
                    <a:pt x="2919" y="2622"/>
                    <a:pt x="3330" y="2140"/>
                    <a:pt x="3726" y="1640"/>
                  </a:cubicBezTo>
                  <a:cubicBezTo>
                    <a:pt x="4088" y="1152"/>
                    <a:pt x="4392" y="780"/>
                    <a:pt x="3887" y="245"/>
                  </a:cubicBezTo>
                  <a:cubicBezTo>
                    <a:pt x="3725" y="77"/>
                    <a:pt x="3531" y="0"/>
                    <a:pt x="3327" y="0"/>
                  </a:cubicBezTo>
                  <a:close/>
                </a:path>
              </a:pathLst>
            </a:custGeom>
            <a:solidFill>
              <a:schemeClr val="dk1"/>
            </a:solidFill>
            <a:ln w="7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1" name="Google Shape;471;p24"/>
            <p:cNvSpPr/>
            <p:nvPr/>
          </p:nvSpPr>
          <p:spPr>
            <a:xfrm>
              <a:off x="5261525" y="3085113"/>
              <a:ext cx="177200" cy="455200"/>
            </a:xfrm>
            <a:custGeom>
              <a:avLst/>
              <a:gdLst/>
              <a:ahLst/>
              <a:cxnLst/>
              <a:rect l="l" t="t" r="r" b="b"/>
              <a:pathLst>
                <a:path w="7088" h="18208" extrusionOk="0">
                  <a:moveTo>
                    <a:pt x="57" y="1"/>
                  </a:moveTo>
                  <a:cubicBezTo>
                    <a:pt x="41" y="1"/>
                    <a:pt x="25" y="8"/>
                    <a:pt x="14" y="23"/>
                  </a:cubicBezTo>
                  <a:cubicBezTo>
                    <a:pt x="0" y="42"/>
                    <a:pt x="3" y="69"/>
                    <a:pt x="3" y="92"/>
                  </a:cubicBezTo>
                  <a:cubicBezTo>
                    <a:pt x="6" y="146"/>
                    <a:pt x="15" y="200"/>
                    <a:pt x="23" y="254"/>
                  </a:cubicBezTo>
                  <a:cubicBezTo>
                    <a:pt x="65" y="493"/>
                    <a:pt x="102" y="734"/>
                    <a:pt x="144" y="972"/>
                  </a:cubicBezTo>
                  <a:cubicBezTo>
                    <a:pt x="381" y="2439"/>
                    <a:pt x="715" y="3887"/>
                    <a:pt x="1075" y="5327"/>
                  </a:cubicBezTo>
                  <a:cubicBezTo>
                    <a:pt x="1303" y="6141"/>
                    <a:pt x="1503" y="6962"/>
                    <a:pt x="1755" y="7769"/>
                  </a:cubicBezTo>
                  <a:cubicBezTo>
                    <a:pt x="2007" y="8572"/>
                    <a:pt x="2268" y="9373"/>
                    <a:pt x="2556" y="10164"/>
                  </a:cubicBezTo>
                  <a:cubicBezTo>
                    <a:pt x="2774" y="10724"/>
                    <a:pt x="2997" y="11283"/>
                    <a:pt x="3236" y="11834"/>
                  </a:cubicBezTo>
                  <a:cubicBezTo>
                    <a:pt x="3562" y="12556"/>
                    <a:pt x="3909" y="13268"/>
                    <a:pt x="4279" y="13969"/>
                  </a:cubicBezTo>
                  <a:cubicBezTo>
                    <a:pt x="4680" y="14720"/>
                    <a:pt x="5121" y="15451"/>
                    <a:pt x="5574" y="16173"/>
                  </a:cubicBezTo>
                  <a:cubicBezTo>
                    <a:pt x="6016" y="16864"/>
                    <a:pt x="6490" y="17535"/>
                    <a:pt x="6961" y="18207"/>
                  </a:cubicBezTo>
                  <a:lnTo>
                    <a:pt x="7087" y="18207"/>
                  </a:lnTo>
                  <a:cubicBezTo>
                    <a:pt x="6997" y="18083"/>
                    <a:pt x="6907" y="17958"/>
                    <a:pt x="6816" y="17834"/>
                  </a:cubicBezTo>
                  <a:cubicBezTo>
                    <a:pt x="6269" y="17056"/>
                    <a:pt x="5755" y="16256"/>
                    <a:pt x="5254" y="15448"/>
                  </a:cubicBezTo>
                  <a:cubicBezTo>
                    <a:pt x="4759" y="14627"/>
                    <a:pt x="4298" y="13786"/>
                    <a:pt x="3860" y="12933"/>
                  </a:cubicBezTo>
                  <a:cubicBezTo>
                    <a:pt x="3576" y="12340"/>
                    <a:pt x="3313" y="11737"/>
                    <a:pt x="3060" y="11131"/>
                  </a:cubicBezTo>
                  <a:cubicBezTo>
                    <a:pt x="2854" y="10639"/>
                    <a:pt x="2670" y="10140"/>
                    <a:pt x="2487" y="9639"/>
                  </a:cubicBezTo>
                  <a:cubicBezTo>
                    <a:pt x="2235" y="8974"/>
                    <a:pt x="2018" y="8297"/>
                    <a:pt x="1824" y="7612"/>
                  </a:cubicBezTo>
                  <a:cubicBezTo>
                    <a:pt x="1608" y="6841"/>
                    <a:pt x="1358" y="6078"/>
                    <a:pt x="1184" y="5295"/>
                  </a:cubicBezTo>
                  <a:cubicBezTo>
                    <a:pt x="1054" y="4730"/>
                    <a:pt x="902" y="4169"/>
                    <a:pt x="774" y="3603"/>
                  </a:cubicBezTo>
                  <a:cubicBezTo>
                    <a:pt x="570" y="2632"/>
                    <a:pt x="350" y="1664"/>
                    <a:pt x="202" y="682"/>
                  </a:cubicBezTo>
                  <a:cubicBezTo>
                    <a:pt x="173" y="484"/>
                    <a:pt x="133" y="287"/>
                    <a:pt x="112" y="87"/>
                  </a:cubicBezTo>
                  <a:cubicBezTo>
                    <a:pt x="111" y="65"/>
                    <a:pt x="113" y="41"/>
                    <a:pt x="99" y="23"/>
                  </a:cubicBezTo>
                  <a:cubicBezTo>
                    <a:pt x="89" y="8"/>
                    <a:pt x="73" y="1"/>
                    <a:pt x="57" y="1"/>
                  </a:cubicBezTo>
                  <a:close/>
                </a:path>
              </a:pathLst>
            </a:custGeom>
            <a:solidFill>
              <a:schemeClr val="dk1"/>
            </a:solidFill>
            <a:ln w="7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2" name="Google Shape;472;p24"/>
            <p:cNvSpPr/>
            <p:nvPr/>
          </p:nvSpPr>
          <p:spPr>
            <a:xfrm>
              <a:off x="5115325" y="2610488"/>
              <a:ext cx="211900" cy="152575"/>
            </a:xfrm>
            <a:custGeom>
              <a:avLst/>
              <a:gdLst/>
              <a:ahLst/>
              <a:cxnLst/>
              <a:rect l="l" t="t" r="r" b="b"/>
              <a:pathLst>
                <a:path w="8476" h="6103" extrusionOk="0">
                  <a:moveTo>
                    <a:pt x="7683" y="1"/>
                  </a:moveTo>
                  <a:cubicBezTo>
                    <a:pt x="7541" y="1"/>
                    <a:pt x="7395" y="56"/>
                    <a:pt x="7220" y="159"/>
                  </a:cubicBezTo>
                  <a:cubicBezTo>
                    <a:pt x="6692" y="485"/>
                    <a:pt x="6256" y="935"/>
                    <a:pt x="5786" y="1335"/>
                  </a:cubicBezTo>
                  <a:cubicBezTo>
                    <a:pt x="5196" y="1864"/>
                    <a:pt x="4588" y="2373"/>
                    <a:pt x="3973" y="2871"/>
                  </a:cubicBezTo>
                  <a:cubicBezTo>
                    <a:pt x="3556" y="3210"/>
                    <a:pt x="3145" y="3557"/>
                    <a:pt x="2734" y="3905"/>
                  </a:cubicBezTo>
                  <a:cubicBezTo>
                    <a:pt x="2104" y="4419"/>
                    <a:pt x="1454" y="4908"/>
                    <a:pt x="818" y="5415"/>
                  </a:cubicBezTo>
                  <a:cubicBezTo>
                    <a:pt x="569" y="5601"/>
                    <a:pt x="330" y="5805"/>
                    <a:pt x="71" y="5978"/>
                  </a:cubicBezTo>
                  <a:cubicBezTo>
                    <a:pt x="53" y="5988"/>
                    <a:pt x="31" y="5997"/>
                    <a:pt x="20" y="6018"/>
                  </a:cubicBezTo>
                  <a:cubicBezTo>
                    <a:pt x="1" y="6050"/>
                    <a:pt x="22" y="6096"/>
                    <a:pt x="60" y="6102"/>
                  </a:cubicBezTo>
                  <a:cubicBezTo>
                    <a:pt x="62" y="6102"/>
                    <a:pt x="64" y="6102"/>
                    <a:pt x="66" y="6102"/>
                  </a:cubicBezTo>
                  <a:cubicBezTo>
                    <a:pt x="92" y="6102"/>
                    <a:pt x="114" y="6084"/>
                    <a:pt x="137" y="6071"/>
                  </a:cubicBezTo>
                  <a:cubicBezTo>
                    <a:pt x="182" y="6042"/>
                    <a:pt x="224" y="6011"/>
                    <a:pt x="266" y="5979"/>
                  </a:cubicBezTo>
                  <a:cubicBezTo>
                    <a:pt x="456" y="5835"/>
                    <a:pt x="637" y="5680"/>
                    <a:pt x="826" y="5537"/>
                  </a:cubicBezTo>
                  <a:cubicBezTo>
                    <a:pt x="1731" y="4861"/>
                    <a:pt x="2617" y="4161"/>
                    <a:pt x="3483" y="3434"/>
                  </a:cubicBezTo>
                  <a:cubicBezTo>
                    <a:pt x="4584" y="2509"/>
                    <a:pt x="5675" y="1572"/>
                    <a:pt x="6765" y="635"/>
                  </a:cubicBezTo>
                  <a:cubicBezTo>
                    <a:pt x="6989" y="461"/>
                    <a:pt x="7384" y="112"/>
                    <a:pt x="7707" y="112"/>
                  </a:cubicBezTo>
                  <a:cubicBezTo>
                    <a:pt x="7758" y="112"/>
                    <a:pt x="7807" y="121"/>
                    <a:pt x="7854" y="140"/>
                  </a:cubicBezTo>
                  <a:cubicBezTo>
                    <a:pt x="8038" y="212"/>
                    <a:pt x="8207" y="331"/>
                    <a:pt x="8271" y="524"/>
                  </a:cubicBezTo>
                  <a:cubicBezTo>
                    <a:pt x="8421" y="965"/>
                    <a:pt x="8363" y="1467"/>
                    <a:pt x="8172" y="1886"/>
                  </a:cubicBezTo>
                  <a:cubicBezTo>
                    <a:pt x="7866" y="2641"/>
                    <a:pt x="7340" y="3280"/>
                    <a:pt x="6788" y="3870"/>
                  </a:cubicBezTo>
                  <a:cubicBezTo>
                    <a:pt x="6667" y="4001"/>
                    <a:pt x="6542" y="4124"/>
                    <a:pt x="6415" y="4245"/>
                  </a:cubicBezTo>
                  <a:cubicBezTo>
                    <a:pt x="6459" y="4241"/>
                    <a:pt x="6503" y="4239"/>
                    <a:pt x="6548" y="4239"/>
                  </a:cubicBezTo>
                  <a:cubicBezTo>
                    <a:pt x="6557" y="4239"/>
                    <a:pt x="6566" y="4239"/>
                    <a:pt x="6576" y="4239"/>
                  </a:cubicBezTo>
                  <a:cubicBezTo>
                    <a:pt x="6681" y="4139"/>
                    <a:pt x="6783" y="4038"/>
                    <a:pt x="6883" y="3933"/>
                  </a:cubicBezTo>
                  <a:cubicBezTo>
                    <a:pt x="7384" y="3409"/>
                    <a:pt x="7840" y="2835"/>
                    <a:pt x="8161" y="2183"/>
                  </a:cubicBezTo>
                  <a:cubicBezTo>
                    <a:pt x="8321" y="1856"/>
                    <a:pt x="8459" y="1540"/>
                    <a:pt x="8463" y="1167"/>
                  </a:cubicBezTo>
                  <a:cubicBezTo>
                    <a:pt x="8475" y="840"/>
                    <a:pt x="8421" y="422"/>
                    <a:pt x="8157" y="198"/>
                  </a:cubicBezTo>
                  <a:cubicBezTo>
                    <a:pt x="7981" y="63"/>
                    <a:pt x="7834" y="1"/>
                    <a:pt x="7683" y="1"/>
                  </a:cubicBezTo>
                  <a:close/>
                </a:path>
              </a:pathLst>
            </a:custGeom>
            <a:solidFill>
              <a:schemeClr val="dk1"/>
            </a:solidFill>
            <a:ln w="7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3" name="Google Shape;473;p24"/>
            <p:cNvSpPr/>
            <p:nvPr/>
          </p:nvSpPr>
          <p:spPr>
            <a:xfrm>
              <a:off x="5087550" y="2612963"/>
              <a:ext cx="162850" cy="151225"/>
            </a:xfrm>
            <a:custGeom>
              <a:avLst/>
              <a:gdLst/>
              <a:ahLst/>
              <a:cxnLst/>
              <a:rect l="l" t="t" r="r" b="b"/>
              <a:pathLst>
                <a:path w="6514" h="6049" extrusionOk="0">
                  <a:moveTo>
                    <a:pt x="5616" y="1"/>
                  </a:moveTo>
                  <a:cubicBezTo>
                    <a:pt x="5260" y="1"/>
                    <a:pt x="4942" y="269"/>
                    <a:pt x="4704" y="517"/>
                  </a:cubicBezTo>
                  <a:cubicBezTo>
                    <a:pt x="4475" y="749"/>
                    <a:pt x="4281" y="1010"/>
                    <a:pt x="4081" y="1266"/>
                  </a:cubicBezTo>
                  <a:cubicBezTo>
                    <a:pt x="3341" y="2166"/>
                    <a:pt x="2599" y="3065"/>
                    <a:pt x="1863" y="3969"/>
                  </a:cubicBezTo>
                  <a:cubicBezTo>
                    <a:pt x="1300" y="4637"/>
                    <a:pt x="696" y="5272"/>
                    <a:pt x="86" y="5897"/>
                  </a:cubicBezTo>
                  <a:cubicBezTo>
                    <a:pt x="57" y="5926"/>
                    <a:pt x="29" y="5954"/>
                    <a:pt x="1" y="5982"/>
                  </a:cubicBezTo>
                  <a:cubicBezTo>
                    <a:pt x="28" y="5996"/>
                    <a:pt x="54" y="6017"/>
                    <a:pt x="74" y="6043"/>
                  </a:cubicBezTo>
                  <a:cubicBezTo>
                    <a:pt x="76" y="6045"/>
                    <a:pt x="77" y="6047"/>
                    <a:pt x="78" y="6048"/>
                  </a:cubicBezTo>
                  <a:cubicBezTo>
                    <a:pt x="200" y="5927"/>
                    <a:pt x="322" y="5806"/>
                    <a:pt x="443" y="5684"/>
                  </a:cubicBezTo>
                  <a:cubicBezTo>
                    <a:pt x="934" y="5204"/>
                    <a:pt x="1388" y="4691"/>
                    <a:pt x="1836" y="4171"/>
                  </a:cubicBezTo>
                  <a:cubicBezTo>
                    <a:pt x="2138" y="3827"/>
                    <a:pt x="2432" y="3473"/>
                    <a:pt x="2715" y="3112"/>
                  </a:cubicBezTo>
                  <a:cubicBezTo>
                    <a:pt x="3270" y="2384"/>
                    <a:pt x="3870" y="1692"/>
                    <a:pt x="4442" y="977"/>
                  </a:cubicBezTo>
                  <a:cubicBezTo>
                    <a:pt x="4583" y="808"/>
                    <a:pt x="4730" y="645"/>
                    <a:pt x="4889" y="493"/>
                  </a:cubicBezTo>
                  <a:cubicBezTo>
                    <a:pt x="5041" y="353"/>
                    <a:pt x="5208" y="225"/>
                    <a:pt x="5407" y="158"/>
                  </a:cubicBezTo>
                  <a:cubicBezTo>
                    <a:pt x="5476" y="130"/>
                    <a:pt x="5549" y="118"/>
                    <a:pt x="5622" y="118"/>
                  </a:cubicBezTo>
                  <a:cubicBezTo>
                    <a:pt x="5789" y="118"/>
                    <a:pt x="5956" y="185"/>
                    <a:pt x="6080" y="298"/>
                  </a:cubicBezTo>
                  <a:cubicBezTo>
                    <a:pt x="6306" y="516"/>
                    <a:pt x="6383" y="845"/>
                    <a:pt x="6386" y="1149"/>
                  </a:cubicBezTo>
                  <a:cubicBezTo>
                    <a:pt x="6390" y="1443"/>
                    <a:pt x="6305" y="1724"/>
                    <a:pt x="6182" y="1988"/>
                  </a:cubicBezTo>
                  <a:cubicBezTo>
                    <a:pt x="6247" y="1933"/>
                    <a:pt x="6313" y="1878"/>
                    <a:pt x="6377" y="1821"/>
                  </a:cubicBezTo>
                  <a:cubicBezTo>
                    <a:pt x="6443" y="1644"/>
                    <a:pt x="6487" y="1460"/>
                    <a:pt x="6492" y="1268"/>
                  </a:cubicBezTo>
                  <a:cubicBezTo>
                    <a:pt x="6513" y="777"/>
                    <a:pt x="6318" y="156"/>
                    <a:pt x="5787" y="22"/>
                  </a:cubicBezTo>
                  <a:cubicBezTo>
                    <a:pt x="5729" y="7"/>
                    <a:pt x="5672" y="1"/>
                    <a:pt x="5616" y="1"/>
                  </a:cubicBezTo>
                  <a:close/>
                </a:path>
              </a:pathLst>
            </a:custGeom>
            <a:solidFill>
              <a:schemeClr val="dk1"/>
            </a:solidFill>
            <a:ln w="7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4" name="Google Shape;474;p24"/>
            <p:cNvSpPr/>
            <p:nvPr/>
          </p:nvSpPr>
          <p:spPr>
            <a:xfrm>
              <a:off x="5022750" y="2627338"/>
              <a:ext cx="153825" cy="254500"/>
            </a:xfrm>
            <a:custGeom>
              <a:avLst/>
              <a:gdLst/>
              <a:ahLst/>
              <a:cxnLst/>
              <a:rect l="l" t="t" r="r" b="b"/>
              <a:pathLst>
                <a:path w="6153" h="10180" extrusionOk="0">
                  <a:moveTo>
                    <a:pt x="5154" y="0"/>
                  </a:moveTo>
                  <a:cubicBezTo>
                    <a:pt x="5060" y="0"/>
                    <a:pt x="4965" y="10"/>
                    <a:pt x="4876" y="45"/>
                  </a:cubicBezTo>
                  <a:cubicBezTo>
                    <a:pt x="4598" y="168"/>
                    <a:pt x="4407" y="427"/>
                    <a:pt x="4281" y="695"/>
                  </a:cubicBezTo>
                  <a:cubicBezTo>
                    <a:pt x="4098" y="1065"/>
                    <a:pt x="3933" y="1442"/>
                    <a:pt x="3771" y="1820"/>
                  </a:cubicBezTo>
                  <a:cubicBezTo>
                    <a:pt x="3416" y="2688"/>
                    <a:pt x="2922" y="3480"/>
                    <a:pt x="2444" y="4283"/>
                  </a:cubicBezTo>
                  <a:cubicBezTo>
                    <a:pt x="1951" y="5117"/>
                    <a:pt x="1458" y="5954"/>
                    <a:pt x="1071" y="6844"/>
                  </a:cubicBezTo>
                  <a:cubicBezTo>
                    <a:pt x="723" y="7609"/>
                    <a:pt x="476" y="8414"/>
                    <a:pt x="239" y="9218"/>
                  </a:cubicBezTo>
                  <a:cubicBezTo>
                    <a:pt x="155" y="9516"/>
                    <a:pt x="74" y="9814"/>
                    <a:pt x="0" y="10115"/>
                  </a:cubicBezTo>
                  <a:cubicBezTo>
                    <a:pt x="39" y="10128"/>
                    <a:pt x="74" y="10151"/>
                    <a:pt x="102" y="10179"/>
                  </a:cubicBezTo>
                  <a:cubicBezTo>
                    <a:pt x="194" y="9776"/>
                    <a:pt x="295" y="9374"/>
                    <a:pt x="409" y="8976"/>
                  </a:cubicBezTo>
                  <a:cubicBezTo>
                    <a:pt x="533" y="8573"/>
                    <a:pt x="661" y="8170"/>
                    <a:pt x="809" y="7775"/>
                  </a:cubicBezTo>
                  <a:cubicBezTo>
                    <a:pt x="934" y="7451"/>
                    <a:pt x="1070" y="7132"/>
                    <a:pt x="1211" y="6815"/>
                  </a:cubicBezTo>
                  <a:cubicBezTo>
                    <a:pt x="1493" y="6182"/>
                    <a:pt x="1803" y="5559"/>
                    <a:pt x="2158" y="4964"/>
                  </a:cubicBezTo>
                  <a:cubicBezTo>
                    <a:pt x="2502" y="4377"/>
                    <a:pt x="2874" y="3806"/>
                    <a:pt x="3213" y="3215"/>
                  </a:cubicBezTo>
                  <a:cubicBezTo>
                    <a:pt x="3523" y="2659"/>
                    <a:pt x="3782" y="2076"/>
                    <a:pt x="4037" y="1493"/>
                  </a:cubicBezTo>
                  <a:cubicBezTo>
                    <a:pt x="4152" y="1232"/>
                    <a:pt x="4271" y="974"/>
                    <a:pt x="4397" y="717"/>
                  </a:cubicBezTo>
                  <a:cubicBezTo>
                    <a:pt x="4512" y="476"/>
                    <a:pt x="4682" y="241"/>
                    <a:pt x="4934" y="132"/>
                  </a:cubicBezTo>
                  <a:cubicBezTo>
                    <a:pt x="5008" y="109"/>
                    <a:pt x="5091" y="98"/>
                    <a:pt x="5174" y="98"/>
                  </a:cubicBezTo>
                  <a:cubicBezTo>
                    <a:pt x="5291" y="98"/>
                    <a:pt x="5408" y="121"/>
                    <a:pt x="5507" y="170"/>
                  </a:cubicBezTo>
                  <a:cubicBezTo>
                    <a:pt x="5688" y="280"/>
                    <a:pt x="5810" y="466"/>
                    <a:pt x="5904" y="654"/>
                  </a:cubicBezTo>
                  <a:cubicBezTo>
                    <a:pt x="6036" y="955"/>
                    <a:pt x="6051" y="1290"/>
                    <a:pt x="6040" y="1615"/>
                  </a:cubicBezTo>
                  <a:cubicBezTo>
                    <a:pt x="6077" y="1570"/>
                    <a:pt x="6114" y="1525"/>
                    <a:pt x="6152" y="1480"/>
                  </a:cubicBezTo>
                  <a:lnTo>
                    <a:pt x="6152" y="1472"/>
                  </a:lnTo>
                  <a:lnTo>
                    <a:pt x="6151" y="1472"/>
                  </a:lnTo>
                  <a:cubicBezTo>
                    <a:pt x="6151" y="1111"/>
                    <a:pt x="6117" y="730"/>
                    <a:pt x="5905" y="427"/>
                  </a:cubicBezTo>
                  <a:cubicBezTo>
                    <a:pt x="5758" y="204"/>
                    <a:pt x="5572" y="24"/>
                    <a:pt x="5293" y="6"/>
                  </a:cubicBezTo>
                  <a:cubicBezTo>
                    <a:pt x="5248" y="3"/>
                    <a:pt x="5201" y="0"/>
                    <a:pt x="5154" y="0"/>
                  </a:cubicBezTo>
                  <a:close/>
                </a:path>
              </a:pathLst>
            </a:custGeom>
            <a:solidFill>
              <a:schemeClr val="dk1"/>
            </a:solidFill>
            <a:ln w="7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5" name="Google Shape;475;p24"/>
            <p:cNvSpPr/>
            <p:nvPr/>
          </p:nvSpPr>
          <p:spPr>
            <a:xfrm>
              <a:off x="4991200" y="2955488"/>
              <a:ext cx="32175" cy="584825"/>
            </a:xfrm>
            <a:custGeom>
              <a:avLst/>
              <a:gdLst/>
              <a:ahLst/>
              <a:cxnLst/>
              <a:rect l="l" t="t" r="r" b="b"/>
              <a:pathLst>
                <a:path w="1287" h="23393" extrusionOk="0">
                  <a:moveTo>
                    <a:pt x="681" y="1"/>
                  </a:moveTo>
                  <a:cubicBezTo>
                    <a:pt x="654" y="215"/>
                    <a:pt x="629" y="430"/>
                    <a:pt x="604" y="643"/>
                  </a:cubicBezTo>
                  <a:cubicBezTo>
                    <a:pt x="460" y="1664"/>
                    <a:pt x="373" y="2690"/>
                    <a:pt x="292" y="3717"/>
                  </a:cubicBezTo>
                  <a:cubicBezTo>
                    <a:pt x="144" y="5348"/>
                    <a:pt x="85" y="6984"/>
                    <a:pt x="47" y="8621"/>
                  </a:cubicBezTo>
                  <a:cubicBezTo>
                    <a:pt x="22" y="10081"/>
                    <a:pt x="0" y="11542"/>
                    <a:pt x="30" y="13002"/>
                  </a:cubicBezTo>
                  <a:cubicBezTo>
                    <a:pt x="50" y="13694"/>
                    <a:pt x="85" y="14385"/>
                    <a:pt x="110" y="15078"/>
                  </a:cubicBezTo>
                  <a:lnTo>
                    <a:pt x="108" y="15078"/>
                  </a:lnTo>
                  <a:cubicBezTo>
                    <a:pt x="150" y="15793"/>
                    <a:pt x="201" y="16508"/>
                    <a:pt x="262" y="17222"/>
                  </a:cubicBezTo>
                  <a:cubicBezTo>
                    <a:pt x="354" y="18181"/>
                    <a:pt x="430" y="19142"/>
                    <a:pt x="586" y="20093"/>
                  </a:cubicBezTo>
                  <a:cubicBezTo>
                    <a:pt x="755" y="21199"/>
                    <a:pt x="959" y="22297"/>
                    <a:pt x="1184" y="23392"/>
                  </a:cubicBezTo>
                  <a:lnTo>
                    <a:pt x="1286" y="23392"/>
                  </a:lnTo>
                  <a:cubicBezTo>
                    <a:pt x="1229" y="23120"/>
                    <a:pt x="1172" y="22848"/>
                    <a:pt x="1118" y="22576"/>
                  </a:cubicBezTo>
                  <a:cubicBezTo>
                    <a:pt x="803" y="20956"/>
                    <a:pt x="572" y="19307"/>
                    <a:pt x="407" y="17665"/>
                  </a:cubicBezTo>
                  <a:cubicBezTo>
                    <a:pt x="312" y="16692"/>
                    <a:pt x="257" y="15717"/>
                    <a:pt x="201" y="14740"/>
                  </a:cubicBezTo>
                  <a:cubicBezTo>
                    <a:pt x="157" y="14086"/>
                    <a:pt x="152" y="13428"/>
                    <a:pt x="137" y="12771"/>
                  </a:cubicBezTo>
                  <a:cubicBezTo>
                    <a:pt x="111" y="11215"/>
                    <a:pt x="113" y="9659"/>
                    <a:pt x="169" y="8103"/>
                  </a:cubicBezTo>
                  <a:cubicBezTo>
                    <a:pt x="214" y="6607"/>
                    <a:pt x="279" y="5111"/>
                    <a:pt x="394" y="3617"/>
                  </a:cubicBezTo>
                  <a:cubicBezTo>
                    <a:pt x="467" y="2748"/>
                    <a:pt x="569" y="1881"/>
                    <a:pt x="658" y="1014"/>
                  </a:cubicBezTo>
                  <a:cubicBezTo>
                    <a:pt x="690" y="691"/>
                    <a:pt x="739" y="371"/>
                    <a:pt x="788" y="50"/>
                  </a:cubicBezTo>
                  <a:cubicBezTo>
                    <a:pt x="748" y="44"/>
                    <a:pt x="711" y="26"/>
                    <a:pt x="681" y="1"/>
                  </a:cubicBezTo>
                  <a:close/>
                </a:path>
              </a:pathLst>
            </a:custGeom>
            <a:solidFill>
              <a:schemeClr val="dk1"/>
            </a:solidFill>
            <a:ln w="7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6" name="Google Shape;476;p24"/>
            <p:cNvSpPr/>
            <p:nvPr/>
          </p:nvSpPr>
          <p:spPr>
            <a:xfrm>
              <a:off x="5004175" y="2866313"/>
              <a:ext cx="25125" cy="127975"/>
            </a:xfrm>
            <a:custGeom>
              <a:avLst/>
              <a:gdLst/>
              <a:ahLst/>
              <a:cxnLst/>
              <a:rect l="l" t="t" r="r" b="b"/>
              <a:pathLst>
                <a:path w="1005" h="5119" extrusionOk="0">
                  <a:moveTo>
                    <a:pt x="921" y="0"/>
                  </a:moveTo>
                  <a:cubicBezTo>
                    <a:pt x="873" y="0"/>
                    <a:pt x="860" y="74"/>
                    <a:pt x="852" y="118"/>
                  </a:cubicBezTo>
                  <a:cubicBezTo>
                    <a:pt x="732" y="533"/>
                    <a:pt x="648" y="957"/>
                    <a:pt x="556" y="1379"/>
                  </a:cubicBezTo>
                  <a:cubicBezTo>
                    <a:pt x="286" y="2592"/>
                    <a:pt x="74" y="3819"/>
                    <a:pt x="3" y="5061"/>
                  </a:cubicBezTo>
                  <a:lnTo>
                    <a:pt x="2" y="5061"/>
                  </a:lnTo>
                  <a:cubicBezTo>
                    <a:pt x="1" y="5091"/>
                    <a:pt x="27" y="5118"/>
                    <a:pt x="56" y="5118"/>
                  </a:cubicBezTo>
                  <a:cubicBezTo>
                    <a:pt x="102" y="5118"/>
                    <a:pt x="114" y="5070"/>
                    <a:pt x="113" y="5033"/>
                  </a:cubicBezTo>
                  <a:cubicBezTo>
                    <a:pt x="146" y="4534"/>
                    <a:pt x="195" y="4017"/>
                    <a:pt x="266" y="3518"/>
                  </a:cubicBezTo>
                  <a:cubicBezTo>
                    <a:pt x="347" y="2979"/>
                    <a:pt x="456" y="2444"/>
                    <a:pt x="554" y="1907"/>
                  </a:cubicBezTo>
                  <a:cubicBezTo>
                    <a:pt x="668" y="1324"/>
                    <a:pt x="782" y="738"/>
                    <a:pt x="951" y="167"/>
                  </a:cubicBezTo>
                  <a:cubicBezTo>
                    <a:pt x="960" y="117"/>
                    <a:pt x="1005" y="46"/>
                    <a:pt x="951" y="8"/>
                  </a:cubicBezTo>
                  <a:cubicBezTo>
                    <a:pt x="939" y="3"/>
                    <a:pt x="929" y="0"/>
                    <a:pt x="921" y="0"/>
                  </a:cubicBezTo>
                  <a:close/>
                </a:path>
              </a:pathLst>
            </a:custGeom>
            <a:solidFill>
              <a:schemeClr val="dk1"/>
            </a:solidFill>
            <a:ln w="7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7" name="Google Shape;477;p24"/>
            <p:cNvSpPr/>
            <p:nvPr/>
          </p:nvSpPr>
          <p:spPr>
            <a:xfrm>
              <a:off x="4844250" y="2574363"/>
              <a:ext cx="838850" cy="669575"/>
            </a:xfrm>
            <a:custGeom>
              <a:avLst/>
              <a:gdLst/>
              <a:ahLst/>
              <a:cxnLst/>
              <a:rect l="l" t="t" r="r" b="b"/>
              <a:pathLst>
                <a:path w="33554" h="26783" extrusionOk="0">
                  <a:moveTo>
                    <a:pt x="29735" y="933"/>
                  </a:moveTo>
                  <a:lnTo>
                    <a:pt x="29735" y="933"/>
                  </a:lnTo>
                  <a:cubicBezTo>
                    <a:pt x="29735" y="934"/>
                    <a:pt x="29735" y="935"/>
                    <a:pt x="29735" y="935"/>
                  </a:cubicBezTo>
                  <a:lnTo>
                    <a:pt x="29735" y="935"/>
                  </a:lnTo>
                  <a:cubicBezTo>
                    <a:pt x="29735" y="935"/>
                    <a:pt x="29735" y="934"/>
                    <a:pt x="29735" y="933"/>
                  </a:cubicBezTo>
                  <a:close/>
                  <a:moveTo>
                    <a:pt x="29739" y="912"/>
                  </a:moveTo>
                  <a:cubicBezTo>
                    <a:pt x="29828" y="951"/>
                    <a:pt x="29916" y="995"/>
                    <a:pt x="29999" y="1046"/>
                  </a:cubicBezTo>
                  <a:cubicBezTo>
                    <a:pt x="29924" y="1040"/>
                    <a:pt x="29849" y="1037"/>
                    <a:pt x="29773" y="1037"/>
                  </a:cubicBezTo>
                  <a:cubicBezTo>
                    <a:pt x="29757" y="1037"/>
                    <a:pt x="29740" y="1037"/>
                    <a:pt x="29722" y="1038"/>
                  </a:cubicBezTo>
                  <a:cubicBezTo>
                    <a:pt x="29726" y="1003"/>
                    <a:pt x="29730" y="969"/>
                    <a:pt x="29735" y="935"/>
                  </a:cubicBezTo>
                  <a:lnTo>
                    <a:pt x="29735" y="935"/>
                  </a:lnTo>
                  <a:cubicBezTo>
                    <a:pt x="29735" y="936"/>
                    <a:pt x="29734" y="937"/>
                    <a:pt x="29734" y="937"/>
                  </a:cubicBezTo>
                  <a:lnTo>
                    <a:pt x="29734" y="937"/>
                  </a:lnTo>
                  <a:cubicBezTo>
                    <a:pt x="29735" y="929"/>
                    <a:pt x="29737" y="921"/>
                    <a:pt x="29739" y="912"/>
                  </a:cubicBezTo>
                  <a:close/>
                  <a:moveTo>
                    <a:pt x="29174" y="766"/>
                  </a:moveTo>
                  <a:lnTo>
                    <a:pt x="29174" y="766"/>
                  </a:lnTo>
                  <a:cubicBezTo>
                    <a:pt x="29332" y="782"/>
                    <a:pt x="29487" y="818"/>
                    <a:pt x="29636" y="872"/>
                  </a:cubicBezTo>
                  <a:cubicBezTo>
                    <a:pt x="29632" y="887"/>
                    <a:pt x="29630" y="902"/>
                    <a:pt x="29629" y="918"/>
                  </a:cubicBezTo>
                  <a:cubicBezTo>
                    <a:pt x="29623" y="958"/>
                    <a:pt x="29619" y="1000"/>
                    <a:pt x="29615" y="1041"/>
                  </a:cubicBezTo>
                  <a:cubicBezTo>
                    <a:pt x="29511" y="1048"/>
                    <a:pt x="29409" y="1063"/>
                    <a:pt x="29309" y="1089"/>
                  </a:cubicBezTo>
                  <a:cubicBezTo>
                    <a:pt x="29307" y="1084"/>
                    <a:pt x="29305" y="1078"/>
                    <a:pt x="29304" y="1074"/>
                  </a:cubicBezTo>
                  <a:cubicBezTo>
                    <a:pt x="29282" y="1000"/>
                    <a:pt x="29253" y="927"/>
                    <a:pt x="29221" y="857"/>
                  </a:cubicBezTo>
                  <a:cubicBezTo>
                    <a:pt x="29207" y="827"/>
                    <a:pt x="29191" y="795"/>
                    <a:pt x="29174" y="766"/>
                  </a:cubicBezTo>
                  <a:close/>
                  <a:moveTo>
                    <a:pt x="30784" y="105"/>
                  </a:moveTo>
                  <a:cubicBezTo>
                    <a:pt x="30836" y="105"/>
                    <a:pt x="30887" y="108"/>
                    <a:pt x="30937" y="116"/>
                  </a:cubicBezTo>
                  <a:cubicBezTo>
                    <a:pt x="31269" y="190"/>
                    <a:pt x="31668" y="397"/>
                    <a:pt x="31888" y="661"/>
                  </a:cubicBezTo>
                  <a:cubicBezTo>
                    <a:pt x="32043" y="838"/>
                    <a:pt x="32078" y="1074"/>
                    <a:pt x="32118" y="1300"/>
                  </a:cubicBezTo>
                  <a:cubicBezTo>
                    <a:pt x="32152" y="1510"/>
                    <a:pt x="32170" y="1726"/>
                    <a:pt x="32136" y="1938"/>
                  </a:cubicBezTo>
                  <a:cubicBezTo>
                    <a:pt x="32108" y="2070"/>
                    <a:pt x="32058" y="2196"/>
                    <a:pt x="32013" y="2323"/>
                  </a:cubicBezTo>
                  <a:cubicBezTo>
                    <a:pt x="31836" y="1603"/>
                    <a:pt x="31050" y="1230"/>
                    <a:pt x="30379" y="1098"/>
                  </a:cubicBezTo>
                  <a:cubicBezTo>
                    <a:pt x="30334" y="1089"/>
                    <a:pt x="30288" y="1081"/>
                    <a:pt x="30242" y="1074"/>
                  </a:cubicBezTo>
                  <a:cubicBezTo>
                    <a:pt x="30187" y="1033"/>
                    <a:pt x="30130" y="994"/>
                    <a:pt x="30072" y="958"/>
                  </a:cubicBezTo>
                  <a:cubicBezTo>
                    <a:pt x="29975" y="901"/>
                    <a:pt x="29876" y="847"/>
                    <a:pt x="29772" y="803"/>
                  </a:cubicBezTo>
                  <a:cubicBezTo>
                    <a:pt x="29861" y="570"/>
                    <a:pt x="30001" y="354"/>
                    <a:pt x="30231" y="237"/>
                  </a:cubicBezTo>
                  <a:cubicBezTo>
                    <a:pt x="30399" y="155"/>
                    <a:pt x="30592" y="105"/>
                    <a:pt x="30784" y="105"/>
                  </a:cubicBezTo>
                  <a:close/>
                  <a:moveTo>
                    <a:pt x="28308" y="444"/>
                  </a:moveTo>
                  <a:cubicBezTo>
                    <a:pt x="28529" y="444"/>
                    <a:pt x="28746" y="500"/>
                    <a:pt x="28928" y="640"/>
                  </a:cubicBezTo>
                  <a:cubicBezTo>
                    <a:pt x="28502" y="651"/>
                    <a:pt x="28069" y="732"/>
                    <a:pt x="27696" y="945"/>
                  </a:cubicBezTo>
                  <a:cubicBezTo>
                    <a:pt x="27434" y="1096"/>
                    <a:pt x="27188" y="1280"/>
                    <a:pt x="26993" y="1510"/>
                  </a:cubicBezTo>
                  <a:cubicBezTo>
                    <a:pt x="26665" y="1914"/>
                    <a:pt x="26509" y="2525"/>
                    <a:pt x="26488" y="3037"/>
                  </a:cubicBezTo>
                  <a:cubicBezTo>
                    <a:pt x="26367" y="2912"/>
                    <a:pt x="26221" y="2812"/>
                    <a:pt x="26059" y="2750"/>
                  </a:cubicBezTo>
                  <a:cubicBezTo>
                    <a:pt x="26050" y="2746"/>
                    <a:pt x="26041" y="2743"/>
                    <a:pt x="26033" y="2739"/>
                  </a:cubicBezTo>
                  <a:cubicBezTo>
                    <a:pt x="26041" y="2443"/>
                    <a:pt x="26143" y="2156"/>
                    <a:pt x="26307" y="1910"/>
                  </a:cubicBezTo>
                  <a:cubicBezTo>
                    <a:pt x="26458" y="1678"/>
                    <a:pt x="26626" y="1455"/>
                    <a:pt x="26815" y="1251"/>
                  </a:cubicBezTo>
                  <a:cubicBezTo>
                    <a:pt x="27055" y="1008"/>
                    <a:pt x="27297" y="752"/>
                    <a:pt x="27611" y="604"/>
                  </a:cubicBezTo>
                  <a:cubicBezTo>
                    <a:pt x="27824" y="509"/>
                    <a:pt x="28069" y="444"/>
                    <a:pt x="28308" y="444"/>
                  </a:cubicBezTo>
                  <a:close/>
                  <a:moveTo>
                    <a:pt x="30419" y="1213"/>
                  </a:moveTo>
                  <a:cubicBezTo>
                    <a:pt x="31017" y="1333"/>
                    <a:pt x="31879" y="1824"/>
                    <a:pt x="31936" y="2495"/>
                  </a:cubicBezTo>
                  <a:cubicBezTo>
                    <a:pt x="31831" y="2652"/>
                    <a:pt x="31698" y="2796"/>
                    <a:pt x="31571" y="2936"/>
                  </a:cubicBezTo>
                  <a:cubicBezTo>
                    <a:pt x="31447" y="3071"/>
                    <a:pt x="31318" y="3203"/>
                    <a:pt x="31177" y="3320"/>
                  </a:cubicBezTo>
                  <a:cubicBezTo>
                    <a:pt x="31201" y="2819"/>
                    <a:pt x="31115" y="2309"/>
                    <a:pt x="30890" y="1857"/>
                  </a:cubicBezTo>
                  <a:cubicBezTo>
                    <a:pt x="30787" y="1635"/>
                    <a:pt x="30648" y="1430"/>
                    <a:pt x="30470" y="1260"/>
                  </a:cubicBezTo>
                  <a:cubicBezTo>
                    <a:pt x="30453" y="1244"/>
                    <a:pt x="30436" y="1229"/>
                    <a:pt x="30419" y="1213"/>
                  </a:cubicBezTo>
                  <a:close/>
                  <a:moveTo>
                    <a:pt x="29801" y="1146"/>
                  </a:moveTo>
                  <a:cubicBezTo>
                    <a:pt x="29931" y="1146"/>
                    <a:pt x="30059" y="1156"/>
                    <a:pt x="30188" y="1173"/>
                  </a:cubicBezTo>
                  <a:cubicBezTo>
                    <a:pt x="30352" y="1293"/>
                    <a:pt x="30498" y="1438"/>
                    <a:pt x="30615" y="1605"/>
                  </a:cubicBezTo>
                  <a:cubicBezTo>
                    <a:pt x="30816" y="1900"/>
                    <a:pt x="30960" y="2237"/>
                    <a:pt x="31032" y="2588"/>
                  </a:cubicBezTo>
                  <a:cubicBezTo>
                    <a:pt x="31083" y="2857"/>
                    <a:pt x="31085" y="3132"/>
                    <a:pt x="31065" y="3405"/>
                  </a:cubicBezTo>
                  <a:cubicBezTo>
                    <a:pt x="30927" y="3265"/>
                    <a:pt x="30778" y="3135"/>
                    <a:pt x="30631" y="3004"/>
                  </a:cubicBezTo>
                  <a:cubicBezTo>
                    <a:pt x="30292" y="2716"/>
                    <a:pt x="29975" y="2413"/>
                    <a:pt x="29809" y="1991"/>
                  </a:cubicBezTo>
                  <a:cubicBezTo>
                    <a:pt x="29711" y="1726"/>
                    <a:pt x="29697" y="1429"/>
                    <a:pt x="29713" y="1147"/>
                  </a:cubicBezTo>
                  <a:cubicBezTo>
                    <a:pt x="29743" y="1146"/>
                    <a:pt x="29772" y="1146"/>
                    <a:pt x="29801" y="1146"/>
                  </a:cubicBezTo>
                  <a:close/>
                  <a:moveTo>
                    <a:pt x="26607" y="3366"/>
                  </a:moveTo>
                  <a:lnTo>
                    <a:pt x="26607" y="3366"/>
                  </a:lnTo>
                  <a:cubicBezTo>
                    <a:pt x="26693" y="3492"/>
                    <a:pt x="26752" y="3638"/>
                    <a:pt x="26768" y="3793"/>
                  </a:cubicBezTo>
                  <a:cubicBezTo>
                    <a:pt x="26739" y="3810"/>
                    <a:pt x="26712" y="3829"/>
                    <a:pt x="26683" y="3846"/>
                  </a:cubicBezTo>
                  <a:cubicBezTo>
                    <a:pt x="26683" y="3845"/>
                    <a:pt x="26683" y="3844"/>
                    <a:pt x="26682" y="3842"/>
                  </a:cubicBezTo>
                  <a:cubicBezTo>
                    <a:pt x="26648" y="3687"/>
                    <a:pt x="26619" y="3529"/>
                    <a:pt x="26607" y="3366"/>
                  </a:cubicBezTo>
                  <a:close/>
                  <a:moveTo>
                    <a:pt x="29606" y="1153"/>
                  </a:moveTo>
                  <a:cubicBezTo>
                    <a:pt x="29578" y="1558"/>
                    <a:pt x="29614" y="1988"/>
                    <a:pt x="29849" y="2330"/>
                  </a:cubicBezTo>
                  <a:cubicBezTo>
                    <a:pt x="30009" y="2599"/>
                    <a:pt x="30254" y="2798"/>
                    <a:pt x="30483" y="3004"/>
                  </a:cubicBezTo>
                  <a:cubicBezTo>
                    <a:pt x="30654" y="3158"/>
                    <a:pt x="30821" y="3313"/>
                    <a:pt x="30981" y="3477"/>
                  </a:cubicBezTo>
                  <a:cubicBezTo>
                    <a:pt x="30770" y="3630"/>
                    <a:pt x="30544" y="3764"/>
                    <a:pt x="30296" y="3850"/>
                  </a:cubicBezTo>
                  <a:cubicBezTo>
                    <a:pt x="30276" y="3830"/>
                    <a:pt x="30256" y="3809"/>
                    <a:pt x="30236" y="3788"/>
                  </a:cubicBezTo>
                  <a:cubicBezTo>
                    <a:pt x="29571" y="3083"/>
                    <a:pt x="29541" y="2093"/>
                    <a:pt x="29340" y="1198"/>
                  </a:cubicBezTo>
                  <a:cubicBezTo>
                    <a:pt x="29426" y="1175"/>
                    <a:pt x="29516" y="1161"/>
                    <a:pt x="29606" y="1153"/>
                  </a:cubicBezTo>
                  <a:close/>
                  <a:moveTo>
                    <a:pt x="31939" y="2677"/>
                  </a:moveTo>
                  <a:lnTo>
                    <a:pt x="31939" y="2677"/>
                  </a:lnTo>
                  <a:cubicBezTo>
                    <a:pt x="31930" y="2861"/>
                    <a:pt x="31887" y="3044"/>
                    <a:pt x="31831" y="3218"/>
                  </a:cubicBezTo>
                  <a:cubicBezTo>
                    <a:pt x="31756" y="3463"/>
                    <a:pt x="31639" y="3699"/>
                    <a:pt x="31469" y="3894"/>
                  </a:cubicBezTo>
                  <a:cubicBezTo>
                    <a:pt x="31394" y="3779"/>
                    <a:pt x="31308" y="3671"/>
                    <a:pt x="31217" y="3568"/>
                  </a:cubicBezTo>
                  <a:cubicBezTo>
                    <a:pt x="31199" y="3548"/>
                    <a:pt x="31182" y="3530"/>
                    <a:pt x="31164" y="3510"/>
                  </a:cubicBezTo>
                  <a:cubicBezTo>
                    <a:pt x="31166" y="3495"/>
                    <a:pt x="31167" y="3480"/>
                    <a:pt x="31168" y="3467"/>
                  </a:cubicBezTo>
                  <a:cubicBezTo>
                    <a:pt x="31457" y="3237"/>
                    <a:pt x="31710" y="2966"/>
                    <a:pt x="31939" y="2677"/>
                  </a:cubicBezTo>
                  <a:close/>
                  <a:moveTo>
                    <a:pt x="25351" y="2800"/>
                  </a:moveTo>
                  <a:cubicBezTo>
                    <a:pt x="25619" y="3068"/>
                    <a:pt x="25822" y="3478"/>
                    <a:pt x="25653" y="3853"/>
                  </a:cubicBezTo>
                  <a:cubicBezTo>
                    <a:pt x="25491" y="3768"/>
                    <a:pt x="25314" y="3725"/>
                    <a:pt x="25138" y="3725"/>
                  </a:cubicBezTo>
                  <a:cubicBezTo>
                    <a:pt x="24915" y="3725"/>
                    <a:pt x="24695" y="3795"/>
                    <a:pt x="24512" y="3943"/>
                  </a:cubicBezTo>
                  <a:cubicBezTo>
                    <a:pt x="24392" y="3379"/>
                    <a:pt x="24796" y="2888"/>
                    <a:pt x="25351" y="2800"/>
                  </a:cubicBezTo>
                  <a:close/>
                  <a:moveTo>
                    <a:pt x="29241" y="1227"/>
                  </a:moveTo>
                  <a:cubicBezTo>
                    <a:pt x="29301" y="1498"/>
                    <a:pt x="29324" y="1777"/>
                    <a:pt x="29382" y="2049"/>
                  </a:cubicBezTo>
                  <a:cubicBezTo>
                    <a:pt x="29506" y="2709"/>
                    <a:pt x="29710" y="3387"/>
                    <a:pt x="30183" y="3885"/>
                  </a:cubicBezTo>
                  <a:cubicBezTo>
                    <a:pt x="30053" y="3923"/>
                    <a:pt x="29917" y="3946"/>
                    <a:pt x="29781" y="3947"/>
                  </a:cubicBezTo>
                  <a:lnTo>
                    <a:pt x="29781" y="3948"/>
                  </a:lnTo>
                  <a:cubicBezTo>
                    <a:pt x="29776" y="3948"/>
                    <a:pt x="29770" y="3949"/>
                    <a:pt x="29765" y="3949"/>
                  </a:cubicBezTo>
                  <a:cubicBezTo>
                    <a:pt x="28952" y="3949"/>
                    <a:pt x="28391" y="3088"/>
                    <a:pt x="28418" y="2330"/>
                  </a:cubicBezTo>
                  <a:cubicBezTo>
                    <a:pt x="28433" y="2116"/>
                    <a:pt x="28528" y="1914"/>
                    <a:pt x="28635" y="1727"/>
                  </a:cubicBezTo>
                  <a:cubicBezTo>
                    <a:pt x="28759" y="1475"/>
                    <a:pt x="28974" y="1313"/>
                    <a:pt x="29241" y="1227"/>
                  </a:cubicBezTo>
                  <a:close/>
                  <a:moveTo>
                    <a:pt x="26030" y="2859"/>
                  </a:moveTo>
                  <a:lnTo>
                    <a:pt x="26030" y="2859"/>
                  </a:lnTo>
                  <a:cubicBezTo>
                    <a:pt x="26210" y="2932"/>
                    <a:pt x="26363" y="3054"/>
                    <a:pt x="26487" y="3205"/>
                  </a:cubicBezTo>
                  <a:cubicBezTo>
                    <a:pt x="26491" y="3442"/>
                    <a:pt x="26529" y="3679"/>
                    <a:pt x="26588" y="3909"/>
                  </a:cubicBezTo>
                  <a:cubicBezTo>
                    <a:pt x="26549" y="3936"/>
                    <a:pt x="26510" y="3963"/>
                    <a:pt x="26472" y="3992"/>
                  </a:cubicBezTo>
                  <a:cubicBezTo>
                    <a:pt x="26463" y="4000"/>
                    <a:pt x="26452" y="4008"/>
                    <a:pt x="26442" y="4015"/>
                  </a:cubicBezTo>
                  <a:cubicBezTo>
                    <a:pt x="26324" y="3895"/>
                    <a:pt x="26264" y="3718"/>
                    <a:pt x="26197" y="3565"/>
                  </a:cubicBezTo>
                  <a:cubicBezTo>
                    <a:pt x="26102" y="3340"/>
                    <a:pt x="26036" y="3103"/>
                    <a:pt x="26030" y="2859"/>
                  </a:cubicBezTo>
                  <a:close/>
                  <a:moveTo>
                    <a:pt x="26765" y="3928"/>
                  </a:moveTo>
                  <a:cubicBezTo>
                    <a:pt x="26759" y="3960"/>
                    <a:pt x="26747" y="3992"/>
                    <a:pt x="26725" y="4018"/>
                  </a:cubicBezTo>
                  <a:cubicBezTo>
                    <a:pt x="26721" y="3999"/>
                    <a:pt x="26717" y="3982"/>
                    <a:pt x="26713" y="3965"/>
                  </a:cubicBezTo>
                  <a:cubicBezTo>
                    <a:pt x="26730" y="3952"/>
                    <a:pt x="26747" y="3940"/>
                    <a:pt x="26765" y="3928"/>
                  </a:cubicBezTo>
                  <a:close/>
                  <a:moveTo>
                    <a:pt x="26621" y="4031"/>
                  </a:moveTo>
                  <a:cubicBezTo>
                    <a:pt x="26624" y="4045"/>
                    <a:pt x="26627" y="4059"/>
                    <a:pt x="26631" y="4072"/>
                  </a:cubicBezTo>
                  <a:cubicBezTo>
                    <a:pt x="26625" y="4074"/>
                    <a:pt x="26619" y="4075"/>
                    <a:pt x="26614" y="4078"/>
                  </a:cubicBezTo>
                  <a:cubicBezTo>
                    <a:pt x="26603" y="4079"/>
                    <a:pt x="26594" y="4080"/>
                    <a:pt x="26584" y="4081"/>
                  </a:cubicBezTo>
                  <a:cubicBezTo>
                    <a:pt x="26574" y="4080"/>
                    <a:pt x="26565" y="4080"/>
                    <a:pt x="26556" y="4080"/>
                  </a:cubicBezTo>
                  <a:cubicBezTo>
                    <a:pt x="26578" y="4064"/>
                    <a:pt x="26599" y="4048"/>
                    <a:pt x="26621" y="4031"/>
                  </a:cubicBezTo>
                  <a:close/>
                  <a:moveTo>
                    <a:pt x="31148" y="3661"/>
                  </a:moveTo>
                  <a:cubicBezTo>
                    <a:pt x="31232" y="3762"/>
                    <a:pt x="31311" y="3865"/>
                    <a:pt x="31382" y="3974"/>
                  </a:cubicBezTo>
                  <a:cubicBezTo>
                    <a:pt x="31295" y="4045"/>
                    <a:pt x="31182" y="4097"/>
                    <a:pt x="31068" y="4118"/>
                  </a:cubicBezTo>
                  <a:cubicBezTo>
                    <a:pt x="31088" y="4026"/>
                    <a:pt x="31109" y="3932"/>
                    <a:pt x="31123" y="3838"/>
                  </a:cubicBezTo>
                  <a:cubicBezTo>
                    <a:pt x="31132" y="3779"/>
                    <a:pt x="31141" y="3720"/>
                    <a:pt x="31148" y="3661"/>
                  </a:cubicBezTo>
                  <a:close/>
                  <a:moveTo>
                    <a:pt x="31053" y="3552"/>
                  </a:moveTo>
                  <a:cubicBezTo>
                    <a:pt x="31053" y="3553"/>
                    <a:pt x="31054" y="3553"/>
                    <a:pt x="31054" y="3554"/>
                  </a:cubicBezTo>
                  <a:cubicBezTo>
                    <a:pt x="31035" y="3748"/>
                    <a:pt x="31004" y="3940"/>
                    <a:pt x="30962" y="4131"/>
                  </a:cubicBezTo>
                  <a:cubicBezTo>
                    <a:pt x="30947" y="4132"/>
                    <a:pt x="30933" y="4132"/>
                    <a:pt x="30919" y="4132"/>
                  </a:cubicBezTo>
                  <a:cubicBezTo>
                    <a:pt x="30909" y="4132"/>
                    <a:pt x="30898" y="4132"/>
                    <a:pt x="30888" y="4132"/>
                  </a:cubicBezTo>
                  <a:lnTo>
                    <a:pt x="30889" y="4132"/>
                  </a:lnTo>
                  <a:cubicBezTo>
                    <a:pt x="30700" y="4129"/>
                    <a:pt x="30529" y="4056"/>
                    <a:pt x="30385" y="3931"/>
                  </a:cubicBezTo>
                  <a:cubicBezTo>
                    <a:pt x="30624" y="3835"/>
                    <a:pt x="30845" y="3702"/>
                    <a:pt x="31053" y="3552"/>
                  </a:cubicBezTo>
                  <a:close/>
                  <a:moveTo>
                    <a:pt x="25139" y="3841"/>
                  </a:moveTo>
                  <a:cubicBezTo>
                    <a:pt x="25298" y="3841"/>
                    <a:pt x="25458" y="3878"/>
                    <a:pt x="25600" y="3950"/>
                  </a:cubicBezTo>
                  <a:cubicBezTo>
                    <a:pt x="25487" y="4122"/>
                    <a:pt x="25294" y="4245"/>
                    <a:pt x="25081" y="4260"/>
                  </a:cubicBezTo>
                  <a:cubicBezTo>
                    <a:pt x="25067" y="4261"/>
                    <a:pt x="25054" y="4261"/>
                    <a:pt x="25040" y="4261"/>
                  </a:cubicBezTo>
                  <a:cubicBezTo>
                    <a:pt x="24871" y="4261"/>
                    <a:pt x="24645" y="4185"/>
                    <a:pt x="24551" y="4048"/>
                  </a:cubicBezTo>
                  <a:cubicBezTo>
                    <a:pt x="24715" y="3907"/>
                    <a:pt x="24926" y="3841"/>
                    <a:pt x="25139" y="3841"/>
                  </a:cubicBezTo>
                  <a:close/>
                  <a:moveTo>
                    <a:pt x="25596" y="2779"/>
                  </a:moveTo>
                  <a:cubicBezTo>
                    <a:pt x="25707" y="2779"/>
                    <a:pt x="25819" y="2792"/>
                    <a:pt x="25925" y="2822"/>
                  </a:cubicBezTo>
                  <a:cubicBezTo>
                    <a:pt x="25922" y="3094"/>
                    <a:pt x="25990" y="3361"/>
                    <a:pt x="26094" y="3611"/>
                  </a:cubicBezTo>
                  <a:cubicBezTo>
                    <a:pt x="26164" y="3776"/>
                    <a:pt x="26225" y="3955"/>
                    <a:pt x="26351" y="4088"/>
                  </a:cubicBezTo>
                  <a:cubicBezTo>
                    <a:pt x="26260" y="4162"/>
                    <a:pt x="26174" y="4241"/>
                    <a:pt x="26091" y="4323"/>
                  </a:cubicBezTo>
                  <a:cubicBezTo>
                    <a:pt x="26027" y="4192"/>
                    <a:pt x="25937" y="4072"/>
                    <a:pt x="25827" y="3974"/>
                  </a:cubicBezTo>
                  <a:cubicBezTo>
                    <a:pt x="25801" y="3953"/>
                    <a:pt x="25774" y="3931"/>
                    <a:pt x="25748" y="3912"/>
                  </a:cubicBezTo>
                  <a:cubicBezTo>
                    <a:pt x="25915" y="3525"/>
                    <a:pt x="25771" y="3075"/>
                    <a:pt x="25486" y="2783"/>
                  </a:cubicBezTo>
                  <a:cubicBezTo>
                    <a:pt x="25523" y="2780"/>
                    <a:pt x="25559" y="2779"/>
                    <a:pt x="25596" y="2779"/>
                  </a:cubicBezTo>
                  <a:close/>
                  <a:moveTo>
                    <a:pt x="24061" y="2316"/>
                  </a:moveTo>
                  <a:cubicBezTo>
                    <a:pt x="24069" y="2316"/>
                    <a:pt x="24077" y="2316"/>
                    <a:pt x="24086" y="2316"/>
                  </a:cubicBezTo>
                  <a:cubicBezTo>
                    <a:pt x="24498" y="2317"/>
                    <a:pt x="24924" y="2438"/>
                    <a:pt x="25247" y="2705"/>
                  </a:cubicBezTo>
                  <a:cubicBezTo>
                    <a:pt x="24676" y="2828"/>
                    <a:pt x="24218" y="3435"/>
                    <a:pt x="24426" y="4016"/>
                  </a:cubicBezTo>
                  <a:cubicBezTo>
                    <a:pt x="24349" y="4090"/>
                    <a:pt x="24285" y="4175"/>
                    <a:pt x="24228" y="4265"/>
                  </a:cubicBezTo>
                  <a:cubicBezTo>
                    <a:pt x="24131" y="4241"/>
                    <a:pt x="24031" y="4233"/>
                    <a:pt x="23931" y="4233"/>
                  </a:cubicBezTo>
                  <a:cubicBezTo>
                    <a:pt x="23829" y="4233"/>
                    <a:pt x="23727" y="4241"/>
                    <a:pt x="23626" y="4247"/>
                  </a:cubicBezTo>
                  <a:cubicBezTo>
                    <a:pt x="23294" y="4261"/>
                    <a:pt x="22978" y="4407"/>
                    <a:pt x="22723" y="4617"/>
                  </a:cubicBezTo>
                  <a:lnTo>
                    <a:pt x="22671" y="4565"/>
                  </a:lnTo>
                  <a:cubicBezTo>
                    <a:pt x="22390" y="4290"/>
                    <a:pt x="22254" y="3976"/>
                    <a:pt x="22368" y="3581"/>
                  </a:cubicBezTo>
                  <a:cubicBezTo>
                    <a:pt x="22418" y="3402"/>
                    <a:pt x="22510" y="3240"/>
                    <a:pt x="22605" y="3080"/>
                  </a:cubicBezTo>
                  <a:cubicBezTo>
                    <a:pt x="22699" y="2920"/>
                    <a:pt x="22841" y="2780"/>
                    <a:pt x="22994" y="2670"/>
                  </a:cubicBezTo>
                  <a:cubicBezTo>
                    <a:pt x="23302" y="2446"/>
                    <a:pt x="23678" y="2316"/>
                    <a:pt x="24061" y="2316"/>
                  </a:cubicBezTo>
                  <a:close/>
                  <a:moveTo>
                    <a:pt x="23879" y="4344"/>
                  </a:moveTo>
                  <a:cubicBezTo>
                    <a:pt x="23975" y="4344"/>
                    <a:pt x="24071" y="4351"/>
                    <a:pt x="24165" y="4373"/>
                  </a:cubicBezTo>
                  <a:cubicBezTo>
                    <a:pt x="24074" y="4536"/>
                    <a:pt x="24014" y="4717"/>
                    <a:pt x="23991" y="4902"/>
                  </a:cubicBezTo>
                  <a:cubicBezTo>
                    <a:pt x="23851" y="4851"/>
                    <a:pt x="23705" y="4819"/>
                    <a:pt x="23557" y="4812"/>
                  </a:cubicBezTo>
                  <a:cubicBezTo>
                    <a:pt x="23526" y="4810"/>
                    <a:pt x="23496" y="4809"/>
                    <a:pt x="23465" y="4809"/>
                  </a:cubicBezTo>
                  <a:cubicBezTo>
                    <a:pt x="23314" y="4809"/>
                    <a:pt x="23163" y="4832"/>
                    <a:pt x="23020" y="4877"/>
                  </a:cubicBezTo>
                  <a:cubicBezTo>
                    <a:pt x="22941" y="4823"/>
                    <a:pt x="22871" y="4762"/>
                    <a:pt x="22802" y="4695"/>
                  </a:cubicBezTo>
                  <a:cubicBezTo>
                    <a:pt x="23007" y="4528"/>
                    <a:pt x="23245" y="4397"/>
                    <a:pt x="23514" y="4366"/>
                  </a:cubicBezTo>
                  <a:cubicBezTo>
                    <a:pt x="23634" y="4356"/>
                    <a:pt x="23757" y="4344"/>
                    <a:pt x="23879" y="4344"/>
                  </a:cubicBezTo>
                  <a:close/>
                  <a:moveTo>
                    <a:pt x="24269" y="4406"/>
                  </a:moveTo>
                  <a:cubicBezTo>
                    <a:pt x="24374" y="4444"/>
                    <a:pt x="24468" y="4512"/>
                    <a:pt x="24510" y="4620"/>
                  </a:cubicBezTo>
                  <a:cubicBezTo>
                    <a:pt x="24570" y="4783"/>
                    <a:pt x="24336" y="4933"/>
                    <a:pt x="24209" y="4997"/>
                  </a:cubicBezTo>
                  <a:cubicBezTo>
                    <a:pt x="24199" y="4993"/>
                    <a:pt x="24188" y="4987"/>
                    <a:pt x="24178" y="4981"/>
                  </a:cubicBezTo>
                  <a:lnTo>
                    <a:pt x="24177" y="4981"/>
                  </a:lnTo>
                  <a:cubicBezTo>
                    <a:pt x="24149" y="4967"/>
                    <a:pt x="24119" y="4955"/>
                    <a:pt x="24090" y="4942"/>
                  </a:cubicBezTo>
                  <a:cubicBezTo>
                    <a:pt x="24111" y="4755"/>
                    <a:pt x="24178" y="4572"/>
                    <a:pt x="24269" y="4406"/>
                  </a:cubicBezTo>
                  <a:close/>
                  <a:moveTo>
                    <a:pt x="23454" y="4927"/>
                  </a:moveTo>
                  <a:cubicBezTo>
                    <a:pt x="23634" y="4927"/>
                    <a:pt x="23813" y="4958"/>
                    <a:pt x="23982" y="5020"/>
                  </a:cubicBezTo>
                  <a:cubicBezTo>
                    <a:pt x="23981" y="5041"/>
                    <a:pt x="23981" y="5061"/>
                    <a:pt x="23981" y="5080"/>
                  </a:cubicBezTo>
                  <a:cubicBezTo>
                    <a:pt x="23901" y="5099"/>
                    <a:pt x="23821" y="5108"/>
                    <a:pt x="23735" y="5108"/>
                  </a:cubicBezTo>
                  <a:cubicBezTo>
                    <a:pt x="23731" y="5108"/>
                    <a:pt x="23727" y="5108"/>
                    <a:pt x="23723" y="5108"/>
                  </a:cubicBezTo>
                  <a:cubicBezTo>
                    <a:pt x="23524" y="5108"/>
                    <a:pt x="23323" y="5053"/>
                    <a:pt x="23148" y="4957"/>
                  </a:cubicBezTo>
                  <a:cubicBezTo>
                    <a:pt x="23248" y="4937"/>
                    <a:pt x="23351" y="4927"/>
                    <a:pt x="23454" y="4927"/>
                  </a:cubicBezTo>
                  <a:close/>
                  <a:moveTo>
                    <a:pt x="31446" y="4067"/>
                  </a:moveTo>
                  <a:cubicBezTo>
                    <a:pt x="31696" y="4479"/>
                    <a:pt x="31895" y="4935"/>
                    <a:pt x="31934" y="5419"/>
                  </a:cubicBezTo>
                  <a:cubicBezTo>
                    <a:pt x="31751" y="5260"/>
                    <a:pt x="31521" y="5158"/>
                    <a:pt x="31280" y="5131"/>
                  </a:cubicBezTo>
                  <a:cubicBezTo>
                    <a:pt x="31226" y="5125"/>
                    <a:pt x="31172" y="5122"/>
                    <a:pt x="31118" y="5122"/>
                  </a:cubicBezTo>
                  <a:cubicBezTo>
                    <a:pt x="30970" y="5122"/>
                    <a:pt x="30823" y="5144"/>
                    <a:pt x="30679" y="5179"/>
                  </a:cubicBezTo>
                  <a:cubicBezTo>
                    <a:pt x="30839" y="4884"/>
                    <a:pt x="30952" y="4566"/>
                    <a:pt x="31038" y="4242"/>
                  </a:cubicBezTo>
                  <a:cubicBezTo>
                    <a:pt x="31186" y="4224"/>
                    <a:pt x="31328" y="4161"/>
                    <a:pt x="31446" y="4067"/>
                  </a:cubicBezTo>
                  <a:close/>
                  <a:moveTo>
                    <a:pt x="22718" y="4767"/>
                  </a:moveTo>
                  <a:cubicBezTo>
                    <a:pt x="22748" y="4797"/>
                    <a:pt x="22779" y="4827"/>
                    <a:pt x="22809" y="4856"/>
                  </a:cubicBezTo>
                  <a:cubicBezTo>
                    <a:pt x="22835" y="4880"/>
                    <a:pt x="22863" y="4904"/>
                    <a:pt x="22890" y="4926"/>
                  </a:cubicBezTo>
                  <a:cubicBezTo>
                    <a:pt x="22515" y="5079"/>
                    <a:pt x="22188" y="5362"/>
                    <a:pt x="22012" y="5729"/>
                  </a:cubicBezTo>
                  <a:cubicBezTo>
                    <a:pt x="22168" y="5363"/>
                    <a:pt x="22431" y="5042"/>
                    <a:pt x="22718" y="4767"/>
                  </a:cubicBezTo>
                  <a:close/>
                  <a:moveTo>
                    <a:pt x="27807" y="3574"/>
                  </a:moveTo>
                  <a:cubicBezTo>
                    <a:pt x="28089" y="3574"/>
                    <a:pt x="28364" y="3658"/>
                    <a:pt x="28581" y="3861"/>
                  </a:cubicBezTo>
                  <a:cubicBezTo>
                    <a:pt x="28720" y="3996"/>
                    <a:pt x="28797" y="4174"/>
                    <a:pt x="28873" y="4348"/>
                  </a:cubicBezTo>
                  <a:cubicBezTo>
                    <a:pt x="28986" y="4608"/>
                    <a:pt x="28995" y="4899"/>
                    <a:pt x="28956" y="5178"/>
                  </a:cubicBezTo>
                  <a:cubicBezTo>
                    <a:pt x="28935" y="5380"/>
                    <a:pt x="28895" y="5581"/>
                    <a:pt x="28846" y="5778"/>
                  </a:cubicBezTo>
                  <a:cubicBezTo>
                    <a:pt x="28794" y="5776"/>
                    <a:pt x="28742" y="5775"/>
                    <a:pt x="28690" y="5775"/>
                  </a:cubicBezTo>
                  <a:cubicBezTo>
                    <a:pt x="28327" y="5775"/>
                    <a:pt x="27964" y="5815"/>
                    <a:pt x="27615" y="5914"/>
                  </a:cubicBezTo>
                  <a:cubicBezTo>
                    <a:pt x="27258" y="5358"/>
                    <a:pt x="26916" y="4776"/>
                    <a:pt x="26753" y="4128"/>
                  </a:cubicBezTo>
                  <a:cubicBezTo>
                    <a:pt x="26836" y="4065"/>
                    <a:pt x="26873" y="3960"/>
                    <a:pt x="26875" y="3857"/>
                  </a:cubicBezTo>
                  <a:cubicBezTo>
                    <a:pt x="27144" y="3687"/>
                    <a:pt x="27480" y="3574"/>
                    <a:pt x="27807" y="3574"/>
                  </a:cubicBezTo>
                  <a:close/>
                  <a:moveTo>
                    <a:pt x="28931" y="755"/>
                  </a:moveTo>
                  <a:cubicBezTo>
                    <a:pt x="28968" y="755"/>
                    <a:pt x="29006" y="756"/>
                    <a:pt x="29043" y="758"/>
                  </a:cubicBezTo>
                  <a:cubicBezTo>
                    <a:pt x="29124" y="863"/>
                    <a:pt x="29173" y="987"/>
                    <a:pt x="29212" y="1117"/>
                  </a:cubicBezTo>
                  <a:cubicBezTo>
                    <a:pt x="28739" y="1280"/>
                    <a:pt x="28579" y="1549"/>
                    <a:pt x="28386" y="1984"/>
                  </a:cubicBezTo>
                  <a:cubicBezTo>
                    <a:pt x="28179" y="2539"/>
                    <a:pt x="28412" y="3206"/>
                    <a:pt x="28804" y="3623"/>
                  </a:cubicBezTo>
                  <a:cubicBezTo>
                    <a:pt x="29075" y="3913"/>
                    <a:pt x="29417" y="4062"/>
                    <a:pt x="29781" y="4062"/>
                  </a:cubicBezTo>
                  <a:cubicBezTo>
                    <a:pt x="29942" y="4062"/>
                    <a:pt x="30106" y="4033"/>
                    <a:pt x="30271" y="3974"/>
                  </a:cubicBezTo>
                  <a:cubicBezTo>
                    <a:pt x="30439" y="4138"/>
                    <a:pt x="30661" y="4250"/>
                    <a:pt x="30898" y="4250"/>
                  </a:cubicBezTo>
                  <a:cubicBezTo>
                    <a:pt x="30910" y="4250"/>
                    <a:pt x="30921" y="4250"/>
                    <a:pt x="30933" y="4249"/>
                  </a:cubicBezTo>
                  <a:lnTo>
                    <a:pt x="30933" y="4249"/>
                  </a:lnTo>
                  <a:cubicBezTo>
                    <a:pt x="30843" y="4590"/>
                    <a:pt x="30708" y="4919"/>
                    <a:pt x="30525" y="5220"/>
                  </a:cubicBezTo>
                  <a:cubicBezTo>
                    <a:pt x="30400" y="5256"/>
                    <a:pt x="30279" y="5310"/>
                    <a:pt x="30178" y="5390"/>
                  </a:cubicBezTo>
                  <a:cubicBezTo>
                    <a:pt x="30016" y="5537"/>
                    <a:pt x="29907" y="5733"/>
                    <a:pt x="29812" y="5928"/>
                  </a:cubicBezTo>
                  <a:cubicBezTo>
                    <a:pt x="29715" y="5902"/>
                    <a:pt x="29620" y="5878"/>
                    <a:pt x="29522" y="5860"/>
                  </a:cubicBezTo>
                  <a:cubicBezTo>
                    <a:pt x="29336" y="5823"/>
                    <a:pt x="29148" y="5796"/>
                    <a:pt x="28958" y="5783"/>
                  </a:cubicBezTo>
                  <a:cubicBezTo>
                    <a:pt x="29001" y="5608"/>
                    <a:pt x="29034" y="5431"/>
                    <a:pt x="29055" y="5251"/>
                  </a:cubicBezTo>
                  <a:cubicBezTo>
                    <a:pt x="29080" y="5046"/>
                    <a:pt x="29100" y="4837"/>
                    <a:pt x="29062" y="4632"/>
                  </a:cubicBezTo>
                  <a:cubicBezTo>
                    <a:pt x="29008" y="4348"/>
                    <a:pt x="28827" y="3940"/>
                    <a:pt x="28615" y="3743"/>
                  </a:cubicBezTo>
                  <a:cubicBezTo>
                    <a:pt x="28397" y="3539"/>
                    <a:pt x="28126" y="3458"/>
                    <a:pt x="27845" y="3458"/>
                  </a:cubicBezTo>
                  <a:cubicBezTo>
                    <a:pt x="27507" y="3458"/>
                    <a:pt x="27155" y="3576"/>
                    <a:pt x="26868" y="3736"/>
                  </a:cubicBezTo>
                  <a:cubicBezTo>
                    <a:pt x="26841" y="3521"/>
                    <a:pt x="26732" y="3328"/>
                    <a:pt x="26596" y="3162"/>
                  </a:cubicBezTo>
                  <a:cubicBezTo>
                    <a:pt x="26595" y="2846"/>
                    <a:pt x="26639" y="2531"/>
                    <a:pt x="26742" y="2232"/>
                  </a:cubicBezTo>
                  <a:cubicBezTo>
                    <a:pt x="26820" y="1998"/>
                    <a:pt x="26916" y="1773"/>
                    <a:pt x="27075" y="1578"/>
                  </a:cubicBezTo>
                  <a:cubicBezTo>
                    <a:pt x="27531" y="1048"/>
                    <a:pt x="28234" y="755"/>
                    <a:pt x="28931" y="755"/>
                  </a:cubicBezTo>
                  <a:close/>
                  <a:moveTo>
                    <a:pt x="25697" y="4014"/>
                  </a:moveTo>
                  <a:cubicBezTo>
                    <a:pt x="25833" y="4116"/>
                    <a:pt x="25938" y="4253"/>
                    <a:pt x="26012" y="4404"/>
                  </a:cubicBezTo>
                  <a:cubicBezTo>
                    <a:pt x="25597" y="4845"/>
                    <a:pt x="25280" y="5380"/>
                    <a:pt x="25074" y="5949"/>
                  </a:cubicBezTo>
                  <a:cubicBezTo>
                    <a:pt x="24926" y="5613"/>
                    <a:pt x="24691" y="5309"/>
                    <a:pt x="24385" y="5101"/>
                  </a:cubicBezTo>
                  <a:lnTo>
                    <a:pt x="24385" y="5102"/>
                  </a:lnTo>
                  <a:cubicBezTo>
                    <a:pt x="24360" y="5085"/>
                    <a:pt x="24335" y="5069"/>
                    <a:pt x="24308" y="5053"/>
                  </a:cubicBezTo>
                  <a:cubicBezTo>
                    <a:pt x="24456" y="4963"/>
                    <a:pt x="24634" y="4843"/>
                    <a:pt x="24639" y="4652"/>
                  </a:cubicBezTo>
                  <a:cubicBezTo>
                    <a:pt x="24624" y="4484"/>
                    <a:pt x="24488" y="4351"/>
                    <a:pt x="24334" y="4299"/>
                  </a:cubicBezTo>
                  <a:cubicBezTo>
                    <a:pt x="24379" y="4232"/>
                    <a:pt x="24421" y="4172"/>
                    <a:pt x="24479" y="4113"/>
                  </a:cubicBezTo>
                  <a:cubicBezTo>
                    <a:pt x="24549" y="4207"/>
                    <a:pt x="24655" y="4260"/>
                    <a:pt x="24759" y="4305"/>
                  </a:cubicBezTo>
                  <a:cubicBezTo>
                    <a:pt x="24858" y="4352"/>
                    <a:pt x="24964" y="4374"/>
                    <a:pt x="25070" y="4374"/>
                  </a:cubicBezTo>
                  <a:cubicBezTo>
                    <a:pt x="25323" y="4374"/>
                    <a:pt x="25571" y="4246"/>
                    <a:pt x="25697" y="4014"/>
                  </a:cubicBezTo>
                  <a:close/>
                  <a:moveTo>
                    <a:pt x="30428" y="5378"/>
                  </a:moveTo>
                  <a:lnTo>
                    <a:pt x="30428" y="5378"/>
                  </a:lnTo>
                  <a:cubicBezTo>
                    <a:pt x="30292" y="5589"/>
                    <a:pt x="30139" y="5789"/>
                    <a:pt x="29968" y="5973"/>
                  </a:cubicBezTo>
                  <a:cubicBezTo>
                    <a:pt x="29953" y="5969"/>
                    <a:pt x="29938" y="5964"/>
                    <a:pt x="29924" y="5960"/>
                  </a:cubicBezTo>
                  <a:cubicBezTo>
                    <a:pt x="29996" y="5810"/>
                    <a:pt x="30081" y="5666"/>
                    <a:pt x="30187" y="5539"/>
                  </a:cubicBezTo>
                  <a:cubicBezTo>
                    <a:pt x="30248" y="5463"/>
                    <a:pt x="30334" y="5418"/>
                    <a:pt x="30428" y="5378"/>
                  </a:cubicBezTo>
                  <a:close/>
                  <a:moveTo>
                    <a:pt x="29878" y="6062"/>
                  </a:moveTo>
                  <a:cubicBezTo>
                    <a:pt x="29878" y="6064"/>
                    <a:pt x="29879" y="6064"/>
                    <a:pt x="29880" y="6064"/>
                  </a:cubicBezTo>
                  <a:lnTo>
                    <a:pt x="29876" y="6068"/>
                  </a:lnTo>
                  <a:cubicBezTo>
                    <a:pt x="29876" y="6066"/>
                    <a:pt x="29877" y="6065"/>
                    <a:pt x="29878" y="6062"/>
                  </a:cubicBezTo>
                  <a:close/>
                  <a:moveTo>
                    <a:pt x="24187" y="5113"/>
                  </a:moveTo>
                  <a:cubicBezTo>
                    <a:pt x="24579" y="5321"/>
                    <a:pt x="24872" y="5692"/>
                    <a:pt x="25019" y="6110"/>
                  </a:cubicBezTo>
                  <a:cubicBezTo>
                    <a:pt x="24965" y="6284"/>
                    <a:pt x="24924" y="6462"/>
                    <a:pt x="24892" y="6642"/>
                  </a:cubicBezTo>
                  <a:cubicBezTo>
                    <a:pt x="24883" y="6635"/>
                    <a:pt x="24874" y="6628"/>
                    <a:pt x="24865" y="6620"/>
                  </a:cubicBezTo>
                  <a:cubicBezTo>
                    <a:pt x="24411" y="6273"/>
                    <a:pt x="24143" y="5719"/>
                    <a:pt x="24086" y="5154"/>
                  </a:cubicBezTo>
                  <a:cubicBezTo>
                    <a:pt x="24104" y="5147"/>
                    <a:pt x="24123" y="5140"/>
                    <a:pt x="24140" y="5133"/>
                  </a:cubicBezTo>
                  <a:cubicBezTo>
                    <a:pt x="24156" y="5126"/>
                    <a:pt x="24171" y="5120"/>
                    <a:pt x="24187" y="5113"/>
                  </a:cubicBezTo>
                  <a:close/>
                  <a:moveTo>
                    <a:pt x="25075" y="6301"/>
                  </a:moveTo>
                  <a:cubicBezTo>
                    <a:pt x="25126" y="6529"/>
                    <a:pt x="25134" y="6606"/>
                    <a:pt x="25142" y="6817"/>
                  </a:cubicBezTo>
                  <a:cubicBezTo>
                    <a:pt x="25135" y="6813"/>
                    <a:pt x="25128" y="6808"/>
                    <a:pt x="25120" y="6804"/>
                  </a:cubicBezTo>
                  <a:cubicBezTo>
                    <a:pt x="25075" y="6775"/>
                    <a:pt x="25031" y="6745"/>
                    <a:pt x="24987" y="6714"/>
                  </a:cubicBezTo>
                  <a:cubicBezTo>
                    <a:pt x="24993" y="6675"/>
                    <a:pt x="25000" y="6635"/>
                    <a:pt x="25007" y="6596"/>
                  </a:cubicBezTo>
                  <a:cubicBezTo>
                    <a:pt x="25026" y="6497"/>
                    <a:pt x="25047" y="6398"/>
                    <a:pt x="25075" y="6301"/>
                  </a:cubicBezTo>
                  <a:close/>
                  <a:moveTo>
                    <a:pt x="28571" y="5877"/>
                  </a:moveTo>
                  <a:cubicBezTo>
                    <a:pt x="28653" y="5877"/>
                    <a:pt x="28735" y="5880"/>
                    <a:pt x="28816" y="5886"/>
                  </a:cubicBezTo>
                  <a:cubicBezTo>
                    <a:pt x="28711" y="6249"/>
                    <a:pt x="28540" y="6589"/>
                    <a:pt x="28337" y="6906"/>
                  </a:cubicBezTo>
                  <a:cubicBezTo>
                    <a:pt x="28133" y="6638"/>
                    <a:pt x="27928" y="6369"/>
                    <a:pt x="27736" y="6090"/>
                  </a:cubicBezTo>
                  <a:cubicBezTo>
                    <a:pt x="27718" y="6062"/>
                    <a:pt x="27698" y="6035"/>
                    <a:pt x="27679" y="6007"/>
                  </a:cubicBezTo>
                  <a:cubicBezTo>
                    <a:pt x="27968" y="5917"/>
                    <a:pt x="28269" y="5877"/>
                    <a:pt x="28571" y="5877"/>
                  </a:cubicBezTo>
                  <a:close/>
                  <a:moveTo>
                    <a:pt x="26063" y="4524"/>
                  </a:moveTo>
                  <a:cubicBezTo>
                    <a:pt x="26172" y="4811"/>
                    <a:pt x="26154" y="5135"/>
                    <a:pt x="26095" y="5432"/>
                  </a:cubicBezTo>
                  <a:cubicBezTo>
                    <a:pt x="25984" y="5985"/>
                    <a:pt x="25709" y="6510"/>
                    <a:pt x="25324" y="6921"/>
                  </a:cubicBezTo>
                  <a:cubicBezTo>
                    <a:pt x="25318" y="6918"/>
                    <a:pt x="25312" y="6915"/>
                    <a:pt x="25306" y="6912"/>
                  </a:cubicBezTo>
                  <a:cubicBezTo>
                    <a:pt x="25290" y="6904"/>
                    <a:pt x="25274" y="6895"/>
                    <a:pt x="25259" y="6887"/>
                  </a:cubicBezTo>
                  <a:cubicBezTo>
                    <a:pt x="25264" y="6619"/>
                    <a:pt x="25222" y="6353"/>
                    <a:pt x="25135" y="6102"/>
                  </a:cubicBezTo>
                  <a:cubicBezTo>
                    <a:pt x="25326" y="5521"/>
                    <a:pt x="25635" y="4965"/>
                    <a:pt x="26063" y="4524"/>
                  </a:cubicBezTo>
                  <a:close/>
                  <a:moveTo>
                    <a:pt x="28931" y="5895"/>
                  </a:moveTo>
                  <a:cubicBezTo>
                    <a:pt x="29214" y="5918"/>
                    <a:pt x="29490" y="5964"/>
                    <a:pt x="29767" y="6032"/>
                  </a:cubicBezTo>
                  <a:cubicBezTo>
                    <a:pt x="29742" y="6098"/>
                    <a:pt x="29718" y="6167"/>
                    <a:pt x="29703" y="6236"/>
                  </a:cubicBezTo>
                  <a:cubicBezTo>
                    <a:pt x="29516" y="6409"/>
                    <a:pt x="29335" y="6589"/>
                    <a:pt x="29129" y="6737"/>
                  </a:cubicBezTo>
                  <a:cubicBezTo>
                    <a:pt x="28929" y="6879"/>
                    <a:pt x="28703" y="7000"/>
                    <a:pt x="28475" y="7089"/>
                  </a:cubicBezTo>
                  <a:cubicBezTo>
                    <a:pt x="28452" y="7058"/>
                    <a:pt x="28428" y="7027"/>
                    <a:pt x="28405" y="6996"/>
                  </a:cubicBezTo>
                  <a:cubicBezTo>
                    <a:pt x="28633" y="6657"/>
                    <a:pt x="28823" y="6291"/>
                    <a:pt x="28931" y="5895"/>
                  </a:cubicBezTo>
                  <a:close/>
                  <a:moveTo>
                    <a:pt x="26450" y="4164"/>
                  </a:moveTo>
                  <a:cubicBezTo>
                    <a:pt x="26484" y="4182"/>
                    <a:pt x="26522" y="4190"/>
                    <a:pt x="26559" y="4190"/>
                  </a:cubicBezTo>
                  <a:cubicBezTo>
                    <a:pt x="26593" y="4190"/>
                    <a:pt x="26627" y="4184"/>
                    <a:pt x="26659" y="4173"/>
                  </a:cubicBezTo>
                  <a:cubicBezTo>
                    <a:pt x="26831" y="4811"/>
                    <a:pt x="27146" y="5400"/>
                    <a:pt x="27514" y="5945"/>
                  </a:cubicBezTo>
                  <a:cubicBezTo>
                    <a:pt x="26846" y="6168"/>
                    <a:pt x="26236" y="6580"/>
                    <a:pt x="25779" y="7116"/>
                  </a:cubicBezTo>
                  <a:cubicBezTo>
                    <a:pt x="25659" y="7077"/>
                    <a:pt x="25542" y="7030"/>
                    <a:pt x="25429" y="6974"/>
                  </a:cubicBezTo>
                  <a:cubicBezTo>
                    <a:pt x="25719" y="6662"/>
                    <a:pt x="25929" y="6280"/>
                    <a:pt x="26083" y="5885"/>
                  </a:cubicBezTo>
                  <a:cubicBezTo>
                    <a:pt x="26267" y="5430"/>
                    <a:pt x="26332" y="4906"/>
                    <a:pt x="26144" y="4442"/>
                  </a:cubicBezTo>
                  <a:cubicBezTo>
                    <a:pt x="26165" y="4421"/>
                    <a:pt x="26187" y="4400"/>
                    <a:pt x="26209" y="4380"/>
                  </a:cubicBezTo>
                  <a:cubicBezTo>
                    <a:pt x="26285" y="4308"/>
                    <a:pt x="26366" y="4233"/>
                    <a:pt x="26450" y="4164"/>
                  </a:cubicBezTo>
                  <a:close/>
                  <a:moveTo>
                    <a:pt x="31120" y="5241"/>
                  </a:moveTo>
                  <a:cubicBezTo>
                    <a:pt x="31420" y="5241"/>
                    <a:pt x="31709" y="5332"/>
                    <a:pt x="31942" y="5561"/>
                  </a:cubicBezTo>
                  <a:cubicBezTo>
                    <a:pt x="31951" y="6102"/>
                    <a:pt x="31791" y="6737"/>
                    <a:pt x="31382" y="7116"/>
                  </a:cubicBezTo>
                  <a:cubicBezTo>
                    <a:pt x="31132" y="6587"/>
                    <a:pt x="30661" y="6213"/>
                    <a:pt x="30113" y="6022"/>
                  </a:cubicBezTo>
                  <a:cubicBezTo>
                    <a:pt x="30103" y="6019"/>
                    <a:pt x="30092" y="6015"/>
                    <a:pt x="30082" y="6011"/>
                  </a:cubicBezTo>
                  <a:cubicBezTo>
                    <a:pt x="30278" y="5800"/>
                    <a:pt x="30452" y="5569"/>
                    <a:pt x="30600" y="5322"/>
                  </a:cubicBezTo>
                  <a:cubicBezTo>
                    <a:pt x="30771" y="5271"/>
                    <a:pt x="30947" y="5241"/>
                    <a:pt x="31120" y="5241"/>
                  </a:cubicBezTo>
                  <a:close/>
                  <a:moveTo>
                    <a:pt x="28339" y="7093"/>
                  </a:moveTo>
                  <a:cubicBezTo>
                    <a:pt x="28347" y="7106"/>
                    <a:pt x="28356" y="7118"/>
                    <a:pt x="28366" y="7131"/>
                  </a:cubicBezTo>
                  <a:cubicBezTo>
                    <a:pt x="28343" y="7139"/>
                    <a:pt x="28320" y="7147"/>
                    <a:pt x="28297" y="7154"/>
                  </a:cubicBezTo>
                  <a:lnTo>
                    <a:pt x="28298" y="7153"/>
                  </a:lnTo>
                  <a:cubicBezTo>
                    <a:pt x="28310" y="7136"/>
                    <a:pt x="28322" y="7118"/>
                    <a:pt x="28333" y="7101"/>
                  </a:cubicBezTo>
                  <a:cubicBezTo>
                    <a:pt x="28336" y="7099"/>
                    <a:pt x="28337" y="7096"/>
                    <a:pt x="28339" y="7093"/>
                  </a:cubicBezTo>
                  <a:close/>
                  <a:moveTo>
                    <a:pt x="21984" y="6243"/>
                  </a:moveTo>
                  <a:lnTo>
                    <a:pt x="21984" y="6243"/>
                  </a:lnTo>
                  <a:cubicBezTo>
                    <a:pt x="22101" y="6245"/>
                    <a:pt x="22221" y="6246"/>
                    <a:pt x="22331" y="6288"/>
                  </a:cubicBezTo>
                  <a:cubicBezTo>
                    <a:pt x="22481" y="6345"/>
                    <a:pt x="22616" y="6454"/>
                    <a:pt x="22691" y="6603"/>
                  </a:cubicBezTo>
                  <a:cubicBezTo>
                    <a:pt x="22743" y="6706"/>
                    <a:pt x="22757" y="6826"/>
                    <a:pt x="22753" y="6947"/>
                  </a:cubicBezTo>
                  <a:cubicBezTo>
                    <a:pt x="22760" y="7099"/>
                    <a:pt x="22671" y="7210"/>
                    <a:pt x="22520" y="7210"/>
                  </a:cubicBezTo>
                  <a:cubicBezTo>
                    <a:pt x="22513" y="7210"/>
                    <a:pt x="22507" y="7210"/>
                    <a:pt x="22500" y="7209"/>
                  </a:cubicBezTo>
                  <a:cubicBezTo>
                    <a:pt x="22301" y="7190"/>
                    <a:pt x="22160" y="7012"/>
                    <a:pt x="22050" y="6858"/>
                  </a:cubicBezTo>
                  <a:cubicBezTo>
                    <a:pt x="21971" y="6665"/>
                    <a:pt x="21957" y="6452"/>
                    <a:pt x="21984" y="6243"/>
                  </a:cubicBezTo>
                  <a:close/>
                  <a:moveTo>
                    <a:pt x="24969" y="6832"/>
                  </a:moveTo>
                  <a:cubicBezTo>
                    <a:pt x="25016" y="6866"/>
                    <a:pt x="25063" y="6899"/>
                    <a:pt x="25113" y="6929"/>
                  </a:cubicBezTo>
                  <a:cubicBezTo>
                    <a:pt x="25122" y="6935"/>
                    <a:pt x="25131" y="6941"/>
                    <a:pt x="25140" y="6947"/>
                  </a:cubicBezTo>
                  <a:cubicBezTo>
                    <a:pt x="25140" y="6963"/>
                    <a:pt x="25139" y="6979"/>
                    <a:pt x="25139" y="6994"/>
                  </a:cubicBezTo>
                  <a:cubicBezTo>
                    <a:pt x="25136" y="7032"/>
                    <a:pt x="25134" y="7069"/>
                    <a:pt x="25129" y="7107"/>
                  </a:cubicBezTo>
                  <a:cubicBezTo>
                    <a:pt x="25099" y="7133"/>
                    <a:pt x="25069" y="7159"/>
                    <a:pt x="25038" y="7183"/>
                  </a:cubicBezTo>
                  <a:cubicBezTo>
                    <a:pt x="25003" y="7210"/>
                    <a:pt x="24968" y="7236"/>
                    <a:pt x="24933" y="7263"/>
                  </a:cubicBezTo>
                  <a:lnTo>
                    <a:pt x="24933" y="7263"/>
                  </a:lnTo>
                  <a:cubicBezTo>
                    <a:pt x="24938" y="7119"/>
                    <a:pt x="24949" y="6975"/>
                    <a:pt x="24969" y="6832"/>
                  </a:cubicBezTo>
                  <a:close/>
                  <a:moveTo>
                    <a:pt x="27577" y="6041"/>
                  </a:moveTo>
                  <a:cubicBezTo>
                    <a:pt x="27802" y="6366"/>
                    <a:pt x="28041" y="6681"/>
                    <a:pt x="28272" y="7002"/>
                  </a:cubicBezTo>
                  <a:cubicBezTo>
                    <a:pt x="28225" y="7071"/>
                    <a:pt x="28180" y="7141"/>
                    <a:pt x="28128" y="7206"/>
                  </a:cubicBezTo>
                  <a:cubicBezTo>
                    <a:pt x="27802" y="7297"/>
                    <a:pt x="27463" y="7340"/>
                    <a:pt x="27124" y="7340"/>
                  </a:cubicBezTo>
                  <a:cubicBezTo>
                    <a:pt x="26709" y="7336"/>
                    <a:pt x="26295" y="7259"/>
                    <a:pt x="25895" y="7152"/>
                  </a:cubicBezTo>
                  <a:cubicBezTo>
                    <a:pt x="26342" y="6636"/>
                    <a:pt x="26936" y="6264"/>
                    <a:pt x="27577" y="6041"/>
                  </a:cubicBezTo>
                  <a:close/>
                  <a:moveTo>
                    <a:pt x="29918" y="7080"/>
                  </a:moveTo>
                  <a:lnTo>
                    <a:pt x="29918" y="7080"/>
                  </a:lnTo>
                  <a:cubicBezTo>
                    <a:pt x="30053" y="7145"/>
                    <a:pt x="30156" y="7260"/>
                    <a:pt x="30231" y="7390"/>
                  </a:cubicBezTo>
                  <a:cubicBezTo>
                    <a:pt x="30097" y="7328"/>
                    <a:pt x="29996" y="7208"/>
                    <a:pt x="29918" y="7080"/>
                  </a:cubicBezTo>
                  <a:close/>
                  <a:moveTo>
                    <a:pt x="29998" y="6100"/>
                  </a:moveTo>
                  <a:cubicBezTo>
                    <a:pt x="30543" y="6281"/>
                    <a:pt x="31043" y="6657"/>
                    <a:pt x="31299" y="7181"/>
                  </a:cubicBezTo>
                  <a:cubicBezTo>
                    <a:pt x="31164" y="7279"/>
                    <a:pt x="30998" y="7325"/>
                    <a:pt x="30837" y="7359"/>
                  </a:cubicBezTo>
                  <a:cubicBezTo>
                    <a:pt x="30693" y="7388"/>
                    <a:pt x="30533" y="7427"/>
                    <a:pt x="30381" y="7427"/>
                  </a:cubicBezTo>
                  <a:cubicBezTo>
                    <a:pt x="30379" y="7427"/>
                    <a:pt x="30377" y="7427"/>
                    <a:pt x="30375" y="7427"/>
                  </a:cubicBezTo>
                  <a:lnTo>
                    <a:pt x="30375" y="7428"/>
                  </a:lnTo>
                  <a:cubicBezTo>
                    <a:pt x="30375" y="7427"/>
                    <a:pt x="30374" y="7427"/>
                    <a:pt x="30373" y="7427"/>
                  </a:cubicBezTo>
                  <a:cubicBezTo>
                    <a:pt x="30281" y="7197"/>
                    <a:pt x="30095" y="6994"/>
                    <a:pt x="29847" y="6935"/>
                  </a:cubicBezTo>
                  <a:cubicBezTo>
                    <a:pt x="29765" y="6731"/>
                    <a:pt x="29758" y="6507"/>
                    <a:pt x="29805" y="6292"/>
                  </a:cubicBezTo>
                  <a:cubicBezTo>
                    <a:pt x="29819" y="6279"/>
                    <a:pt x="29833" y="6265"/>
                    <a:pt x="29846" y="6253"/>
                  </a:cubicBezTo>
                  <a:cubicBezTo>
                    <a:pt x="29896" y="6202"/>
                    <a:pt x="29947" y="6152"/>
                    <a:pt x="29998" y="6100"/>
                  </a:cubicBezTo>
                  <a:close/>
                  <a:moveTo>
                    <a:pt x="29676" y="6413"/>
                  </a:moveTo>
                  <a:lnTo>
                    <a:pt x="29676" y="6413"/>
                  </a:lnTo>
                  <a:cubicBezTo>
                    <a:pt x="29660" y="6585"/>
                    <a:pt x="29684" y="6760"/>
                    <a:pt x="29741" y="6922"/>
                  </a:cubicBezTo>
                  <a:cubicBezTo>
                    <a:pt x="29736" y="6922"/>
                    <a:pt x="29730" y="6922"/>
                    <a:pt x="29725" y="6922"/>
                  </a:cubicBezTo>
                  <a:cubicBezTo>
                    <a:pt x="29336" y="6922"/>
                    <a:pt x="29000" y="7211"/>
                    <a:pt x="28774" y="7504"/>
                  </a:cubicBezTo>
                  <a:cubicBezTo>
                    <a:pt x="28729" y="7440"/>
                    <a:pt x="28685" y="7374"/>
                    <a:pt x="28640" y="7310"/>
                  </a:cubicBezTo>
                  <a:cubicBezTo>
                    <a:pt x="28608" y="7267"/>
                    <a:pt x="28575" y="7224"/>
                    <a:pt x="28543" y="7181"/>
                  </a:cubicBezTo>
                  <a:cubicBezTo>
                    <a:pt x="28971" y="7006"/>
                    <a:pt x="29348" y="6736"/>
                    <a:pt x="29676" y="6413"/>
                  </a:cubicBezTo>
                  <a:close/>
                  <a:moveTo>
                    <a:pt x="25105" y="7269"/>
                  </a:moveTo>
                  <a:lnTo>
                    <a:pt x="25105" y="7269"/>
                  </a:lnTo>
                  <a:cubicBezTo>
                    <a:pt x="25075" y="7438"/>
                    <a:pt x="25014" y="7601"/>
                    <a:pt x="24936" y="7753"/>
                  </a:cubicBezTo>
                  <a:cubicBezTo>
                    <a:pt x="24931" y="7664"/>
                    <a:pt x="24927" y="7574"/>
                    <a:pt x="24928" y="7484"/>
                  </a:cubicBezTo>
                  <a:cubicBezTo>
                    <a:pt x="24927" y="7455"/>
                    <a:pt x="24928" y="7426"/>
                    <a:pt x="24928" y="7398"/>
                  </a:cubicBezTo>
                  <a:cubicBezTo>
                    <a:pt x="24988" y="7356"/>
                    <a:pt x="25048" y="7313"/>
                    <a:pt x="25105" y="7269"/>
                  </a:cubicBezTo>
                  <a:close/>
                  <a:moveTo>
                    <a:pt x="22987" y="5001"/>
                  </a:moveTo>
                  <a:cubicBezTo>
                    <a:pt x="23186" y="5150"/>
                    <a:pt x="23431" y="5226"/>
                    <a:pt x="23677" y="5226"/>
                  </a:cubicBezTo>
                  <a:cubicBezTo>
                    <a:pt x="23781" y="5226"/>
                    <a:pt x="23885" y="5213"/>
                    <a:pt x="23986" y="5185"/>
                  </a:cubicBezTo>
                  <a:cubicBezTo>
                    <a:pt x="24026" y="5559"/>
                    <a:pt x="24154" y="5926"/>
                    <a:pt x="24361" y="6240"/>
                  </a:cubicBezTo>
                  <a:cubicBezTo>
                    <a:pt x="24498" y="6444"/>
                    <a:pt x="24678" y="6613"/>
                    <a:pt x="24872" y="6762"/>
                  </a:cubicBezTo>
                  <a:cubicBezTo>
                    <a:pt x="24852" y="6897"/>
                    <a:pt x="24838" y="7034"/>
                    <a:pt x="24832" y="7171"/>
                  </a:cubicBezTo>
                  <a:cubicBezTo>
                    <a:pt x="24828" y="7228"/>
                    <a:pt x="24826" y="7284"/>
                    <a:pt x="24825" y="7341"/>
                  </a:cubicBezTo>
                  <a:cubicBezTo>
                    <a:pt x="24421" y="7617"/>
                    <a:pt x="23932" y="7772"/>
                    <a:pt x="23443" y="7773"/>
                  </a:cubicBezTo>
                  <a:cubicBezTo>
                    <a:pt x="23440" y="7773"/>
                    <a:pt x="23436" y="7773"/>
                    <a:pt x="23433" y="7773"/>
                  </a:cubicBezTo>
                  <a:cubicBezTo>
                    <a:pt x="22999" y="7773"/>
                    <a:pt x="22557" y="7610"/>
                    <a:pt x="22282" y="7260"/>
                  </a:cubicBezTo>
                  <a:lnTo>
                    <a:pt x="22282" y="7260"/>
                  </a:lnTo>
                  <a:cubicBezTo>
                    <a:pt x="22347" y="7308"/>
                    <a:pt x="22430" y="7334"/>
                    <a:pt x="22512" y="7334"/>
                  </a:cubicBezTo>
                  <a:cubicBezTo>
                    <a:pt x="22600" y="7334"/>
                    <a:pt x="22687" y="7304"/>
                    <a:pt x="22750" y="7239"/>
                  </a:cubicBezTo>
                  <a:cubicBezTo>
                    <a:pt x="22840" y="7153"/>
                    <a:pt x="22857" y="7018"/>
                    <a:pt x="22852" y="6898"/>
                  </a:cubicBezTo>
                  <a:cubicBezTo>
                    <a:pt x="22866" y="6433"/>
                    <a:pt x="22494" y="6126"/>
                    <a:pt x="22052" y="6126"/>
                  </a:cubicBezTo>
                  <a:cubicBezTo>
                    <a:pt x="22036" y="6126"/>
                    <a:pt x="22020" y="6126"/>
                    <a:pt x="22004" y="6127"/>
                  </a:cubicBezTo>
                  <a:cubicBezTo>
                    <a:pt x="22120" y="5598"/>
                    <a:pt x="22462" y="5170"/>
                    <a:pt x="22987" y="5001"/>
                  </a:cubicBezTo>
                  <a:close/>
                  <a:moveTo>
                    <a:pt x="28761" y="7708"/>
                  </a:moveTo>
                  <a:cubicBezTo>
                    <a:pt x="28911" y="7951"/>
                    <a:pt x="29068" y="8191"/>
                    <a:pt x="29185" y="8451"/>
                  </a:cubicBezTo>
                  <a:cubicBezTo>
                    <a:pt x="29100" y="8449"/>
                    <a:pt x="29016" y="8448"/>
                    <a:pt x="28931" y="8448"/>
                  </a:cubicBezTo>
                  <a:cubicBezTo>
                    <a:pt x="28749" y="8448"/>
                    <a:pt x="28568" y="8452"/>
                    <a:pt x="28388" y="8463"/>
                  </a:cubicBezTo>
                  <a:cubicBezTo>
                    <a:pt x="28399" y="8431"/>
                    <a:pt x="28411" y="8399"/>
                    <a:pt x="28424" y="8368"/>
                  </a:cubicBezTo>
                  <a:cubicBezTo>
                    <a:pt x="28517" y="8138"/>
                    <a:pt x="28625" y="7915"/>
                    <a:pt x="28761" y="7708"/>
                  </a:cubicBezTo>
                  <a:close/>
                  <a:moveTo>
                    <a:pt x="25343" y="7062"/>
                  </a:moveTo>
                  <a:cubicBezTo>
                    <a:pt x="25459" y="7119"/>
                    <a:pt x="25576" y="7174"/>
                    <a:pt x="25698" y="7215"/>
                  </a:cubicBezTo>
                  <a:cubicBezTo>
                    <a:pt x="25400" y="7594"/>
                    <a:pt x="25161" y="8028"/>
                    <a:pt x="25040" y="8497"/>
                  </a:cubicBezTo>
                  <a:cubicBezTo>
                    <a:pt x="24999" y="8318"/>
                    <a:pt x="24969" y="8136"/>
                    <a:pt x="24951" y="7954"/>
                  </a:cubicBezTo>
                  <a:cubicBezTo>
                    <a:pt x="25093" y="7711"/>
                    <a:pt x="25194" y="7442"/>
                    <a:pt x="25234" y="7163"/>
                  </a:cubicBezTo>
                  <a:cubicBezTo>
                    <a:pt x="25271" y="7130"/>
                    <a:pt x="25308" y="7096"/>
                    <a:pt x="25343" y="7062"/>
                  </a:cubicBezTo>
                  <a:close/>
                  <a:moveTo>
                    <a:pt x="29704" y="7033"/>
                  </a:moveTo>
                  <a:cubicBezTo>
                    <a:pt x="29732" y="7033"/>
                    <a:pt x="29760" y="7035"/>
                    <a:pt x="29788" y="7039"/>
                  </a:cubicBezTo>
                  <a:cubicBezTo>
                    <a:pt x="29892" y="7254"/>
                    <a:pt x="30051" y="7480"/>
                    <a:pt x="30296" y="7538"/>
                  </a:cubicBezTo>
                  <a:cubicBezTo>
                    <a:pt x="30406" y="7862"/>
                    <a:pt x="30351" y="8216"/>
                    <a:pt x="30249" y="8534"/>
                  </a:cubicBezTo>
                  <a:cubicBezTo>
                    <a:pt x="30038" y="8497"/>
                    <a:pt x="29824" y="8488"/>
                    <a:pt x="29611" y="8466"/>
                  </a:cubicBezTo>
                  <a:cubicBezTo>
                    <a:pt x="29507" y="8460"/>
                    <a:pt x="29403" y="8459"/>
                    <a:pt x="29298" y="8455"/>
                  </a:cubicBezTo>
                  <a:cubicBezTo>
                    <a:pt x="29174" y="8156"/>
                    <a:pt x="29014" y="7872"/>
                    <a:pt x="28838" y="7599"/>
                  </a:cubicBezTo>
                  <a:cubicBezTo>
                    <a:pt x="29035" y="7343"/>
                    <a:pt x="29356" y="7033"/>
                    <a:pt x="29704" y="7033"/>
                  </a:cubicBezTo>
                  <a:close/>
                  <a:moveTo>
                    <a:pt x="28434" y="7225"/>
                  </a:moveTo>
                  <a:cubicBezTo>
                    <a:pt x="28483" y="7295"/>
                    <a:pt x="28532" y="7364"/>
                    <a:pt x="28579" y="7434"/>
                  </a:cubicBezTo>
                  <a:cubicBezTo>
                    <a:pt x="28618" y="7493"/>
                    <a:pt x="28657" y="7552"/>
                    <a:pt x="28697" y="7612"/>
                  </a:cubicBezTo>
                  <a:cubicBezTo>
                    <a:pt x="28646" y="7687"/>
                    <a:pt x="28596" y="7764"/>
                    <a:pt x="28552" y="7843"/>
                  </a:cubicBezTo>
                  <a:cubicBezTo>
                    <a:pt x="28442" y="8045"/>
                    <a:pt x="28345" y="8254"/>
                    <a:pt x="28268" y="8470"/>
                  </a:cubicBezTo>
                  <a:cubicBezTo>
                    <a:pt x="27740" y="8497"/>
                    <a:pt x="27219" y="8588"/>
                    <a:pt x="26705" y="8708"/>
                  </a:cubicBezTo>
                  <a:cubicBezTo>
                    <a:pt x="27208" y="8352"/>
                    <a:pt x="27683" y="7946"/>
                    <a:pt x="28068" y="7462"/>
                  </a:cubicBezTo>
                  <a:cubicBezTo>
                    <a:pt x="28106" y="7412"/>
                    <a:pt x="28143" y="7363"/>
                    <a:pt x="28181" y="7313"/>
                  </a:cubicBezTo>
                  <a:cubicBezTo>
                    <a:pt x="28257" y="7290"/>
                    <a:pt x="28332" y="7266"/>
                    <a:pt x="28406" y="7237"/>
                  </a:cubicBezTo>
                  <a:cubicBezTo>
                    <a:pt x="28415" y="7234"/>
                    <a:pt x="28424" y="7230"/>
                    <a:pt x="28434" y="7225"/>
                  </a:cubicBezTo>
                  <a:close/>
                  <a:moveTo>
                    <a:pt x="31348" y="7283"/>
                  </a:moveTo>
                  <a:cubicBezTo>
                    <a:pt x="31560" y="7778"/>
                    <a:pt x="31582" y="8333"/>
                    <a:pt x="31508" y="8859"/>
                  </a:cubicBezTo>
                  <a:cubicBezTo>
                    <a:pt x="31166" y="8716"/>
                    <a:pt x="30802" y="8628"/>
                    <a:pt x="30437" y="8565"/>
                  </a:cubicBezTo>
                  <a:cubicBezTo>
                    <a:pt x="30412" y="8561"/>
                    <a:pt x="30386" y="8557"/>
                    <a:pt x="30361" y="8552"/>
                  </a:cubicBezTo>
                  <a:cubicBezTo>
                    <a:pt x="30461" y="8231"/>
                    <a:pt x="30502" y="7878"/>
                    <a:pt x="30414" y="7548"/>
                  </a:cubicBezTo>
                  <a:cubicBezTo>
                    <a:pt x="30547" y="7539"/>
                    <a:pt x="30678" y="7511"/>
                    <a:pt x="30808" y="7485"/>
                  </a:cubicBezTo>
                  <a:cubicBezTo>
                    <a:pt x="30997" y="7447"/>
                    <a:pt x="31187" y="7396"/>
                    <a:pt x="31348" y="7283"/>
                  </a:cubicBezTo>
                  <a:close/>
                  <a:moveTo>
                    <a:pt x="25810" y="7252"/>
                  </a:moveTo>
                  <a:cubicBezTo>
                    <a:pt x="26246" y="7378"/>
                    <a:pt x="26702" y="7453"/>
                    <a:pt x="27157" y="7453"/>
                  </a:cubicBezTo>
                  <a:cubicBezTo>
                    <a:pt x="27444" y="7453"/>
                    <a:pt x="27731" y="7423"/>
                    <a:pt x="28012" y="7358"/>
                  </a:cubicBezTo>
                  <a:lnTo>
                    <a:pt x="28012" y="7358"/>
                  </a:lnTo>
                  <a:cubicBezTo>
                    <a:pt x="27583" y="7891"/>
                    <a:pt x="27065" y="8348"/>
                    <a:pt x="26490" y="8721"/>
                  </a:cubicBezTo>
                  <a:cubicBezTo>
                    <a:pt x="26440" y="8749"/>
                    <a:pt x="26395" y="8791"/>
                    <a:pt x="26338" y="8808"/>
                  </a:cubicBezTo>
                  <a:cubicBezTo>
                    <a:pt x="26115" y="8877"/>
                    <a:pt x="25893" y="8955"/>
                    <a:pt x="25680" y="9051"/>
                  </a:cubicBezTo>
                  <a:cubicBezTo>
                    <a:pt x="25557" y="9108"/>
                    <a:pt x="25434" y="9168"/>
                    <a:pt x="25316" y="9232"/>
                  </a:cubicBezTo>
                  <a:cubicBezTo>
                    <a:pt x="25233" y="9081"/>
                    <a:pt x="25166" y="8922"/>
                    <a:pt x="25112" y="8759"/>
                  </a:cubicBezTo>
                  <a:cubicBezTo>
                    <a:pt x="25100" y="8734"/>
                    <a:pt x="25111" y="8708"/>
                    <a:pt x="25114" y="8682"/>
                  </a:cubicBezTo>
                  <a:cubicBezTo>
                    <a:pt x="25127" y="8624"/>
                    <a:pt x="25139" y="8564"/>
                    <a:pt x="25155" y="8506"/>
                  </a:cubicBezTo>
                  <a:cubicBezTo>
                    <a:pt x="25277" y="8045"/>
                    <a:pt x="25508" y="7619"/>
                    <a:pt x="25810" y="7252"/>
                  </a:cubicBezTo>
                  <a:close/>
                  <a:moveTo>
                    <a:pt x="32039" y="5668"/>
                  </a:moveTo>
                  <a:cubicBezTo>
                    <a:pt x="32283" y="5983"/>
                    <a:pt x="32352" y="6392"/>
                    <a:pt x="32417" y="6775"/>
                  </a:cubicBezTo>
                  <a:cubicBezTo>
                    <a:pt x="32555" y="7634"/>
                    <a:pt x="32444" y="8505"/>
                    <a:pt x="32310" y="9357"/>
                  </a:cubicBezTo>
                  <a:cubicBezTo>
                    <a:pt x="32140" y="9194"/>
                    <a:pt x="31937" y="9067"/>
                    <a:pt x="31728" y="8961"/>
                  </a:cubicBezTo>
                  <a:cubicBezTo>
                    <a:pt x="31689" y="8942"/>
                    <a:pt x="31650" y="8922"/>
                    <a:pt x="31609" y="8905"/>
                  </a:cubicBezTo>
                  <a:cubicBezTo>
                    <a:pt x="31697" y="8341"/>
                    <a:pt x="31658" y="7749"/>
                    <a:pt x="31431" y="7222"/>
                  </a:cubicBezTo>
                  <a:cubicBezTo>
                    <a:pt x="31877" y="6847"/>
                    <a:pt x="32032" y="6231"/>
                    <a:pt x="32039" y="5668"/>
                  </a:cubicBezTo>
                  <a:close/>
                  <a:moveTo>
                    <a:pt x="25072" y="8943"/>
                  </a:moveTo>
                  <a:cubicBezTo>
                    <a:pt x="25113" y="9049"/>
                    <a:pt x="25158" y="9153"/>
                    <a:pt x="25210" y="9252"/>
                  </a:cubicBezTo>
                  <a:cubicBezTo>
                    <a:pt x="25215" y="9262"/>
                    <a:pt x="25221" y="9273"/>
                    <a:pt x="25226" y="9283"/>
                  </a:cubicBezTo>
                  <a:cubicBezTo>
                    <a:pt x="25189" y="9305"/>
                    <a:pt x="25152" y="9327"/>
                    <a:pt x="25115" y="9350"/>
                  </a:cubicBezTo>
                  <a:cubicBezTo>
                    <a:pt x="25096" y="9356"/>
                    <a:pt x="25076" y="9361"/>
                    <a:pt x="25056" y="9367"/>
                  </a:cubicBezTo>
                  <a:cubicBezTo>
                    <a:pt x="25054" y="9333"/>
                    <a:pt x="25054" y="9298"/>
                    <a:pt x="25054" y="9262"/>
                  </a:cubicBezTo>
                  <a:cubicBezTo>
                    <a:pt x="25055" y="9156"/>
                    <a:pt x="25061" y="9049"/>
                    <a:pt x="25072" y="8943"/>
                  </a:cubicBezTo>
                  <a:close/>
                  <a:moveTo>
                    <a:pt x="21784" y="6254"/>
                  </a:moveTo>
                  <a:cubicBezTo>
                    <a:pt x="21778" y="6420"/>
                    <a:pt x="21797" y="6590"/>
                    <a:pt x="21863" y="6744"/>
                  </a:cubicBezTo>
                  <a:cubicBezTo>
                    <a:pt x="21908" y="6843"/>
                    <a:pt x="21973" y="6930"/>
                    <a:pt x="22012" y="7032"/>
                  </a:cubicBezTo>
                  <a:cubicBezTo>
                    <a:pt x="22262" y="7578"/>
                    <a:pt x="22748" y="7825"/>
                    <a:pt x="23330" y="7866"/>
                  </a:cubicBezTo>
                  <a:cubicBezTo>
                    <a:pt x="23392" y="7872"/>
                    <a:pt x="23454" y="7874"/>
                    <a:pt x="23516" y="7874"/>
                  </a:cubicBezTo>
                  <a:cubicBezTo>
                    <a:pt x="23979" y="7874"/>
                    <a:pt x="24436" y="7728"/>
                    <a:pt x="24821" y="7471"/>
                  </a:cubicBezTo>
                  <a:cubicBezTo>
                    <a:pt x="24821" y="7620"/>
                    <a:pt x="24827" y="7770"/>
                    <a:pt x="24841" y="7917"/>
                  </a:cubicBezTo>
                  <a:cubicBezTo>
                    <a:pt x="24841" y="7919"/>
                    <a:pt x="24842" y="7922"/>
                    <a:pt x="24842" y="7924"/>
                  </a:cubicBezTo>
                  <a:cubicBezTo>
                    <a:pt x="24465" y="8550"/>
                    <a:pt x="23828" y="8943"/>
                    <a:pt x="23259" y="9375"/>
                  </a:cubicBezTo>
                  <a:cubicBezTo>
                    <a:pt x="22975" y="9304"/>
                    <a:pt x="22686" y="9246"/>
                    <a:pt x="22404" y="9168"/>
                  </a:cubicBezTo>
                  <a:cubicBezTo>
                    <a:pt x="22157" y="9101"/>
                    <a:pt x="21927" y="8989"/>
                    <a:pt x="21723" y="8835"/>
                  </a:cubicBezTo>
                  <a:cubicBezTo>
                    <a:pt x="21518" y="8691"/>
                    <a:pt x="21332" y="8529"/>
                    <a:pt x="21182" y="8324"/>
                  </a:cubicBezTo>
                  <a:cubicBezTo>
                    <a:pt x="21076" y="8190"/>
                    <a:pt x="20993" y="8034"/>
                    <a:pt x="20961" y="7864"/>
                  </a:cubicBezTo>
                  <a:cubicBezTo>
                    <a:pt x="20849" y="7236"/>
                    <a:pt x="21028" y="6345"/>
                    <a:pt x="21784" y="6254"/>
                  </a:cubicBezTo>
                  <a:close/>
                  <a:moveTo>
                    <a:pt x="24862" y="8098"/>
                  </a:moveTo>
                  <a:cubicBezTo>
                    <a:pt x="24889" y="8306"/>
                    <a:pt x="24932" y="8511"/>
                    <a:pt x="24994" y="8711"/>
                  </a:cubicBezTo>
                  <a:cubicBezTo>
                    <a:pt x="24953" y="8937"/>
                    <a:pt x="24940" y="9168"/>
                    <a:pt x="24950" y="9397"/>
                  </a:cubicBezTo>
                  <a:cubicBezTo>
                    <a:pt x="24616" y="9487"/>
                    <a:pt x="24276" y="9560"/>
                    <a:pt x="23932" y="9608"/>
                  </a:cubicBezTo>
                  <a:cubicBezTo>
                    <a:pt x="23792" y="9544"/>
                    <a:pt x="23647" y="9491"/>
                    <a:pt x="23500" y="9444"/>
                  </a:cubicBezTo>
                  <a:cubicBezTo>
                    <a:pt x="23463" y="9432"/>
                    <a:pt x="23428" y="9421"/>
                    <a:pt x="23390" y="9412"/>
                  </a:cubicBezTo>
                  <a:cubicBezTo>
                    <a:pt x="23916" y="9019"/>
                    <a:pt x="24480" y="8643"/>
                    <a:pt x="24862" y="8098"/>
                  </a:cubicBezTo>
                  <a:close/>
                  <a:moveTo>
                    <a:pt x="23264" y="9503"/>
                  </a:moveTo>
                  <a:cubicBezTo>
                    <a:pt x="23409" y="9542"/>
                    <a:pt x="23553" y="9585"/>
                    <a:pt x="23694" y="9638"/>
                  </a:cubicBezTo>
                  <a:cubicBezTo>
                    <a:pt x="23468" y="9663"/>
                    <a:pt x="23248" y="9682"/>
                    <a:pt x="23020" y="9689"/>
                  </a:cubicBezTo>
                  <a:cubicBezTo>
                    <a:pt x="23036" y="9675"/>
                    <a:pt x="23053" y="9662"/>
                    <a:pt x="23069" y="9648"/>
                  </a:cubicBezTo>
                  <a:cubicBezTo>
                    <a:pt x="23103" y="9621"/>
                    <a:pt x="23136" y="9595"/>
                    <a:pt x="23172" y="9571"/>
                  </a:cubicBezTo>
                  <a:cubicBezTo>
                    <a:pt x="23203" y="9548"/>
                    <a:pt x="23233" y="9526"/>
                    <a:pt x="23264" y="9503"/>
                  </a:cubicBezTo>
                  <a:close/>
                  <a:moveTo>
                    <a:pt x="29345" y="8574"/>
                  </a:moveTo>
                  <a:cubicBezTo>
                    <a:pt x="29635" y="8586"/>
                    <a:pt x="29924" y="8608"/>
                    <a:pt x="30211" y="8646"/>
                  </a:cubicBezTo>
                  <a:cubicBezTo>
                    <a:pt x="30062" y="9033"/>
                    <a:pt x="29842" y="9397"/>
                    <a:pt x="29559" y="9700"/>
                  </a:cubicBezTo>
                  <a:cubicBezTo>
                    <a:pt x="29577" y="9351"/>
                    <a:pt x="29494" y="9005"/>
                    <a:pt x="29384" y="8678"/>
                  </a:cubicBezTo>
                  <a:cubicBezTo>
                    <a:pt x="29371" y="8643"/>
                    <a:pt x="29358" y="8609"/>
                    <a:pt x="29345" y="8574"/>
                  </a:cubicBezTo>
                  <a:close/>
                  <a:moveTo>
                    <a:pt x="24830" y="9540"/>
                  </a:moveTo>
                  <a:lnTo>
                    <a:pt x="24830" y="9540"/>
                  </a:lnTo>
                  <a:cubicBezTo>
                    <a:pt x="24726" y="9616"/>
                    <a:pt x="24622" y="9696"/>
                    <a:pt x="24524" y="9782"/>
                  </a:cubicBezTo>
                  <a:cubicBezTo>
                    <a:pt x="24489" y="9812"/>
                    <a:pt x="24453" y="9843"/>
                    <a:pt x="24420" y="9874"/>
                  </a:cubicBezTo>
                  <a:cubicBezTo>
                    <a:pt x="24392" y="9856"/>
                    <a:pt x="24366" y="9839"/>
                    <a:pt x="24338" y="9821"/>
                  </a:cubicBezTo>
                  <a:cubicBezTo>
                    <a:pt x="24284" y="9789"/>
                    <a:pt x="24230" y="9758"/>
                    <a:pt x="24176" y="9727"/>
                  </a:cubicBezTo>
                  <a:cubicBezTo>
                    <a:pt x="24160" y="9719"/>
                    <a:pt x="24143" y="9710"/>
                    <a:pt x="24127" y="9701"/>
                  </a:cubicBezTo>
                  <a:cubicBezTo>
                    <a:pt x="24364" y="9658"/>
                    <a:pt x="24599" y="9602"/>
                    <a:pt x="24830" y="9540"/>
                  </a:cubicBezTo>
                  <a:close/>
                  <a:moveTo>
                    <a:pt x="28931" y="8564"/>
                  </a:moveTo>
                  <a:cubicBezTo>
                    <a:pt x="29032" y="8564"/>
                    <a:pt x="29134" y="8566"/>
                    <a:pt x="29235" y="8570"/>
                  </a:cubicBezTo>
                  <a:cubicBezTo>
                    <a:pt x="29387" y="8961"/>
                    <a:pt x="29487" y="9390"/>
                    <a:pt x="29445" y="9814"/>
                  </a:cubicBezTo>
                  <a:cubicBezTo>
                    <a:pt x="29095" y="10151"/>
                    <a:pt x="28634" y="10349"/>
                    <a:pt x="28170" y="10469"/>
                  </a:cubicBezTo>
                  <a:cubicBezTo>
                    <a:pt x="28024" y="9842"/>
                    <a:pt x="28139" y="9186"/>
                    <a:pt x="28344" y="8585"/>
                  </a:cubicBezTo>
                  <a:cubicBezTo>
                    <a:pt x="28539" y="8571"/>
                    <a:pt x="28735" y="8564"/>
                    <a:pt x="28931" y="8564"/>
                  </a:cubicBezTo>
                  <a:close/>
                  <a:moveTo>
                    <a:pt x="28225" y="8594"/>
                  </a:moveTo>
                  <a:lnTo>
                    <a:pt x="28225" y="8594"/>
                  </a:lnTo>
                  <a:cubicBezTo>
                    <a:pt x="28028" y="9203"/>
                    <a:pt x="27918" y="9863"/>
                    <a:pt x="28057" y="10497"/>
                  </a:cubicBezTo>
                  <a:cubicBezTo>
                    <a:pt x="27870" y="10540"/>
                    <a:pt x="27668" y="10567"/>
                    <a:pt x="27473" y="10567"/>
                  </a:cubicBezTo>
                  <a:cubicBezTo>
                    <a:pt x="27461" y="10567"/>
                    <a:pt x="27449" y="10567"/>
                    <a:pt x="27438" y="10567"/>
                  </a:cubicBezTo>
                  <a:cubicBezTo>
                    <a:pt x="26564" y="10545"/>
                    <a:pt x="25851" y="10108"/>
                    <a:pt x="25395" y="9368"/>
                  </a:cubicBezTo>
                  <a:cubicBezTo>
                    <a:pt x="25633" y="9286"/>
                    <a:pt x="25868" y="9192"/>
                    <a:pt x="26093" y="9077"/>
                  </a:cubicBezTo>
                  <a:cubicBezTo>
                    <a:pt x="26183" y="9034"/>
                    <a:pt x="26269" y="8984"/>
                    <a:pt x="26355" y="8934"/>
                  </a:cubicBezTo>
                  <a:cubicBezTo>
                    <a:pt x="26392" y="8907"/>
                    <a:pt x="26434" y="8893"/>
                    <a:pt x="26478" y="8883"/>
                  </a:cubicBezTo>
                  <a:cubicBezTo>
                    <a:pt x="27047" y="8723"/>
                    <a:pt x="27636" y="8636"/>
                    <a:pt x="28225" y="8594"/>
                  </a:cubicBezTo>
                  <a:close/>
                  <a:moveTo>
                    <a:pt x="32386" y="9606"/>
                  </a:moveTo>
                  <a:cubicBezTo>
                    <a:pt x="32725" y="10067"/>
                    <a:pt x="32655" y="10716"/>
                    <a:pt x="32573" y="11253"/>
                  </a:cubicBezTo>
                  <a:cubicBezTo>
                    <a:pt x="32491" y="11155"/>
                    <a:pt x="32399" y="11062"/>
                    <a:pt x="32286" y="11001"/>
                  </a:cubicBezTo>
                  <a:cubicBezTo>
                    <a:pt x="32271" y="10994"/>
                    <a:pt x="32257" y="10987"/>
                    <a:pt x="32243" y="10981"/>
                  </a:cubicBezTo>
                  <a:cubicBezTo>
                    <a:pt x="32271" y="10520"/>
                    <a:pt x="32332" y="10063"/>
                    <a:pt x="32386" y="9606"/>
                  </a:cubicBezTo>
                  <a:close/>
                  <a:moveTo>
                    <a:pt x="29426" y="9967"/>
                  </a:moveTo>
                  <a:lnTo>
                    <a:pt x="29426" y="9967"/>
                  </a:lnTo>
                  <a:cubicBezTo>
                    <a:pt x="29355" y="10506"/>
                    <a:pt x="29043" y="10995"/>
                    <a:pt x="28625" y="11336"/>
                  </a:cubicBezTo>
                  <a:cubicBezTo>
                    <a:pt x="28622" y="11334"/>
                    <a:pt x="28618" y="11330"/>
                    <a:pt x="28615" y="11328"/>
                  </a:cubicBezTo>
                  <a:cubicBezTo>
                    <a:pt x="28397" y="11140"/>
                    <a:pt x="28270" y="10867"/>
                    <a:pt x="28197" y="10590"/>
                  </a:cubicBezTo>
                  <a:cubicBezTo>
                    <a:pt x="28648" y="10480"/>
                    <a:pt x="29084" y="10282"/>
                    <a:pt x="29426" y="9967"/>
                  </a:cubicBezTo>
                  <a:close/>
                  <a:moveTo>
                    <a:pt x="30323" y="8662"/>
                  </a:moveTo>
                  <a:cubicBezTo>
                    <a:pt x="30723" y="8715"/>
                    <a:pt x="31115" y="8823"/>
                    <a:pt x="31491" y="8972"/>
                  </a:cubicBezTo>
                  <a:cubicBezTo>
                    <a:pt x="31428" y="9349"/>
                    <a:pt x="31295" y="9708"/>
                    <a:pt x="31136" y="10054"/>
                  </a:cubicBezTo>
                  <a:cubicBezTo>
                    <a:pt x="30790" y="10787"/>
                    <a:pt x="30178" y="11566"/>
                    <a:pt x="29294" y="11568"/>
                  </a:cubicBezTo>
                  <a:lnTo>
                    <a:pt x="29294" y="11569"/>
                  </a:lnTo>
                  <a:cubicBezTo>
                    <a:pt x="29291" y="11569"/>
                    <a:pt x="29289" y="11569"/>
                    <a:pt x="29287" y="11569"/>
                  </a:cubicBezTo>
                  <a:cubicBezTo>
                    <a:pt x="29084" y="11569"/>
                    <a:pt x="28877" y="11516"/>
                    <a:pt x="28706" y="11398"/>
                  </a:cubicBezTo>
                  <a:cubicBezTo>
                    <a:pt x="29184" y="11012"/>
                    <a:pt x="29499" y="10470"/>
                    <a:pt x="29547" y="9854"/>
                  </a:cubicBezTo>
                  <a:cubicBezTo>
                    <a:pt x="29878" y="9511"/>
                    <a:pt x="30157" y="9110"/>
                    <a:pt x="30323" y="8662"/>
                  </a:cubicBezTo>
                  <a:close/>
                  <a:moveTo>
                    <a:pt x="23931" y="9736"/>
                  </a:moveTo>
                  <a:cubicBezTo>
                    <a:pt x="24072" y="9798"/>
                    <a:pt x="24206" y="9866"/>
                    <a:pt x="24337" y="9953"/>
                  </a:cubicBezTo>
                  <a:cubicBezTo>
                    <a:pt x="24047" y="10235"/>
                    <a:pt x="23799" y="10574"/>
                    <a:pt x="23686" y="10967"/>
                  </a:cubicBezTo>
                  <a:cubicBezTo>
                    <a:pt x="23547" y="10945"/>
                    <a:pt x="23407" y="10934"/>
                    <a:pt x="23267" y="10934"/>
                  </a:cubicBezTo>
                  <a:cubicBezTo>
                    <a:pt x="22528" y="10934"/>
                    <a:pt x="21799" y="11235"/>
                    <a:pt x="21238" y="11714"/>
                  </a:cubicBezTo>
                  <a:cubicBezTo>
                    <a:pt x="21251" y="11688"/>
                    <a:pt x="21266" y="11661"/>
                    <a:pt x="21281" y="11635"/>
                  </a:cubicBezTo>
                  <a:lnTo>
                    <a:pt x="21281" y="11633"/>
                  </a:lnTo>
                  <a:cubicBezTo>
                    <a:pt x="21673" y="10920"/>
                    <a:pt x="22233" y="10308"/>
                    <a:pt x="22871" y="9806"/>
                  </a:cubicBezTo>
                  <a:cubicBezTo>
                    <a:pt x="22916" y="9807"/>
                    <a:pt x="22961" y="9808"/>
                    <a:pt x="23006" y="9808"/>
                  </a:cubicBezTo>
                  <a:cubicBezTo>
                    <a:pt x="23316" y="9808"/>
                    <a:pt x="23625" y="9786"/>
                    <a:pt x="23931" y="9736"/>
                  </a:cubicBezTo>
                  <a:close/>
                  <a:moveTo>
                    <a:pt x="32240" y="11100"/>
                  </a:moveTo>
                  <a:cubicBezTo>
                    <a:pt x="32363" y="11180"/>
                    <a:pt x="32462" y="11290"/>
                    <a:pt x="32542" y="11417"/>
                  </a:cubicBezTo>
                  <a:cubicBezTo>
                    <a:pt x="32515" y="11543"/>
                    <a:pt x="32474" y="11667"/>
                    <a:pt x="32412" y="11782"/>
                  </a:cubicBezTo>
                  <a:cubicBezTo>
                    <a:pt x="32229" y="11631"/>
                    <a:pt x="32244" y="11320"/>
                    <a:pt x="32240" y="11100"/>
                  </a:cubicBezTo>
                  <a:close/>
                  <a:moveTo>
                    <a:pt x="32596" y="11632"/>
                  </a:moveTo>
                  <a:lnTo>
                    <a:pt x="32596" y="11648"/>
                  </a:lnTo>
                  <a:cubicBezTo>
                    <a:pt x="32596" y="11663"/>
                    <a:pt x="32593" y="11688"/>
                    <a:pt x="32587" y="11711"/>
                  </a:cubicBezTo>
                  <a:cubicBezTo>
                    <a:pt x="32576" y="11741"/>
                    <a:pt x="32556" y="11777"/>
                    <a:pt x="32526" y="11796"/>
                  </a:cubicBezTo>
                  <a:cubicBezTo>
                    <a:pt x="32528" y="11791"/>
                    <a:pt x="32530" y="11788"/>
                    <a:pt x="32531" y="11784"/>
                  </a:cubicBezTo>
                  <a:cubicBezTo>
                    <a:pt x="32557" y="11735"/>
                    <a:pt x="32578" y="11684"/>
                    <a:pt x="32596" y="11632"/>
                  </a:cubicBezTo>
                  <a:close/>
                  <a:moveTo>
                    <a:pt x="25293" y="9403"/>
                  </a:moveTo>
                  <a:cubicBezTo>
                    <a:pt x="25521" y="9793"/>
                    <a:pt x="25832" y="10149"/>
                    <a:pt x="26236" y="10362"/>
                  </a:cubicBezTo>
                  <a:cubicBezTo>
                    <a:pt x="26628" y="10568"/>
                    <a:pt x="27077" y="10672"/>
                    <a:pt x="27523" y="10672"/>
                  </a:cubicBezTo>
                  <a:cubicBezTo>
                    <a:pt x="27712" y="10672"/>
                    <a:pt x="27901" y="10653"/>
                    <a:pt x="28084" y="10616"/>
                  </a:cubicBezTo>
                  <a:cubicBezTo>
                    <a:pt x="28157" y="10913"/>
                    <a:pt x="28300" y="11202"/>
                    <a:pt x="28537" y="11403"/>
                  </a:cubicBezTo>
                  <a:cubicBezTo>
                    <a:pt x="28158" y="11675"/>
                    <a:pt x="27686" y="11799"/>
                    <a:pt x="27221" y="11799"/>
                  </a:cubicBezTo>
                  <a:cubicBezTo>
                    <a:pt x="27213" y="11799"/>
                    <a:pt x="27204" y="11799"/>
                    <a:pt x="27196" y="11799"/>
                  </a:cubicBezTo>
                  <a:lnTo>
                    <a:pt x="27196" y="11798"/>
                  </a:lnTo>
                  <a:cubicBezTo>
                    <a:pt x="27193" y="11798"/>
                    <a:pt x="27191" y="11798"/>
                    <a:pt x="27189" y="11798"/>
                  </a:cubicBezTo>
                  <a:cubicBezTo>
                    <a:pt x="26587" y="11798"/>
                    <a:pt x="26076" y="11508"/>
                    <a:pt x="25702" y="11044"/>
                  </a:cubicBezTo>
                  <a:cubicBezTo>
                    <a:pt x="25333" y="10602"/>
                    <a:pt x="25104" y="10086"/>
                    <a:pt x="25064" y="9508"/>
                  </a:cubicBezTo>
                  <a:cubicBezTo>
                    <a:pt x="25134" y="9458"/>
                    <a:pt x="25210" y="9425"/>
                    <a:pt x="25293" y="9403"/>
                  </a:cubicBezTo>
                  <a:close/>
                  <a:moveTo>
                    <a:pt x="24428" y="10014"/>
                  </a:moveTo>
                  <a:cubicBezTo>
                    <a:pt x="24795" y="10263"/>
                    <a:pt x="25101" y="10612"/>
                    <a:pt x="25234" y="11043"/>
                  </a:cubicBezTo>
                  <a:cubicBezTo>
                    <a:pt x="25319" y="11307"/>
                    <a:pt x="25360" y="11605"/>
                    <a:pt x="25263" y="11873"/>
                  </a:cubicBezTo>
                  <a:cubicBezTo>
                    <a:pt x="25127" y="11679"/>
                    <a:pt x="24957" y="11507"/>
                    <a:pt x="24759" y="11379"/>
                  </a:cubicBezTo>
                  <a:cubicBezTo>
                    <a:pt x="24541" y="11243"/>
                    <a:pt x="24307" y="11132"/>
                    <a:pt x="24062" y="11055"/>
                  </a:cubicBezTo>
                  <a:cubicBezTo>
                    <a:pt x="23972" y="11028"/>
                    <a:pt x="23881" y="11002"/>
                    <a:pt x="23787" y="10984"/>
                  </a:cubicBezTo>
                  <a:cubicBezTo>
                    <a:pt x="23904" y="10610"/>
                    <a:pt x="24150" y="10286"/>
                    <a:pt x="24428" y="10014"/>
                  </a:cubicBezTo>
                  <a:close/>
                  <a:moveTo>
                    <a:pt x="32069" y="12103"/>
                  </a:moveTo>
                  <a:cubicBezTo>
                    <a:pt x="32102" y="12103"/>
                    <a:pt x="32135" y="12108"/>
                    <a:pt x="32171" y="12116"/>
                  </a:cubicBezTo>
                  <a:lnTo>
                    <a:pt x="32172" y="12117"/>
                  </a:lnTo>
                  <a:cubicBezTo>
                    <a:pt x="32105" y="12174"/>
                    <a:pt x="32032" y="12236"/>
                    <a:pt x="31941" y="12241"/>
                  </a:cubicBezTo>
                  <a:cubicBezTo>
                    <a:pt x="31843" y="12209"/>
                    <a:pt x="31892" y="12143"/>
                    <a:pt x="31964" y="12120"/>
                  </a:cubicBezTo>
                  <a:cubicBezTo>
                    <a:pt x="32000" y="12109"/>
                    <a:pt x="32034" y="12103"/>
                    <a:pt x="32069" y="12103"/>
                  </a:cubicBezTo>
                  <a:close/>
                  <a:moveTo>
                    <a:pt x="23760" y="11087"/>
                  </a:moveTo>
                  <a:lnTo>
                    <a:pt x="23760" y="11087"/>
                  </a:lnTo>
                  <a:cubicBezTo>
                    <a:pt x="24323" y="11216"/>
                    <a:pt x="24875" y="11503"/>
                    <a:pt x="25210" y="11987"/>
                  </a:cubicBezTo>
                  <a:cubicBezTo>
                    <a:pt x="25087" y="12211"/>
                    <a:pt x="24845" y="12385"/>
                    <a:pt x="24579" y="12385"/>
                  </a:cubicBezTo>
                  <a:cubicBezTo>
                    <a:pt x="24575" y="12385"/>
                    <a:pt x="24571" y="12385"/>
                    <a:pt x="24566" y="12385"/>
                  </a:cubicBezTo>
                  <a:lnTo>
                    <a:pt x="24573" y="12385"/>
                  </a:lnTo>
                  <a:cubicBezTo>
                    <a:pt x="24248" y="12366"/>
                    <a:pt x="23959" y="12120"/>
                    <a:pt x="23817" y="11834"/>
                  </a:cubicBezTo>
                  <a:cubicBezTo>
                    <a:pt x="23705" y="11607"/>
                    <a:pt x="23700" y="11333"/>
                    <a:pt x="23760" y="11087"/>
                  </a:cubicBezTo>
                  <a:close/>
                  <a:moveTo>
                    <a:pt x="31349" y="11202"/>
                  </a:moveTo>
                  <a:lnTo>
                    <a:pt x="31349" y="11202"/>
                  </a:lnTo>
                  <a:cubicBezTo>
                    <a:pt x="31834" y="11553"/>
                    <a:pt x="31557" y="12161"/>
                    <a:pt x="31269" y="12551"/>
                  </a:cubicBezTo>
                  <a:cubicBezTo>
                    <a:pt x="30973" y="12938"/>
                    <a:pt x="30592" y="13264"/>
                    <a:pt x="30177" y="13519"/>
                  </a:cubicBezTo>
                  <a:cubicBezTo>
                    <a:pt x="30186" y="13434"/>
                    <a:pt x="30197" y="13349"/>
                    <a:pt x="30213" y="13264"/>
                  </a:cubicBezTo>
                  <a:cubicBezTo>
                    <a:pt x="30249" y="13053"/>
                    <a:pt x="30295" y="12844"/>
                    <a:pt x="30362" y="12640"/>
                  </a:cubicBezTo>
                  <a:cubicBezTo>
                    <a:pt x="30428" y="12432"/>
                    <a:pt x="30526" y="12237"/>
                    <a:pt x="30630" y="12045"/>
                  </a:cubicBezTo>
                  <a:cubicBezTo>
                    <a:pt x="30813" y="11721"/>
                    <a:pt x="31036" y="11414"/>
                    <a:pt x="31349" y="11202"/>
                  </a:cubicBezTo>
                  <a:close/>
                  <a:moveTo>
                    <a:pt x="31590" y="9014"/>
                  </a:moveTo>
                  <a:cubicBezTo>
                    <a:pt x="31850" y="9130"/>
                    <a:pt x="32095" y="9280"/>
                    <a:pt x="32291" y="9491"/>
                  </a:cubicBezTo>
                  <a:cubicBezTo>
                    <a:pt x="32219" y="9971"/>
                    <a:pt x="32152" y="10455"/>
                    <a:pt x="32126" y="10941"/>
                  </a:cubicBezTo>
                  <a:cubicBezTo>
                    <a:pt x="32071" y="10928"/>
                    <a:pt x="32015" y="10923"/>
                    <a:pt x="31959" y="10923"/>
                  </a:cubicBezTo>
                  <a:cubicBezTo>
                    <a:pt x="31887" y="10923"/>
                    <a:pt x="31813" y="10931"/>
                    <a:pt x="31741" y="10941"/>
                  </a:cubicBezTo>
                  <a:cubicBezTo>
                    <a:pt x="31602" y="10951"/>
                    <a:pt x="31468" y="10992"/>
                    <a:pt x="31351" y="11071"/>
                  </a:cubicBezTo>
                  <a:cubicBezTo>
                    <a:pt x="31264" y="11033"/>
                    <a:pt x="31175" y="11017"/>
                    <a:pt x="31084" y="11017"/>
                  </a:cubicBezTo>
                  <a:cubicBezTo>
                    <a:pt x="30832" y="11017"/>
                    <a:pt x="30577" y="11144"/>
                    <a:pt x="30375" y="11285"/>
                  </a:cubicBezTo>
                  <a:cubicBezTo>
                    <a:pt x="29674" y="11803"/>
                    <a:pt x="29330" y="12683"/>
                    <a:pt x="29254" y="13530"/>
                  </a:cubicBezTo>
                  <a:cubicBezTo>
                    <a:pt x="28895" y="13269"/>
                    <a:pt x="28495" y="13020"/>
                    <a:pt x="28045" y="12969"/>
                  </a:cubicBezTo>
                  <a:cubicBezTo>
                    <a:pt x="27993" y="12965"/>
                    <a:pt x="27939" y="12963"/>
                    <a:pt x="27886" y="12963"/>
                  </a:cubicBezTo>
                  <a:cubicBezTo>
                    <a:pt x="27333" y="12963"/>
                    <a:pt x="26766" y="13179"/>
                    <a:pt x="26363" y="13555"/>
                  </a:cubicBezTo>
                  <a:cubicBezTo>
                    <a:pt x="26201" y="13300"/>
                    <a:pt x="25958" y="13096"/>
                    <a:pt x="25674" y="12991"/>
                  </a:cubicBezTo>
                  <a:cubicBezTo>
                    <a:pt x="25672" y="12991"/>
                    <a:pt x="25670" y="12990"/>
                    <a:pt x="25666" y="12989"/>
                  </a:cubicBezTo>
                  <a:cubicBezTo>
                    <a:pt x="25640" y="12633"/>
                    <a:pt x="25520" y="12286"/>
                    <a:pt x="25334" y="11981"/>
                  </a:cubicBezTo>
                  <a:cubicBezTo>
                    <a:pt x="25644" y="11223"/>
                    <a:pt x="25129" y="10370"/>
                    <a:pt x="24510" y="9937"/>
                  </a:cubicBezTo>
                  <a:cubicBezTo>
                    <a:pt x="24652" y="9805"/>
                    <a:pt x="24805" y="9685"/>
                    <a:pt x="24964" y="9576"/>
                  </a:cubicBezTo>
                  <a:cubicBezTo>
                    <a:pt x="25003" y="9988"/>
                    <a:pt x="25130" y="10394"/>
                    <a:pt x="25354" y="10745"/>
                  </a:cubicBezTo>
                  <a:cubicBezTo>
                    <a:pt x="25583" y="11109"/>
                    <a:pt x="25878" y="11442"/>
                    <a:pt x="26253" y="11661"/>
                  </a:cubicBezTo>
                  <a:cubicBezTo>
                    <a:pt x="26555" y="11843"/>
                    <a:pt x="26897" y="11926"/>
                    <a:pt x="27242" y="11926"/>
                  </a:cubicBezTo>
                  <a:cubicBezTo>
                    <a:pt x="27732" y="11926"/>
                    <a:pt x="28227" y="11758"/>
                    <a:pt x="28619" y="11465"/>
                  </a:cubicBezTo>
                  <a:cubicBezTo>
                    <a:pt x="28829" y="11612"/>
                    <a:pt x="29074" y="11677"/>
                    <a:pt x="29321" y="11677"/>
                  </a:cubicBezTo>
                  <a:cubicBezTo>
                    <a:pt x="29644" y="11677"/>
                    <a:pt x="29972" y="11566"/>
                    <a:pt x="30233" y="11376"/>
                  </a:cubicBezTo>
                  <a:cubicBezTo>
                    <a:pt x="30751" y="11017"/>
                    <a:pt x="31099" y="10463"/>
                    <a:pt x="31327" y="9885"/>
                  </a:cubicBezTo>
                  <a:cubicBezTo>
                    <a:pt x="31447" y="9606"/>
                    <a:pt x="31534" y="9313"/>
                    <a:pt x="31590" y="9014"/>
                  </a:cubicBezTo>
                  <a:close/>
                  <a:moveTo>
                    <a:pt x="31073" y="11123"/>
                  </a:moveTo>
                  <a:cubicBezTo>
                    <a:pt x="31128" y="11123"/>
                    <a:pt x="31184" y="11131"/>
                    <a:pt x="31238" y="11148"/>
                  </a:cubicBezTo>
                  <a:cubicBezTo>
                    <a:pt x="30506" y="11697"/>
                    <a:pt x="30164" y="12715"/>
                    <a:pt x="30051" y="13591"/>
                  </a:cubicBezTo>
                  <a:cubicBezTo>
                    <a:pt x="29900" y="13671"/>
                    <a:pt x="29737" y="13744"/>
                    <a:pt x="29578" y="13807"/>
                  </a:cubicBezTo>
                  <a:cubicBezTo>
                    <a:pt x="29551" y="13781"/>
                    <a:pt x="29524" y="13755"/>
                    <a:pt x="29496" y="13730"/>
                  </a:cubicBezTo>
                  <a:cubicBezTo>
                    <a:pt x="29449" y="13689"/>
                    <a:pt x="29403" y="13647"/>
                    <a:pt x="29354" y="13608"/>
                  </a:cubicBezTo>
                  <a:cubicBezTo>
                    <a:pt x="29354" y="13607"/>
                    <a:pt x="29352" y="13607"/>
                    <a:pt x="29352" y="13606"/>
                  </a:cubicBezTo>
                  <a:cubicBezTo>
                    <a:pt x="29423" y="12837"/>
                    <a:pt x="29690" y="12046"/>
                    <a:pt x="30272" y="11512"/>
                  </a:cubicBezTo>
                  <a:cubicBezTo>
                    <a:pt x="30474" y="11333"/>
                    <a:pt x="30780" y="11123"/>
                    <a:pt x="31073" y="11123"/>
                  </a:cubicBezTo>
                  <a:close/>
                  <a:moveTo>
                    <a:pt x="29342" y="13738"/>
                  </a:moveTo>
                  <a:cubicBezTo>
                    <a:pt x="29372" y="13764"/>
                    <a:pt x="29402" y="13789"/>
                    <a:pt x="29431" y="13815"/>
                  </a:cubicBezTo>
                  <a:cubicBezTo>
                    <a:pt x="29442" y="13827"/>
                    <a:pt x="29455" y="13838"/>
                    <a:pt x="29467" y="13850"/>
                  </a:cubicBezTo>
                  <a:cubicBezTo>
                    <a:pt x="29434" y="13861"/>
                    <a:pt x="29403" y="13874"/>
                    <a:pt x="29371" y="13886"/>
                  </a:cubicBezTo>
                  <a:cubicBezTo>
                    <a:pt x="29359" y="13890"/>
                    <a:pt x="29348" y="13894"/>
                    <a:pt x="29336" y="13897"/>
                  </a:cubicBezTo>
                  <a:cubicBezTo>
                    <a:pt x="29337" y="13844"/>
                    <a:pt x="29340" y="13791"/>
                    <a:pt x="29342" y="13738"/>
                  </a:cubicBezTo>
                  <a:close/>
                  <a:moveTo>
                    <a:pt x="30035" y="13724"/>
                  </a:moveTo>
                  <a:lnTo>
                    <a:pt x="30035" y="13724"/>
                  </a:lnTo>
                  <a:cubicBezTo>
                    <a:pt x="30014" y="13927"/>
                    <a:pt x="30003" y="14131"/>
                    <a:pt x="30013" y="14335"/>
                  </a:cubicBezTo>
                  <a:cubicBezTo>
                    <a:pt x="29992" y="14305"/>
                    <a:pt x="29971" y="14275"/>
                    <a:pt x="29949" y="14245"/>
                  </a:cubicBezTo>
                  <a:cubicBezTo>
                    <a:pt x="29861" y="14124"/>
                    <a:pt x="29766" y="14006"/>
                    <a:pt x="29664" y="13895"/>
                  </a:cubicBezTo>
                  <a:cubicBezTo>
                    <a:pt x="29788" y="13841"/>
                    <a:pt x="29914" y="13787"/>
                    <a:pt x="30035" y="13724"/>
                  </a:cubicBezTo>
                  <a:close/>
                  <a:moveTo>
                    <a:pt x="27811" y="13074"/>
                  </a:moveTo>
                  <a:cubicBezTo>
                    <a:pt x="28332" y="13083"/>
                    <a:pt x="28833" y="13354"/>
                    <a:pt x="29244" y="13657"/>
                  </a:cubicBezTo>
                  <a:cubicBezTo>
                    <a:pt x="29242" y="13696"/>
                    <a:pt x="29239" y="13732"/>
                    <a:pt x="29238" y="13770"/>
                  </a:cubicBezTo>
                  <a:cubicBezTo>
                    <a:pt x="29237" y="13823"/>
                    <a:pt x="29236" y="13876"/>
                    <a:pt x="29236" y="13931"/>
                  </a:cubicBezTo>
                  <a:cubicBezTo>
                    <a:pt x="28388" y="14222"/>
                    <a:pt x="27486" y="14288"/>
                    <a:pt x="26597" y="14349"/>
                  </a:cubicBezTo>
                  <a:cubicBezTo>
                    <a:pt x="26594" y="14144"/>
                    <a:pt x="26559" y="13938"/>
                    <a:pt x="26471" y="13752"/>
                  </a:cubicBezTo>
                  <a:lnTo>
                    <a:pt x="26471" y="13751"/>
                  </a:lnTo>
                  <a:cubicBezTo>
                    <a:pt x="26455" y="13717"/>
                    <a:pt x="26438" y="13684"/>
                    <a:pt x="26421" y="13652"/>
                  </a:cubicBezTo>
                  <a:cubicBezTo>
                    <a:pt x="26792" y="13304"/>
                    <a:pt x="27298" y="13082"/>
                    <a:pt x="27811" y="13074"/>
                  </a:cubicBezTo>
                  <a:close/>
                  <a:moveTo>
                    <a:pt x="26347" y="13727"/>
                  </a:moveTo>
                  <a:cubicBezTo>
                    <a:pt x="26446" y="13919"/>
                    <a:pt x="26490" y="14137"/>
                    <a:pt x="26493" y="14356"/>
                  </a:cubicBezTo>
                  <a:cubicBezTo>
                    <a:pt x="26329" y="14366"/>
                    <a:pt x="26165" y="14378"/>
                    <a:pt x="26002" y="14388"/>
                  </a:cubicBezTo>
                  <a:cubicBezTo>
                    <a:pt x="25985" y="14389"/>
                    <a:pt x="25970" y="14391"/>
                    <a:pt x="25954" y="14392"/>
                  </a:cubicBezTo>
                  <a:cubicBezTo>
                    <a:pt x="25964" y="14364"/>
                    <a:pt x="25973" y="14338"/>
                    <a:pt x="25983" y="14311"/>
                  </a:cubicBezTo>
                  <a:cubicBezTo>
                    <a:pt x="26066" y="14095"/>
                    <a:pt x="26189" y="13896"/>
                    <a:pt x="26347" y="13727"/>
                  </a:cubicBezTo>
                  <a:close/>
                  <a:moveTo>
                    <a:pt x="25673" y="13131"/>
                  </a:moveTo>
                  <a:cubicBezTo>
                    <a:pt x="25923" y="13232"/>
                    <a:pt x="26146" y="13394"/>
                    <a:pt x="26291" y="13628"/>
                  </a:cubicBezTo>
                  <a:cubicBezTo>
                    <a:pt x="26082" y="13844"/>
                    <a:pt x="25925" y="14112"/>
                    <a:pt x="25838" y="14400"/>
                  </a:cubicBezTo>
                  <a:lnTo>
                    <a:pt x="25617" y="14415"/>
                  </a:lnTo>
                  <a:cubicBezTo>
                    <a:pt x="25529" y="14421"/>
                    <a:pt x="25442" y="14427"/>
                    <a:pt x="25356" y="14436"/>
                  </a:cubicBezTo>
                  <a:cubicBezTo>
                    <a:pt x="25528" y="14081"/>
                    <a:pt x="25644" y="13694"/>
                    <a:pt x="25670" y="13300"/>
                  </a:cubicBezTo>
                  <a:cubicBezTo>
                    <a:pt x="25674" y="13244"/>
                    <a:pt x="25674" y="13187"/>
                    <a:pt x="25673" y="13131"/>
                  </a:cubicBezTo>
                  <a:close/>
                  <a:moveTo>
                    <a:pt x="25096" y="13027"/>
                  </a:moveTo>
                  <a:cubicBezTo>
                    <a:pt x="25255" y="13027"/>
                    <a:pt x="25414" y="13047"/>
                    <a:pt x="25567" y="13093"/>
                  </a:cubicBezTo>
                  <a:cubicBezTo>
                    <a:pt x="25582" y="13564"/>
                    <a:pt x="25437" y="14027"/>
                    <a:pt x="25227" y="14446"/>
                  </a:cubicBezTo>
                  <a:cubicBezTo>
                    <a:pt x="24487" y="14510"/>
                    <a:pt x="23755" y="14658"/>
                    <a:pt x="23053" y="14902"/>
                  </a:cubicBezTo>
                  <a:cubicBezTo>
                    <a:pt x="23240" y="14338"/>
                    <a:pt x="23526" y="13782"/>
                    <a:pt x="23997" y="13403"/>
                  </a:cubicBezTo>
                  <a:cubicBezTo>
                    <a:pt x="24133" y="13294"/>
                    <a:pt x="24281" y="13191"/>
                    <a:pt x="24448" y="13133"/>
                  </a:cubicBezTo>
                  <a:cubicBezTo>
                    <a:pt x="24656" y="13066"/>
                    <a:pt x="24877" y="13027"/>
                    <a:pt x="25096" y="13027"/>
                  </a:cubicBezTo>
                  <a:close/>
                  <a:moveTo>
                    <a:pt x="29554" y="13936"/>
                  </a:moveTo>
                  <a:cubicBezTo>
                    <a:pt x="29666" y="14055"/>
                    <a:pt x="29770" y="14182"/>
                    <a:pt x="29863" y="14316"/>
                  </a:cubicBezTo>
                  <a:cubicBezTo>
                    <a:pt x="29905" y="14373"/>
                    <a:pt x="29944" y="14432"/>
                    <a:pt x="29982" y="14492"/>
                  </a:cubicBezTo>
                  <a:cubicBezTo>
                    <a:pt x="30004" y="14531"/>
                    <a:pt x="30045" y="14567"/>
                    <a:pt x="30015" y="14612"/>
                  </a:cubicBezTo>
                  <a:cubicBezTo>
                    <a:pt x="29899" y="14917"/>
                    <a:pt x="29819" y="15235"/>
                    <a:pt x="29771" y="15558"/>
                  </a:cubicBezTo>
                  <a:lnTo>
                    <a:pt x="29771" y="15557"/>
                  </a:lnTo>
                  <a:cubicBezTo>
                    <a:pt x="29468" y="15106"/>
                    <a:pt x="29340" y="14555"/>
                    <a:pt x="29335" y="14016"/>
                  </a:cubicBezTo>
                  <a:cubicBezTo>
                    <a:pt x="29409" y="13994"/>
                    <a:pt x="29480" y="13963"/>
                    <a:pt x="29554" y="13936"/>
                  </a:cubicBezTo>
                  <a:close/>
                  <a:moveTo>
                    <a:pt x="23307" y="11043"/>
                  </a:moveTo>
                  <a:cubicBezTo>
                    <a:pt x="23425" y="11043"/>
                    <a:pt x="23543" y="11051"/>
                    <a:pt x="23660" y="11067"/>
                  </a:cubicBezTo>
                  <a:cubicBezTo>
                    <a:pt x="23588" y="11375"/>
                    <a:pt x="23604" y="11720"/>
                    <a:pt x="23779" y="11992"/>
                  </a:cubicBezTo>
                  <a:cubicBezTo>
                    <a:pt x="23982" y="12305"/>
                    <a:pt x="24303" y="12499"/>
                    <a:pt x="24615" y="12499"/>
                  </a:cubicBezTo>
                  <a:cubicBezTo>
                    <a:pt x="24863" y="12499"/>
                    <a:pt x="25105" y="12375"/>
                    <a:pt x="25278" y="12091"/>
                  </a:cubicBezTo>
                  <a:cubicBezTo>
                    <a:pt x="25434" y="12350"/>
                    <a:pt x="25529" y="12650"/>
                    <a:pt x="25558" y="12953"/>
                  </a:cubicBezTo>
                  <a:cubicBezTo>
                    <a:pt x="25451" y="12922"/>
                    <a:pt x="25339" y="12915"/>
                    <a:pt x="25228" y="12915"/>
                  </a:cubicBezTo>
                  <a:cubicBezTo>
                    <a:pt x="25198" y="12915"/>
                    <a:pt x="25168" y="12916"/>
                    <a:pt x="25138" y="12916"/>
                  </a:cubicBezTo>
                  <a:cubicBezTo>
                    <a:pt x="24822" y="12923"/>
                    <a:pt x="24496" y="12970"/>
                    <a:pt x="24215" y="13124"/>
                  </a:cubicBezTo>
                  <a:cubicBezTo>
                    <a:pt x="23564" y="13488"/>
                    <a:pt x="23127" y="14258"/>
                    <a:pt x="22916" y="14954"/>
                  </a:cubicBezTo>
                  <a:cubicBezTo>
                    <a:pt x="22547" y="15104"/>
                    <a:pt x="22218" y="15347"/>
                    <a:pt x="21939" y="15630"/>
                  </a:cubicBezTo>
                  <a:cubicBezTo>
                    <a:pt x="21912" y="15615"/>
                    <a:pt x="21884" y="15599"/>
                    <a:pt x="21858" y="15581"/>
                  </a:cubicBezTo>
                  <a:cubicBezTo>
                    <a:pt x="21444" y="15309"/>
                    <a:pt x="21097" y="14921"/>
                    <a:pt x="20919" y="14455"/>
                  </a:cubicBezTo>
                  <a:cubicBezTo>
                    <a:pt x="20647" y="13743"/>
                    <a:pt x="20708" y="12932"/>
                    <a:pt x="20997" y="12234"/>
                  </a:cubicBezTo>
                  <a:cubicBezTo>
                    <a:pt x="21030" y="12151"/>
                    <a:pt x="21066" y="12069"/>
                    <a:pt x="21103" y="11987"/>
                  </a:cubicBezTo>
                  <a:cubicBezTo>
                    <a:pt x="21279" y="11810"/>
                    <a:pt x="21482" y="11648"/>
                    <a:pt x="21697" y="11517"/>
                  </a:cubicBezTo>
                  <a:cubicBezTo>
                    <a:pt x="22180" y="11227"/>
                    <a:pt x="22742" y="11043"/>
                    <a:pt x="23307" y="11043"/>
                  </a:cubicBezTo>
                  <a:close/>
                  <a:moveTo>
                    <a:pt x="26490" y="14472"/>
                  </a:moveTo>
                  <a:lnTo>
                    <a:pt x="26490" y="14472"/>
                  </a:lnTo>
                  <a:cubicBezTo>
                    <a:pt x="26464" y="14961"/>
                    <a:pt x="26295" y="15433"/>
                    <a:pt x="26075" y="15867"/>
                  </a:cubicBezTo>
                  <a:cubicBezTo>
                    <a:pt x="25859" y="15453"/>
                    <a:pt x="25798" y="14962"/>
                    <a:pt x="25920" y="14507"/>
                  </a:cubicBezTo>
                  <a:cubicBezTo>
                    <a:pt x="26033" y="14499"/>
                    <a:pt x="26147" y="14493"/>
                    <a:pt x="26260" y="14486"/>
                  </a:cubicBezTo>
                  <a:cubicBezTo>
                    <a:pt x="26337" y="14482"/>
                    <a:pt x="26414" y="14477"/>
                    <a:pt x="26490" y="14472"/>
                  </a:cubicBezTo>
                  <a:close/>
                  <a:moveTo>
                    <a:pt x="22875" y="15091"/>
                  </a:moveTo>
                  <a:lnTo>
                    <a:pt x="22875" y="15091"/>
                  </a:lnTo>
                  <a:cubicBezTo>
                    <a:pt x="22804" y="15351"/>
                    <a:pt x="22757" y="15616"/>
                    <a:pt x="22733" y="15883"/>
                  </a:cubicBezTo>
                  <a:cubicBezTo>
                    <a:pt x="22720" y="15881"/>
                    <a:pt x="22706" y="15880"/>
                    <a:pt x="22693" y="15878"/>
                  </a:cubicBezTo>
                  <a:cubicBezTo>
                    <a:pt x="22466" y="15845"/>
                    <a:pt x="22244" y="15783"/>
                    <a:pt x="22039" y="15680"/>
                  </a:cubicBezTo>
                  <a:cubicBezTo>
                    <a:pt x="22276" y="15436"/>
                    <a:pt x="22565" y="15237"/>
                    <a:pt x="22875" y="15091"/>
                  </a:cubicBezTo>
                  <a:close/>
                  <a:moveTo>
                    <a:pt x="25162" y="14569"/>
                  </a:moveTo>
                  <a:lnTo>
                    <a:pt x="25162" y="14569"/>
                  </a:lnTo>
                  <a:cubicBezTo>
                    <a:pt x="24747" y="15360"/>
                    <a:pt x="23892" y="15900"/>
                    <a:pt x="22996" y="15900"/>
                  </a:cubicBezTo>
                  <a:cubicBezTo>
                    <a:pt x="22989" y="15900"/>
                    <a:pt x="22982" y="15900"/>
                    <a:pt x="22976" y="15899"/>
                  </a:cubicBezTo>
                  <a:cubicBezTo>
                    <a:pt x="22931" y="15898"/>
                    <a:pt x="22885" y="15897"/>
                    <a:pt x="22840" y="15893"/>
                  </a:cubicBezTo>
                  <a:cubicBezTo>
                    <a:pt x="22865" y="15601"/>
                    <a:pt x="22926" y="15314"/>
                    <a:pt x="23013" y="15034"/>
                  </a:cubicBezTo>
                  <a:cubicBezTo>
                    <a:pt x="23701" y="14776"/>
                    <a:pt x="24433" y="14646"/>
                    <a:pt x="25162" y="14569"/>
                  </a:cubicBezTo>
                  <a:close/>
                  <a:moveTo>
                    <a:pt x="30052" y="14789"/>
                  </a:moveTo>
                  <a:cubicBezTo>
                    <a:pt x="30112" y="15233"/>
                    <a:pt x="30228" y="15667"/>
                    <a:pt x="30378" y="16088"/>
                  </a:cubicBezTo>
                  <a:cubicBezTo>
                    <a:pt x="30354" y="16078"/>
                    <a:pt x="30331" y="16068"/>
                    <a:pt x="30308" y="16056"/>
                  </a:cubicBezTo>
                  <a:cubicBezTo>
                    <a:pt x="30133" y="15970"/>
                    <a:pt x="29989" y="15838"/>
                    <a:pt x="29865" y="15686"/>
                  </a:cubicBezTo>
                  <a:cubicBezTo>
                    <a:pt x="29898" y="15382"/>
                    <a:pt x="29958" y="15080"/>
                    <a:pt x="30052" y="14789"/>
                  </a:cubicBezTo>
                  <a:close/>
                  <a:moveTo>
                    <a:pt x="30170" y="14823"/>
                  </a:moveTo>
                  <a:lnTo>
                    <a:pt x="30170" y="14823"/>
                  </a:lnTo>
                  <a:cubicBezTo>
                    <a:pt x="30384" y="15232"/>
                    <a:pt x="30487" y="15679"/>
                    <a:pt x="30549" y="16136"/>
                  </a:cubicBezTo>
                  <a:cubicBezTo>
                    <a:pt x="30534" y="16133"/>
                    <a:pt x="30519" y="16130"/>
                    <a:pt x="30504" y="16127"/>
                  </a:cubicBezTo>
                  <a:lnTo>
                    <a:pt x="30498" y="16125"/>
                  </a:lnTo>
                  <a:cubicBezTo>
                    <a:pt x="30340" y="15706"/>
                    <a:pt x="30223" y="15268"/>
                    <a:pt x="30170" y="14823"/>
                  </a:cubicBezTo>
                  <a:close/>
                  <a:moveTo>
                    <a:pt x="31364" y="13488"/>
                  </a:moveTo>
                  <a:cubicBezTo>
                    <a:pt x="31645" y="13488"/>
                    <a:pt x="31916" y="13626"/>
                    <a:pt x="32049" y="13903"/>
                  </a:cubicBezTo>
                  <a:cubicBezTo>
                    <a:pt x="32172" y="14159"/>
                    <a:pt x="32171" y="14457"/>
                    <a:pt x="32117" y="14735"/>
                  </a:cubicBezTo>
                  <a:cubicBezTo>
                    <a:pt x="32060" y="15020"/>
                    <a:pt x="31927" y="15276"/>
                    <a:pt x="31775" y="15526"/>
                  </a:cubicBezTo>
                  <a:cubicBezTo>
                    <a:pt x="31721" y="15603"/>
                    <a:pt x="31675" y="15674"/>
                    <a:pt x="31605" y="15742"/>
                  </a:cubicBezTo>
                  <a:cubicBezTo>
                    <a:pt x="31541" y="15801"/>
                    <a:pt x="31459" y="15854"/>
                    <a:pt x="31385" y="15902"/>
                  </a:cubicBezTo>
                  <a:cubicBezTo>
                    <a:pt x="31187" y="16023"/>
                    <a:pt x="30977" y="16121"/>
                    <a:pt x="30741" y="16143"/>
                  </a:cubicBezTo>
                  <a:cubicBezTo>
                    <a:pt x="30714" y="16145"/>
                    <a:pt x="30685" y="16145"/>
                    <a:pt x="30656" y="16145"/>
                  </a:cubicBezTo>
                  <a:cubicBezTo>
                    <a:pt x="30578" y="15588"/>
                    <a:pt x="30434" y="15035"/>
                    <a:pt x="30145" y="14548"/>
                  </a:cubicBezTo>
                  <a:cubicBezTo>
                    <a:pt x="30319" y="14158"/>
                    <a:pt x="30627" y="13724"/>
                    <a:pt x="31032" y="13553"/>
                  </a:cubicBezTo>
                  <a:cubicBezTo>
                    <a:pt x="31139" y="13509"/>
                    <a:pt x="31252" y="13488"/>
                    <a:pt x="31364" y="13488"/>
                  </a:cubicBezTo>
                  <a:close/>
                  <a:moveTo>
                    <a:pt x="30547" y="16250"/>
                  </a:moveTo>
                  <a:cubicBezTo>
                    <a:pt x="30551" y="16251"/>
                    <a:pt x="30557" y="16251"/>
                    <a:pt x="30563" y="16252"/>
                  </a:cubicBezTo>
                  <a:cubicBezTo>
                    <a:pt x="30564" y="16266"/>
                    <a:pt x="30565" y="16281"/>
                    <a:pt x="30566" y="16296"/>
                  </a:cubicBezTo>
                  <a:cubicBezTo>
                    <a:pt x="30565" y="16294"/>
                    <a:pt x="30565" y="16291"/>
                    <a:pt x="30564" y="16289"/>
                  </a:cubicBezTo>
                  <a:cubicBezTo>
                    <a:pt x="30558" y="16276"/>
                    <a:pt x="30552" y="16264"/>
                    <a:pt x="30547" y="16250"/>
                  </a:cubicBezTo>
                  <a:close/>
                  <a:moveTo>
                    <a:pt x="20877" y="12237"/>
                  </a:moveTo>
                  <a:cubicBezTo>
                    <a:pt x="20374" y="13546"/>
                    <a:pt x="20617" y="14939"/>
                    <a:pt x="21862" y="15714"/>
                  </a:cubicBezTo>
                  <a:cubicBezTo>
                    <a:pt x="21648" y="15952"/>
                    <a:pt x="21467" y="16227"/>
                    <a:pt x="21365" y="16531"/>
                  </a:cubicBezTo>
                  <a:cubicBezTo>
                    <a:pt x="21299" y="16468"/>
                    <a:pt x="21232" y="16404"/>
                    <a:pt x="21168" y="16336"/>
                  </a:cubicBezTo>
                  <a:cubicBezTo>
                    <a:pt x="20503" y="15625"/>
                    <a:pt x="20124" y="14619"/>
                    <a:pt x="20237" y="13644"/>
                  </a:cubicBezTo>
                  <a:cubicBezTo>
                    <a:pt x="20296" y="13123"/>
                    <a:pt x="20548" y="12641"/>
                    <a:pt x="20877" y="12237"/>
                  </a:cubicBezTo>
                  <a:close/>
                  <a:moveTo>
                    <a:pt x="32373" y="16136"/>
                  </a:moveTo>
                  <a:cubicBezTo>
                    <a:pt x="32426" y="16136"/>
                    <a:pt x="32480" y="16141"/>
                    <a:pt x="32533" y="16153"/>
                  </a:cubicBezTo>
                  <a:cubicBezTo>
                    <a:pt x="32363" y="16408"/>
                    <a:pt x="32113" y="16725"/>
                    <a:pt x="31779" y="16734"/>
                  </a:cubicBezTo>
                  <a:cubicBezTo>
                    <a:pt x="31622" y="16732"/>
                    <a:pt x="31586" y="16608"/>
                    <a:pt x="31661" y="16486"/>
                  </a:cubicBezTo>
                  <a:cubicBezTo>
                    <a:pt x="31703" y="16416"/>
                    <a:pt x="31773" y="16352"/>
                    <a:pt x="31844" y="16303"/>
                  </a:cubicBezTo>
                  <a:cubicBezTo>
                    <a:pt x="31999" y="16203"/>
                    <a:pt x="32186" y="16136"/>
                    <a:pt x="32373" y="16136"/>
                  </a:cubicBezTo>
                  <a:close/>
                  <a:moveTo>
                    <a:pt x="29238" y="14048"/>
                  </a:moveTo>
                  <a:cubicBezTo>
                    <a:pt x="29256" y="14637"/>
                    <a:pt x="29395" y="15246"/>
                    <a:pt x="29750" y="15725"/>
                  </a:cubicBezTo>
                  <a:cubicBezTo>
                    <a:pt x="29721" y="15980"/>
                    <a:pt x="29714" y="16236"/>
                    <a:pt x="29732" y="16492"/>
                  </a:cubicBezTo>
                  <a:cubicBezTo>
                    <a:pt x="29692" y="16489"/>
                    <a:pt x="29652" y="16487"/>
                    <a:pt x="29613" y="16487"/>
                  </a:cubicBezTo>
                  <a:cubicBezTo>
                    <a:pt x="29338" y="16487"/>
                    <a:pt x="29069" y="16559"/>
                    <a:pt x="28803" y="16622"/>
                  </a:cubicBezTo>
                  <a:cubicBezTo>
                    <a:pt x="28502" y="16695"/>
                    <a:pt x="28197" y="16764"/>
                    <a:pt x="27887" y="16788"/>
                  </a:cubicBezTo>
                  <a:cubicBezTo>
                    <a:pt x="27608" y="16430"/>
                    <a:pt x="27215" y="16159"/>
                    <a:pt x="26777" y="16033"/>
                  </a:cubicBezTo>
                  <a:cubicBezTo>
                    <a:pt x="26581" y="15977"/>
                    <a:pt x="26381" y="15928"/>
                    <a:pt x="26176" y="15909"/>
                  </a:cubicBezTo>
                  <a:cubicBezTo>
                    <a:pt x="26399" y="15459"/>
                    <a:pt x="26566" y="14970"/>
                    <a:pt x="26595" y="14466"/>
                  </a:cubicBezTo>
                  <a:cubicBezTo>
                    <a:pt x="27486" y="14409"/>
                    <a:pt x="28386" y="14327"/>
                    <a:pt x="29238" y="14048"/>
                  </a:cubicBezTo>
                  <a:close/>
                  <a:moveTo>
                    <a:pt x="26163" y="16023"/>
                  </a:moveTo>
                  <a:lnTo>
                    <a:pt x="26163" y="16023"/>
                  </a:lnTo>
                  <a:cubicBezTo>
                    <a:pt x="26762" y="16091"/>
                    <a:pt x="27370" y="16320"/>
                    <a:pt x="27762" y="16795"/>
                  </a:cubicBezTo>
                  <a:cubicBezTo>
                    <a:pt x="27736" y="16796"/>
                    <a:pt x="27711" y="16796"/>
                    <a:pt x="27684" y="16796"/>
                  </a:cubicBezTo>
                  <a:cubicBezTo>
                    <a:pt x="27664" y="16797"/>
                    <a:pt x="27643" y="16797"/>
                    <a:pt x="27622" y="16797"/>
                  </a:cubicBezTo>
                  <a:cubicBezTo>
                    <a:pt x="27601" y="16797"/>
                    <a:pt x="27580" y="16797"/>
                    <a:pt x="27559" y="16796"/>
                  </a:cubicBezTo>
                  <a:cubicBezTo>
                    <a:pt x="27339" y="16796"/>
                    <a:pt x="27118" y="16794"/>
                    <a:pt x="26908" y="16722"/>
                  </a:cubicBezTo>
                  <a:cubicBezTo>
                    <a:pt x="26591" y="16585"/>
                    <a:pt x="26345" y="16314"/>
                    <a:pt x="26163" y="16023"/>
                  </a:cubicBezTo>
                  <a:close/>
                  <a:moveTo>
                    <a:pt x="29852" y="15851"/>
                  </a:moveTo>
                  <a:cubicBezTo>
                    <a:pt x="30008" y="16024"/>
                    <a:pt x="30204" y="16169"/>
                    <a:pt x="30431" y="16228"/>
                  </a:cubicBezTo>
                  <a:cubicBezTo>
                    <a:pt x="30481" y="16356"/>
                    <a:pt x="30536" y="16483"/>
                    <a:pt x="30594" y="16607"/>
                  </a:cubicBezTo>
                  <a:cubicBezTo>
                    <a:pt x="30597" y="16673"/>
                    <a:pt x="30600" y="16740"/>
                    <a:pt x="30601" y="16805"/>
                  </a:cubicBezTo>
                  <a:cubicBezTo>
                    <a:pt x="30443" y="16702"/>
                    <a:pt x="30271" y="16616"/>
                    <a:pt x="30089" y="16561"/>
                  </a:cubicBezTo>
                  <a:cubicBezTo>
                    <a:pt x="30012" y="16538"/>
                    <a:pt x="29932" y="16518"/>
                    <a:pt x="29852" y="16506"/>
                  </a:cubicBezTo>
                  <a:cubicBezTo>
                    <a:pt x="29839" y="16288"/>
                    <a:pt x="29835" y="16069"/>
                    <a:pt x="29852" y="15851"/>
                  </a:cubicBezTo>
                  <a:close/>
                  <a:moveTo>
                    <a:pt x="30709" y="16846"/>
                  </a:moveTo>
                  <a:cubicBezTo>
                    <a:pt x="30711" y="16849"/>
                    <a:pt x="30713" y="16853"/>
                    <a:pt x="30715" y="16857"/>
                  </a:cubicBezTo>
                  <a:cubicBezTo>
                    <a:pt x="30724" y="16875"/>
                    <a:pt x="30732" y="16892"/>
                    <a:pt x="30741" y="16910"/>
                  </a:cubicBezTo>
                  <a:cubicBezTo>
                    <a:pt x="30731" y="16901"/>
                    <a:pt x="30721" y="16893"/>
                    <a:pt x="30710" y="16885"/>
                  </a:cubicBezTo>
                  <a:cubicBezTo>
                    <a:pt x="30710" y="16871"/>
                    <a:pt x="30709" y="16858"/>
                    <a:pt x="30709" y="16846"/>
                  </a:cubicBezTo>
                  <a:close/>
                  <a:moveTo>
                    <a:pt x="21957" y="15767"/>
                  </a:moveTo>
                  <a:cubicBezTo>
                    <a:pt x="22195" y="15893"/>
                    <a:pt x="22457" y="15971"/>
                    <a:pt x="22724" y="16000"/>
                  </a:cubicBezTo>
                  <a:cubicBezTo>
                    <a:pt x="22697" y="16456"/>
                    <a:pt x="22724" y="16916"/>
                    <a:pt x="22799" y="17368"/>
                  </a:cubicBezTo>
                  <a:lnTo>
                    <a:pt x="22799" y="17368"/>
                  </a:lnTo>
                  <a:cubicBezTo>
                    <a:pt x="22304" y="17221"/>
                    <a:pt x="21846" y="16962"/>
                    <a:pt x="21461" y="16618"/>
                  </a:cubicBezTo>
                  <a:cubicBezTo>
                    <a:pt x="21561" y="16301"/>
                    <a:pt x="21733" y="16016"/>
                    <a:pt x="21957" y="15767"/>
                  </a:cubicBezTo>
                  <a:close/>
                  <a:moveTo>
                    <a:pt x="25903" y="16010"/>
                  </a:moveTo>
                  <a:cubicBezTo>
                    <a:pt x="25934" y="16010"/>
                    <a:pt x="25965" y="16011"/>
                    <a:pt x="25996" y="16012"/>
                  </a:cubicBezTo>
                  <a:cubicBezTo>
                    <a:pt x="25766" y="16417"/>
                    <a:pt x="25448" y="16767"/>
                    <a:pt x="25070" y="17038"/>
                  </a:cubicBezTo>
                  <a:cubicBezTo>
                    <a:pt x="24685" y="17311"/>
                    <a:pt x="24241" y="17532"/>
                    <a:pt x="23761" y="17543"/>
                  </a:cubicBezTo>
                  <a:lnTo>
                    <a:pt x="23761" y="17543"/>
                  </a:lnTo>
                  <a:cubicBezTo>
                    <a:pt x="23931" y="17143"/>
                    <a:pt x="24234" y="16812"/>
                    <a:pt x="24564" y="16535"/>
                  </a:cubicBezTo>
                  <a:cubicBezTo>
                    <a:pt x="24937" y="16217"/>
                    <a:pt x="25409" y="16010"/>
                    <a:pt x="25903" y="16010"/>
                  </a:cubicBezTo>
                  <a:close/>
                  <a:moveTo>
                    <a:pt x="25803" y="14515"/>
                  </a:moveTo>
                  <a:cubicBezTo>
                    <a:pt x="25678" y="14977"/>
                    <a:pt x="25755" y="15476"/>
                    <a:pt x="25976" y="15897"/>
                  </a:cubicBezTo>
                  <a:cubicBezTo>
                    <a:pt x="25965" y="15897"/>
                    <a:pt x="25954" y="15897"/>
                    <a:pt x="25942" y="15897"/>
                  </a:cubicBezTo>
                  <a:cubicBezTo>
                    <a:pt x="24951" y="15897"/>
                    <a:pt x="24008" y="16643"/>
                    <a:pt x="23645" y="17543"/>
                  </a:cubicBezTo>
                  <a:cubicBezTo>
                    <a:pt x="23396" y="17540"/>
                    <a:pt x="23156" y="17468"/>
                    <a:pt x="22916" y="17403"/>
                  </a:cubicBezTo>
                  <a:cubicBezTo>
                    <a:pt x="22835" y="16944"/>
                    <a:pt x="22803" y="16475"/>
                    <a:pt x="22831" y="16009"/>
                  </a:cubicBezTo>
                  <a:lnTo>
                    <a:pt x="22831" y="16009"/>
                  </a:lnTo>
                  <a:cubicBezTo>
                    <a:pt x="22873" y="16011"/>
                    <a:pt x="22916" y="16012"/>
                    <a:pt x="22958" y="16012"/>
                  </a:cubicBezTo>
                  <a:cubicBezTo>
                    <a:pt x="23524" y="16012"/>
                    <a:pt x="24089" y="15815"/>
                    <a:pt x="24540" y="15475"/>
                  </a:cubicBezTo>
                  <a:cubicBezTo>
                    <a:pt x="24851" y="15227"/>
                    <a:pt x="25105" y="14908"/>
                    <a:pt x="25293" y="14558"/>
                  </a:cubicBezTo>
                  <a:cubicBezTo>
                    <a:pt x="25462" y="14542"/>
                    <a:pt x="25633" y="14527"/>
                    <a:pt x="25803" y="14515"/>
                  </a:cubicBezTo>
                  <a:close/>
                  <a:moveTo>
                    <a:pt x="31264" y="17753"/>
                  </a:moveTo>
                  <a:cubicBezTo>
                    <a:pt x="31310" y="17843"/>
                    <a:pt x="31355" y="17934"/>
                    <a:pt x="31375" y="18034"/>
                  </a:cubicBezTo>
                  <a:cubicBezTo>
                    <a:pt x="31347" y="17956"/>
                    <a:pt x="31317" y="17880"/>
                    <a:pt x="31284" y="17803"/>
                  </a:cubicBezTo>
                  <a:cubicBezTo>
                    <a:pt x="31277" y="17786"/>
                    <a:pt x="31270" y="17769"/>
                    <a:pt x="31264" y="17753"/>
                  </a:cubicBezTo>
                  <a:close/>
                  <a:moveTo>
                    <a:pt x="29856" y="16621"/>
                  </a:moveTo>
                  <a:lnTo>
                    <a:pt x="29856" y="16621"/>
                  </a:lnTo>
                  <a:cubicBezTo>
                    <a:pt x="30125" y="16664"/>
                    <a:pt x="30383" y="16777"/>
                    <a:pt x="30601" y="16940"/>
                  </a:cubicBezTo>
                  <a:cubicBezTo>
                    <a:pt x="30598" y="17401"/>
                    <a:pt x="30514" y="17864"/>
                    <a:pt x="30407" y="18313"/>
                  </a:cubicBezTo>
                  <a:cubicBezTo>
                    <a:pt x="30394" y="18296"/>
                    <a:pt x="30382" y="18280"/>
                    <a:pt x="30370" y="18262"/>
                  </a:cubicBezTo>
                  <a:lnTo>
                    <a:pt x="30370" y="18261"/>
                  </a:lnTo>
                  <a:cubicBezTo>
                    <a:pt x="30037" y="17784"/>
                    <a:pt x="29908" y="17195"/>
                    <a:pt x="29856" y="16621"/>
                  </a:cubicBezTo>
                  <a:close/>
                  <a:moveTo>
                    <a:pt x="22939" y="17525"/>
                  </a:moveTo>
                  <a:lnTo>
                    <a:pt x="22939" y="17525"/>
                  </a:lnTo>
                  <a:cubicBezTo>
                    <a:pt x="23157" y="17582"/>
                    <a:pt x="23379" y="17635"/>
                    <a:pt x="23605" y="17645"/>
                  </a:cubicBezTo>
                  <a:cubicBezTo>
                    <a:pt x="23476" y="17971"/>
                    <a:pt x="23418" y="18322"/>
                    <a:pt x="23417" y="18673"/>
                  </a:cubicBezTo>
                  <a:cubicBezTo>
                    <a:pt x="23191" y="18324"/>
                    <a:pt x="23025" y="17933"/>
                    <a:pt x="22939" y="17525"/>
                  </a:cubicBezTo>
                  <a:close/>
                  <a:moveTo>
                    <a:pt x="30708" y="17027"/>
                  </a:moveTo>
                  <a:cubicBezTo>
                    <a:pt x="30771" y="17082"/>
                    <a:pt x="30834" y="17144"/>
                    <a:pt x="30892" y="17210"/>
                  </a:cubicBezTo>
                  <a:cubicBezTo>
                    <a:pt x="30972" y="17369"/>
                    <a:pt x="31047" y="17520"/>
                    <a:pt x="31121" y="17686"/>
                  </a:cubicBezTo>
                  <a:cubicBezTo>
                    <a:pt x="31225" y="17918"/>
                    <a:pt x="31319" y="18155"/>
                    <a:pt x="31388" y="18401"/>
                  </a:cubicBezTo>
                  <a:cubicBezTo>
                    <a:pt x="31412" y="18494"/>
                    <a:pt x="31434" y="18588"/>
                    <a:pt x="31450" y="18682"/>
                  </a:cubicBezTo>
                  <a:cubicBezTo>
                    <a:pt x="31455" y="18777"/>
                    <a:pt x="31457" y="18872"/>
                    <a:pt x="31454" y="18967"/>
                  </a:cubicBezTo>
                  <a:cubicBezTo>
                    <a:pt x="31397" y="18955"/>
                    <a:pt x="31341" y="18941"/>
                    <a:pt x="31285" y="18924"/>
                  </a:cubicBezTo>
                  <a:cubicBezTo>
                    <a:pt x="30980" y="18833"/>
                    <a:pt x="30698" y="18662"/>
                    <a:pt x="30490" y="18417"/>
                  </a:cubicBezTo>
                  <a:cubicBezTo>
                    <a:pt x="30609" y="17963"/>
                    <a:pt x="30698" y="17498"/>
                    <a:pt x="30708" y="17027"/>
                  </a:cubicBezTo>
                  <a:close/>
                  <a:moveTo>
                    <a:pt x="31972" y="11032"/>
                  </a:moveTo>
                  <a:cubicBezTo>
                    <a:pt x="32023" y="11032"/>
                    <a:pt x="32073" y="11037"/>
                    <a:pt x="32122" y="11051"/>
                  </a:cubicBezTo>
                  <a:cubicBezTo>
                    <a:pt x="32128" y="11327"/>
                    <a:pt x="32118" y="11691"/>
                    <a:pt x="32363" y="11871"/>
                  </a:cubicBezTo>
                  <a:cubicBezTo>
                    <a:pt x="32332" y="11926"/>
                    <a:pt x="32299" y="11977"/>
                    <a:pt x="32256" y="12028"/>
                  </a:cubicBezTo>
                  <a:cubicBezTo>
                    <a:pt x="32200" y="12005"/>
                    <a:pt x="32130" y="11990"/>
                    <a:pt x="32060" y="11990"/>
                  </a:cubicBezTo>
                  <a:cubicBezTo>
                    <a:pt x="31929" y="11990"/>
                    <a:pt x="31800" y="12040"/>
                    <a:pt x="31774" y="12176"/>
                  </a:cubicBezTo>
                  <a:cubicBezTo>
                    <a:pt x="31771" y="12243"/>
                    <a:pt x="31811" y="12298"/>
                    <a:pt x="31869" y="12333"/>
                  </a:cubicBezTo>
                  <a:cubicBezTo>
                    <a:pt x="31898" y="12349"/>
                    <a:pt x="31929" y="12356"/>
                    <a:pt x="31959" y="12356"/>
                  </a:cubicBezTo>
                  <a:cubicBezTo>
                    <a:pt x="32083" y="12356"/>
                    <a:pt x="32209" y="12243"/>
                    <a:pt x="32288" y="12161"/>
                  </a:cubicBezTo>
                  <a:cubicBezTo>
                    <a:pt x="32702" y="12364"/>
                    <a:pt x="32884" y="12984"/>
                    <a:pt x="32970" y="13407"/>
                  </a:cubicBezTo>
                  <a:cubicBezTo>
                    <a:pt x="33088" y="13944"/>
                    <a:pt x="33059" y="14501"/>
                    <a:pt x="32945" y="15036"/>
                  </a:cubicBezTo>
                  <a:cubicBezTo>
                    <a:pt x="32881" y="15395"/>
                    <a:pt x="32778" y="15751"/>
                    <a:pt x="32587" y="16064"/>
                  </a:cubicBezTo>
                  <a:cubicBezTo>
                    <a:pt x="32511" y="16035"/>
                    <a:pt x="32424" y="16020"/>
                    <a:pt x="32333" y="16020"/>
                  </a:cubicBezTo>
                  <a:cubicBezTo>
                    <a:pt x="31986" y="16020"/>
                    <a:pt x="31580" y="16226"/>
                    <a:pt x="31525" y="16556"/>
                  </a:cubicBezTo>
                  <a:cubicBezTo>
                    <a:pt x="31508" y="16761"/>
                    <a:pt x="31658" y="16840"/>
                    <a:pt x="31822" y="16840"/>
                  </a:cubicBezTo>
                  <a:cubicBezTo>
                    <a:pt x="31908" y="16840"/>
                    <a:pt x="31997" y="16819"/>
                    <a:pt x="32069" y="16782"/>
                  </a:cubicBezTo>
                  <a:cubicBezTo>
                    <a:pt x="32325" y="16665"/>
                    <a:pt x="32499" y="16431"/>
                    <a:pt x="32641" y="16196"/>
                  </a:cubicBezTo>
                  <a:cubicBezTo>
                    <a:pt x="33165" y="16471"/>
                    <a:pt x="33386" y="17156"/>
                    <a:pt x="33225" y="17711"/>
                  </a:cubicBezTo>
                  <a:cubicBezTo>
                    <a:pt x="33159" y="17934"/>
                    <a:pt x="33044" y="18130"/>
                    <a:pt x="32907" y="18319"/>
                  </a:cubicBezTo>
                  <a:cubicBezTo>
                    <a:pt x="32636" y="18700"/>
                    <a:pt x="32206" y="18995"/>
                    <a:pt x="31726" y="18995"/>
                  </a:cubicBezTo>
                  <a:cubicBezTo>
                    <a:pt x="31715" y="18995"/>
                    <a:pt x="31704" y="18995"/>
                    <a:pt x="31693" y="18994"/>
                  </a:cubicBezTo>
                  <a:cubicBezTo>
                    <a:pt x="31660" y="18993"/>
                    <a:pt x="31635" y="18993"/>
                    <a:pt x="31598" y="18990"/>
                  </a:cubicBezTo>
                  <a:cubicBezTo>
                    <a:pt x="31591" y="18904"/>
                    <a:pt x="31583" y="18819"/>
                    <a:pt x="31568" y="18734"/>
                  </a:cubicBezTo>
                  <a:cubicBezTo>
                    <a:pt x="31566" y="18652"/>
                    <a:pt x="31562" y="18569"/>
                    <a:pt x="31557" y="18487"/>
                  </a:cubicBezTo>
                  <a:cubicBezTo>
                    <a:pt x="31545" y="18243"/>
                    <a:pt x="31501" y="17996"/>
                    <a:pt x="31390" y="17776"/>
                  </a:cubicBezTo>
                  <a:cubicBezTo>
                    <a:pt x="31280" y="17547"/>
                    <a:pt x="31145" y="17328"/>
                    <a:pt x="30975" y="17136"/>
                  </a:cubicBezTo>
                  <a:cubicBezTo>
                    <a:pt x="30920" y="17024"/>
                    <a:pt x="30862" y="16913"/>
                    <a:pt x="30806" y="16801"/>
                  </a:cubicBezTo>
                  <a:cubicBezTo>
                    <a:pt x="30770" y="16731"/>
                    <a:pt x="30736" y="16659"/>
                    <a:pt x="30700" y="16589"/>
                  </a:cubicBezTo>
                  <a:cubicBezTo>
                    <a:pt x="30692" y="16478"/>
                    <a:pt x="30678" y="16367"/>
                    <a:pt x="30668" y="16258"/>
                  </a:cubicBezTo>
                  <a:cubicBezTo>
                    <a:pt x="31056" y="16256"/>
                    <a:pt x="31619" y="15962"/>
                    <a:pt x="31838" y="15641"/>
                  </a:cubicBezTo>
                  <a:cubicBezTo>
                    <a:pt x="31976" y="15433"/>
                    <a:pt x="32100" y="15210"/>
                    <a:pt x="32175" y="14972"/>
                  </a:cubicBezTo>
                  <a:cubicBezTo>
                    <a:pt x="32284" y="14608"/>
                    <a:pt x="32299" y="14199"/>
                    <a:pt x="32130" y="13852"/>
                  </a:cubicBezTo>
                  <a:cubicBezTo>
                    <a:pt x="31979" y="13533"/>
                    <a:pt x="31682" y="13371"/>
                    <a:pt x="31366" y="13371"/>
                  </a:cubicBezTo>
                  <a:cubicBezTo>
                    <a:pt x="31225" y="13371"/>
                    <a:pt x="31081" y="13403"/>
                    <a:pt x="30943" y="13467"/>
                  </a:cubicBezTo>
                  <a:cubicBezTo>
                    <a:pt x="30578" y="13642"/>
                    <a:pt x="30314" y="13978"/>
                    <a:pt x="30134" y="14333"/>
                  </a:cubicBezTo>
                  <a:cubicBezTo>
                    <a:pt x="30127" y="14108"/>
                    <a:pt x="30140" y="13882"/>
                    <a:pt x="30159" y="13657"/>
                  </a:cubicBezTo>
                  <a:cubicBezTo>
                    <a:pt x="30879" y="13260"/>
                    <a:pt x="32324" y="11964"/>
                    <a:pt x="31454" y="11139"/>
                  </a:cubicBezTo>
                  <a:cubicBezTo>
                    <a:pt x="31560" y="11078"/>
                    <a:pt x="31681" y="11056"/>
                    <a:pt x="31801" y="11045"/>
                  </a:cubicBezTo>
                  <a:cubicBezTo>
                    <a:pt x="31857" y="11039"/>
                    <a:pt x="31914" y="11032"/>
                    <a:pt x="31972" y="11032"/>
                  </a:cubicBezTo>
                  <a:close/>
                  <a:moveTo>
                    <a:pt x="25313" y="17943"/>
                  </a:moveTo>
                  <a:cubicBezTo>
                    <a:pt x="25403" y="17943"/>
                    <a:pt x="25496" y="17974"/>
                    <a:pt x="25587" y="18047"/>
                  </a:cubicBezTo>
                  <a:cubicBezTo>
                    <a:pt x="25894" y="18309"/>
                    <a:pt x="25977" y="18758"/>
                    <a:pt x="25907" y="19144"/>
                  </a:cubicBezTo>
                  <a:cubicBezTo>
                    <a:pt x="25825" y="19542"/>
                    <a:pt x="25536" y="19874"/>
                    <a:pt x="25191" y="20076"/>
                  </a:cubicBezTo>
                  <a:cubicBezTo>
                    <a:pt x="25137" y="20054"/>
                    <a:pt x="25082" y="20032"/>
                    <a:pt x="25029" y="20009"/>
                  </a:cubicBezTo>
                  <a:cubicBezTo>
                    <a:pt x="24975" y="19986"/>
                    <a:pt x="24920" y="19962"/>
                    <a:pt x="24868" y="19935"/>
                  </a:cubicBezTo>
                  <a:cubicBezTo>
                    <a:pt x="24829" y="19917"/>
                    <a:pt x="24790" y="19897"/>
                    <a:pt x="24752" y="19876"/>
                  </a:cubicBezTo>
                  <a:cubicBezTo>
                    <a:pt x="24626" y="19409"/>
                    <a:pt x="24520" y="18895"/>
                    <a:pt x="24724" y="18433"/>
                  </a:cubicBezTo>
                  <a:cubicBezTo>
                    <a:pt x="24826" y="18190"/>
                    <a:pt x="25058" y="17943"/>
                    <a:pt x="25313" y="17943"/>
                  </a:cubicBezTo>
                  <a:close/>
                  <a:moveTo>
                    <a:pt x="24800" y="20025"/>
                  </a:moveTo>
                  <a:lnTo>
                    <a:pt x="24800" y="20025"/>
                  </a:lnTo>
                  <a:cubicBezTo>
                    <a:pt x="24844" y="20047"/>
                    <a:pt x="24889" y="20068"/>
                    <a:pt x="24934" y="20087"/>
                  </a:cubicBezTo>
                  <a:cubicBezTo>
                    <a:pt x="24977" y="20106"/>
                    <a:pt x="25021" y="20123"/>
                    <a:pt x="25063" y="20140"/>
                  </a:cubicBezTo>
                  <a:cubicBezTo>
                    <a:pt x="25003" y="20168"/>
                    <a:pt x="24941" y="20191"/>
                    <a:pt x="24878" y="20212"/>
                  </a:cubicBezTo>
                  <a:cubicBezTo>
                    <a:pt x="24873" y="20201"/>
                    <a:pt x="24868" y="20191"/>
                    <a:pt x="24864" y="20182"/>
                  </a:cubicBezTo>
                  <a:lnTo>
                    <a:pt x="24864" y="20182"/>
                  </a:lnTo>
                  <a:cubicBezTo>
                    <a:pt x="24865" y="20184"/>
                    <a:pt x="24866" y="20186"/>
                    <a:pt x="24867" y="20189"/>
                  </a:cubicBezTo>
                  <a:cubicBezTo>
                    <a:pt x="24850" y="20152"/>
                    <a:pt x="24835" y="20116"/>
                    <a:pt x="24820" y="20079"/>
                  </a:cubicBezTo>
                  <a:cubicBezTo>
                    <a:pt x="24813" y="20061"/>
                    <a:pt x="24806" y="20043"/>
                    <a:pt x="24800" y="20025"/>
                  </a:cubicBezTo>
                  <a:close/>
                  <a:moveTo>
                    <a:pt x="21425" y="16739"/>
                  </a:moveTo>
                  <a:cubicBezTo>
                    <a:pt x="21702" y="16981"/>
                    <a:pt x="22012" y="17188"/>
                    <a:pt x="22354" y="17328"/>
                  </a:cubicBezTo>
                  <a:cubicBezTo>
                    <a:pt x="22508" y="17390"/>
                    <a:pt x="22665" y="17443"/>
                    <a:pt x="22822" y="17490"/>
                  </a:cubicBezTo>
                  <a:cubicBezTo>
                    <a:pt x="22918" y="17989"/>
                    <a:pt x="23126" y="18464"/>
                    <a:pt x="23423" y="18875"/>
                  </a:cubicBezTo>
                  <a:cubicBezTo>
                    <a:pt x="23452" y="19362"/>
                    <a:pt x="23591" y="19842"/>
                    <a:pt x="23809" y="20277"/>
                  </a:cubicBezTo>
                  <a:cubicBezTo>
                    <a:pt x="23053" y="20142"/>
                    <a:pt x="22360" y="19702"/>
                    <a:pt x="21899" y="19089"/>
                  </a:cubicBezTo>
                  <a:cubicBezTo>
                    <a:pt x="21655" y="18745"/>
                    <a:pt x="21450" y="18362"/>
                    <a:pt x="21357" y="17948"/>
                  </a:cubicBezTo>
                  <a:cubicBezTo>
                    <a:pt x="21284" y="17549"/>
                    <a:pt x="21324" y="17131"/>
                    <a:pt x="21425" y="16739"/>
                  </a:cubicBezTo>
                  <a:close/>
                  <a:moveTo>
                    <a:pt x="26080" y="16086"/>
                  </a:moveTo>
                  <a:cubicBezTo>
                    <a:pt x="26272" y="16394"/>
                    <a:pt x="26527" y="16686"/>
                    <a:pt x="26868" y="16826"/>
                  </a:cubicBezTo>
                  <a:cubicBezTo>
                    <a:pt x="27071" y="16900"/>
                    <a:pt x="27286" y="16916"/>
                    <a:pt x="27501" y="16916"/>
                  </a:cubicBezTo>
                  <a:cubicBezTo>
                    <a:pt x="27617" y="16916"/>
                    <a:pt x="27733" y="16911"/>
                    <a:pt x="27847" y="16908"/>
                  </a:cubicBezTo>
                  <a:cubicBezTo>
                    <a:pt x="28045" y="17197"/>
                    <a:pt x="28169" y="17540"/>
                    <a:pt x="28169" y="17894"/>
                  </a:cubicBezTo>
                  <a:cubicBezTo>
                    <a:pt x="28169" y="18153"/>
                    <a:pt x="28096" y="18411"/>
                    <a:pt x="28018" y="18659"/>
                  </a:cubicBezTo>
                  <a:cubicBezTo>
                    <a:pt x="27833" y="19253"/>
                    <a:pt x="27412" y="19770"/>
                    <a:pt x="26859" y="20058"/>
                  </a:cubicBezTo>
                  <a:cubicBezTo>
                    <a:pt x="26608" y="20190"/>
                    <a:pt x="26331" y="20287"/>
                    <a:pt x="26042" y="20287"/>
                  </a:cubicBezTo>
                  <a:cubicBezTo>
                    <a:pt x="26037" y="20287"/>
                    <a:pt x="26032" y="20287"/>
                    <a:pt x="26027" y="20287"/>
                  </a:cubicBezTo>
                  <a:cubicBezTo>
                    <a:pt x="25786" y="20287"/>
                    <a:pt x="25550" y="20206"/>
                    <a:pt x="25324" y="20125"/>
                  </a:cubicBezTo>
                  <a:cubicBezTo>
                    <a:pt x="25640" y="19917"/>
                    <a:pt x="25895" y="19600"/>
                    <a:pt x="25993" y="19231"/>
                  </a:cubicBezTo>
                  <a:cubicBezTo>
                    <a:pt x="26111" y="18775"/>
                    <a:pt x="26006" y="18206"/>
                    <a:pt x="25603" y="17922"/>
                  </a:cubicBezTo>
                  <a:cubicBezTo>
                    <a:pt x="25510" y="17860"/>
                    <a:pt x="25414" y="17833"/>
                    <a:pt x="25320" y="17833"/>
                  </a:cubicBezTo>
                  <a:cubicBezTo>
                    <a:pt x="25004" y="17833"/>
                    <a:pt x="24707" y="18137"/>
                    <a:pt x="24604" y="18435"/>
                  </a:cubicBezTo>
                  <a:cubicBezTo>
                    <a:pt x="24437" y="18873"/>
                    <a:pt x="24505" y="19355"/>
                    <a:pt x="24614" y="19799"/>
                  </a:cubicBezTo>
                  <a:cubicBezTo>
                    <a:pt x="24193" y="19552"/>
                    <a:pt x="23813" y="19231"/>
                    <a:pt x="23527" y="18834"/>
                  </a:cubicBezTo>
                  <a:cubicBezTo>
                    <a:pt x="23515" y="18431"/>
                    <a:pt x="23564" y="18022"/>
                    <a:pt x="23716" y="17646"/>
                  </a:cubicBezTo>
                  <a:cubicBezTo>
                    <a:pt x="23725" y="17646"/>
                    <a:pt x="23734" y="17646"/>
                    <a:pt x="23743" y="17646"/>
                  </a:cubicBezTo>
                  <a:cubicBezTo>
                    <a:pt x="24239" y="17646"/>
                    <a:pt x="24697" y="17461"/>
                    <a:pt x="25091" y="17167"/>
                  </a:cubicBezTo>
                  <a:cubicBezTo>
                    <a:pt x="25489" y="16878"/>
                    <a:pt x="25834" y="16514"/>
                    <a:pt x="26080" y="16086"/>
                  </a:cubicBezTo>
                  <a:close/>
                  <a:moveTo>
                    <a:pt x="23536" y="19023"/>
                  </a:moveTo>
                  <a:cubicBezTo>
                    <a:pt x="23838" y="19405"/>
                    <a:pt x="24225" y="19716"/>
                    <a:pt x="24652" y="19948"/>
                  </a:cubicBezTo>
                  <a:cubicBezTo>
                    <a:pt x="24681" y="20050"/>
                    <a:pt x="24721" y="20148"/>
                    <a:pt x="24767" y="20243"/>
                  </a:cubicBezTo>
                  <a:cubicBezTo>
                    <a:pt x="24585" y="20289"/>
                    <a:pt x="24397" y="20311"/>
                    <a:pt x="24209" y="20311"/>
                  </a:cubicBezTo>
                  <a:cubicBezTo>
                    <a:pt x="24119" y="20310"/>
                    <a:pt x="24029" y="20306"/>
                    <a:pt x="23939" y="20296"/>
                  </a:cubicBezTo>
                  <a:cubicBezTo>
                    <a:pt x="23718" y="19905"/>
                    <a:pt x="23569" y="19473"/>
                    <a:pt x="23536" y="19023"/>
                  </a:cubicBezTo>
                  <a:close/>
                  <a:moveTo>
                    <a:pt x="29535" y="19669"/>
                  </a:moveTo>
                  <a:cubicBezTo>
                    <a:pt x="29625" y="19669"/>
                    <a:pt x="29716" y="19703"/>
                    <a:pt x="29789" y="19779"/>
                  </a:cubicBezTo>
                  <a:cubicBezTo>
                    <a:pt x="29620" y="20046"/>
                    <a:pt x="29430" y="20284"/>
                    <a:pt x="29215" y="20517"/>
                  </a:cubicBezTo>
                  <a:lnTo>
                    <a:pt x="29215" y="20518"/>
                  </a:lnTo>
                  <a:cubicBezTo>
                    <a:pt x="29105" y="20321"/>
                    <a:pt x="29087" y="20061"/>
                    <a:pt x="29207" y="19858"/>
                  </a:cubicBezTo>
                  <a:cubicBezTo>
                    <a:pt x="29282" y="19738"/>
                    <a:pt x="29408" y="19669"/>
                    <a:pt x="29535" y="19669"/>
                  </a:cubicBezTo>
                  <a:close/>
                  <a:moveTo>
                    <a:pt x="30452" y="18546"/>
                  </a:moveTo>
                  <a:cubicBezTo>
                    <a:pt x="30709" y="18833"/>
                    <a:pt x="31074" y="18997"/>
                    <a:pt x="31449" y="19065"/>
                  </a:cubicBezTo>
                  <a:cubicBezTo>
                    <a:pt x="31416" y="19517"/>
                    <a:pt x="31289" y="19980"/>
                    <a:pt x="30996" y="20336"/>
                  </a:cubicBezTo>
                  <a:cubicBezTo>
                    <a:pt x="30785" y="20587"/>
                    <a:pt x="30496" y="20787"/>
                    <a:pt x="30168" y="20851"/>
                  </a:cubicBezTo>
                  <a:cubicBezTo>
                    <a:pt x="30225" y="20496"/>
                    <a:pt x="30166" y="20092"/>
                    <a:pt x="29955" y="19794"/>
                  </a:cubicBezTo>
                  <a:cubicBezTo>
                    <a:pt x="29945" y="19782"/>
                    <a:pt x="29934" y="19769"/>
                    <a:pt x="29924" y="19756"/>
                  </a:cubicBezTo>
                  <a:cubicBezTo>
                    <a:pt x="30149" y="19377"/>
                    <a:pt x="30326" y="18969"/>
                    <a:pt x="30452" y="18546"/>
                  </a:cubicBezTo>
                  <a:close/>
                  <a:moveTo>
                    <a:pt x="29863" y="19858"/>
                  </a:moveTo>
                  <a:cubicBezTo>
                    <a:pt x="30067" y="20134"/>
                    <a:pt x="30129" y="20530"/>
                    <a:pt x="30060" y="20866"/>
                  </a:cubicBezTo>
                  <a:lnTo>
                    <a:pt x="30027" y="20870"/>
                  </a:lnTo>
                  <a:cubicBezTo>
                    <a:pt x="29996" y="20872"/>
                    <a:pt x="29967" y="20874"/>
                    <a:pt x="29937" y="20874"/>
                  </a:cubicBezTo>
                  <a:cubicBezTo>
                    <a:pt x="29927" y="20874"/>
                    <a:pt x="29917" y="20874"/>
                    <a:pt x="29907" y="20873"/>
                  </a:cubicBezTo>
                  <a:cubicBezTo>
                    <a:pt x="29680" y="20870"/>
                    <a:pt x="29443" y="20796"/>
                    <a:pt x="29287" y="20617"/>
                  </a:cubicBezTo>
                  <a:cubicBezTo>
                    <a:pt x="29430" y="20461"/>
                    <a:pt x="29564" y="20296"/>
                    <a:pt x="29687" y="20122"/>
                  </a:cubicBezTo>
                  <a:cubicBezTo>
                    <a:pt x="29748" y="20035"/>
                    <a:pt x="29807" y="19948"/>
                    <a:pt x="29863" y="19858"/>
                  </a:cubicBezTo>
                  <a:close/>
                  <a:moveTo>
                    <a:pt x="29598" y="16602"/>
                  </a:moveTo>
                  <a:cubicBezTo>
                    <a:pt x="29644" y="16602"/>
                    <a:pt x="29690" y="16604"/>
                    <a:pt x="29736" y="16607"/>
                  </a:cubicBezTo>
                  <a:cubicBezTo>
                    <a:pt x="29797" y="17256"/>
                    <a:pt x="29964" y="17926"/>
                    <a:pt x="30370" y="18448"/>
                  </a:cubicBezTo>
                  <a:cubicBezTo>
                    <a:pt x="30253" y="18881"/>
                    <a:pt x="30084" y="19298"/>
                    <a:pt x="29849" y="19683"/>
                  </a:cubicBezTo>
                  <a:cubicBezTo>
                    <a:pt x="29759" y="19596"/>
                    <a:pt x="29644" y="19556"/>
                    <a:pt x="29530" y="19556"/>
                  </a:cubicBezTo>
                  <a:cubicBezTo>
                    <a:pt x="29383" y="19556"/>
                    <a:pt x="29237" y="19622"/>
                    <a:pt x="29143" y="19747"/>
                  </a:cubicBezTo>
                  <a:cubicBezTo>
                    <a:pt x="28962" y="19990"/>
                    <a:pt x="28988" y="20348"/>
                    <a:pt x="29138" y="20600"/>
                  </a:cubicBezTo>
                  <a:cubicBezTo>
                    <a:pt x="28702" y="21040"/>
                    <a:pt x="28232" y="21498"/>
                    <a:pt x="27618" y="21663"/>
                  </a:cubicBezTo>
                  <a:cubicBezTo>
                    <a:pt x="27478" y="21702"/>
                    <a:pt x="27343" y="21731"/>
                    <a:pt x="27198" y="21755"/>
                  </a:cubicBezTo>
                  <a:cubicBezTo>
                    <a:pt x="27116" y="21734"/>
                    <a:pt x="27035" y="21712"/>
                    <a:pt x="26954" y="21691"/>
                  </a:cubicBezTo>
                  <a:cubicBezTo>
                    <a:pt x="26496" y="21551"/>
                    <a:pt x="26046" y="21378"/>
                    <a:pt x="25657" y="21095"/>
                  </a:cubicBezTo>
                  <a:cubicBezTo>
                    <a:pt x="25370" y="20881"/>
                    <a:pt x="25113" y="20617"/>
                    <a:pt x="24927" y="20308"/>
                  </a:cubicBezTo>
                  <a:cubicBezTo>
                    <a:pt x="24945" y="20303"/>
                    <a:pt x="24962" y="20297"/>
                    <a:pt x="24979" y="20291"/>
                  </a:cubicBezTo>
                  <a:cubicBezTo>
                    <a:pt x="25056" y="20265"/>
                    <a:pt x="25130" y="20231"/>
                    <a:pt x="25203" y="20194"/>
                  </a:cubicBezTo>
                  <a:cubicBezTo>
                    <a:pt x="25477" y="20299"/>
                    <a:pt x="25765" y="20398"/>
                    <a:pt x="26061" y="20398"/>
                  </a:cubicBezTo>
                  <a:cubicBezTo>
                    <a:pt x="26091" y="20398"/>
                    <a:pt x="26123" y="20397"/>
                    <a:pt x="26154" y="20395"/>
                  </a:cubicBezTo>
                  <a:cubicBezTo>
                    <a:pt x="26886" y="20344"/>
                    <a:pt x="27515" y="19829"/>
                    <a:pt x="27885" y="19219"/>
                  </a:cubicBezTo>
                  <a:cubicBezTo>
                    <a:pt x="27995" y="19037"/>
                    <a:pt x="28079" y="18840"/>
                    <a:pt x="28137" y="18636"/>
                  </a:cubicBezTo>
                  <a:cubicBezTo>
                    <a:pt x="28200" y="18433"/>
                    <a:pt x="28252" y="18226"/>
                    <a:pt x="28269" y="18013"/>
                  </a:cubicBezTo>
                  <a:cubicBezTo>
                    <a:pt x="28301" y="17620"/>
                    <a:pt x="28184" y="17224"/>
                    <a:pt x="27965" y="16897"/>
                  </a:cubicBezTo>
                  <a:cubicBezTo>
                    <a:pt x="28516" y="16842"/>
                    <a:pt x="29042" y="16602"/>
                    <a:pt x="29598" y="16602"/>
                  </a:cubicBezTo>
                  <a:close/>
                  <a:moveTo>
                    <a:pt x="24818" y="20341"/>
                  </a:moveTo>
                  <a:cubicBezTo>
                    <a:pt x="25059" y="20744"/>
                    <a:pt x="25413" y="21076"/>
                    <a:pt x="25808" y="21324"/>
                  </a:cubicBezTo>
                  <a:cubicBezTo>
                    <a:pt x="26138" y="21528"/>
                    <a:pt x="26500" y="21674"/>
                    <a:pt x="26867" y="21792"/>
                  </a:cubicBezTo>
                  <a:lnTo>
                    <a:pt x="26865" y="21792"/>
                  </a:lnTo>
                  <a:cubicBezTo>
                    <a:pt x="26775" y="21797"/>
                    <a:pt x="26684" y="21800"/>
                    <a:pt x="26594" y="21800"/>
                  </a:cubicBezTo>
                  <a:cubicBezTo>
                    <a:pt x="26580" y="21800"/>
                    <a:pt x="26567" y="21800"/>
                    <a:pt x="26554" y="21800"/>
                  </a:cubicBezTo>
                  <a:cubicBezTo>
                    <a:pt x="25925" y="21797"/>
                    <a:pt x="25288" y="21626"/>
                    <a:pt x="24769" y="21264"/>
                  </a:cubicBezTo>
                  <a:cubicBezTo>
                    <a:pt x="24462" y="21042"/>
                    <a:pt x="24209" y="20740"/>
                    <a:pt x="24010" y="20417"/>
                  </a:cubicBezTo>
                  <a:lnTo>
                    <a:pt x="24010" y="20417"/>
                  </a:lnTo>
                  <a:cubicBezTo>
                    <a:pt x="24067" y="20421"/>
                    <a:pt x="24124" y="20423"/>
                    <a:pt x="24181" y="20423"/>
                  </a:cubicBezTo>
                  <a:cubicBezTo>
                    <a:pt x="24396" y="20423"/>
                    <a:pt x="24610" y="20394"/>
                    <a:pt x="24818" y="20341"/>
                  </a:cubicBezTo>
                  <a:close/>
                  <a:moveTo>
                    <a:pt x="29209" y="20700"/>
                  </a:moveTo>
                  <a:cubicBezTo>
                    <a:pt x="29382" y="20902"/>
                    <a:pt x="29650" y="20984"/>
                    <a:pt x="29910" y="20984"/>
                  </a:cubicBezTo>
                  <a:cubicBezTo>
                    <a:pt x="29950" y="20984"/>
                    <a:pt x="29990" y="20982"/>
                    <a:pt x="30029" y="20978"/>
                  </a:cubicBezTo>
                  <a:lnTo>
                    <a:pt x="30029" y="20978"/>
                  </a:lnTo>
                  <a:cubicBezTo>
                    <a:pt x="29953" y="21199"/>
                    <a:pt x="29787" y="21384"/>
                    <a:pt x="29608" y="21533"/>
                  </a:cubicBezTo>
                  <a:cubicBezTo>
                    <a:pt x="29206" y="21850"/>
                    <a:pt x="28661" y="21895"/>
                    <a:pt x="28165" y="21899"/>
                  </a:cubicBezTo>
                  <a:cubicBezTo>
                    <a:pt x="27933" y="21890"/>
                    <a:pt x="27703" y="21866"/>
                    <a:pt x="27477" y="21817"/>
                  </a:cubicBezTo>
                  <a:cubicBezTo>
                    <a:pt x="28169" y="21667"/>
                    <a:pt x="28733" y="21203"/>
                    <a:pt x="29209" y="20700"/>
                  </a:cubicBezTo>
                  <a:close/>
                  <a:moveTo>
                    <a:pt x="30798" y="1"/>
                  </a:moveTo>
                  <a:cubicBezTo>
                    <a:pt x="30548" y="1"/>
                    <a:pt x="30293" y="62"/>
                    <a:pt x="30081" y="193"/>
                  </a:cubicBezTo>
                  <a:cubicBezTo>
                    <a:pt x="29878" y="323"/>
                    <a:pt x="29745" y="536"/>
                    <a:pt x="29665" y="760"/>
                  </a:cubicBezTo>
                  <a:cubicBezTo>
                    <a:pt x="29479" y="691"/>
                    <a:pt x="29284" y="653"/>
                    <a:pt x="29087" y="644"/>
                  </a:cubicBezTo>
                  <a:cubicBezTo>
                    <a:pt x="28965" y="497"/>
                    <a:pt x="28786" y="414"/>
                    <a:pt x="28605" y="364"/>
                  </a:cubicBezTo>
                  <a:cubicBezTo>
                    <a:pt x="28520" y="339"/>
                    <a:pt x="28431" y="330"/>
                    <a:pt x="28343" y="330"/>
                  </a:cubicBezTo>
                  <a:cubicBezTo>
                    <a:pt x="28276" y="330"/>
                    <a:pt x="28208" y="335"/>
                    <a:pt x="28142" y="342"/>
                  </a:cubicBezTo>
                  <a:cubicBezTo>
                    <a:pt x="27844" y="379"/>
                    <a:pt x="27542" y="468"/>
                    <a:pt x="27296" y="647"/>
                  </a:cubicBezTo>
                  <a:cubicBezTo>
                    <a:pt x="26954" y="902"/>
                    <a:pt x="26664" y="1221"/>
                    <a:pt x="26415" y="1566"/>
                  </a:cubicBezTo>
                  <a:cubicBezTo>
                    <a:pt x="26170" y="1902"/>
                    <a:pt x="25952" y="2282"/>
                    <a:pt x="25930" y="2707"/>
                  </a:cubicBezTo>
                  <a:cubicBezTo>
                    <a:pt x="25818" y="2677"/>
                    <a:pt x="25702" y="2663"/>
                    <a:pt x="25586" y="2663"/>
                  </a:cubicBezTo>
                  <a:cubicBezTo>
                    <a:pt x="25517" y="2663"/>
                    <a:pt x="25448" y="2668"/>
                    <a:pt x="25380" y="2678"/>
                  </a:cubicBezTo>
                  <a:cubicBezTo>
                    <a:pt x="25028" y="2372"/>
                    <a:pt x="24558" y="2203"/>
                    <a:pt x="24091" y="2203"/>
                  </a:cubicBezTo>
                  <a:cubicBezTo>
                    <a:pt x="24005" y="2203"/>
                    <a:pt x="23919" y="2209"/>
                    <a:pt x="23833" y="2221"/>
                  </a:cubicBezTo>
                  <a:cubicBezTo>
                    <a:pt x="23388" y="2286"/>
                    <a:pt x="22957" y="2496"/>
                    <a:pt x="22645" y="2822"/>
                  </a:cubicBezTo>
                  <a:cubicBezTo>
                    <a:pt x="22490" y="3006"/>
                    <a:pt x="22374" y="3225"/>
                    <a:pt x="22292" y="3450"/>
                  </a:cubicBezTo>
                  <a:cubicBezTo>
                    <a:pt x="22127" y="3927"/>
                    <a:pt x="22286" y="4350"/>
                    <a:pt x="22639" y="4688"/>
                  </a:cubicBezTo>
                  <a:cubicBezTo>
                    <a:pt x="22237" y="5079"/>
                    <a:pt x="21870" y="5566"/>
                    <a:pt x="21794" y="6136"/>
                  </a:cubicBezTo>
                  <a:cubicBezTo>
                    <a:pt x="21167" y="6211"/>
                    <a:pt x="20859" y="6743"/>
                    <a:pt x="20836" y="7333"/>
                  </a:cubicBezTo>
                  <a:cubicBezTo>
                    <a:pt x="20809" y="7878"/>
                    <a:pt x="20910" y="8234"/>
                    <a:pt x="21299" y="8629"/>
                  </a:cubicBezTo>
                  <a:cubicBezTo>
                    <a:pt x="21379" y="8712"/>
                    <a:pt x="21469" y="8784"/>
                    <a:pt x="21561" y="8852"/>
                  </a:cubicBezTo>
                  <a:cubicBezTo>
                    <a:pt x="21702" y="8958"/>
                    <a:pt x="21848" y="9058"/>
                    <a:pt x="22008" y="9133"/>
                  </a:cubicBezTo>
                  <a:cubicBezTo>
                    <a:pt x="22365" y="9299"/>
                    <a:pt x="22757" y="9367"/>
                    <a:pt x="23135" y="9470"/>
                  </a:cubicBezTo>
                  <a:cubicBezTo>
                    <a:pt x="23038" y="9541"/>
                    <a:pt x="22946" y="9617"/>
                    <a:pt x="22851" y="9692"/>
                  </a:cubicBezTo>
                  <a:cubicBezTo>
                    <a:pt x="22817" y="9693"/>
                    <a:pt x="22783" y="9693"/>
                    <a:pt x="22749" y="9693"/>
                  </a:cubicBezTo>
                  <a:cubicBezTo>
                    <a:pt x="22179" y="9693"/>
                    <a:pt x="21614" y="9596"/>
                    <a:pt x="21055" y="9491"/>
                  </a:cubicBezTo>
                  <a:cubicBezTo>
                    <a:pt x="20691" y="9430"/>
                    <a:pt x="20328" y="9314"/>
                    <a:pt x="19956" y="9314"/>
                  </a:cubicBezTo>
                  <a:cubicBezTo>
                    <a:pt x="19913" y="9314"/>
                    <a:pt x="19868" y="9315"/>
                    <a:pt x="19824" y="9319"/>
                  </a:cubicBezTo>
                  <a:cubicBezTo>
                    <a:pt x="19316" y="9372"/>
                    <a:pt x="18862" y="9642"/>
                    <a:pt x="18463" y="9948"/>
                  </a:cubicBezTo>
                  <a:cubicBezTo>
                    <a:pt x="17947" y="10337"/>
                    <a:pt x="17542" y="10848"/>
                    <a:pt x="17175" y="11375"/>
                  </a:cubicBezTo>
                  <a:cubicBezTo>
                    <a:pt x="16681" y="12084"/>
                    <a:pt x="16263" y="12845"/>
                    <a:pt x="15743" y="13535"/>
                  </a:cubicBezTo>
                  <a:cubicBezTo>
                    <a:pt x="15298" y="14102"/>
                    <a:pt x="14806" y="14637"/>
                    <a:pt x="14256" y="15105"/>
                  </a:cubicBezTo>
                  <a:cubicBezTo>
                    <a:pt x="13848" y="15453"/>
                    <a:pt x="13394" y="15743"/>
                    <a:pt x="12939" y="16027"/>
                  </a:cubicBezTo>
                  <a:cubicBezTo>
                    <a:pt x="12437" y="16337"/>
                    <a:pt x="11904" y="16586"/>
                    <a:pt x="11348" y="16785"/>
                  </a:cubicBezTo>
                  <a:cubicBezTo>
                    <a:pt x="10930" y="16941"/>
                    <a:pt x="10501" y="17065"/>
                    <a:pt x="10065" y="17152"/>
                  </a:cubicBezTo>
                  <a:cubicBezTo>
                    <a:pt x="9511" y="17254"/>
                    <a:pt x="8951" y="17325"/>
                    <a:pt x="8389" y="17332"/>
                  </a:cubicBezTo>
                  <a:cubicBezTo>
                    <a:pt x="8354" y="17333"/>
                    <a:pt x="8319" y="17333"/>
                    <a:pt x="8284" y="17333"/>
                  </a:cubicBezTo>
                  <a:cubicBezTo>
                    <a:pt x="7731" y="17333"/>
                    <a:pt x="7179" y="17275"/>
                    <a:pt x="6630" y="17231"/>
                  </a:cubicBezTo>
                  <a:cubicBezTo>
                    <a:pt x="5973" y="17179"/>
                    <a:pt x="5304" y="17106"/>
                    <a:pt x="4641" y="17106"/>
                  </a:cubicBezTo>
                  <a:cubicBezTo>
                    <a:pt x="4056" y="17106"/>
                    <a:pt x="3476" y="17163"/>
                    <a:pt x="2912" y="17343"/>
                  </a:cubicBezTo>
                  <a:cubicBezTo>
                    <a:pt x="2291" y="17527"/>
                    <a:pt x="1732" y="17904"/>
                    <a:pt x="1335" y="18418"/>
                  </a:cubicBezTo>
                  <a:cubicBezTo>
                    <a:pt x="913" y="18967"/>
                    <a:pt x="629" y="19609"/>
                    <a:pt x="414" y="20262"/>
                  </a:cubicBezTo>
                  <a:cubicBezTo>
                    <a:pt x="191" y="20944"/>
                    <a:pt x="62" y="21657"/>
                    <a:pt x="19" y="22373"/>
                  </a:cubicBezTo>
                  <a:cubicBezTo>
                    <a:pt x="1" y="22980"/>
                    <a:pt x="51" y="23591"/>
                    <a:pt x="138" y="24193"/>
                  </a:cubicBezTo>
                  <a:cubicBezTo>
                    <a:pt x="165" y="24342"/>
                    <a:pt x="192" y="24492"/>
                    <a:pt x="220" y="24640"/>
                  </a:cubicBezTo>
                  <a:cubicBezTo>
                    <a:pt x="293" y="24916"/>
                    <a:pt x="373" y="25190"/>
                    <a:pt x="472" y="25458"/>
                  </a:cubicBezTo>
                  <a:cubicBezTo>
                    <a:pt x="551" y="25685"/>
                    <a:pt x="645" y="25908"/>
                    <a:pt x="767" y="26117"/>
                  </a:cubicBezTo>
                  <a:cubicBezTo>
                    <a:pt x="902" y="26337"/>
                    <a:pt x="1162" y="26704"/>
                    <a:pt x="1415" y="26782"/>
                  </a:cubicBezTo>
                  <a:lnTo>
                    <a:pt x="1416" y="26782"/>
                  </a:lnTo>
                  <a:cubicBezTo>
                    <a:pt x="1420" y="26783"/>
                    <a:pt x="1424" y="26783"/>
                    <a:pt x="1428" y="26783"/>
                  </a:cubicBezTo>
                  <a:cubicBezTo>
                    <a:pt x="1469" y="26783"/>
                    <a:pt x="1513" y="26752"/>
                    <a:pt x="1507" y="26707"/>
                  </a:cubicBezTo>
                  <a:cubicBezTo>
                    <a:pt x="1504" y="26679"/>
                    <a:pt x="1479" y="26658"/>
                    <a:pt x="1453" y="26658"/>
                  </a:cubicBezTo>
                  <a:cubicBezTo>
                    <a:pt x="1444" y="26658"/>
                    <a:pt x="1436" y="26660"/>
                    <a:pt x="1428" y="26666"/>
                  </a:cubicBezTo>
                  <a:cubicBezTo>
                    <a:pt x="1338" y="26636"/>
                    <a:pt x="1266" y="26564"/>
                    <a:pt x="1196" y="26502"/>
                  </a:cubicBezTo>
                  <a:cubicBezTo>
                    <a:pt x="926" y="26253"/>
                    <a:pt x="780" y="25908"/>
                    <a:pt x="636" y="25576"/>
                  </a:cubicBezTo>
                  <a:cubicBezTo>
                    <a:pt x="323" y="24810"/>
                    <a:pt x="195" y="23982"/>
                    <a:pt x="128" y="23160"/>
                  </a:cubicBezTo>
                  <a:cubicBezTo>
                    <a:pt x="122" y="23023"/>
                    <a:pt x="115" y="22886"/>
                    <a:pt x="108" y="22749"/>
                  </a:cubicBezTo>
                  <a:cubicBezTo>
                    <a:pt x="111" y="22449"/>
                    <a:pt x="134" y="22150"/>
                    <a:pt x="172" y="21853"/>
                  </a:cubicBezTo>
                  <a:cubicBezTo>
                    <a:pt x="268" y="21174"/>
                    <a:pt x="427" y="20506"/>
                    <a:pt x="673" y="19866"/>
                  </a:cubicBezTo>
                  <a:cubicBezTo>
                    <a:pt x="770" y="19595"/>
                    <a:pt x="890" y="19333"/>
                    <a:pt x="1026" y="19081"/>
                  </a:cubicBezTo>
                  <a:cubicBezTo>
                    <a:pt x="1176" y="18795"/>
                    <a:pt x="1354" y="18523"/>
                    <a:pt x="1576" y="18289"/>
                  </a:cubicBezTo>
                  <a:cubicBezTo>
                    <a:pt x="2064" y="17785"/>
                    <a:pt x="2723" y="17465"/>
                    <a:pt x="3408" y="17333"/>
                  </a:cubicBezTo>
                  <a:cubicBezTo>
                    <a:pt x="3869" y="17246"/>
                    <a:pt x="4339" y="17216"/>
                    <a:pt x="4809" y="17216"/>
                  </a:cubicBezTo>
                  <a:cubicBezTo>
                    <a:pt x="4921" y="17216"/>
                    <a:pt x="5033" y="17217"/>
                    <a:pt x="5145" y="17220"/>
                  </a:cubicBezTo>
                  <a:cubicBezTo>
                    <a:pt x="5898" y="17260"/>
                    <a:pt x="6645" y="17365"/>
                    <a:pt x="7396" y="17414"/>
                  </a:cubicBezTo>
                  <a:cubicBezTo>
                    <a:pt x="7704" y="17433"/>
                    <a:pt x="8013" y="17447"/>
                    <a:pt x="8322" y="17447"/>
                  </a:cubicBezTo>
                  <a:cubicBezTo>
                    <a:pt x="8504" y="17447"/>
                    <a:pt x="8687" y="17442"/>
                    <a:pt x="8869" y="17430"/>
                  </a:cubicBezTo>
                  <a:cubicBezTo>
                    <a:pt x="9342" y="17400"/>
                    <a:pt x="9810" y="17318"/>
                    <a:pt x="10271" y="17210"/>
                  </a:cubicBezTo>
                  <a:cubicBezTo>
                    <a:pt x="10847" y="17080"/>
                    <a:pt x="11413" y="16902"/>
                    <a:pt x="11958" y="16672"/>
                  </a:cubicBezTo>
                  <a:cubicBezTo>
                    <a:pt x="12418" y="16465"/>
                    <a:pt x="12858" y="16219"/>
                    <a:pt x="13281" y="15944"/>
                  </a:cubicBezTo>
                  <a:cubicBezTo>
                    <a:pt x="14207" y="15361"/>
                    <a:pt x="15030" y="14614"/>
                    <a:pt x="15721" y="13765"/>
                  </a:cubicBezTo>
                  <a:cubicBezTo>
                    <a:pt x="16082" y="13300"/>
                    <a:pt x="16372" y="12787"/>
                    <a:pt x="16689" y="12293"/>
                  </a:cubicBezTo>
                  <a:cubicBezTo>
                    <a:pt x="16996" y="11818"/>
                    <a:pt x="17314" y="11339"/>
                    <a:pt x="17677" y="10904"/>
                  </a:cubicBezTo>
                  <a:cubicBezTo>
                    <a:pt x="18194" y="10278"/>
                    <a:pt x="18997" y="9509"/>
                    <a:pt x="19837" y="9426"/>
                  </a:cubicBezTo>
                  <a:cubicBezTo>
                    <a:pt x="19869" y="9424"/>
                    <a:pt x="19901" y="9422"/>
                    <a:pt x="19933" y="9422"/>
                  </a:cubicBezTo>
                  <a:cubicBezTo>
                    <a:pt x="20080" y="9422"/>
                    <a:pt x="20227" y="9446"/>
                    <a:pt x="20372" y="9470"/>
                  </a:cubicBezTo>
                  <a:cubicBezTo>
                    <a:pt x="20682" y="9523"/>
                    <a:pt x="20989" y="9597"/>
                    <a:pt x="21299" y="9651"/>
                  </a:cubicBezTo>
                  <a:cubicBezTo>
                    <a:pt x="21767" y="9730"/>
                    <a:pt x="22239" y="9781"/>
                    <a:pt x="22713" y="9803"/>
                  </a:cubicBezTo>
                  <a:cubicBezTo>
                    <a:pt x="22144" y="10249"/>
                    <a:pt x="21656" y="10795"/>
                    <a:pt x="21284" y="11417"/>
                  </a:cubicBezTo>
                  <a:cubicBezTo>
                    <a:pt x="21182" y="11583"/>
                    <a:pt x="21088" y="11753"/>
                    <a:pt x="21006" y="11930"/>
                  </a:cubicBezTo>
                  <a:cubicBezTo>
                    <a:pt x="20936" y="12000"/>
                    <a:pt x="20871" y="12075"/>
                    <a:pt x="20808" y="12151"/>
                  </a:cubicBezTo>
                  <a:cubicBezTo>
                    <a:pt x="20418" y="12618"/>
                    <a:pt x="20151" y="13198"/>
                    <a:pt x="20112" y="13808"/>
                  </a:cubicBezTo>
                  <a:cubicBezTo>
                    <a:pt x="20059" y="14876"/>
                    <a:pt x="20538" y="15940"/>
                    <a:pt x="21329" y="16650"/>
                  </a:cubicBezTo>
                  <a:cubicBezTo>
                    <a:pt x="21092" y="17549"/>
                    <a:pt x="21240" y="18296"/>
                    <a:pt x="21744" y="19068"/>
                  </a:cubicBezTo>
                  <a:cubicBezTo>
                    <a:pt x="22222" y="19757"/>
                    <a:pt x="23039" y="20298"/>
                    <a:pt x="23876" y="20403"/>
                  </a:cubicBezTo>
                  <a:cubicBezTo>
                    <a:pt x="24246" y="21082"/>
                    <a:pt x="24871" y="21587"/>
                    <a:pt x="25619" y="21789"/>
                  </a:cubicBezTo>
                  <a:cubicBezTo>
                    <a:pt x="25939" y="21875"/>
                    <a:pt x="26272" y="21915"/>
                    <a:pt x="26605" y="21915"/>
                  </a:cubicBezTo>
                  <a:cubicBezTo>
                    <a:pt x="26736" y="21915"/>
                    <a:pt x="26868" y="21909"/>
                    <a:pt x="26999" y="21897"/>
                  </a:cubicBezTo>
                  <a:cubicBezTo>
                    <a:pt x="27056" y="21890"/>
                    <a:pt x="27114" y="21884"/>
                    <a:pt x="27170" y="21875"/>
                  </a:cubicBezTo>
                  <a:cubicBezTo>
                    <a:pt x="27218" y="21890"/>
                    <a:pt x="27265" y="21899"/>
                    <a:pt x="27313" y="21908"/>
                  </a:cubicBezTo>
                  <a:cubicBezTo>
                    <a:pt x="27627" y="21968"/>
                    <a:pt x="27958" y="22013"/>
                    <a:pt x="28286" y="22013"/>
                  </a:cubicBezTo>
                  <a:cubicBezTo>
                    <a:pt x="28694" y="22013"/>
                    <a:pt x="29099" y="21944"/>
                    <a:pt x="29461" y="21750"/>
                  </a:cubicBezTo>
                  <a:cubicBezTo>
                    <a:pt x="29765" y="21576"/>
                    <a:pt x="30049" y="21311"/>
                    <a:pt x="30144" y="20963"/>
                  </a:cubicBezTo>
                  <a:cubicBezTo>
                    <a:pt x="30866" y="20838"/>
                    <a:pt x="31329" y="20237"/>
                    <a:pt x="31484" y="19549"/>
                  </a:cubicBezTo>
                  <a:lnTo>
                    <a:pt x="31484" y="19549"/>
                  </a:lnTo>
                  <a:cubicBezTo>
                    <a:pt x="31431" y="20021"/>
                    <a:pt x="31225" y="20486"/>
                    <a:pt x="30864" y="20804"/>
                  </a:cubicBezTo>
                  <a:cubicBezTo>
                    <a:pt x="30601" y="21040"/>
                    <a:pt x="30318" y="21285"/>
                    <a:pt x="29969" y="21377"/>
                  </a:cubicBezTo>
                  <a:cubicBezTo>
                    <a:pt x="29938" y="21385"/>
                    <a:pt x="29922" y="21421"/>
                    <a:pt x="29930" y="21450"/>
                  </a:cubicBezTo>
                  <a:cubicBezTo>
                    <a:pt x="29937" y="21476"/>
                    <a:pt x="29960" y="21494"/>
                    <a:pt x="29986" y="21494"/>
                  </a:cubicBezTo>
                  <a:cubicBezTo>
                    <a:pt x="29990" y="21494"/>
                    <a:pt x="29995" y="21493"/>
                    <a:pt x="29999" y="21492"/>
                  </a:cubicBezTo>
                  <a:cubicBezTo>
                    <a:pt x="30087" y="21469"/>
                    <a:pt x="30172" y="21438"/>
                    <a:pt x="30254" y="21397"/>
                  </a:cubicBezTo>
                  <a:cubicBezTo>
                    <a:pt x="30588" y="21220"/>
                    <a:pt x="30882" y="20968"/>
                    <a:pt x="31136" y="20689"/>
                  </a:cubicBezTo>
                  <a:cubicBezTo>
                    <a:pt x="31488" y="20238"/>
                    <a:pt x="31639" y="19649"/>
                    <a:pt x="31604" y="19083"/>
                  </a:cubicBezTo>
                  <a:lnTo>
                    <a:pt x="31604" y="19083"/>
                  </a:lnTo>
                  <a:cubicBezTo>
                    <a:pt x="31649" y="19087"/>
                    <a:pt x="31693" y="19089"/>
                    <a:pt x="31737" y="19089"/>
                  </a:cubicBezTo>
                  <a:cubicBezTo>
                    <a:pt x="32406" y="19089"/>
                    <a:pt x="32901" y="18674"/>
                    <a:pt x="33195" y="18075"/>
                  </a:cubicBezTo>
                  <a:cubicBezTo>
                    <a:pt x="33554" y="17403"/>
                    <a:pt x="33395" y="16483"/>
                    <a:pt x="32688" y="16112"/>
                  </a:cubicBezTo>
                  <a:cubicBezTo>
                    <a:pt x="32897" y="15730"/>
                    <a:pt x="32989" y="15301"/>
                    <a:pt x="33071" y="14878"/>
                  </a:cubicBezTo>
                  <a:cubicBezTo>
                    <a:pt x="33198" y="14274"/>
                    <a:pt x="33187" y="13769"/>
                    <a:pt x="33031" y="13172"/>
                  </a:cubicBezTo>
                  <a:cubicBezTo>
                    <a:pt x="32918" y="12770"/>
                    <a:pt x="32748" y="12285"/>
                    <a:pt x="32362" y="12074"/>
                  </a:cubicBezTo>
                  <a:cubicBezTo>
                    <a:pt x="32399" y="12022"/>
                    <a:pt x="32435" y="11966"/>
                    <a:pt x="32466" y="11910"/>
                  </a:cubicBezTo>
                  <a:cubicBezTo>
                    <a:pt x="32469" y="11910"/>
                    <a:pt x="32472" y="11910"/>
                    <a:pt x="32474" y="11910"/>
                  </a:cubicBezTo>
                  <a:cubicBezTo>
                    <a:pt x="32727" y="11910"/>
                    <a:pt x="32759" y="11560"/>
                    <a:pt x="32662" y="11383"/>
                  </a:cubicBezTo>
                  <a:cubicBezTo>
                    <a:pt x="32769" y="10764"/>
                    <a:pt x="32846" y="9961"/>
                    <a:pt x="32405" y="9455"/>
                  </a:cubicBezTo>
                  <a:cubicBezTo>
                    <a:pt x="32519" y="8626"/>
                    <a:pt x="32655" y="7789"/>
                    <a:pt x="32553" y="6952"/>
                  </a:cubicBezTo>
                  <a:cubicBezTo>
                    <a:pt x="32488" y="6447"/>
                    <a:pt x="32389" y="5903"/>
                    <a:pt x="32035" y="5515"/>
                  </a:cubicBezTo>
                  <a:cubicBezTo>
                    <a:pt x="32013" y="4970"/>
                    <a:pt x="31815" y="4445"/>
                    <a:pt x="31529" y="3984"/>
                  </a:cubicBezTo>
                  <a:cubicBezTo>
                    <a:pt x="31729" y="3754"/>
                    <a:pt x="31855" y="3471"/>
                    <a:pt x="31940" y="3181"/>
                  </a:cubicBezTo>
                  <a:cubicBezTo>
                    <a:pt x="32001" y="2970"/>
                    <a:pt x="32047" y="2753"/>
                    <a:pt x="32038" y="2533"/>
                  </a:cubicBezTo>
                  <a:cubicBezTo>
                    <a:pt x="32118" y="2367"/>
                    <a:pt x="32174" y="2192"/>
                    <a:pt x="32227" y="2017"/>
                  </a:cubicBezTo>
                  <a:cubicBezTo>
                    <a:pt x="32279" y="1792"/>
                    <a:pt x="32265" y="1557"/>
                    <a:pt x="32233" y="1331"/>
                  </a:cubicBezTo>
                  <a:cubicBezTo>
                    <a:pt x="32190" y="1054"/>
                    <a:pt x="32141" y="759"/>
                    <a:pt x="31937" y="550"/>
                  </a:cubicBezTo>
                  <a:cubicBezTo>
                    <a:pt x="31702" y="286"/>
                    <a:pt x="31261" y="62"/>
                    <a:pt x="30914" y="5"/>
                  </a:cubicBezTo>
                  <a:cubicBezTo>
                    <a:pt x="30876" y="2"/>
                    <a:pt x="30837" y="1"/>
                    <a:pt x="30798" y="1"/>
                  </a:cubicBezTo>
                  <a:close/>
                </a:path>
              </a:pathLst>
            </a:custGeom>
            <a:solidFill>
              <a:schemeClr val="dk1"/>
            </a:solidFill>
            <a:ln w="7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78" name="Google Shape;478;p24"/>
          <p:cNvSpPr/>
          <p:nvPr/>
        </p:nvSpPr>
        <p:spPr>
          <a:xfrm>
            <a:off x="5034913" y="4456455"/>
            <a:ext cx="39589" cy="30761"/>
          </a:xfrm>
          <a:custGeom>
            <a:avLst/>
            <a:gdLst/>
            <a:ahLst/>
            <a:cxnLst/>
            <a:rect l="l" t="t" r="r" b="b"/>
            <a:pathLst>
              <a:path w="574" h="446" extrusionOk="0">
                <a:moveTo>
                  <a:pt x="287" y="1"/>
                </a:moveTo>
                <a:cubicBezTo>
                  <a:pt x="1" y="1"/>
                  <a:pt x="0" y="446"/>
                  <a:pt x="287" y="446"/>
                </a:cubicBezTo>
                <a:cubicBezTo>
                  <a:pt x="573" y="446"/>
                  <a:pt x="573" y="1"/>
                  <a:pt x="287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79" name="Google Shape;479;p24"/>
          <p:cNvGrpSpPr/>
          <p:nvPr/>
        </p:nvGrpSpPr>
        <p:grpSpPr>
          <a:xfrm>
            <a:off x="745563" y="4219429"/>
            <a:ext cx="252943" cy="253104"/>
            <a:chOff x="3584975" y="429525"/>
            <a:chExt cx="117900" cy="117975"/>
          </a:xfrm>
        </p:grpSpPr>
        <p:sp>
          <p:nvSpPr>
            <p:cNvPr id="480" name="Google Shape;480;p24"/>
            <p:cNvSpPr/>
            <p:nvPr/>
          </p:nvSpPr>
          <p:spPr>
            <a:xfrm>
              <a:off x="3622350" y="465900"/>
              <a:ext cx="41675" cy="40650"/>
            </a:xfrm>
            <a:custGeom>
              <a:avLst/>
              <a:gdLst/>
              <a:ahLst/>
              <a:cxnLst/>
              <a:rect l="l" t="t" r="r" b="b"/>
              <a:pathLst>
                <a:path w="1667" h="1626" extrusionOk="0">
                  <a:moveTo>
                    <a:pt x="946" y="209"/>
                  </a:moveTo>
                  <a:cubicBezTo>
                    <a:pt x="1131" y="209"/>
                    <a:pt x="1308" y="306"/>
                    <a:pt x="1392" y="490"/>
                  </a:cubicBezTo>
                  <a:lnTo>
                    <a:pt x="1392" y="489"/>
                  </a:lnTo>
                  <a:lnTo>
                    <a:pt x="1392" y="489"/>
                  </a:lnTo>
                  <a:cubicBezTo>
                    <a:pt x="1450" y="625"/>
                    <a:pt x="1419" y="779"/>
                    <a:pt x="1386" y="916"/>
                  </a:cubicBezTo>
                  <a:cubicBezTo>
                    <a:pt x="1319" y="1187"/>
                    <a:pt x="1050" y="1424"/>
                    <a:pt x="768" y="1424"/>
                  </a:cubicBezTo>
                  <a:cubicBezTo>
                    <a:pt x="712" y="1424"/>
                    <a:pt x="655" y="1415"/>
                    <a:pt x="599" y="1394"/>
                  </a:cubicBezTo>
                  <a:cubicBezTo>
                    <a:pt x="335" y="1280"/>
                    <a:pt x="213" y="928"/>
                    <a:pt x="286" y="662"/>
                  </a:cubicBezTo>
                  <a:cubicBezTo>
                    <a:pt x="330" y="645"/>
                    <a:pt x="348" y="596"/>
                    <a:pt x="371" y="558"/>
                  </a:cubicBezTo>
                  <a:cubicBezTo>
                    <a:pt x="451" y="424"/>
                    <a:pt x="570" y="311"/>
                    <a:pt x="719" y="259"/>
                  </a:cubicBezTo>
                  <a:cubicBezTo>
                    <a:pt x="792" y="226"/>
                    <a:pt x="870" y="209"/>
                    <a:pt x="946" y="209"/>
                  </a:cubicBezTo>
                  <a:close/>
                  <a:moveTo>
                    <a:pt x="971" y="0"/>
                  </a:moveTo>
                  <a:cubicBezTo>
                    <a:pt x="919" y="0"/>
                    <a:pt x="866" y="7"/>
                    <a:pt x="815" y="20"/>
                  </a:cubicBezTo>
                  <a:cubicBezTo>
                    <a:pt x="580" y="68"/>
                    <a:pt x="356" y="189"/>
                    <a:pt x="211" y="384"/>
                  </a:cubicBezTo>
                  <a:cubicBezTo>
                    <a:pt x="177" y="440"/>
                    <a:pt x="117" y="497"/>
                    <a:pt x="118" y="566"/>
                  </a:cubicBezTo>
                  <a:cubicBezTo>
                    <a:pt x="1" y="829"/>
                    <a:pt x="87" y="1154"/>
                    <a:pt x="247" y="1383"/>
                  </a:cubicBezTo>
                  <a:cubicBezTo>
                    <a:pt x="373" y="1553"/>
                    <a:pt x="548" y="1625"/>
                    <a:pt x="731" y="1625"/>
                  </a:cubicBezTo>
                  <a:cubicBezTo>
                    <a:pt x="1063" y="1625"/>
                    <a:pt x="1417" y="1387"/>
                    <a:pt x="1543" y="1074"/>
                  </a:cubicBezTo>
                  <a:cubicBezTo>
                    <a:pt x="1621" y="887"/>
                    <a:pt x="1667" y="672"/>
                    <a:pt x="1620" y="471"/>
                  </a:cubicBezTo>
                  <a:cubicBezTo>
                    <a:pt x="1540" y="191"/>
                    <a:pt x="1257" y="0"/>
                    <a:pt x="97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1" name="Google Shape;481;p24"/>
            <p:cNvSpPr/>
            <p:nvPr/>
          </p:nvSpPr>
          <p:spPr>
            <a:xfrm>
              <a:off x="3584975" y="429525"/>
              <a:ext cx="117900" cy="117975"/>
            </a:xfrm>
            <a:custGeom>
              <a:avLst/>
              <a:gdLst/>
              <a:ahLst/>
              <a:cxnLst/>
              <a:rect l="l" t="t" r="r" b="b"/>
              <a:pathLst>
                <a:path w="4716" h="4719" extrusionOk="0">
                  <a:moveTo>
                    <a:pt x="1638" y="134"/>
                  </a:moveTo>
                  <a:cubicBezTo>
                    <a:pt x="2189" y="134"/>
                    <a:pt x="2709" y="1050"/>
                    <a:pt x="2977" y="1050"/>
                  </a:cubicBezTo>
                  <a:cubicBezTo>
                    <a:pt x="2989" y="1050"/>
                    <a:pt x="3001" y="1048"/>
                    <a:pt x="3013" y="1044"/>
                  </a:cubicBezTo>
                  <a:cubicBezTo>
                    <a:pt x="3085" y="1013"/>
                    <a:pt x="3120" y="936"/>
                    <a:pt x="3170" y="879"/>
                  </a:cubicBezTo>
                  <a:cubicBezTo>
                    <a:pt x="3225" y="817"/>
                    <a:pt x="3288" y="762"/>
                    <a:pt x="3356" y="712"/>
                  </a:cubicBezTo>
                  <a:cubicBezTo>
                    <a:pt x="3443" y="649"/>
                    <a:pt x="3544" y="606"/>
                    <a:pt x="3644" y="606"/>
                  </a:cubicBezTo>
                  <a:cubicBezTo>
                    <a:pt x="3713" y="606"/>
                    <a:pt x="3782" y="626"/>
                    <a:pt x="3846" y="675"/>
                  </a:cubicBezTo>
                  <a:cubicBezTo>
                    <a:pt x="4031" y="834"/>
                    <a:pt x="4037" y="1104"/>
                    <a:pt x="4055" y="1333"/>
                  </a:cubicBezTo>
                  <a:cubicBezTo>
                    <a:pt x="4066" y="1598"/>
                    <a:pt x="4007" y="1910"/>
                    <a:pt x="3755" y="2049"/>
                  </a:cubicBezTo>
                  <a:cubicBezTo>
                    <a:pt x="3693" y="2110"/>
                    <a:pt x="3763" y="2181"/>
                    <a:pt x="3833" y="2181"/>
                  </a:cubicBezTo>
                  <a:cubicBezTo>
                    <a:pt x="3835" y="2181"/>
                    <a:pt x="3838" y="2181"/>
                    <a:pt x="3840" y="2180"/>
                  </a:cubicBezTo>
                  <a:cubicBezTo>
                    <a:pt x="3954" y="2185"/>
                    <a:pt x="4064" y="2226"/>
                    <a:pt x="4170" y="2266"/>
                  </a:cubicBezTo>
                  <a:cubicBezTo>
                    <a:pt x="4371" y="2354"/>
                    <a:pt x="4575" y="2492"/>
                    <a:pt x="4495" y="2743"/>
                  </a:cubicBezTo>
                  <a:cubicBezTo>
                    <a:pt x="4411" y="3005"/>
                    <a:pt x="4115" y="3135"/>
                    <a:pt x="3861" y="3179"/>
                  </a:cubicBezTo>
                  <a:cubicBezTo>
                    <a:pt x="3839" y="3182"/>
                    <a:pt x="3817" y="3183"/>
                    <a:pt x="3795" y="3183"/>
                  </a:cubicBezTo>
                  <a:cubicBezTo>
                    <a:pt x="3709" y="3183"/>
                    <a:pt x="3623" y="3164"/>
                    <a:pt x="3538" y="3145"/>
                  </a:cubicBezTo>
                  <a:cubicBezTo>
                    <a:pt x="3515" y="3139"/>
                    <a:pt x="3492" y="3130"/>
                    <a:pt x="3468" y="3126"/>
                  </a:cubicBezTo>
                  <a:cubicBezTo>
                    <a:pt x="3467" y="3126"/>
                    <a:pt x="3466" y="3126"/>
                    <a:pt x="3464" y="3126"/>
                  </a:cubicBezTo>
                  <a:cubicBezTo>
                    <a:pt x="3423" y="3126"/>
                    <a:pt x="3384" y="3166"/>
                    <a:pt x="3395" y="3208"/>
                  </a:cubicBezTo>
                  <a:cubicBezTo>
                    <a:pt x="3512" y="3417"/>
                    <a:pt x="3619" y="3638"/>
                    <a:pt x="3656" y="3878"/>
                  </a:cubicBezTo>
                  <a:cubicBezTo>
                    <a:pt x="3729" y="4294"/>
                    <a:pt x="3534" y="4556"/>
                    <a:pt x="3202" y="4556"/>
                  </a:cubicBezTo>
                  <a:cubicBezTo>
                    <a:pt x="3116" y="4556"/>
                    <a:pt x="3020" y="4538"/>
                    <a:pt x="2917" y="4500"/>
                  </a:cubicBezTo>
                  <a:cubicBezTo>
                    <a:pt x="2695" y="4400"/>
                    <a:pt x="2501" y="4251"/>
                    <a:pt x="2371" y="4041"/>
                  </a:cubicBezTo>
                  <a:cubicBezTo>
                    <a:pt x="2297" y="3935"/>
                    <a:pt x="2253" y="3713"/>
                    <a:pt x="2105" y="3713"/>
                  </a:cubicBezTo>
                  <a:cubicBezTo>
                    <a:pt x="2088" y="3713"/>
                    <a:pt x="2070" y="3716"/>
                    <a:pt x="2050" y="3722"/>
                  </a:cubicBezTo>
                  <a:cubicBezTo>
                    <a:pt x="1925" y="3810"/>
                    <a:pt x="1803" y="3901"/>
                    <a:pt x="1664" y="3968"/>
                  </a:cubicBezTo>
                  <a:cubicBezTo>
                    <a:pt x="1505" y="4053"/>
                    <a:pt x="1315" y="4153"/>
                    <a:pt x="1123" y="4153"/>
                  </a:cubicBezTo>
                  <a:cubicBezTo>
                    <a:pt x="1118" y="4153"/>
                    <a:pt x="1114" y="4153"/>
                    <a:pt x="1110" y="4153"/>
                  </a:cubicBezTo>
                  <a:cubicBezTo>
                    <a:pt x="740" y="4130"/>
                    <a:pt x="407" y="3811"/>
                    <a:pt x="332" y="3452"/>
                  </a:cubicBezTo>
                  <a:cubicBezTo>
                    <a:pt x="308" y="3340"/>
                    <a:pt x="352" y="3229"/>
                    <a:pt x="412" y="3135"/>
                  </a:cubicBezTo>
                  <a:cubicBezTo>
                    <a:pt x="557" y="2877"/>
                    <a:pt x="813" y="2717"/>
                    <a:pt x="1068" y="2578"/>
                  </a:cubicBezTo>
                  <a:cubicBezTo>
                    <a:pt x="1090" y="2595"/>
                    <a:pt x="1118" y="2604"/>
                    <a:pt x="1144" y="2604"/>
                  </a:cubicBezTo>
                  <a:cubicBezTo>
                    <a:pt x="1197" y="2604"/>
                    <a:pt x="1245" y="2570"/>
                    <a:pt x="1239" y="2506"/>
                  </a:cubicBezTo>
                  <a:cubicBezTo>
                    <a:pt x="1335" y="2493"/>
                    <a:pt x="1359" y="2371"/>
                    <a:pt x="1258" y="2344"/>
                  </a:cubicBezTo>
                  <a:cubicBezTo>
                    <a:pt x="1252" y="2344"/>
                    <a:pt x="1247" y="2343"/>
                    <a:pt x="1241" y="2343"/>
                  </a:cubicBezTo>
                  <a:cubicBezTo>
                    <a:pt x="1192" y="2343"/>
                    <a:pt x="1146" y="2374"/>
                    <a:pt x="1099" y="2388"/>
                  </a:cubicBezTo>
                  <a:cubicBezTo>
                    <a:pt x="745" y="2197"/>
                    <a:pt x="401" y="1903"/>
                    <a:pt x="267" y="1508"/>
                  </a:cubicBezTo>
                  <a:cubicBezTo>
                    <a:pt x="207" y="1322"/>
                    <a:pt x="285" y="1083"/>
                    <a:pt x="478" y="1013"/>
                  </a:cubicBezTo>
                  <a:cubicBezTo>
                    <a:pt x="525" y="996"/>
                    <a:pt x="572" y="988"/>
                    <a:pt x="619" y="988"/>
                  </a:cubicBezTo>
                  <a:cubicBezTo>
                    <a:pt x="726" y="988"/>
                    <a:pt x="832" y="1027"/>
                    <a:pt x="938" y="1066"/>
                  </a:cubicBezTo>
                  <a:cubicBezTo>
                    <a:pt x="1030" y="1105"/>
                    <a:pt x="1123" y="1145"/>
                    <a:pt x="1212" y="1192"/>
                  </a:cubicBezTo>
                  <a:cubicBezTo>
                    <a:pt x="1245" y="1217"/>
                    <a:pt x="1292" y="1235"/>
                    <a:pt x="1335" y="1235"/>
                  </a:cubicBezTo>
                  <a:cubicBezTo>
                    <a:pt x="1382" y="1235"/>
                    <a:pt x="1425" y="1213"/>
                    <a:pt x="1438" y="1157"/>
                  </a:cubicBezTo>
                  <a:cubicBezTo>
                    <a:pt x="1457" y="1080"/>
                    <a:pt x="1390" y="1023"/>
                    <a:pt x="1363" y="959"/>
                  </a:cubicBezTo>
                  <a:cubicBezTo>
                    <a:pt x="1281" y="740"/>
                    <a:pt x="1131" y="439"/>
                    <a:pt x="1327" y="243"/>
                  </a:cubicBezTo>
                  <a:cubicBezTo>
                    <a:pt x="1431" y="166"/>
                    <a:pt x="1535" y="134"/>
                    <a:pt x="1638" y="134"/>
                  </a:cubicBezTo>
                  <a:close/>
                  <a:moveTo>
                    <a:pt x="1619" y="0"/>
                  </a:moveTo>
                  <a:cubicBezTo>
                    <a:pt x="1123" y="0"/>
                    <a:pt x="966" y="471"/>
                    <a:pt x="1170" y="990"/>
                  </a:cubicBezTo>
                  <a:cubicBezTo>
                    <a:pt x="998" y="929"/>
                    <a:pt x="819" y="860"/>
                    <a:pt x="635" y="860"/>
                  </a:cubicBezTo>
                  <a:cubicBezTo>
                    <a:pt x="626" y="860"/>
                    <a:pt x="617" y="860"/>
                    <a:pt x="609" y="861"/>
                  </a:cubicBezTo>
                  <a:cubicBezTo>
                    <a:pt x="607" y="861"/>
                    <a:pt x="605" y="861"/>
                    <a:pt x="604" y="861"/>
                  </a:cubicBezTo>
                  <a:cubicBezTo>
                    <a:pt x="252" y="861"/>
                    <a:pt x="0" y="1216"/>
                    <a:pt x="68" y="1550"/>
                  </a:cubicBezTo>
                  <a:cubicBezTo>
                    <a:pt x="158" y="1985"/>
                    <a:pt x="550" y="2265"/>
                    <a:pt x="905" y="2485"/>
                  </a:cubicBezTo>
                  <a:cubicBezTo>
                    <a:pt x="750" y="2577"/>
                    <a:pt x="586" y="2661"/>
                    <a:pt x="457" y="2791"/>
                  </a:cubicBezTo>
                  <a:cubicBezTo>
                    <a:pt x="312" y="2956"/>
                    <a:pt x="168" y="3157"/>
                    <a:pt x="165" y="3386"/>
                  </a:cubicBezTo>
                  <a:cubicBezTo>
                    <a:pt x="168" y="3825"/>
                    <a:pt x="504" y="4228"/>
                    <a:pt x="929" y="4324"/>
                  </a:cubicBezTo>
                  <a:cubicBezTo>
                    <a:pt x="978" y="4332"/>
                    <a:pt x="1028" y="4336"/>
                    <a:pt x="1076" y="4336"/>
                  </a:cubicBezTo>
                  <a:cubicBezTo>
                    <a:pt x="1439" y="4336"/>
                    <a:pt x="1779" y="4125"/>
                    <a:pt x="2079" y="3938"/>
                  </a:cubicBezTo>
                  <a:cubicBezTo>
                    <a:pt x="2306" y="4311"/>
                    <a:pt x="2685" y="4619"/>
                    <a:pt x="3117" y="4708"/>
                  </a:cubicBezTo>
                  <a:cubicBezTo>
                    <a:pt x="3155" y="4715"/>
                    <a:pt x="3195" y="4719"/>
                    <a:pt x="3234" y="4719"/>
                  </a:cubicBezTo>
                  <a:cubicBezTo>
                    <a:pt x="3499" y="4719"/>
                    <a:pt x="3771" y="4566"/>
                    <a:pt x="3836" y="4297"/>
                  </a:cubicBezTo>
                  <a:cubicBezTo>
                    <a:pt x="3921" y="3948"/>
                    <a:pt x="3767" y="3599"/>
                    <a:pt x="3615" y="3291"/>
                  </a:cubicBezTo>
                  <a:lnTo>
                    <a:pt x="3615" y="3291"/>
                  </a:lnTo>
                  <a:cubicBezTo>
                    <a:pt x="3698" y="3322"/>
                    <a:pt x="3784" y="3336"/>
                    <a:pt x="3870" y="3336"/>
                  </a:cubicBezTo>
                  <a:cubicBezTo>
                    <a:pt x="4089" y="3336"/>
                    <a:pt x="4309" y="3245"/>
                    <a:pt x="4474" y="3099"/>
                  </a:cubicBezTo>
                  <a:cubicBezTo>
                    <a:pt x="4644" y="2950"/>
                    <a:pt x="4715" y="2689"/>
                    <a:pt x="4632" y="2476"/>
                  </a:cubicBezTo>
                  <a:cubicBezTo>
                    <a:pt x="4518" y="2215"/>
                    <a:pt x="4220" y="2103"/>
                    <a:pt x="3960" y="2042"/>
                  </a:cubicBezTo>
                  <a:cubicBezTo>
                    <a:pt x="4155" y="1826"/>
                    <a:pt x="4236" y="1533"/>
                    <a:pt x="4199" y="1245"/>
                  </a:cubicBezTo>
                  <a:cubicBezTo>
                    <a:pt x="4180" y="1071"/>
                    <a:pt x="4149" y="892"/>
                    <a:pt x="4053" y="742"/>
                  </a:cubicBezTo>
                  <a:cubicBezTo>
                    <a:pt x="3937" y="560"/>
                    <a:pt x="3787" y="487"/>
                    <a:pt x="3633" y="487"/>
                  </a:cubicBezTo>
                  <a:cubicBezTo>
                    <a:pt x="3379" y="487"/>
                    <a:pt x="3113" y="689"/>
                    <a:pt x="2966" y="937"/>
                  </a:cubicBezTo>
                  <a:cubicBezTo>
                    <a:pt x="2652" y="594"/>
                    <a:pt x="2347" y="193"/>
                    <a:pt x="1888" y="40"/>
                  </a:cubicBezTo>
                  <a:cubicBezTo>
                    <a:pt x="1789" y="13"/>
                    <a:pt x="1700" y="0"/>
                    <a:pt x="161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" name="Google Shape;505;p26"/>
          <p:cNvSpPr txBox="1">
            <a:spLocks noGrp="1"/>
          </p:cNvSpPr>
          <p:nvPr>
            <p:ph type="title" idx="2"/>
          </p:nvPr>
        </p:nvSpPr>
        <p:spPr>
          <a:xfrm>
            <a:off x="820450" y="787700"/>
            <a:ext cx="1254600" cy="1138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01</a:t>
            </a:r>
            <a:endParaRPr/>
          </a:p>
        </p:txBody>
      </p:sp>
      <p:sp>
        <p:nvSpPr>
          <p:cNvPr id="506" name="Google Shape;506;p26"/>
          <p:cNvSpPr txBox="1">
            <a:spLocks noGrp="1"/>
          </p:cNvSpPr>
          <p:nvPr>
            <p:ph type="title"/>
          </p:nvPr>
        </p:nvSpPr>
        <p:spPr>
          <a:xfrm>
            <a:off x="2187125" y="1088250"/>
            <a:ext cx="6177900" cy="152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Jenis</a:t>
            </a:r>
            <a:r>
              <a:rPr lang="en-US" dirty="0"/>
              <a:t> Format Video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507" name="Google Shape;507;p26"/>
          <p:cNvGrpSpPr/>
          <p:nvPr/>
        </p:nvGrpSpPr>
        <p:grpSpPr>
          <a:xfrm>
            <a:off x="6757642" y="1925802"/>
            <a:ext cx="1654543" cy="3547230"/>
            <a:chOff x="7345900" y="2090875"/>
            <a:chExt cx="1084875" cy="2325900"/>
          </a:xfrm>
        </p:grpSpPr>
        <p:sp>
          <p:nvSpPr>
            <p:cNvPr id="508" name="Google Shape;508;p26"/>
            <p:cNvSpPr/>
            <p:nvPr/>
          </p:nvSpPr>
          <p:spPr>
            <a:xfrm>
              <a:off x="7713325" y="2282950"/>
              <a:ext cx="642675" cy="575800"/>
            </a:xfrm>
            <a:custGeom>
              <a:avLst/>
              <a:gdLst/>
              <a:ahLst/>
              <a:cxnLst/>
              <a:rect l="l" t="t" r="r" b="b"/>
              <a:pathLst>
                <a:path w="25707" h="23032" extrusionOk="0">
                  <a:moveTo>
                    <a:pt x="5360" y="1"/>
                  </a:moveTo>
                  <a:cubicBezTo>
                    <a:pt x="4782" y="1"/>
                    <a:pt x="4205" y="123"/>
                    <a:pt x="3685" y="375"/>
                  </a:cubicBezTo>
                  <a:cubicBezTo>
                    <a:pt x="3200" y="619"/>
                    <a:pt x="2785" y="1000"/>
                    <a:pt x="2484" y="1452"/>
                  </a:cubicBezTo>
                  <a:cubicBezTo>
                    <a:pt x="2122" y="2042"/>
                    <a:pt x="1885" y="2716"/>
                    <a:pt x="1754" y="3396"/>
                  </a:cubicBezTo>
                  <a:cubicBezTo>
                    <a:pt x="1582" y="4293"/>
                    <a:pt x="1720" y="5230"/>
                    <a:pt x="2091" y="6068"/>
                  </a:cubicBezTo>
                  <a:cubicBezTo>
                    <a:pt x="2567" y="7064"/>
                    <a:pt x="3582" y="7645"/>
                    <a:pt x="4625" y="7961"/>
                  </a:cubicBezTo>
                  <a:lnTo>
                    <a:pt x="4626" y="7961"/>
                  </a:lnTo>
                  <a:cubicBezTo>
                    <a:pt x="4673" y="7976"/>
                    <a:pt x="4721" y="7990"/>
                    <a:pt x="4768" y="8002"/>
                  </a:cubicBezTo>
                  <a:cubicBezTo>
                    <a:pt x="4791" y="8009"/>
                    <a:pt x="4815" y="8016"/>
                    <a:pt x="4839" y="8022"/>
                  </a:cubicBezTo>
                  <a:cubicBezTo>
                    <a:pt x="4862" y="8029"/>
                    <a:pt x="4887" y="8035"/>
                    <a:pt x="4910" y="8040"/>
                  </a:cubicBezTo>
                  <a:cubicBezTo>
                    <a:pt x="5059" y="8080"/>
                    <a:pt x="5208" y="8113"/>
                    <a:pt x="5356" y="8142"/>
                  </a:cubicBezTo>
                  <a:cubicBezTo>
                    <a:pt x="5753" y="8215"/>
                    <a:pt x="6159" y="8253"/>
                    <a:pt x="6563" y="8263"/>
                  </a:cubicBezTo>
                  <a:cubicBezTo>
                    <a:pt x="6607" y="8263"/>
                    <a:pt x="6651" y="8264"/>
                    <a:pt x="6695" y="8264"/>
                  </a:cubicBezTo>
                  <a:cubicBezTo>
                    <a:pt x="6783" y="8264"/>
                    <a:pt x="6872" y="8263"/>
                    <a:pt x="6960" y="8259"/>
                  </a:cubicBezTo>
                  <a:cubicBezTo>
                    <a:pt x="6965" y="8260"/>
                    <a:pt x="6970" y="8260"/>
                    <a:pt x="6976" y="8260"/>
                  </a:cubicBezTo>
                  <a:cubicBezTo>
                    <a:pt x="7041" y="8260"/>
                    <a:pt x="7113" y="8251"/>
                    <a:pt x="7183" y="8251"/>
                  </a:cubicBezTo>
                  <a:cubicBezTo>
                    <a:pt x="7265" y="8251"/>
                    <a:pt x="7344" y="8263"/>
                    <a:pt x="7406" y="8317"/>
                  </a:cubicBezTo>
                  <a:cubicBezTo>
                    <a:pt x="7482" y="8394"/>
                    <a:pt x="7441" y="8545"/>
                    <a:pt x="7330" y="8560"/>
                  </a:cubicBezTo>
                  <a:cubicBezTo>
                    <a:pt x="7253" y="8548"/>
                    <a:pt x="7175" y="8545"/>
                    <a:pt x="7096" y="8545"/>
                  </a:cubicBezTo>
                  <a:cubicBezTo>
                    <a:pt x="6981" y="8545"/>
                    <a:pt x="6865" y="8552"/>
                    <a:pt x="6749" y="8552"/>
                  </a:cubicBezTo>
                  <a:cubicBezTo>
                    <a:pt x="6740" y="8552"/>
                    <a:pt x="6731" y="8552"/>
                    <a:pt x="6722" y="8552"/>
                  </a:cubicBezTo>
                  <a:lnTo>
                    <a:pt x="6701" y="8552"/>
                  </a:lnTo>
                  <a:cubicBezTo>
                    <a:pt x="6689" y="8552"/>
                    <a:pt x="6678" y="8552"/>
                    <a:pt x="6667" y="8551"/>
                  </a:cubicBezTo>
                  <a:cubicBezTo>
                    <a:pt x="6631" y="8551"/>
                    <a:pt x="6594" y="8550"/>
                    <a:pt x="6557" y="8548"/>
                  </a:cubicBezTo>
                  <a:lnTo>
                    <a:pt x="6551" y="8548"/>
                  </a:lnTo>
                  <a:cubicBezTo>
                    <a:pt x="6515" y="8546"/>
                    <a:pt x="6481" y="8545"/>
                    <a:pt x="6445" y="8544"/>
                  </a:cubicBezTo>
                  <a:cubicBezTo>
                    <a:pt x="6441" y="8543"/>
                    <a:pt x="6438" y="8543"/>
                    <a:pt x="6435" y="8543"/>
                  </a:cubicBezTo>
                  <a:cubicBezTo>
                    <a:pt x="5919" y="8520"/>
                    <a:pt x="5403" y="8459"/>
                    <a:pt x="4903" y="8332"/>
                  </a:cubicBezTo>
                  <a:cubicBezTo>
                    <a:pt x="4847" y="8317"/>
                    <a:pt x="4791" y="8302"/>
                    <a:pt x="4736" y="8285"/>
                  </a:cubicBezTo>
                  <a:cubicBezTo>
                    <a:pt x="4536" y="8552"/>
                    <a:pt x="4315" y="8807"/>
                    <a:pt x="4104" y="9063"/>
                  </a:cubicBezTo>
                  <a:cubicBezTo>
                    <a:pt x="3289" y="9994"/>
                    <a:pt x="2408" y="10867"/>
                    <a:pt x="1524" y="11734"/>
                  </a:cubicBezTo>
                  <a:cubicBezTo>
                    <a:pt x="1024" y="12221"/>
                    <a:pt x="518" y="12703"/>
                    <a:pt x="0" y="13175"/>
                  </a:cubicBezTo>
                  <a:lnTo>
                    <a:pt x="1" y="13175"/>
                  </a:lnTo>
                  <a:cubicBezTo>
                    <a:pt x="106" y="13394"/>
                    <a:pt x="231" y="13624"/>
                    <a:pt x="358" y="13852"/>
                  </a:cubicBezTo>
                  <a:cubicBezTo>
                    <a:pt x="632" y="14342"/>
                    <a:pt x="918" y="14791"/>
                    <a:pt x="1239" y="15262"/>
                  </a:cubicBezTo>
                  <a:cubicBezTo>
                    <a:pt x="2187" y="16631"/>
                    <a:pt x="3287" y="17890"/>
                    <a:pt x="4462" y="19068"/>
                  </a:cubicBezTo>
                  <a:cubicBezTo>
                    <a:pt x="5969" y="20583"/>
                    <a:pt x="7746" y="21843"/>
                    <a:pt x="9702" y="22712"/>
                  </a:cubicBezTo>
                  <a:cubicBezTo>
                    <a:pt x="10095" y="22868"/>
                    <a:pt x="10509" y="23032"/>
                    <a:pt x="10939" y="23032"/>
                  </a:cubicBezTo>
                  <a:cubicBezTo>
                    <a:pt x="10952" y="23032"/>
                    <a:pt x="10965" y="23031"/>
                    <a:pt x="10978" y="23031"/>
                  </a:cubicBezTo>
                  <a:cubicBezTo>
                    <a:pt x="11010" y="23029"/>
                    <a:pt x="11040" y="23020"/>
                    <a:pt x="11069" y="23014"/>
                  </a:cubicBezTo>
                  <a:cubicBezTo>
                    <a:pt x="11045" y="22975"/>
                    <a:pt x="11020" y="22934"/>
                    <a:pt x="10996" y="22894"/>
                  </a:cubicBezTo>
                  <a:cubicBezTo>
                    <a:pt x="10969" y="22851"/>
                    <a:pt x="10943" y="22807"/>
                    <a:pt x="10916" y="22765"/>
                  </a:cubicBezTo>
                  <a:cubicBezTo>
                    <a:pt x="10914" y="22741"/>
                    <a:pt x="10912" y="22716"/>
                    <a:pt x="10910" y="22692"/>
                  </a:cubicBezTo>
                  <a:cubicBezTo>
                    <a:pt x="10908" y="22668"/>
                    <a:pt x="10906" y="22644"/>
                    <a:pt x="10905" y="22620"/>
                  </a:cubicBezTo>
                  <a:cubicBezTo>
                    <a:pt x="10902" y="22590"/>
                    <a:pt x="10900" y="22560"/>
                    <a:pt x="10898" y="22530"/>
                  </a:cubicBezTo>
                  <a:cubicBezTo>
                    <a:pt x="10893" y="22457"/>
                    <a:pt x="10890" y="22384"/>
                    <a:pt x="10886" y="22313"/>
                  </a:cubicBezTo>
                  <a:cubicBezTo>
                    <a:pt x="10885" y="22293"/>
                    <a:pt x="10885" y="22274"/>
                    <a:pt x="10884" y="22255"/>
                  </a:cubicBezTo>
                  <a:cubicBezTo>
                    <a:pt x="10883" y="22230"/>
                    <a:pt x="10882" y="22206"/>
                    <a:pt x="10880" y="22180"/>
                  </a:cubicBezTo>
                  <a:cubicBezTo>
                    <a:pt x="10860" y="21582"/>
                    <a:pt x="10884" y="20983"/>
                    <a:pt x="10962" y="20387"/>
                  </a:cubicBezTo>
                  <a:cubicBezTo>
                    <a:pt x="11052" y="19509"/>
                    <a:pt x="11222" y="18634"/>
                    <a:pt x="11522" y="17801"/>
                  </a:cubicBezTo>
                  <a:cubicBezTo>
                    <a:pt x="11104" y="17653"/>
                    <a:pt x="10695" y="17479"/>
                    <a:pt x="10299" y="17283"/>
                  </a:cubicBezTo>
                  <a:cubicBezTo>
                    <a:pt x="9576" y="16931"/>
                    <a:pt x="8849" y="16573"/>
                    <a:pt x="8191" y="16107"/>
                  </a:cubicBezTo>
                  <a:cubicBezTo>
                    <a:pt x="8017" y="15986"/>
                    <a:pt x="7848" y="15858"/>
                    <a:pt x="7682" y="15725"/>
                  </a:cubicBezTo>
                  <a:cubicBezTo>
                    <a:pt x="7654" y="15702"/>
                    <a:pt x="7625" y="15679"/>
                    <a:pt x="7596" y="15656"/>
                  </a:cubicBezTo>
                  <a:cubicBezTo>
                    <a:pt x="7587" y="15649"/>
                    <a:pt x="7578" y="15641"/>
                    <a:pt x="7569" y="15634"/>
                  </a:cubicBezTo>
                  <a:cubicBezTo>
                    <a:pt x="7540" y="15610"/>
                    <a:pt x="7510" y="15586"/>
                    <a:pt x="7481" y="15562"/>
                  </a:cubicBezTo>
                  <a:cubicBezTo>
                    <a:pt x="7475" y="15557"/>
                    <a:pt x="7471" y="15554"/>
                    <a:pt x="7466" y="15549"/>
                  </a:cubicBezTo>
                  <a:cubicBezTo>
                    <a:pt x="7433" y="15521"/>
                    <a:pt x="7399" y="15494"/>
                    <a:pt x="7366" y="15466"/>
                  </a:cubicBezTo>
                  <a:cubicBezTo>
                    <a:pt x="7364" y="15464"/>
                    <a:pt x="7361" y="15461"/>
                    <a:pt x="7359" y="15459"/>
                  </a:cubicBezTo>
                  <a:cubicBezTo>
                    <a:pt x="7323" y="15429"/>
                    <a:pt x="7288" y="15399"/>
                    <a:pt x="7252" y="15369"/>
                  </a:cubicBezTo>
                  <a:cubicBezTo>
                    <a:pt x="7225" y="15286"/>
                    <a:pt x="7198" y="15204"/>
                    <a:pt x="7171" y="15121"/>
                  </a:cubicBezTo>
                  <a:cubicBezTo>
                    <a:pt x="7154" y="15066"/>
                    <a:pt x="7137" y="15012"/>
                    <a:pt x="7119" y="14957"/>
                  </a:cubicBezTo>
                  <a:cubicBezTo>
                    <a:pt x="7109" y="14925"/>
                    <a:pt x="7100" y="14893"/>
                    <a:pt x="7089" y="14862"/>
                  </a:cubicBezTo>
                  <a:lnTo>
                    <a:pt x="7089" y="14862"/>
                  </a:lnTo>
                  <a:cubicBezTo>
                    <a:pt x="7104" y="14875"/>
                    <a:pt x="7118" y="14887"/>
                    <a:pt x="7132" y="14899"/>
                  </a:cubicBezTo>
                  <a:cubicBezTo>
                    <a:pt x="7226" y="14982"/>
                    <a:pt x="7320" y="15064"/>
                    <a:pt x="7414" y="15144"/>
                  </a:cubicBezTo>
                  <a:cubicBezTo>
                    <a:pt x="7442" y="15168"/>
                    <a:pt x="7470" y="15191"/>
                    <a:pt x="7497" y="15215"/>
                  </a:cubicBezTo>
                  <a:cubicBezTo>
                    <a:pt x="7806" y="15474"/>
                    <a:pt x="8124" y="15723"/>
                    <a:pt x="8463" y="15943"/>
                  </a:cubicBezTo>
                  <a:cubicBezTo>
                    <a:pt x="9130" y="16376"/>
                    <a:pt x="9845" y="16725"/>
                    <a:pt x="10558" y="17073"/>
                  </a:cubicBezTo>
                  <a:cubicBezTo>
                    <a:pt x="10907" y="17240"/>
                    <a:pt x="11260" y="17401"/>
                    <a:pt x="11622" y="17542"/>
                  </a:cubicBezTo>
                  <a:cubicBezTo>
                    <a:pt x="11687" y="17567"/>
                    <a:pt x="11754" y="17592"/>
                    <a:pt x="11821" y="17616"/>
                  </a:cubicBezTo>
                  <a:cubicBezTo>
                    <a:pt x="11839" y="17623"/>
                    <a:pt x="11858" y="17630"/>
                    <a:pt x="11876" y="17637"/>
                  </a:cubicBezTo>
                  <a:cubicBezTo>
                    <a:pt x="12101" y="17716"/>
                    <a:pt x="12328" y="17786"/>
                    <a:pt x="12560" y="17844"/>
                  </a:cubicBezTo>
                  <a:cubicBezTo>
                    <a:pt x="12864" y="17925"/>
                    <a:pt x="13174" y="17975"/>
                    <a:pt x="13487" y="18013"/>
                  </a:cubicBezTo>
                  <a:cubicBezTo>
                    <a:pt x="13494" y="18010"/>
                    <a:pt x="13502" y="18008"/>
                    <a:pt x="13510" y="18007"/>
                  </a:cubicBezTo>
                  <a:cubicBezTo>
                    <a:pt x="13517" y="18005"/>
                    <a:pt x="13524" y="18004"/>
                    <a:pt x="13531" y="18004"/>
                  </a:cubicBezTo>
                  <a:cubicBezTo>
                    <a:pt x="13555" y="18004"/>
                    <a:pt x="13578" y="18013"/>
                    <a:pt x="13597" y="18026"/>
                  </a:cubicBezTo>
                  <a:cubicBezTo>
                    <a:pt x="13756" y="18043"/>
                    <a:pt x="13915" y="18058"/>
                    <a:pt x="14073" y="18072"/>
                  </a:cubicBezTo>
                  <a:cubicBezTo>
                    <a:pt x="14183" y="18081"/>
                    <a:pt x="14293" y="18084"/>
                    <a:pt x="14403" y="18084"/>
                  </a:cubicBezTo>
                  <a:cubicBezTo>
                    <a:pt x="14460" y="18084"/>
                    <a:pt x="14517" y="18083"/>
                    <a:pt x="14574" y="18081"/>
                  </a:cubicBezTo>
                  <a:cubicBezTo>
                    <a:pt x="14725" y="17610"/>
                    <a:pt x="14873" y="17137"/>
                    <a:pt x="15027" y="16666"/>
                  </a:cubicBezTo>
                  <a:cubicBezTo>
                    <a:pt x="15219" y="16079"/>
                    <a:pt x="15409" y="15491"/>
                    <a:pt x="15600" y="14902"/>
                  </a:cubicBezTo>
                  <a:cubicBezTo>
                    <a:pt x="15691" y="14623"/>
                    <a:pt x="15780" y="14343"/>
                    <a:pt x="15873" y="14064"/>
                  </a:cubicBezTo>
                  <a:cubicBezTo>
                    <a:pt x="15918" y="13927"/>
                    <a:pt x="15963" y="13790"/>
                    <a:pt x="16006" y="13653"/>
                  </a:cubicBezTo>
                  <a:cubicBezTo>
                    <a:pt x="16029" y="13585"/>
                    <a:pt x="16053" y="13516"/>
                    <a:pt x="16074" y="13448"/>
                  </a:cubicBezTo>
                  <a:cubicBezTo>
                    <a:pt x="16085" y="13417"/>
                    <a:pt x="16096" y="13384"/>
                    <a:pt x="16107" y="13352"/>
                  </a:cubicBezTo>
                  <a:cubicBezTo>
                    <a:pt x="16117" y="13313"/>
                    <a:pt x="16136" y="13279"/>
                    <a:pt x="16163" y="13249"/>
                  </a:cubicBezTo>
                  <a:cubicBezTo>
                    <a:pt x="16178" y="13201"/>
                    <a:pt x="16193" y="13157"/>
                    <a:pt x="16204" y="13123"/>
                  </a:cubicBezTo>
                  <a:cubicBezTo>
                    <a:pt x="16291" y="12846"/>
                    <a:pt x="16408" y="12579"/>
                    <a:pt x="16516" y="12310"/>
                  </a:cubicBezTo>
                  <a:cubicBezTo>
                    <a:pt x="16668" y="11939"/>
                    <a:pt x="16809" y="11561"/>
                    <a:pt x="17006" y="11210"/>
                  </a:cubicBezTo>
                  <a:cubicBezTo>
                    <a:pt x="17198" y="10868"/>
                    <a:pt x="17462" y="10574"/>
                    <a:pt x="17696" y="10262"/>
                  </a:cubicBezTo>
                  <a:cubicBezTo>
                    <a:pt x="18034" y="9809"/>
                    <a:pt x="18298" y="9321"/>
                    <a:pt x="18621" y="8851"/>
                  </a:cubicBezTo>
                  <a:cubicBezTo>
                    <a:pt x="18828" y="8522"/>
                    <a:pt x="19574" y="7653"/>
                    <a:pt x="20099" y="7653"/>
                  </a:cubicBezTo>
                  <a:cubicBezTo>
                    <a:pt x="20206" y="7653"/>
                    <a:pt x="20304" y="7690"/>
                    <a:pt x="20387" y="7774"/>
                  </a:cubicBezTo>
                  <a:cubicBezTo>
                    <a:pt x="20630" y="8054"/>
                    <a:pt x="20556" y="8459"/>
                    <a:pt x="20485" y="8791"/>
                  </a:cubicBezTo>
                  <a:cubicBezTo>
                    <a:pt x="20433" y="9042"/>
                    <a:pt x="20360" y="9289"/>
                    <a:pt x="20276" y="9530"/>
                  </a:cubicBezTo>
                  <a:cubicBezTo>
                    <a:pt x="20400" y="9290"/>
                    <a:pt x="20518" y="9047"/>
                    <a:pt x="20640" y="8807"/>
                  </a:cubicBezTo>
                  <a:cubicBezTo>
                    <a:pt x="20885" y="8325"/>
                    <a:pt x="21129" y="7842"/>
                    <a:pt x="21359" y="7352"/>
                  </a:cubicBezTo>
                  <a:cubicBezTo>
                    <a:pt x="21581" y="6869"/>
                    <a:pt x="21803" y="6367"/>
                    <a:pt x="22114" y="5931"/>
                  </a:cubicBezTo>
                  <a:cubicBezTo>
                    <a:pt x="22397" y="5548"/>
                    <a:pt x="22632" y="5039"/>
                    <a:pt x="23113" y="4881"/>
                  </a:cubicBezTo>
                  <a:cubicBezTo>
                    <a:pt x="23140" y="4878"/>
                    <a:pt x="23166" y="4876"/>
                    <a:pt x="23190" y="4876"/>
                  </a:cubicBezTo>
                  <a:cubicBezTo>
                    <a:pt x="23482" y="4876"/>
                    <a:pt x="23590" y="5108"/>
                    <a:pt x="23633" y="5378"/>
                  </a:cubicBezTo>
                  <a:cubicBezTo>
                    <a:pt x="23646" y="5375"/>
                    <a:pt x="23661" y="5374"/>
                    <a:pt x="23676" y="5374"/>
                  </a:cubicBezTo>
                  <a:cubicBezTo>
                    <a:pt x="23791" y="5374"/>
                    <a:pt x="23939" y="5446"/>
                    <a:pt x="24009" y="5510"/>
                  </a:cubicBezTo>
                  <a:cubicBezTo>
                    <a:pt x="24282" y="5728"/>
                    <a:pt x="24446" y="6015"/>
                    <a:pt x="24548" y="6334"/>
                  </a:cubicBezTo>
                  <a:cubicBezTo>
                    <a:pt x="24656" y="6348"/>
                    <a:pt x="24760" y="6419"/>
                    <a:pt x="24837" y="6489"/>
                  </a:cubicBezTo>
                  <a:cubicBezTo>
                    <a:pt x="25055" y="6685"/>
                    <a:pt x="25206" y="6927"/>
                    <a:pt x="25311" y="7192"/>
                  </a:cubicBezTo>
                  <a:cubicBezTo>
                    <a:pt x="25501" y="6424"/>
                    <a:pt x="25588" y="5636"/>
                    <a:pt x="25660" y="4850"/>
                  </a:cubicBezTo>
                  <a:cubicBezTo>
                    <a:pt x="25681" y="4611"/>
                    <a:pt x="25697" y="4373"/>
                    <a:pt x="25706" y="4134"/>
                  </a:cubicBezTo>
                  <a:cubicBezTo>
                    <a:pt x="25706" y="4128"/>
                    <a:pt x="25706" y="4122"/>
                    <a:pt x="25706" y="4117"/>
                  </a:cubicBezTo>
                  <a:cubicBezTo>
                    <a:pt x="25560" y="4000"/>
                    <a:pt x="25465" y="3832"/>
                    <a:pt x="25367" y="3673"/>
                  </a:cubicBezTo>
                  <a:cubicBezTo>
                    <a:pt x="25210" y="3903"/>
                    <a:pt x="24981" y="4017"/>
                    <a:pt x="24743" y="4017"/>
                  </a:cubicBezTo>
                  <a:cubicBezTo>
                    <a:pt x="24566" y="4017"/>
                    <a:pt x="24384" y="3954"/>
                    <a:pt x="24224" y="3827"/>
                  </a:cubicBezTo>
                  <a:cubicBezTo>
                    <a:pt x="24054" y="3666"/>
                    <a:pt x="23976" y="3435"/>
                    <a:pt x="23886" y="3225"/>
                  </a:cubicBezTo>
                  <a:cubicBezTo>
                    <a:pt x="23774" y="3337"/>
                    <a:pt x="23635" y="3384"/>
                    <a:pt x="23491" y="3384"/>
                  </a:cubicBezTo>
                  <a:cubicBezTo>
                    <a:pt x="23249" y="3384"/>
                    <a:pt x="22993" y="3252"/>
                    <a:pt x="22831" y="3079"/>
                  </a:cubicBezTo>
                  <a:cubicBezTo>
                    <a:pt x="22498" y="2747"/>
                    <a:pt x="22212" y="2374"/>
                    <a:pt x="21897" y="2027"/>
                  </a:cubicBezTo>
                  <a:cubicBezTo>
                    <a:pt x="21709" y="2335"/>
                    <a:pt x="21503" y="2453"/>
                    <a:pt x="21294" y="2453"/>
                  </a:cubicBezTo>
                  <a:cubicBezTo>
                    <a:pt x="20824" y="2453"/>
                    <a:pt x="20335" y="1859"/>
                    <a:pt x="19990" y="1484"/>
                  </a:cubicBezTo>
                  <a:cubicBezTo>
                    <a:pt x="19810" y="1691"/>
                    <a:pt x="19541" y="1820"/>
                    <a:pt x="19268" y="1820"/>
                  </a:cubicBezTo>
                  <a:cubicBezTo>
                    <a:pt x="19205" y="1820"/>
                    <a:pt x="19142" y="1813"/>
                    <a:pt x="19079" y="1799"/>
                  </a:cubicBezTo>
                  <a:cubicBezTo>
                    <a:pt x="18792" y="1715"/>
                    <a:pt x="18578" y="1486"/>
                    <a:pt x="18389" y="1266"/>
                  </a:cubicBezTo>
                  <a:cubicBezTo>
                    <a:pt x="18190" y="1470"/>
                    <a:pt x="17953" y="1556"/>
                    <a:pt x="17713" y="1556"/>
                  </a:cubicBezTo>
                  <a:cubicBezTo>
                    <a:pt x="17281" y="1556"/>
                    <a:pt x="16838" y="1276"/>
                    <a:pt x="16586" y="900"/>
                  </a:cubicBezTo>
                  <a:cubicBezTo>
                    <a:pt x="16372" y="1267"/>
                    <a:pt x="16108" y="1409"/>
                    <a:pt x="15833" y="1409"/>
                  </a:cubicBezTo>
                  <a:cubicBezTo>
                    <a:pt x="15398" y="1409"/>
                    <a:pt x="14935" y="1056"/>
                    <a:pt x="14592" y="679"/>
                  </a:cubicBezTo>
                  <a:cubicBezTo>
                    <a:pt x="14494" y="888"/>
                    <a:pt x="14309" y="1048"/>
                    <a:pt x="14077" y="1084"/>
                  </a:cubicBezTo>
                  <a:cubicBezTo>
                    <a:pt x="14041" y="1091"/>
                    <a:pt x="14007" y="1095"/>
                    <a:pt x="13973" y="1095"/>
                  </a:cubicBezTo>
                  <a:cubicBezTo>
                    <a:pt x="13611" y="1095"/>
                    <a:pt x="13369" y="702"/>
                    <a:pt x="13228" y="403"/>
                  </a:cubicBezTo>
                  <a:cubicBezTo>
                    <a:pt x="13022" y="861"/>
                    <a:pt x="12741" y="1057"/>
                    <a:pt x="12441" y="1057"/>
                  </a:cubicBezTo>
                  <a:cubicBezTo>
                    <a:pt x="12118" y="1057"/>
                    <a:pt x="11775" y="830"/>
                    <a:pt x="11482" y="456"/>
                  </a:cubicBezTo>
                  <a:cubicBezTo>
                    <a:pt x="11442" y="805"/>
                    <a:pt x="11221" y="1102"/>
                    <a:pt x="10926" y="1102"/>
                  </a:cubicBezTo>
                  <a:cubicBezTo>
                    <a:pt x="10821" y="1102"/>
                    <a:pt x="10707" y="1065"/>
                    <a:pt x="10589" y="979"/>
                  </a:cubicBezTo>
                  <a:cubicBezTo>
                    <a:pt x="10511" y="1257"/>
                    <a:pt x="10288" y="1368"/>
                    <a:pt x="10043" y="1368"/>
                  </a:cubicBezTo>
                  <a:cubicBezTo>
                    <a:pt x="9945" y="1368"/>
                    <a:pt x="9843" y="1350"/>
                    <a:pt x="9746" y="1318"/>
                  </a:cubicBezTo>
                  <a:cubicBezTo>
                    <a:pt x="9659" y="1660"/>
                    <a:pt x="9662" y="2026"/>
                    <a:pt x="9531" y="2355"/>
                  </a:cubicBezTo>
                  <a:cubicBezTo>
                    <a:pt x="9543" y="2374"/>
                    <a:pt x="9556" y="2393"/>
                    <a:pt x="9569" y="2413"/>
                  </a:cubicBezTo>
                  <a:cubicBezTo>
                    <a:pt x="9578" y="2427"/>
                    <a:pt x="9585" y="2442"/>
                    <a:pt x="9588" y="2457"/>
                  </a:cubicBezTo>
                  <a:lnTo>
                    <a:pt x="9588" y="2458"/>
                  </a:lnTo>
                  <a:cubicBezTo>
                    <a:pt x="9589" y="2461"/>
                    <a:pt x="9591" y="2464"/>
                    <a:pt x="9592" y="2467"/>
                  </a:cubicBezTo>
                  <a:cubicBezTo>
                    <a:pt x="9595" y="2488"/>
                    <a:pt x="9595" y="2509"/>
                    <a:pt x="9591" y="2529"/>
                  </a:cubicBezTo>
                  <a:cubicBezTo>
                    <a:pt x="9586" y="2551"/>
                    <a:pt x="9574" y="2572"/>
                    <a:pt x="9558" y="2589"/>
                  </a:cubicBezTo>
                  <a:cubicBezTo>
                    <a:pt x="9555" y="2594"/>
                    <a:pt x="9550" y="2597"/>
                    <a:pt x="9547" y="2601"/>
                  </a:cubicBezTo>
                  <a:cubicBezTo>
                    <a:pt x="9539" y="2607"/>
                    <a:pt x="9530" y="2612"/>
                    <a:pt x="9519" y="2617"/>
                  </a:cubicBezTo>
                  <a:cubicBezTo>
                    <a:pt x="9517" y="2618"/>
                    <a:pt x="9513" y="2619"/>
                    <a:pt x="9510" y="2621"/>
                  </a:cubicBezTo>
                  <a:cubicBezTo>
                    <a:pt x="9498" y="2625"/>
                    <a:pt x="9485" y="2627"/>
                    <a:pt x="9472" y="2627"/>
                  </a:cubicBezTo>
                  <a:cubicBezTo>
                    <a:pt x="9467" y="2627"/>
                    <a:pt x="9463" y="2627"/>
                    <a:pt x="9458" y="2626"/>
                  </a:cubicBezTo>
                  <a:lnTo>
                    <a:pt x="9450" y="2626"/>
                  </a:lnTo>
                  <a:cubicBezTo>
                    <a:pt x="9444" y="2625"/>
                    <a:pt x="9437" y="2624"/>
                    <a:pt x="9432" y="2622"/>
                  </a:cubicBezTo>
                  <a:cubicBezTo>
                    <a:pt x="9407" y="2615"/>
                    <a:pt x="9385" y="2600"/>
                    <a:pt x="9370" y="2577"/>
                  </a:cubicBezTo>
                  <a:cubicBezTo>
                    <a:pt x="9361" y="2564"/>
                    <a:pt x="9353" y="2551"/>
                    <a:pt x="9345" y="2539"/>
                  </a:cubicBezTo>
                  <a:cubicBezTo>
                    <a:pt x="9289" y="2524"/>
                    <a:pt x="9241" y="2470"/>
                    <a:pt x="9251" y="2400"/>
                  </a:cubicBezTo>
                  <a:cubicBezTo>
                    <a:pt x="8926" y="1932"/>
                    <a:pt x="8555" y="1492"/>
                    <a:pt x="8143" y="1099"/>
                  </a:cubicBezTo>
                  <a:cubicBezTo>
                    <a:pt x="7412" y="382"/>
                    <a:pt x="6384" y="1"/>
                    <a:pt x="5360" y="1"/>
                  </a:cubicBezTo>
                  <a:close/>
                </a:path>
              </a:pathLst>
            </a:custGeom>
            <a:solidFill>
              <a:srgbClr val="BF7E6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" name="Google Shape;509;p26"/>
            <p:cNvSpPr/>
            <p:nvPr/>
          </p:nvSpPr>
          <p:spPr>
            <a:xfrm>
              <a:off x="7651475" y="2411300"/>
              <a:ext cx="708475" cy="1180500"/>
            </a:xfrm>
            <a:custGeom>
              <a:avLst/>
              <a:gdLst/>
              <a:ahLst/>
              <a:cxnLst/>
              <a:rect l="l" t="t" r="r" b="b"/>
              <a:pathLst>
                <a:path w="28339" h="47220" extrusionOk="0">
                  <a:moveTo>
                    <a:pt x="25660" y="0"/>
                  </a:moveTo>
                  <a:cubicBezTo>
                    <a:pt x="25625" y="0"/>
                    <a:pt x="25590" y="10"/>
                    <a:pt x="25559" y="31"/>
                  </a:cubicBezTo>
                  <a:cubicBezTo>
                    <a:pt x="25176" y="270"/>
                    <a:pt x="24975" y="704"/>
                    <a:pt x="24721" y="1062"/>
                  </a:cubicBezTo>
                  <a:cubicBezTo>
                    <a:pt x="24409" y="1535"/>
                    <a:pt x="24208" y="2067"/>
                    <a:pt x="23961" y="2574"/>
                  </a:cubicBezTo>
                  <a:cubicBezTo>
                    <a:pt x="23663" y="3192"/>
                    <a:pt x="23353" y="3804"/>
                    <a:pt x="23046" y="4419"/>
                  </a:cubicBezTo>
                  <a:cubicBezTo>
                    <a:pt x="22889" y="4732"/>
                    <a:pt x="22721" y="5039"/>
                    <a:pt x="22527" y="5333"/>
                  </a:cubicBezTo>
                  <a:cubicBezTo>
                    <a:pt x="22403" y="5528"/>
                    <a:pt x="22260" y="5712"/>
                    <a:pt x="22126" y="5903"/>
                  </a:cubicBezTo>
                  <a:cubicBezTo>
                    <a:pt x="22116" y="5932"/>
                    <a:pt x="22100" y="5956"/>
                    <a:pt x="22080" y="5975"/>
                  </a:cubicBezTo>
                  <a:cubicBezTo>
                    <a:pt x="21866" y="6528"/>
                    <a:pt x="21707" y="7102"/>
                    <a:pt x="21467" y="7644"/>
                  </a:cubicBezTo>
                  <a:cubicBezTo>
                    <a:pt x="21439" y="7705"/>
                    <a:pt x="21392" y="7731"/>
                    <a:pt x="21346" y="7731"/>
                  </a:cubicBezTo>
                  <a:cubicBezTo>
                    <a:pt x="21260" y="7731"/>
                    <a:pt x="21175" y="7641"/>
                    <a:pt x="21218" y="7532"/>
                  </a:cubicBezTo>
                  <a:cubicBezTo>
                    <a:pt x="21262" y="7434"/>
                    <a:pt x="21307" y="7336"/>
                    <a:pt x="21345" y="7236"/>
                  </a:cubicBezTo>
                  <a:cubicBezTo>
                    <a:pt x="21542" y="6684"/>
                    <a:pt x="21696" y="6106"/>
                    <a:pt x="21938" y="5566"/>
                  </a:cubicBezTo>
                  <a:cubicBezTo>
                    <a:pt x="22255" y="4852"/>
                    <a:pt x="22593" y="4169"/>
                    <a:pt x="22744" y="3391"/>
                  </a:cubicBezTo>
                  <a:cubicBezTo>
                    <a:pt x="22776" y="3212"/>
                    <a:pt x="22801" y="3011"/>
                    <a:pt x="22705" y="2847"/>
                  </a:cubicBezTo>
                  <a:cubicBezTo>
                    <a:pt x="22669" y="2797"/>
                    <a:pt x="22621" y="2777"/>
                    <a:pt x="22568" y="2777"/>
                  </a:cubicBezTo>
                  <a:cubicBezTo>
                    <a:pt x="22418" y="2777"/>
                    <a:pt x="22224" y="2928"/>
                    <a:pt x="22115" y="2989"/>
                  </a:cubicBezTo>
                  <a:cubicBezTo>
                    <a:pt x="21557" y="3399"/>
                    <a:pt x="21220" y="4000"/>
                    <a:pt x="20861" y="4580"/>
                  </a:cubicBezTo>
                  <a:cubicBezTo>
                    <a:pt x="20554" y="5118"/>
                    <a:pt x="20139" y="5578"/>
                    <a:pt x="19791" y="6087"/>
                  </a:cubicBezTo>
                  <a:cubicBezTo>
                    <a:pt x="19572" y="6438"/>
                    <a:pt x="19430" y="6829"/>
                    <a:pt x="19273" y="7209"/>
                  </a:cubicBezTo>
                  <a:cubicBezTo>
                    <a:pt x="19126" y="7578"/>
                    <a:pt x="18959" y="7943"/>
                    <a:pt x="18862" y="8329"/>
                  </a:cubicBezTo>
                  <a:cubicBezTo>
                    <a:pt x="18867" y="8405"/>
                    <a:pt x="18847" y="8491"/>
                    <a:pt x="18769" y="8515"/>
                  </a:cubicBezTo>
                  <a:cubicBezTo>
                    <a:pt x="18751" y="8568"/>
                    <a:pt x="18734" y="8621"/>
                    <a:pt x="18717" y="8674"/>
                  </a:cubicBezTo>
                  <a:cubicBezTo>
                    <a:pt x="18644" y="8898"/>
                    <a:pt x="18571" y="9123"/>
                    <a:pt x="18499" y="9347"/>
                  </a:cubicBezTo>
                  <a:cubicBezTo>
                    <a:pt x="18355" y="9787"/>
                    <a:pt x="18210" y="10228"/>
                    <a:pt x="18065" y="10669"/>
                  </a:cubicBezTo>
                  <a:cubicBezTo>
                    <a:pt x="17920" y="11112"/>
                    <a:pt x="17776" y="11556"/>
                    <a:pt x="17630" y="11999"/>
                  </a:cubicBezTo>
                  <a:cubicBezTo>
                    <a:pt x="17527" y="12310"/>
                    <a:pt x="17423" y="12620"/>
                    <a:pt x="17320" y="12931"/>
                  </a:cubicBezTo>
                  <a:cubicBezTo>
                    <a:pt x="17289" y="13026"/>
                    <a:pt x="17256" y="13120"/>
                    <a:pt x="17225" y="13216"/>
                  </a:cubicBezTo>
                  <a:cubicBezTo>
                    <a:pt x="17214" y="13251"/>
                    <a:pt x="17202" y="13286"/>
                    <a:pt x="17189" y="13321"/>
                  </a:cubicBezTo>
                  <a:cubicBezTo>
                    <a:pt x="17094" y="13614"/>
                    <a:pt x="16992" y="13915"/>
                    <a:pt x="16895" y="14218"/>
                  </a:cubicBezTo>
                  <a:cubicBezTo>
                    <a:pt x="16802" y="14511"/>
                    <a:pt x="16709" y="14802"/>
                    <a:pt x="16615" y="15094"/>
                  </a:cubicBezTo>
                  <a:cubicBezTo>
                    <a:pt x="16430" y="15674"/>
                    <a:pt x="16249" y="16256"/>
                    <a:pt x="16063" y="16837"/>
                  </a:cubicBezTo>
                  <a:cubicBezTo>
                    <a:pt x="15830" y="17564"/>
                    <a:pt x="15587" y="18290"/>
                    <a:pt x="15346" y="19015"/>
                  </a:cubicBezTo>
                  <a:cubicBezTo>
                    <a:pt x="15231" y="19363"/>
                    <a:pt x="15117" y="19711"/>
                    <a:pt x="15005" y="20061"/>
                  </a:cubicBezTo>
                  <a:cubicBezTo>
                    <a:pt x="14968" y="20173"/>
                    <a:pt x="14932" y="20284"/>
                    <a:pt x="14897" y="20396"/>
                  </a:cubicBezTo>
                  <a:cubicBezTo>
                    <a:pt x="14808" y="20673"/>
                    <a:pt x="14720" y="20949"/>
                    <a:pt x="14633" y="21226"/>
                  </a:cubicBezTo>
                  <a:cubicBezTo>
                    <a:pt x="14173" y="22678"/>
                    <a:pt x="13681" y="24120"/>
                    <a:pt x="13194" y="25565"/>
                  </a:cubicBezTo>
                  <a:cubicBezTo>
                    <a:pt x="13103" y="25840"/>
                    <a:pt x="13012" y="26118"/>
                    <a:pt x="12920" y="26397"/>
                  </a:cubicBezTo>
                  <a:cubicBezTo>
                    <a:pt x="12827" y="26679"/>
                    <a:pt x="12738" y="26964"/>
                    <a:pt x="12647" y="27248"/>
                  </a:cubicBezTo>
                  <a:cubicBezTo>
                    <a:pt x="12468" y="27802"/>
                    <a:pt x="12294" y="28359"/>
                    <a:pt x="12116" y="28913"/>
                  </a:cubicBezTo>
                  <a:cubicBezTo>
                    <a:pt x="12037" y="29162"/>
                    <a:pt x="11956" y="29410"/>
                    <a:pt x="11877" y="29659"/>
                  </a:cubicBezTo>
                  <a:cubicBezTo>
                    <a:pt x="11842" y="29766"/>
                    <a:pt x="11808" y="29874"/>
                    <a:pt x="11774" y="29981"/>
                  </a:cubicBezTo>
                  <a:cubicBezTo>
                    <a:pt x="11711" y="30176"/>
                    <a:pt x="11648" y="30370"/>
                    <a:pt x="11585" y="30565"/>
                  </a:cubicBezTo>
                  <a:cubicBezTo>
                    <a:pt x="11448" y="30989"/>
                    <a:pt x="11313" y="31415"/>
                    <a:pt x="11171" y="31839"/>
                  </a:cubicBezTo>
                  <a:cubicBezTo>
                    <a:pt x="11170" y="31846"/>
                    <a:pt x="11168" y="31854"/>
                    <a:pt x="11164" y="31861"/>
                  </a:cubicBezTo>
                  <a:cubicBezTo>
                    <a:pt x="11163" y="31864"/>
                    <a:pt x="11162" y="31868"/>
                    <a:pt x="11161" y="31871"/>
                  </a:cubicBezTo>
                  <a:cubicBezTo>
                    <a:pt x="11142" y="31926"/>
                    <a:pt x="11085" y="31961"/>
                    <a:pt x="11028" y="31961"/>
                  </a:cubicBezTo>
                  <a:cubicBezTo>
                    <a:pt x="11010" y="31961"/>
                    <a:pt x="10991" y="31958"/>
                    <a:pt x="10974" y="31949"/>
                  </a:cubicBezTo>
                  <a:cubicBezTo>
                    <a:pt x="10910" y="31921"/>
                    <a:pt x="10870" y="31839"/>
                    <a:pt x="10893" y="31771"/>
                  </a:cubicBezTo>
                  <a:cubicBezTo>
                    <a:pt x="10895" y="31767"/>
                    <a:pt x="10895" y="31765"/>
                    <a:pt x="10896" y="31762"/>
                  </a:cubicBezTo>
                  <a:cubicBezTo>
                    <a:pt x="10896" y="31762"/>
                    <a:pt x="10896" y="31762"/>
                    <a:pt x="10897" y="31760"/>
                  </a:cubicBezTo>
                  <a:cubicBezTo>
                    <a:pt x="10898" y="31756"/>
                    <a:pt x="10899" y="31750"/>
                    <a:pt x="10902" y="31747"/>
                  </a:cubicBezTo>
                  <a:cubicBezTo>
                    <a:pt x="11122" y="31065"/>
                    <a:pt x="11345" y="30385"/>
                    <a:pt x="11570" y="29705"/>
                  </a:cubicBezTo>
                  <a:cubicBezTo>
                    <a:pt x="11605" y="29599"/>
                    <a:pt x="11640" y="29493"/>
                    <a:pt x="11676" y="29386"/>
                  </a:cubicBezTo>
                  <a:cubicBezTo>
                    <a:pt x="11721" y="29248"/>
                    <a:pt x="11767" y="29109"/>
                    <a:pt x="11813" y="28970"/>
                  </a:cubicBezTo>
                  <a:lnTo>
                    <a:pt x="11813" y="28970"/>
                  </a:lnTo>
                  <a:cubicBezTo>
                    <a:pt x="11812" y="28970"/>
                    <a:pt x="11811" y="28970"/>
                    <a:pt x="11810" y="28970"/>
                  </a:cubicBezTo>
                  <a:cubicBezTo>
                    <a:pt x="11767" y="28970"/>
                    <a:pt x="11725" y="28949"/>
                    <a:pt x="11702" y="28911"/>
                  </a:cubicBezTo>
                  <a:cubicBezTo>
                    <a:pt x="11579" y="28763"/>
                    <a:pt x="11464" y="28610"/>
                    <a:pt x="11350" y="28456"/>
                  </a:cubicBezTo>
                  <a:cubicBezTo>
                    <a:pt x="10952" y="27919"/>
                    <a:pt x="10542" y="27391"/>
                    <a:pt x="10134" y="26862"/>
                  </a:cubicBezTo>
                  <a:cubicBezTo>
                    <a:pt x="9766" y="26385"/>
                    <a:pt x="9394" y="25912"/>
                    <a:pt x="9019" y="25441"/>
                  </a:cubicBezTo>
                  <a:cubicBezTo>
                    <a:pt x="8986" y="25477"/>
                    <a:pt x="8951" y="25513"/>
                    <a:pt x="8918" y="25549"/>
                  </a:cubicBezTo>
                  <a:cubicBezTo>
                    <a:pt x="8018" y="26498"/>
                    <a:pt x="7147" y="27476"/>
                    <a:pt x="6242" y="28420"/>
                  </a:cubicBezTo>
                  <a:cubicBezTo>
                    <a:pt x="5509" y="29176"/>
                    <a:pt x="4735" y="29888"/>
                    <a:pt x="3942" y="30580"/>
                  </a:cubicBezTo>
                  <a:cubicBezTo>
                    <a:pt x="2567" y="31785"/>
                    <a:pt x="1263" y="33065"/>
                    <a:pt x="1" y="34387"/>
                  </a:cubicBezTo>
                  <a:lnTo>
                    <a:pt x="2" y="34387"/>
                  </a:lnTo>
                  <a:cubicBezTo>
                    <a:pt x="19" y="34408"/>
                    <a:pt x="35" y="34429"/>
                    <a:pt x="53" y="34451"/>
                  </a:cubicBezTo>
                  <a:cubicBezTo>
                    <a:pt x="423" y="34922"/>
                    <a:pt x="802" y="35388"/>
                    <a:pt x="1176" y="35856"/>
                  </a:cubicBezTo>
                  <a:cubicBezTo>
                    <a:pt x="1927" y="36793"/>
                    <a:pt x="2659" y="37745"/>
                    <a:pt x="3398" y="38692"/>
                  </a:cubicBezTo>
                  <a:cubicBezTo>
                    <a:pt x="4130" y="39628"/>
                    <a:pt x="4881" y="40547"/>
                    <a:pt x="5618" y="41480"/>
                  </a:cubicBezTo>
                  <a:cubicBezTo>
                    <a:pt x="5990" y="41949"/>
                    <a:pt x="6362" y="42417"/>
                    <a:pt x="6736" y="42886"/>
                  </a:cubicBezTo>
                  <a:cubicBezTo>
                    <a:pt x="6920" y="43119"/>
                    <a:pt x="7106" y="43353"/>
                    <a:pt x="7290" y="43586"/>
                  </a:cubicBezTo>
                  <a:cubicBezTo>
                    <a:pt x="7356" y="43669"/>
                    <a:pt x="7423" y="43752"/>
                    <a:pt x="7487" y="43835"/>
                  </a:cubicBezTo>
                  <a:cubicBezTo>
                    <a:pt x="7520" y="43837"/>
                    <a:pt x="7552" y="43852"/>
                    <a:pt x="7580" y="43881"/>
                  </a:cubicBezTo>
                  <a:cubicBezTo>
                    <a:pt x="8852" y="45196"/>
                    <a:pt x="10812" y="46563"/>
                    <a:pt x="12593" y="47029"/>
                  </a:cubicBezTo>
                  <a:cubicBezTo>
                    <a:pt x="13071" y="47157"/>
                    <a:pt x="13556" y="47219"/>
                    <a:pt x="14037" y="47219"/>
                  </a:cubicBezTo>
                  <a:cubicBezTo>
                    <a:pt x="15240" y="47219"/>
                    <a:pt x="16418" y="46830"/>
                    <a:pt x="17418" y="46107"/>
                  </a:cubicBezTo>
                  <a:cubicBezTo>
                    <a:pt x="18282" y="45494"/>
                    <a:pt x="19111" y="44811"/>
                    <a:pt x="19800" y="44002"/>
                  </a:cubicBezTo>
                  <a:cubicBezTo>
                    <a:pt x="20407" y="43307"/>
                    <a:pt x="20813" y="42471"/>
                    <a:pt x="21194" y="41638"/>
                  </a:cubicBezTo>
                  <a:cubicBezTo>
                    <a:pt x="21572" y="40819"/>
                    <a:pt x="21945" y="39998"/>
                    <a:pt x="22249" y="39148"/>
                  </a:cubicBezTo>
                  <a:cubicBezTo>
                    <a:pt x="22381" y="38787"/>
                    <a:pt x="22493" y="38420"/>
                    <a:pt x="22593" y="38050"/>
                  </a:cubicBezTo>
                  <a:cubicBezTo>
                    <a:pt x="22604" y="38009"/>
                    <a:pt x="22614" y="37970"/>
                    <a:pt x="22625" y="37930"/>
                  </a:cubicBezTo>
                  <a:cubicBezTo>
                    <a:pt x="22643" y="37862"/>
                    <a:pt x="22661" y="37794"/>
                    <a:pt x="22678" y="37724"/>
                  </a:cubicBezTo>
                  <a:cubicBezTo>
                    <a:pt x="22690" y="37678"/>
                    <a:pt x="22702" y="37633"/>
                    <a:pt x="22713" y="37587"/>
                  </a:cubicBezTo>
                  <a:cubicBezTo>
                    <a:pt x="22718" y="37568"/>
                    <a:pt x="22722" y="37549"/>
                    <a:pt x="22727" y="37530"/>
                  </a:cubicBezTo>
                  <a:cubicBezTo>
                    <a:pt x="22801" y="37231"/>
                    <a:pt x="22870" y="36930"/>
                    <a:pt x="22938" y="36631"/>
                  </a:cubicBezTo>
                  <a:cubicBezTo>
                    <a:pt x="22937" y="36609"/>
                    <a:pt x="22936" y="36587"/>
                    <a:pt x="22934" y="36565"/>
                  </a:cubicBezTo>
                  <a:cubicBezTo>
                    <a:pt x="22933" y="36537"/>
                    <a:pt x="22934" y="36511"/>
                    <a:pt x="22945" y="36483"/>
                  </a:cubicBezTo>
                  <a:cubicBezTo>
                    <a:pt x="22953" y="36462"/>
                    <a:pt x="22966" y="36444"/>
                    <a:pt x="22983" y="36430"/>
                  </a:cubicBezTo>
                  <a:cubicBezTo>
                    <a:pt x="23108" y="35871"/>
                    <a:pt x="23236" y="35313"/>
                    <a:pt x="23392" y="34762"/>
                  </a:cubicBezTo>
                  <a:cubicBezTo>
                    <a:pt x="23399" y="34778"/>
                    <a:pt x="23407" y="34794"/>
                    <a:pt x="23416" y="34809"/>
                  </a:cubicBezTo>
                  <a:cubicBezTo>
                    <a:pt x="23485" y="34530"/>
                    <a:pt x="23551" y="34250"/>
                    <a:pt x="23614" y="33970"/>
                  </a:cubicBezTo>
                  <a:cubicBezTo>
                    <a:pt x="23827" y="33063"/>
                    <a:pt x="23990" y="32145"/>
                    <a:pt x="24144" y="31228"/>
                  </a:cubicBezTo>
                  <a:cubicBezTo>
                    <a:pt x="24145" y="31173"/>
                    <a:pt x="24172" y="31129"/>
                    <a:pt x="24212" y="31105"/>
                  </a:cubicBezTo>
                  <a:cubicBezTo>
                    <a:pt x="24215" y="31080"/>
                    <a:pt x="24220" y="31055"/>
                    <a:pt x="24224" y="31031"/>
                  </a:cubicBezTo>
                  <a:cubicBezTo>
                    <a:pt x="24325" y="30430"/>
                    <a:pt x="24422" y="29830"/>
                    <a:pt x="24517" y="29229"/>
                  </a:cubicBezTo>
                  <a:cubicBezTo>
                    <a:pt x="24610" y="28641"/>
                    <a:pt x="24699" y="28053"/>
                    <a:pt x="24794" y="27466"/>
                  </a:cubicBezTo>
                  <a:cubicBezTo>
                    <a:pt x="24907" y="26762"/>
                    <a:pt x="25024" y="26059"/>
                    <a:pt x="25145" y="25357"/>
                  </a:cubicBezTo>
                  <a:cubicBezTo>
                    <a:pt x="25267" y="24651"/>
                    <a:pt x="25394" y="23945"/>
                    <a:pt x="25508" y="23238"/>
                  </a:cubicBezTo>
                  <a:cubicBezTo>
                    <a:pt x="25621" y="22537"/>
                    <a:pt x="25734" y="21836"/>
                    <a:pt x="25851" y="21135"/>
                  </a:cubicBezTo>
                  <a:cubicBezTo>
                    <a:pt x="25908" y="20787"/>
                    <a:pt x="25968" y="20439"/>
                    <a:pt x="26029" y="20091"/>
                  </a:cubicBezTo>
                  <a:cubicBezTo>
                    <a:pt x="26090" y="19737"/>
                    <a:pt x="26155" y="19384"/>
                    <a:pt x="26217" y="19030"/>
                  </a:cubicBezTo>
                  <a:cubicBezTo>
                    <a:pt x="26339" y="18327"/>
                    <a:pt x="26459" y="17623"/>
                    <a:pt x="26575" y="16917"/>
                  </a:cubicBezTo>
                  <a:cubicBezTo>
                    <a:pt x="26630" y="16583"/>
                    <a:pt x="26679" y="16246"/>
                    <a:pt x="26734" y="15912"/>
                  </a:cubicBezTo>
                  <a:cubicBezTo>
                    <a:pt x="26791" y="15565"/>
                    <a:pt x="26850" y="15219"/>
                    <a:pt x="26908" y="14872"/>
                  </a:cubicBezTo>
                  <a:cubicBezTo>
                    <a:pt x="27021" y="14197"/>
                    <a:pt x="27130" y="13520"/>
                    <a:pt x="27243" y="12845"/>
                  </a:cubicBezTo>
                  <a:cubicBezTo>
                    <a:pt x="27289" y="12568"/>
                    <a:pt x="27335" y="12293"/>
                    <a:pt x="27383" y="12016"/>
                  </a:cubicBezTo>
                  <a:cubicBezTo>
                    <a:pt x="27407" y="11871"/>
                    <a:pt x="27431" y="11726"/>
                    <a:pt x="27456" y="11580"/>
                  </a:cubicBezTo>
                  <a:cubicBezTo>
                    <a:pt x="27460" y="11563"/>
                    <a:pt x="27462" y="11546"/>
                    <a:pt x="27466" y="11529"/>
                  </a:cubicBezTo>
                  <a:cubicBezTo>
                    <a:pt x="27451" y="11500"/>
                    <a:pt x="27446" y="11464"/>
                    <a:pt x="27459" y="11426"/>
                  </a:cubicBezTo>
                  <a:cubicBezTo>
                    <a:pt x="27620" y="10896"/>
                    <a:pt x="27777" y="10363"/>
                    <a:pt x="27947" y="9835"/>
                  </a:cubicBezTo>
                  <a:cubicBezTo>
                    <a:pt x="28230" y="8792"/>
                    <a:pt x="28338" y="7698"/>
                    <a:pt x="28299" y="6618"/>
                  </a:cubicBezTo>
                  <a:cubicBezTo>
                    <a:pt x="28292" y="6267"/>
                    <a:pt x="28261" y="5906"/>
                    <a:pt x="28147" y="5574"/>
                  </a:cubicBezTo>
                  <a:cubicBezTo>
                    <a:pt x="28143" y="6243"/>
                    <a:pt x="28111" y="6912"/>
                    <a:pt x="28050" y="7579"/>
                  </a:cubicBezTo>
                  <a:cubicBezTo>
                    <a:pt x="28013" y="8012"/>
                    <a:pt x="27970" y="8444"/>
                    <a:pt x="27908" y="8874"/>
                  </a:cubicBezTo>
                  <a:cubicBezTo>
                    <a:pt x="27844" y="9276"/>
                    <a:pt x="27804" y="9689"/>
                    <a:pt x="27667" y="10075"/>
                  </a:cubicBezTo>
                  <a:cubicBezTo>
                    <a:pt x="27640" y="10137"/>
                    <a:pt x="27594" y="10162"/>
                    <a:pt x="27548" y="10162"/>
                  </a:cubicBezTo>
                  <a:cubicBezTo>
                    <a:pt x="27462" y="10162"/>
                    <a:pt x="27376" y="10071"/>
                    <a:pt x="27417" y="9963"/>
                  </a:cubicBezTo>
                  <a:cubicBezTo>
                    <a:pt x="27547" y="9584"/>
                    <a:pt x="27596" y="9183"/>
                    <a:pt x="27665" y="8790"/>
                  </a:cubicBezTo>
                  <a:cubicBezTo>
                    <a:pt x="27824" y="7698"/>
                    <a:pt x="27894" y="6594"/>
                    <a:pt x="27881" y="5492"/>
                  </a:cubicBezTo>
                  <a:cubicBezTo>
                    <a:pt x="27876" y="4932"/>
                    <a:pt x="27868" y="4372"/>
                    <a:pt x="27824" y="3814"/>
                  </a:cubicBezTo>
                  <a:cubicBezTo>
                    <a:pt x="27822" y="3791"/>
                    <a:pt x="27821" y="3768"/>
                    <a:pt x="27818" y="3744"/>
                  </a:cubicBezTo>
                  <a:cubicBezTo>
                    <a:pt x="27818" y="3742"/>
                    <a:pt x="27818" y="3741"/>
                    <a:pt x="27818" y="3739"/>
                  </a:cubicBezTo>
                  <a:cubicBezTo>
                    <a:pt x="27814" y="3691"/>
                    <a:pt x="27809" y="3643"/>
                    <a:pt x="27804" y="3596"/>
                  </a:cubicBezTo>
                  <a:cubicBezTo>
                    <a:pt x="27801" y="3557"/>
                    <a:pt x="27798" y="3517"/>
                    <a:pt x="27793" y="3478"/>
                  </a:cubicBezTo>
                  <a:cubicBezTo>
                    <a:pt x="27791" y="3454"/>
                    <a:pt x="27788" y="3431"/>
                    <a:pt x="27785" y="3408"/>
                  </a:cubicBezTo>
                  <a:cubicBezTo>
                    <a:pt x="27779" y="3350"/>
                    <a:pt x="27772" y="3293"/>
                    <a:pt x="27764" y="3235"/>
                  </a:cubicBezTo>
                  <a:cubicBezTo>
                    <a:pt x="27758" y="3185"/>
                    <a:pt x="27751" y="3136"/>
                    <a:pt x="27743" y="3086"/>
                  </a:cubicBezTo>
                  <a:cubicBezTo>
                    <a:pt x="27740" y="3063"/>
                    <a:pt x="27736" y="3039"/>
                    <a:pt x="27733" y="3016"/>
                  </a:cubicBezTo>
                  <a:cubicBezTo>
                    <a:pt x="27731" y="2999"/>
                    <a:pt x="27728" y="2981"/>
                    <a:pt x="27726" y="2963"/>
                  </a:cubicBezTo>
                  <a:cubicBezTo>
                    <a:pt x="27725" y="2962"/>
                    <a:pt x="27725" y="2959"/>
                    <a:pt x="27725" y="2957"/>
                  </a:cubicBezTo>
                  <a:cubicBezTo>
                    <a:pt x="27723" y="2942"/>
                    <a:pt x="27720" y="2926"/>
                    <a:pt x="27718" y="2910"/>
                  </a:cubicBezTo>
                  <a:cubicBezTo>
                    <a:pt x="27704" y="2822"/>
                    <a:pt x="27689" y="2731"/>
                    <a:pt x="27671" y="2640"/>
                  </a:cubicBezTo>
                  <a:cubicBezTo>
                    <a:pt x="27667" y="2626"/>
                    <a:pt x="27665" y="2613"/>
                    <a:pt x="27662" y="2600"/>
                  </a:cubicBezTo>
                  <a:cubicBezTo>
                    <a:pt x="27660" y="2595"/>
                    <a:pt x="27659" y="2591"/>
                    <a:pt x="27659" y="2586"/>
                  </a:cubicBezTo>
                  <a:cubicBezTo>
                    <a:pt x="27656" y="2571"/>
                    <a:pt x="27652" y="2556"/>
                    <a:pt x="27649" y="2542"/>
                  </a:cubicBezTo>
                  <a:cubicBezTo>
                    <a:pt x="27649" y="2541"/>
                    <a:pt x="27648" y="2540"/>
                    <a:pt x="27648" y="2539"/>
                  </a:cubicBezTo>
                  <a:cubicBezTo>
                    <a:pt x="27560" y="2163"/>
                    <a:pt x="27408" y="1795"/>
                    <a:pt x="27111" y="1561"/>
                  </a:cubicBezTo>
                  <a:lnTo>
                    <a:pt x="27111" y="1561"/>
                  </a:lnTo>
                  <a:cubicBezTo>
                    <a:pt x="27197" y="2041"/>
                    <a:pt x="27189" y="2558"/>
                    <a:pt x="27209" y="3006"/>
                  </a:cubicBezTo>
                  <a:cubicBezTo>
                    <a:pt x="27206" y="4617"/>
                    <a:pt x="26707" y="6174"/>
                    <a:pt x="26185" y="7683"/>
                  </a:cubicBezTo>
                  <a:cubicBezTo>
                    <a:pt x="26160" y="7740"/>
                    <a:pt x="26118" y="7763"/>
                    <a:pt x="26076" y="7763"/>
                  </a:cubicBezTo>
                  <a:cubicBezTo>
                    <a:pt x="25997" y="7763"/>
                    <a:pt x="25918" y="7680"/>
                    <a:pt x="25957" y="7581"/>
                  </a:cubicBezTo>
                  <a:cubicBezTo>
                    <a:pt x="26147" y="7058"/>
                    <a:pt x="26309" y="6528"/>
                    <a:pt x="26470" y="5996"/>
                  </a:cubicBezTo>
                  <a:cubicBezTo>
                    <a:pt x="26712" y="5170"/>
                    <a:pt x="26849" y="4318"/>
                    <a:pt x="26933" y="3464"/>
                  </a:cubicBezTo>
                  <a:cubicBezTo>
                    <a:pt x="26960" y="3047"/>
                    <a:pt x="26928" y="2621"/>
                    <a:pt x="26909" y="2202"/>
                  </a:cubicBezTo>
                  <a:cubicBezTo>
                    <a:pt x="26892" y="1960"/>
                    <a:pt x="26866" y="1708"/>
                    <a:pt x="26809" y="1464"/>
                  </a:cubicBezTo>
                  <a:cubicBezTo>
                    <a:pt x="26804" y="1460"/>
                    <a:pt x="26800" y="1454"/>
                    <a:pt x="26798" y="1448"/>
                  </a:cubicBezTo>
                  <a:cubicBezTo>
                    <a:pt x="26781" y="1419"/>
                    <a:pt x="26776" y="1388"/>
                    <a:pt x="26781" y="1357"/>
                  </a:cubicBezTo>
                  <a:cubicBezTo>
                    <a:pt x="26717" y="1136"/>
                    <a:pt x="26623" y="928"/>
                    <a:pt x="26475" y="749"/>
                  </a:cubicBezTo>
                  <a:cubicBezTo>
                    <a:pt x="26392" y="656"/>
                    <a:pt x="26292" y="564"/>
                    <a:pt x="26171" y="525"/>
                  </a:cubicBezTo>
                  <a:cubicBezTo>
                    <a:pt x="26161" y="526"/>
                    <a:pt x="26152" y="527"/>
                    <a:pt x="26144" y="527"/>
                  </a:cubicBezTo>
                  <a:cubicBezTo>
                    <a:pt x="26140" y="527"/>
                    <a:pt x="26136" y="526"/>
                    <a:pt x="26133" y="526"/>
                  </a:cubicBezTo>
                  <a:lnTo>
                    <a:pt x="26133" y="526"/>
                  </a:lnTo>
                  <a:cubicBezTo>
                    <a:pt x="26138" y="638"/>
                    <a:pt x="26139" y="746"/>
                    <a:pt x="26143" y="835"/>
                  </a:cubicBezTo>
                  <a:cubicBezTo>
                    <a:pt x="26118" y="1469"/>
                    <a:pt x="25969" y="2094"/>
                    <a:pt x="25841" y="2713"/>
                  </a:cubicBezTo>
                  <a:cubicBezTo>
                    <a:pt x="25639" y="3538"/>
                    <a:pt x="25406" y="4359"/>
                    <a:pt x="25113" y="5158"/>
                  </a:cubicBezTo>
                  <a:cubicBezTo>
                    <a:pt x="24905" y="5701"/>
                    <a:pt x="24622" y="6181"/>
                    <a:pt x="24399" y="6724"/>
                  </a:cubicBezTo>
                  <a:cubicBezTo>
                    <a:pt x="24261" y="7039"/>
                    <a:pt x="24112" y="7349"/>
                    <a:pt x="23952" y="7653"/>
                  </a:cubicBezTo>
                  <a:cubicBezTo>
                    <a:pt x="23918" y="7715"/>
                    <a:pt x="23884" y="7779"/>
                    <a:pt x="23852" y="7843"/>
                  </a:cubicBezTo>
                  <a:cubicBezTo>
                    <a:pt x="23824" y="7910"/>
                    <a:pt x="23787" y="7985"/>
                    <a:pt x="23707" y="7997"/>
                  </a:cubicBezTo>
                  <a:cubicBezTo>
                    <a:pt x="23700" y="7998"/>
                    <a:pt x="23693" y="7998"/>
                    <a:pt x="23687" y="7998"/>
                  </a:cubicBezTo>
                  <a:cubicBezTo>
                    <a:pt x="23614" y="7998"/>
                    <a:pt x="23548" y="7936"/>
                    <a:pt x="23541" y="7862"/>
                  </a:cubicBezTo>
                  <a:cubicBezTo>
                    <a:pt x="23535" y="7822"/>
                    <a:pt x="23545" y="7785"/>
                    <a:pt x="23566" y="7751"/>
                  </a:cubicBezTo>
                  <a:cubicBezTo>
                    <a:pt x="23628" y="7613"/>
                    <a:pt x="23714" y="7469"/>
                    <a:pt x="23784" y="7330"/>
                  </a:cubicBezTo>
                  <a:cubicBezTo>
                    <a:pt x="24046" y="6828"/>
                    <a:pt x="24251" y="6326"/>
                    <a:pt x="24514" y="5818"/>
                  </a:cubicBezTo>
                  <a:cubicBezTo>
                    <a:pt x="24847" y="5212"/>
                    <a:pt x="25051" y="4549"/>
                    <a:pt x="25233" y="3885"/>
                  </a:cubicBezTo>
                  <a:cubicBezTo>
                    <a:pt x="25360" y="3438"/>
                    <a:pt x="25484" y="2988"/>
                    <a:pt x="25584" y="2534"/>
                  </a:cubicBezTo>
                  <a:cubicBezTo>
                    <a:pt x="25697" y="1987"/>
                    <a:pt x="25828" y="1439"/>
                    <a:pt x="25877" y="880"/>
                  </a:cubicBezTo>
                  <a:cubicBezTo>
                    <a:pt x="25884" y="652"/>
                    <a:pt x="25874" y="422"/>
                    <a:pt x="25839" y="198"/>
                  </a:cubicBezTo>
                  <a:cubicBezTo>
                    <a:pt x="25826" y="147"/>
                    <a:pt x="25822" y="90"/>
                    <a:pt x="25788" y="50"/>
                  </a:cubicBezTo>
                  <a:cubicBezTo>
                    <a:pt x="25752" y="17"/>
                    <a:pt x="25706" y="0"/>
                    <a:pt x="25660" y="0"/>
                  </a:cubicBezTo>
                  <a:close/>
                </a:path>
              </a:pathLst>
            </a:custGeom>
            <a:solidFill>
              <a:srgbClr val="BF7E6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" name="Google Shape;510;p26"/>
            <p:cNvSpPr/>
            <p:nvPr/>
          </p:nvSpPr>
          <p:spPr>
            <a:xfrm>
              <a:off x="8231700" y="2521875"/>
              <a:ext cx="153450" cy="976925"/>
            </a:xfrm>
            <a:custGeom>
              <a:avLst/>
              <a:gdLst/>
              <a:ahLst/>
              <a:cxnLst/>
              <a:rect l="l" t="t" r="r" b="b"/>
              <a:pathLst>
                <a:path w="6138" h="39077" extrusionOk="0">
                  <a:moveTo>
                    <a:pt x="4918" y="0"/>
                  </a:moveTo>
                  <a:lnTo>
                    <a:pt x="4918" y="0"/>
                  </a:lnTo>
                  <a:cubicBezTo>
                    <a:pt x="4926" y="184"/>
                    <a:pt x="4931" y="366"/>
                    <a:pt x="4934" y="548"/>
                  </a:cubicBezTo>
                  <a:cubicBezTo>
                    <a:pt x="5030" y="650"/>
                    <a:pt x="5082" y="792"/>
                    <a:pt x="5141" y="918"/>
                  </a:cubicBezTo>
                  <a:cubicBezTo>
                    <a:pt x="5243" y="1151"/>
                    <a:pt x="5304" y="1401"/>
                    <a:pt x="5327" y="1656"/>
                  </a:cubicBezTo>
                  <a:cubicBezTo>
                    <a:pt x="5438" y="2852"/>
                    <a:pt x="5332" y="4069"/>
                    <a:pt x="5062" y="5240"/>
                  </a:cubicBezTo>
                  <a:cubicBezTo>
                    <a:pt x="4891" y="5826"/>
                    <a:pt x="4690" y="6404"/>
                    <a:pt x="4512" y="6988"/>
                  </a:cubicBezTo>
                  <a:cubicBezTo>
                    <a:pt x="4515" y="6991"/>
                    <a:pt x="4518" y="6996"/>
                    <a:pt x="4521" y="7001"/>
                  </a:cubicBezTo>
                  <a:cubicBezTo>
                    <a:pt x="4544" y="7046"/>
                    <a:pt x="4531" y="7097"/>
                    <a:pt x="4523" y="7145"/>
                  </a:cubicBezTo>
                  <a:cubicBezTo>
                    <a:pt x="4503" y="7269"/>
                    <a:pt x="4483" y="7394"/>
                    <a:pt x="4463" y="7518"/>
                  </a:cubicBezTo>
                  <a:cubicBezTo>
                    <a:pt x="4424" y="7756"/>
                    <a:pt x="4385" y="7993"/>
                    <a:pt x="4344" y="8231"/>
                  </a:cubicBezTo>
                  <a:cubicBezTo>
                    <a:pt x="4255" y="8768"/>
                    <a:pt x="4163" y="9306"/>
                    <a:pt x="4072" y="9843"/>
                  </a:cubicBezTo>
                  <a:cubicBezTo>
                    <a:pt x="3974" y="10424"/>
                    <a:pt x="3878" y="11006"/>
                    <a:pt x="3781" y="11587"/>
                  </a:cubicBezTo>
                  <a:cubicBezTo>
                    <a:pt x="3732" y="11867"/>
                    <a:pt x="3679" y="12146"/>
                    <a:pt x="3632" y="12425"/>
                  </a:cubicBezTo>
                  <a:cubicBezTo>
                    <a:pt x="3581" y="12720"/>
                    <a:pt x="3530" y="13015"/>
                    <a:pt x="3482" y="13310"/>
                  </a:cubicBezTo>
                  <a:cubicBezTo>
                    <a:pt x="3250" y="14719"/>
                    <a:pt x="3039" y="16132"/>
                    <a:pt x="2795" y="17540"/>
                  </a:cubicBezTo>
                  <a:cubicBezTo>
                    <a:pt x="2674" y="18242"/>
                    <a:pt x="2552" y="18944"/>
                    <a:pt x="2436" y="19647"/>
                  </a:cubicBezTo>
                  <a:cubicBezTo>
                    <a:pt x="2321" y="20351"/>
                    <a:pt x="2214" y="21058"/>
                    <a:pt x="2095" y="21762"/>
                  </a:cubicBezTo>
                  <a:cubicBezTo>
                    <a:pt x="1978" y="22459"/>
                    <a:pt x="1858" y="23157"/>
                    <a:pt x="1735" y="23854"/>
                  </a:cubicBezTo>
                  <a:cubicBezTo>
                    <a:pt x="1609" y="24562"/>
                    <a:pt x="1482" y="25268"/>
                    <a:pt x="1361" y="25977"/>
                  </a:cubicBezTo>
                  <a:cubicBezTo>
                    <a:pt x="1280" y="26449"/>
                    <a:pt x="1204" y="26920"/>
                    <a:pt x="1128" y="27393"/>
                  </a:cubicBezTo>
                  <a:cubicBezTo>
                    <a:pt x="1124" y="27388"/>
                    <a:pt x="1118" y="27384"/>
                    <a:pt x="1112" y="27380"/>
                  </a:cubicBezTo>
                  <a:cubicBezTo>
                    <a:pt x="1096" y="27471"/>
                    <a:pt x="1080" y="27561"/>
                    <a:pt x="1064" y="27652"/>
                  </a:cubicBezTo>
                  <a:cubicBezTo>
                    <a:pt x="884" y="28669"/>
                    <a:pt x="665" y="29680"/>
                    <a:pt x="409" y="30680"/>
                  </a:cubicBezTo>
                  <a:cubicBezTo>
                    <a:pt x="400" y="30711"/>
                    <a:pt x="385" y="30734"/>
                    <a:pt x="367" y="30751"/>
                  </a:cubicBezTo>
                  <a:cubicBezTo>
                    <a:pt x="235" y="31245"/>
                    <a:pt x="120" y="31744"/>
                    <a:pt x="1" y="32243"/>
                  </a:cubicBezTo>
                  <a:cubicBezTo>
                    <a:pt x="8" y="32348"/>
                    <a:pt x="14" y="32454"/>
                    <a:pt x="19" y="32559"/>
                  </a:cubicBezTo>
                  <a:cubicBezTo>
                    <a:pt x="37" y="32839"/>
                    <a:pt x="50" y="33120"/>
                    <a:pt x="65" y="33402"/>
                  </a:cubicBezTo>
                  <a:cubicBezTo>
                    <a:pt x="97" y="33979"/>
                    <a:pt x="129" y="34556"/>
                    <a:pt x="160" y="35132"/>
                  </a:cubicBezTo>
                  <a:cubicBezTo>
                    <a:pt x="191" y="35699"/>
                    <a:pt x="220" y="36266"/>
                    <a:pt x="248" y="36833"/>
                  </a:cubicBezTo>
                  <a:cubicBezTo>
                    <a:pt x="278" y="37419"/>
                    <a:pt x="313" y="38003"/>
                    <a:pt x="347" y="38588"/>
                  </a:cubicBezTo>
                  <a:cubicBezTo>
                    <a:pt x="357" y="38749"/>
                    <a:pt x="369" y="38912"/>
                    <a:pt x="379" y="39076"/>
                  </a:cubicBezTo>
                  <a:cubicBezTo>
                    <a:pt x="676" y="39076"/>
                    <a:pt x="973" y="39029"/>
                    <a:pt x="1253" y="38924"/>
                  </a:cubicBezTo>
                  <a:cubicBezTo>
                    <a:pt x="1631" y="38773"/>
                    <a:pt x="1995" y="38573"/>
                    <a:pt x="2312" y="38314"/>
                  </a:cubicBezTo>
                  <a:cubicBezTo>
                    <a:pt x="2597" y="38067"/>
                    <a:pt x="2851" y="37785"/>
                    <a:pt x="3102" y="37503"/>
                  </a:cubicBezTo>
                  <a:cubicBezTo>
                    <a:pt x="4468" y="35783"/>
                    <a:pt x="5129" y="33622"/>
                    <a:pt x="5542" y="31492"/>
                  </a:cubicBezTo>
                  <a:cubicBezTo>
                    <a:pt x="5656" y="30893"/>
                    <a:pt x="5732" y="30289"/>
                    <a:pt x="5771" y="29681"/>
                  </a:cubicBezTo>
                  <a:cubicBezTo>
                    <a:pt x="5774" y="29644"/>
                    <a:pt x="5776" y="29605"/>
                    <a:pt x="5778" y="29566"/>
                  </a:cubicBezTo>
                  <a:lnTo>
                    <a:pt x="5778" y="29566"/>
                  </a:lnTo>
                  <a:cubicBezTo>
                    <a:pt x="5753" y="29567"/>
                    <a:pt x="5727" y="29568"/>
                    <a:pt x="5702" y="29570"/>
                  </a:cubicBezTo>
                  <a:cubicBezTo>
                    <a:pt x="5710" y="29335"/>
                    <a:pt x="5718" y="29101"/>
                    <a:pt x="5724" y="28867"/>
                  </a:cubicBezTo>
                  <a:cubicBezTo>
                    <a:pt x="5895" y="24165"/>
                    <a:pt x="5863" y="19459"/>
                    <a:pt x="6044" y="14757"/>
                  </a:cubicBezTo>
                  <a:cubicBezTo>
                    <a:pt x="6107" y="12516"/>
                    <a:pt x="6103" y="10273"/>
                    <a:pt x="6135" y="8031"/>
                  </a:cubicBezTo>
                  <a:cubicBezTo>
                    <a:pt x="6138" y="6502"/>
                    <a:pt x="6050" y="4972"/>
                    <a:pt x="5858" y="3454"/>
                  </a:cubicBezTo>
                  <a:cubicBezTo>
                    <a:pt x="5732" y="2542"/>
                    <a:pt x="5493" y="1650"/>
                    <a:pt x="5211" y="774"/>
                  </a:cubicBezTo>
                  <a:cubicBezTo>
                    <a:pt x="5120" y="516"/>
                    <a:pt x="5025" y="254"/>
                    <a:pt x="4918" y="0"/>
                  </a:cubicBezTo>
                  <a:close/>
                </a:path>
              </a:pathLst>
            </a:custGeom>
            <a:solidFill>
              <a:srgbClr val="BF7E6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1" name="Google Shape;511;p26"/>
            <p:cNvSpPr/>
            <p:nvPr/>
          </p:nvSpPr>
          <p:spPr>
            <a:xfrm>
              <a:off x="7353200" y="2920750"/>
              <a:ext cx="915150" cy="1181975"/>
            </a:xfrm>
            <a:custGeom>
              <a:avLst/>
              <a:gdLst/>
              <a:ahLst/>
              <a:cxnLst/>
              <a:rect l="l" t="t" r="r" b="b"/>
              <a:pathLst>
                <a:path w="36606" h="47279" extrusionOk="0">
                  <a:moveTo>
                    <a:pt x="3914" y="1"/>
                  </a:moveTo>
                  <a:cubicBezTo>
                    <a:pt x="3842" y="282"/>
                    <a:pt x="3774" y="563"/>
                    <a:pt x="3718" y="847"/>
                  </a:cubicBezTo>
                  <a:cubicBezTo>
                    <a:pt x="3214" y="3081"/>
                    <a:pt x="2668" y="5309"/>
                    <a:pt x="2384" y="7583"/>
                  </a:cubicBezTo>
                  <a:cubicBezTo>
                    <a:pt x="2182" y="9155"/>
                    <a:pt x="2057" y="10736"/>
                    <a:pt x="1907" y="12314"/>
                  </a:cubicBezTo>
                  <a:cubicBezTo>
                    <a:pt x="1758" y="13871"/>
                    <a:pt x="1584" y="15426"/>
                    <a:pt x="1447" y="16983"/>
                  </a:cubicBezTo>
                  <a:cubicBezTo>
                    <a:pt x="1078" y="21143"/>
                    <a:pt x="640" y="25299"/>
                    <a:pt x="479" y="29474"/>
                  </a:cubicBezTo>
                  <a:cubicBezTo>
                    <a:pt x="366" y="31845"/>
                    <a:pt x="409" y="34221"/>
                    <a:pt x="337" y="36594"/>
                  </a:cubicBezTo>
                  <a:cubicBezTo>
                    <a:pt x="313" y="37631"/>
                    <a:pt x="298" y="38670"/>
                    <a:pt x="243" y="39706"/>
                  </a:cubicBezTo>
                  <a:cubicBezTo>
                    <a:pt x="189" y="40849"/>
                    <a:pt x="74" y="41972"/>
                    <a:pt x="30" y="43117"/>
                  </a:cubicBezTo>
                  <a:cubicBezTo>
                    <a:pt x="7" y="43839"/>
                    <a:pt x="6" y="44561"/>
                    <a:pt x="1" y="45283"/>
                  </a:cubicBezTo>
                  <a:lnTo>
                    <a:pt x="1" y="45284"/>
                  </a:lnTo>
                  <a:cubicBezTo>
                    <a:pt x="1" y="45384"/>
                    <a:pt x="0" y="45486"/>
                    <a:pt x="0" y="45587"/>
                  </a:cubicBezTo>
                  <a:cubicBezTo>
                    <a:pt x="258" y="45599"/>
                    <a:pt x="518" y="45610"/>
                    <a:pt x="776" y="45622"/>
                  </a:cubicBezTo>
                  <a:cubicBezTo>
                    <a:pt x="866" y="45625"/>
                    <a:pt x="955" y="45630"/>
                    <a:pt x="1045" y="45633"/>
                  </a:cubicBezTo>
                  <a:cubicBezTo>
                    <a:pt x="1469" y="45653"/>
                    <a:pt x="1892" y="45674"/>
                    <a:pt x="2316" y="45694"/>
                  </a:cubicBezTo>
                  <a:cubicBezTo>
                    <a:pt x="3144" y="45735"/>
                    <a:pt x="3972" y="45774"/>
                    <a:pt x="4800" y="45811"/>
                  </a:cubicBezTo>
                  <a:cubicBezTo>
                    <a:pt x="5655" y="45849"/>
                    <a:pt x="6511" y="45885"/>
                    <a:pt x="7366" y="45920"/>
                  </a:cubicBezTo>
                  <a:cubicBezTo>
                    <a:pt x="7715" y="45935"/>
                    <a:pt x="8066" y="45956"/>
                    <a:pt x="8416" y="45975"/>
                  </a:cubicBezTo>
                  <a:cubicBezTo>
                    <a:pt x="8739" y="45992"/>
                    <a:pt x="9063" y="46008"/>
                    <a:pt x="9385" y="46025"/>
                  </a:cubicBezTo>
                  <a:cubicBezTo>
                    <a:pt x="10032" y="46060"/>
                    <a:pt x="10678" y="46100"/>
                    <a:pt x="11323" y="46130"/>
                  </a:cubicBezTo>
                  <a:cubicBezTo>
                    <a:pt x="11655" y="46145"/>
                    <a:pt x="11986" y="46160"/>
                    <a:pt x="12318" y="46175"/>
                  </a:cubicBezTo>
                  <a:cubicBezTo>
                    <a:pt x="12635" y="46190"/>
                    <a:pt x="12951" y="46200"/>
                    <a:pt x="13268" y="46212"/>
                  </a:cubicBezTo>
                  <a:cubicBezTo>
                    <a:pt x="13932" y="46237"/>
                    <a:pt x="14595" y="46262"/>
                    <a:pt x="15259" y="46289"/>
                  </a:cubicBezTo>
                  <a:cubicBezTo>
                    <a:pt x="15921" y="46318"/>
                    <a:pt x="16583" y="46347"/>
                    <a:pt x="17244" y="46380"/>
                  </a:cubicBezTo>
                  <a:cubicBezTo>
                    <a:pt x="17914" y="46414"/>
                    <a:pt x="18585" y="46446"/>
                    <a:pt x="19255" y="46483"/>
                  </a:cubicBezTo>
                  <a:cubicBezTo>
                    <a:pt x="19605" y="46502"/>
                    <a:pt x="19955" y="46522"/>
                    <a:pt x="20306" y="46542"/>
                  </a:cubicBezTo>
                  <a:cubicBezTo>
                    <a:pt x="20617" y="46559"/>
                    <a:pt x="20927" y="46572"/>
                    <a:pt x="21238" y="46585"/>
                  </a:cubicBezTo>
                  <a:cubicBezTo>
                    <a:pt x="21883" y="46615"/>
                    <a:pt x="22527" y="46635"/>
                    <a:pt x="23173" y="46658"/>
                  </a:cubicBezTo>
                  <a:cubicBezTo>
                    <a:pt x="23518" y="46671"/>
                    <a:pt x="23865" y="46680"/>
                    <a:pt x="24211" y="46695"/>
                  </a:cubicBezTo>
                  <a:cubicBezTo>
                    <a:pt x="24530" y="46709"/>
                    <a:pt x="24851" y="46724"/>
                    <a:pt x="25170" y="46738"/>
                  </a:cubicBezTo>
                  <a:cubicBezTo>
                    <a:pt x="25516" y="46753"/>
                    <a:pt x="25863" y="46772"/>
                    <a:pt x="26209" y="46791"/>
                  </a:cubicBezTo>
                  <a:cubicBezTo>
                    <a:pt x="26528" y="46808"/>
                    <a:pt x="26847" y="46824"/>
                    <a:pt x="27167" y="46840"/>
                  </a:cubicBezTo>
                  <a:cubicBezTo>
                    <a:pt x="27509" y="46859"/>
                    <a:pt x="27851" y="46875"/>
                    <a:pt x="28194" y="46889"/>
                  </a:cubicBezTo>
                  <a:cubicBezTo>
                    <a:pt x="28505" y="46901"/>
                    <a:pt x="28816" y="46914"/>
                    <a:pt x="29127" y="46927"/>
                  </a:cubicBezTo>
                  <a:cubicBezTo>
                    <a:pt x="29774" y="46953"/>
                    <a:pt x="30421" y="46979"/>
                    <a:pt x="31067" y="47015"/>
                  </a:cubicBezTo>
                  <a:cubicBezTo>
                    <a:pt x="31082" y="47017"/>
                    <a:pt x="31096" y="47018"/>
                    <a:pt x="31111" y="47019"/>
                  </a:cubicBezTo>
                  <a:cubicBezTo>
                    <a:pt x="31185" y="47022"/>
                    <a:pt x="31257" y="47027"/>
                    <a:pt x="31330" y="47032"/>
                  </a:cubicBezTo>
                  <a:cubicBezTo>
                    <a:pt x="31608" y="47049"/>
                    <a:pt x="31885" y="47066"/>
                    <a:pt x="32161" y="47080"/>
                  </a:cubicBezTo>
                  <a:cubicBezTo>
                    <a:pt x="32475" y="47095"/>
                    <a:pt x="32787" y="47110"/>
                    <a:pt x="33101" y="47125"/>
                  </a:cubicBezTo>
                  <a:cubicBezTo>
                    <a:pt x="33441" y="47141"/>
                    <a:pt x="33781" y="47157"/>
                    <a:pt x="34122" y="47171"/>
                  </a:cubicBezTo>
                  <a:cubicBezTo>
                    <a:pt x="34440" y="47184"/>
                    <a:pt x="34758" y="47198"/>
                    <a:pt x="35076" y="47210"/>
                  </a:cubicBezTo>
                  <a:cubicBezTo>
                    <a:pt x="35190" y="47215"/>
                    <a:pt x="35306" y="47219"/>
                    <a:pt x="35420" y="47224"/>
                  </a:cubicBezTo>
                  <a:cubicBezTo>
                    <a:pt x="35465" y="47226"/>
                    <a:pt x="35510" y="47227"/>
                    <a:pt x="35554" y="47230"/>
                  </a:cubicBezTo>
                  <a:cubicBezTo>
                    <a:pt x="35598" y="47232"/>
                    <a:pt x="35643" y="47233"/>
                    <a:pt x="35688" y="47236"/>
                  </a:cubicBezTo>
                  <a:cubicBezTo>
                    <a:pt x="35994" y="47249"/>
                    <a:pt x="36300" y="47263"/>
                    <a:pt x="36606" y="47278"/>
                  </a:cubicBezTo>
                  <a:cubicBezTo>
                    <a:pt x="36579" y="46721"/>
                    <a:pt x="36553" y="46165"/>
                    <a:pt x="36526" y="45608"/>
                  </a:cubicBezTo>
                  <a:cubicBezTo>
                    <a:pt x="36488" y="44831"/>
                    <a:pt x="36443" y="44053"/>
                    <a:pt x="36395" y="43276"/>
                  </a:cubicBezTo>
                  <a:cubicBezTo>
                    <a:pt x="36395" y="43276"/>
                    <a:pt x="36395" y="43275"/>
                    <a:pt x="36395" y="43275"/>
                  </a:cubicBezTo>
                  <a:cubicBezTo>
                    <a:pt x="36394" y="43269"/>
                    <a:pt x="36394" y="43265"/>
                    <a:pt x="36394" y="43259"/>
                  </a:cubicBezTo>
                  <a:cubicBezTo>
                    <a:pt x="36343" y="42480"/>
                    <a:pt x="36291" y="41697"/>
                    <a:pt x="36244" y="40914"/>
                  </a:cubicBezTo>
                  <a:cubicBezTo>
                    <a:pt x="36199" y="40152"/>
                    <a:pt x="36160" y="39390"/>
                    <a:pt x="36118" y="38628"/>
                  </a:cubicBezTo>
                  <a:cubicBezTo>
                    <a:pt x="36075" y="37826"/>
                    <a:pt x="36033" y="37024"/>
                    <a:pt x="35995" y="36222"/>
                  </a:cubicBezTo>
                  <a:cubicBezTo>
                    <a:pt x="35975" y="35815"/>
                    <a:pt x="35959" y="35409"/>
                    <a:pt x="35935" y="35002"/>
                  </a:cubicBezTo>
                  <a:cubicBezTo>
                    <a:pt x="35912" y="34602"/>
                    <a:pt x="35889" y="34201"/>
                    <a:pt x="35866" y="33801"/>
                  </a:cubicBezTo>
                  <a:cubicBezTo>
                    <a:pt x="35812" y="32988"/>
                    <a:pt x="35759" y="32177"/>
                    <a:pt x="35707" y="31364"/>
                  </a:cubicBezTo>
                  <a:cubicBezTo>
                    <a:pt x="35695" y="31179"/>
                    <a:pt x="35681" y="30993"/>
                    <a:pt x="35672" y="30806"/>
                  </a:cubicBezTo>
                  <a:cubicBezTo>
                    <a:pt x="35661" y="30605"/>
                    <a:pt x="35650" y="30403"/>
                    <a:pt x="35640" y="30201"/>
                  </a:cubicBezTo>
                  <a:cubicBezTo>
                    <a:pt x="35619" y="29799"/>
                    <a:pt x="35597" y="29397"/>
                    <a:pt x="35577" y="28994"/>
                  </a:cubicBezTo>
                  <a:cubicBezTo>
                    <a:pt x="35549" y="28446"/>
                    <a:pt x="35525" y="27897"/>
                    <a:pt x="35491" y="27348"/>
                  </a:cubicBezTo>
                  <a:cubicBezTo>
                    <a:pt x="35465" y="26931"/>
                    <a:pt x="35438" y="26514"/>
                    <a:pt x="35414" y="26096"/>
                  </a:cubicBezTo>
                  <a:cubicBezTo>
                    <a:pt x="35413" y="26093"/>
                    <a:pt x="35413" y="26091"/>
                    <a:pt x="35413" y="26088"/>
                  </a:cubicBezTo>
                  <a:cubicBezTo>
                    <a:pt x="35409" y="26018"/>
                    <a:pt x="35405" y="25948"/>
                    <a:pt x="35401" y="25877"/>
                  </a:cubicBezTo>
                  <a:cubicBezTo>
                    <a:pt x="35399" y="25853"/>
                    <a:pt x="35398" y="25828"/>
                    <a:pt x="35397" y="25803"/>
                  </a:cubicBezTo>
                  <a:cubicBezTo>
                    <a:pt x="35394" y="25758"/>
                    <a:pt x="35391" y="25713"/>
                    <a:pt x="35389" y="25668"/>
                  </a:cubicBezTo>
                  <a:cubicBezTo>
                    <a:pt x="35359" y="25118"/>
                    <a:pt x="35326" y="24568"/>
                    <a:pt x="35300" y="24019"/>
                  </a:cubicBezTo>
                  <a:cubicBezTo>
                    <a:pt x="35275" y="23466"/>
                    <a:pt x="35252" y="22914"/>
                    <a:pt x="35220" y="22362"/>
                  </a:cubicBezTo>
                  <a:cubicBezTo>
                    <a:pt x="35190" y="21802"/>
                    <a:pt x="35160" y="21243"/>
                    <a:pt x="35126" y="20683"/>
                  </a:cubicBezTo>
                  <a:cubicBezTo>
                    <a:pt x="35092" y="20137"/>
                    <a:pt x="35059" y="19591"/>
                    <a:pt x="35028" y="19043"/>
                  </a:cubicBezTo>
                  <a:cubicBezTo>
                    <a:pt x="34997" y="18489"/>
                    <a:pt x="34965" y="17934"/>
                    <a:pt x="34932" y="17380"/>
                  </a:cubicBezTo>
                  <a:cubicBezTo>
                    <a:pt x="34929" y="17319"/>
                    <a:pt x="34925" y="17257"/>
                    <a:pt x="34922" y="17194"/>
                  </a:cubicBezTo>
                  <a:cubicBezTo>
                    <a:pt x="34879" y="17363"/>
                    <a:pt x="34834" y="17531"/>
                    <a:pt x="34789" y="17698"/>
                  </a:cubicBezTo>
                  <a:cubicBezTo>
                    <a:pt x="34782" y="17720"/>
                    <a:pt x="34777" y="17742"/>
                    <a:pt x="34771" y="17764"/>
                  </a:cubicBezTo>
                  <a:cubicBezTo>
                    <a:pt x="34762" y="17797"/>
                    <a:pt x="34751" y="17831"/>
                    <a:pt x="34742" y="17864"/>
                  </a:cubicBezTo>
                  <a:cubicBezTo>
                    <a:pt x="34727" y="17916"/>
                    <a:pt x="34712" y="17968"/>
                    <a:pt x="34697" y="18020"/>
                  </a:cubicBezTo>
                  <a:cubicBezTo>
                    <a:pt x="34688" y="18052"/>
                    <a:pt x="34677" y="18085"/>
                    <a:pt x="34667" y="18119"/>
                  </a:cubicBezTo>
                  <a:cubicBezTo>
                    <a:pt x="34661" y="18138"/>
                    <a:pt x="34656" y="18159"/>
                    <a:pt x="34650" y="18180"/>
                  </a:cubicBezTo>
                  <a:cubicBezTo>
                    <a:pt x="34650" y="18179"/>
                    <a:pt x="34650" y="18179"/>
                    <a:pt x="34649" y="18179"/>
                  </a:cubicBezTo>
                  <a:cubicBezTo>
                    <a:pt x="34620" y="18277"/>
                    <a:pt x="34589" y="18375"/>
                    <a:pt x="34558" y="18471"/>
                  </a:cubicBezTo>
                  <a:cubicBezTo>
                    <a:pt x="34245" y="19493"/>
                    <a:pt x="33827" y="20476"/>
                    <a:pt x="33378" y="21443"/>
                  </a:cubicBezTo>
                  <a:cubicBezTo>
                    <a:pt x="33055" y="22149"/>
                    <a:pt x="32702" y="22847"/>
                    <a:pt x="32225" y="23461"/>
                  </a:cubicBezTo>
                  <a:cubicBezTo>
                    <a:pt x="31340" y="24607"/>
                    <a:pt x="30228" y="25587"/>
                    <a:pt x="28977" y="26313"/>
                  </a:cubicBezTo>
                  <a:cubicBezTo>
                    <a:pt x="28053" y="26834"/>
                    <a:pt x="26980" y="27081"/>
                    <a:pt x="25922" y="27087"/>
                  </a:cubicBezTo>
                  <a:cubicBezTo>
                    <a:pt x="24526" y="27083"/>
                    <a:pt x="23188" y="26560"/>
                    <a:pt x="22008" y="25841"/>
                  </a:cubicBezTo>
                  <a:cubicBezTo>
                    <a:pt x="21176" y="25321"/>
                    <a:pt x="20375" y="24732"/>
                    <a:pt x="19667" y="24049"/>
                  </a:cubicBezTo>
                  <a:cubicBezTo>
                    <a:pt x="19651" y="24056"/>
                    <a:pt x="19635" y="24060"/>
                    <a:pt x="19619" y="24060"/>
                  </a:cubicBezTo>
                  <a:cubicBezTo>
                    <a:pt x="19579" y="24060"/>
                    <a:pt x="19540" y="24041"/>
                    <a:pt x="19512" y="24010"/>
                  </a:cubicBezTo>
                  <a:cubicBezTo>
                    <a:pt x="19467" y="23962"/>
                    <a:pt x="19429" y="23908"/>
                    <a:pt x="19387" y="23857"/>
                  </a:cubicBezTo>
                  <a:cubicBezTo>
                    <a:pt x="19346" y="23805"/>
                    <a:pt x="19303" y="23752"/>
                    <a:pt x="19262" y="23699"/>
                  </a:cubicBezTo>
                  <a:cubicBezTo>
                    <a:pt x="19173" y="23588"/>
                    <a:pt x="19085" y="23476"/>
                    <a:pt x="18996" y="23365"/>
                  </a:cubicBezTo>
                  <a:cubicBezTo>
                    <a:pt x="18811" y="23131"/>
                    <a:pt x="18626" y="22897"/>
                    <a:pt x="18442" y="22663"/>
                  </a:cubicBezTo>
                  <a:cubicBezTo>
                    <a:pt x="18079" y="22202"/>
                    <a:pt x="17715" y="21742"/>
                    <a:pt x="17350" y="21282"/>
                  </a:cubicBezTo>
                  <a:cubicBezTo>
                    <a:pt x="16613" y="20350"/>
                    <a:pt x="15889" y="19407"/>
                    <a:pt x="15144" y="18481"/>
                  </a:cubicBezTo>
                  <a:cubicBezTo>
                    <a:pt x="14393" y="17545"/>
                    <a:pt x="13634" y="16616"/>
                    <a:pt x="12895" y="15672"/>
                  </a:cubicBezTo>
                  <a:cubicBezTo>
                    <a:pt x="12525" y="15198"/>
                    <a:pt x="12158" y="14723"/>
                    <a:pt x="11784" y="14253"/>
                  </a:cubicBezTo>
                  <a:cubicBezTo>
                    <a:pt x="11739" y="14197"/>
                    <a:pt x="11695" y="14142"/>
                    <a:pt x="11650" y="14086"/>
                  </a:cubicBezTo>
                  <a:cubicBezTo>
                    <a:pt x="11619" y="14046"/>
                    <a:pt x="11587" y="14006"/>
                    <a:pt x="11555" y="13966"/>
                  </a:cubicBezTo>
                  <a:cubicBezTo>
                    <a:pt x="11442" y="13824"/>
                    <a:pt x="11329" y="13682"/>
                    <a:pt x="11215" y="13540"/>
                  </a:cubicBezTo>
                  <a:cubicBezTo>
                    <a:pt x="11024" y="13303"/>
                    <a:pt x="10832" y="13068"/>
                    <a:pt x="10642" y="12829"/>
                  </a:cubicBezTo>
                  <a:cubicBezTo>
                    <a:pt x="10266" y="12360"/>
                    <a:pt x="9893" y="11888"/>
                    <a:pt x="9521" y="11415"/>
                  </a:cubicBezTo>
                  <a:cubicBezTo>
                    <a:pt x="9150" y="10940"/>
                    <a:pt x="8781" y="10461"/>
                    <a:pt x="8411" y="9985"/>
                  </a:cubicBezTo>
                  <a:cubicBezTo>
                    <a:pt x="8318" y="9864"/>
                    <a:pt x="8225" y="9743"/>
                    <a:pt x="8130" y="9623"/>
                  </a:cubicBezTo>
                  <a:cubicBezTo>
                    <a:pt x="8143" y="9595"/>
                    <a:pt x="8154" y="9566"/>
                    <a:pt x="8166" y="9537"/>
                  </a:cubicBezTo>
                  <a:cubicBezTo>
                    <a:pt x="8048" y="9383"/>
                    <a:pt x="7930" y="9229"/>
                    <a:pt x="7806" y="9078"/>
                  </a:cubicBezTo>
                  <a:cubicBezTo>
                    <a:pt x="7468" y="8664"/>
                    <a:pt x="7098" y="8278"/>
                    <a:pt x="6778" y="7851"/>
                  </a:cubicBezTo>
                  <a:cubicBezTo>
                    <a:pt x="6159" y="6979"/>
                    <a:pt x="5661" y="6024"/>
                    <a:pt x="5213" y="5054"/>
                  </a:cubicBezTo>
                  <a:cubicBezTo>
                    <a:pt x="4888" y="4327"/>
                    <a:pt x="4569" y="3590"/>
                    <a:pt x="4342" y="2825"/>
                  </a:cubicBezTo>
                  <a:cubicBezTo>
                    <a:pt x="4332" y="2794"/>
                    <a:pt x="4323" y="2762"/>
                    <a:pt x="4315" y="2730"/>
                  </a:cubicBezTo>
                  <a:cubicBezTo>
                    <a:pt x="4310" y="2717"/>
                    <a:pt x="4305" y="2702"/>
                    <a:pt x="4302" y="2688"/>
                  </a:cubicBezTo>
                  <a:cubicBezTo>
                    <a:pt x="4302" y="2687"/>
                    <a:pt x="4301" y="2685"/>
                    <a:pt x="4301" y="2684"/>
                  </a:cubicBezTo>
                  <a:cubicBezTo>
                    <a:pt x="4292" y="2650"/>
                    <a:pt x="4281" y="2615"/>
                    <a:pt x="4272" y="2579"/>
                  </a:cubicBezTo>
                  <a:cubicBezTo>
                    <a:pt x="4262" y="2539"/>
                    <a:pt x="4250" y="2498"/>
                    <a:pt x="4240" y="2456"/>
                  </a:cubicBezTo>
                  <a:cubicBezTo>
                    <a:pt x="4229" y="2415"/>
                    <a:pt x="4219" y="2374"/>
                    <a:pt x="4210" y="2333"/>
                  </a:cubicBezTo>
                  <a:cubicBezTo>
                    <a:pt x="4197" y="2272"/>
                    <a:pt x="4184" y="2212"/>
                    <a:pt x="4172" y="2151"/>
                  </a:cubicBezTo>
                  <a:cubicBezTo>
                    <a:pt x="4028" y="1443"/>
                    <a:pt x="3937" y="722"/>
                    <a:pt x="391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2" name="Google Shape;512;p26"/>
            <p:cNvSpPr/>
            <p:nvPr/>
          </p:nvSpPr>
          <p:spPr>
            <a:xfrm>
              <a:off x="7456000" y="2752000"/>
              <a:ext cx="416675" cy="512925"/>
            </a:xfrm>
            <a:custGeom>
              <a:avLst/>
              <a:gdLst/>
              <a:ahLst/>
              <a:cxnLst/>
              <a:rect l="l" t="t" r="r" b="b"/>
              <a:pathLst>
                <a:path w="16667" h="20517" extrusionOk="0">
                  <a:moveTo>
                    <a:pt x="5147" y="1"/>
                  </a:moveTo>
                  <a:cubicBezTo>
                    <a:pt x="4859" y="1"/>
                    <a:pt x="4570" y="33"/>
                    <a:pt x="4288" y="83"/>
                  </a:cubicBezTo>
                  <a:cubicBezTo>
                    <a:pt x="3731" y="176"/>
                    <a:pt x="3171" y="320"/>
                    <a:pt x="2694" y="632"/>
                  </a:cubicBezTo>
                  <a:cubicBezTo>
                    <a:pt x="1954" y="1107"/>
                    <a:pt x="1346" y="1793"/>
                    <a:pt x="923" y="2562"/>
                  </a:cubicBezTo>
                  <a:cubicBezTo>
                    <a:pt x="550" y="3281"/>
                    <a:pt x="369" y="4079"/>
                    <a:pt x="208" y="4867"/>
                  </a:cubicBezTo>
                  <a:cubicBezTo>
                    <a:pt x="182" y="5005"/>
                    <a:pt x="157" y="5142"/>
                    <a:pt x="135" y="5280"/>
                  </a:cubicBezTo>
                  <a:cubicBezTo>
                    <a:pt x="36" y="5919"/>
                    <a:pt x="1" y="6579"/>
                    <a:pt x="62" y="7222"/>
                  </a:cubicBezTo>
                  <a:cubicBezTo>
                    <a:pt x="89" y="7527"/>
                    <a:pt x="123" y="7830"/>
                    <a:pt x="172" y="8132"/>
                  </a:cubicBezTo>
                  <a:cubicBezTo>
                    <a:pt x="176" y="8164"/>
                    <a:pt x="181" y="8196"/>
                    <a:pt x="187" y="8229"/>
                  </a:cubicBezTo>
                  <a:cubicBezTo>
                    <a:pt x="192" y="8261"/>
                    <a:pt x="198" y="8293"/>
                    <a:pt x="204" y="8325"/>
                  </a:cubicBezTo>
                  <a:cubicBezTo>
                    <a:pt x="208" y="8358"/>
                    <a:pt x="214" y="8390"/>
                    <a:pt x="221" y="8422"/>
                  </a:cubicBezTo>
                  <a:cubicBezTo>
                    <a:pt x="227" y="8455"/>
                    <a:pt x="233" y="8487"/>
                    <a:pt x="240" y="8519"/>
                  </a:cubicBezTo>
                  <a:cubicBezTo>
                    <a:pt x="252" y="8585"/>
                    <a:pt x="265" y="8650"/>
                    <a:pt x="279" y="8715"/>
                  </a:cubicBezTo>
                  <a:cubicBezTo>
                    <a:pt x="286" y="8745"/>
                    <a:pt x="293" y="8775"/>
                    <a:pt x="298" y="8805"/>
                  </a:cubicBezTo>
                  <a:cubicBezTo>
                    <a:pt x="306" y="8838"/>
                    <a:pt x="313" y="8872"/>
                    <a:pt x="321" y="8904"/>
                  </a:cubicBezTo>
                  <a:cubicBezTo>
                    <a:pt x="391" y="9197"/>
                    <a:pt x="474" y="9486"/>
                    <a:pt x="573" y="9771"/>
                  </a:cubicBezTo>
                  <a:cubicBezTo>
                    <a:pt x="1116" y="11261"/>
                    <a:pt x="1797" y="12715"/>
                    <a:pt x="2624" y="14070"/>
                  </a:cubicBezTo>
                  <a:cubicBezTo>
                    <a:pt x="3169" y="14915"/>
                    <a:pt x="3888" y="15628"/>
                    <a:pt x="4476" y="16440"/>
                  </a:cubicBezTo>
                  <a:cubicBezTo>
                    <a:pt x="4768" y="16825"/>
                    <a:pt x="5051" y="17218"/>
                    <a:pt x="5336" y="17609"/>
                  </a:cubicBezTo>
                  <a:cubicBezTo>
                    <a:pt x="5811" y="18197"/>
                    <a:pt x="6283" y="18786"/>
                    <a:pt x="6745" y="19383"/>
                  </a:cubicBezTo>
                  <a:cubicBezTo>
                    <a:pt x="7039" y="19761"/>
                    <a:pt x="7334" y="20139"/>
                    <a:pt x="7631" y="20516"/>
                  </a:cubicBezTo>
                  <a:cubicBezTo>
                    <a:pt x="7907" y="20221"/>
                    <a:pt x="8187" y="19931"/>
                    <a:pt x="8474" y="19647"/>
                  </a:cubicBezTo>
                  <a:cubicBezTo>
                    <a:pt x="10150" y="17969"/>
                    <a:pt x="11967" y="16440"/>
                    <a:pt x="13667" y="14786"/>
                  </a:cubicBezTo>
                  <a:cubicBezTo>
                    <a:pt x="14725" y="13779"/>
                    <a:pt x="15664" y="12657"/>
                    <a:pt x="16666" y="11596"/>
                  </a:cubicBezTo>
                  <a:cubicBezTo>
                    <a:pt x="16100" y="10887"/>
                    <a:pt x="15530" y="10181"/>
                    <a:pt x="14962" y="9473"/>
                  </a:cubicBezTo>
                  <a:cubicBezTo>
                    <a:pt x="14050" y="8300"/>
                    <a:pt x="13160" y="7119"/>
                    <a:pt x="12178" y="6000"/>
                  </a:cubicBezTo>
                  <a:cubicBezTo>
                    <a:pt x="11189" y="4882"/>
                    <a:pt x="10208" y="3758"/>
                    <a:pt x="9222" y="2639"/>
                  </a:cubicBezTo>
                  <a:cubicBezTo>
                    <a:pt x="9221" y="2640"/>
                    <a:pt x="9220" y="2642"/>
                    <a:pt x="9219" y="2644"/>
                  </a:cubicBezTo>
                  <a:cubicBezTo>
                    <a:pt x="8907" y="2329"/>
                    <a:pt x="8588" y="2020"/>
                    <a:pt x="8265" y="1716"/>
                  </a:cubicBezTo>
                  <a:cubicBezTo>
                    <a:pt x="7579" y="1088"/>
                    <a:pt x="6872" y="391"/>
                    <a:pt x="5966" y="108"/>
                  </a:cubicBezTo>
                  <a:cubicBezTo>
                    <a:pt x="5956" y="111"/>
                    <a:pt x="5945" y="113"/>
                    <a:pt x="5934" y="113"/>
                  </a:cubicBezTo>
                  <a:cubicBezTo>
                    <a:pt x="5897" y="113"/>
                    <a:pt x="5867" y="98"/>
                    <a:pt x="5845" y="73"/>
                  </a:cubicBezTo>
                  <a:cubicBezTo>
                    <a:pt x="5835" y="70"/>
                    <a:pt x="5824" y="68"/>
                    <a:pt x="5814" y="65"/>
                  </a:cubicBezTo>
                  <a:cubicBezTo>
                    <a:pt x="5595" y="20"/>
                    <a:pt x="5371" y="1"/>
                    <a:pt x="514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" name="Google Shape;513;p26"/>
            <p:cNvSpPr/>
            <p:nvPr/>
          </p:nvSpPr>
          <p:spPr>
            <a:xfrm>
              <a:off x="7496475" y="2617525"/>
              <a:ext cx="538825" cy="511625"/>
            </a:xfrm>
            <a:custGeom>
              <a:avLst/>
              <a:gdLst/>
              <a:ahLst/>
              <a:cxnLst/>
              <a:rect l="l" t="t" r="r" b="b"/>
              <a:pathLst>
                <a:path w="21553" h="20465" extrusionOk="0">
                  <a:moveTo>
                    <a:pt x="8445" y="0"/>
                  </a:moveTo>
                  <a:cubicBezTo>
                    <a:pt x="7621" y="744"/>
                    <a:pt x="6771" y="1457"/>
                    <a:pt x="5882" y="2123"/>
                  </a:cubicBezTo>
                  <a:cubicBezTo>
                    <a:pt x="4922" y="2809"/>
                    <a:pt x="3946" y="3504"/>
                    <a:pt x="2945" y="4138"/>
                  </a:cubicBezTo>
                  <a:cubicBezTo>
                    <a:pt x="2337" y="4527"/>
                    <a:pt x="1750" y="4949"/>
                    <a:pt x="1188" y="5399"/>
                  </a:cubicBezTo>
                  <a:cubicBezTo>
                    <a:pt x="835" y="5683"/>
                    <a:pt x="473" y="5960"/>
                    <a:pt x="173" y="6300"/>
                  </a:cubicBezTo>
                  <a:lnTo>
                    <a:pt x="172" y="6300"/>
                  </a:lnTo>
                  <a:cubicBezTo>
                    <a:pt x="110" y="6377"/>
                    <a:pt x="53" y="6459"/>
                    <a:pt x="0" y="6542"/>
                  </a:cubicBezTo>
                  <a:cubicBezTo>
                    <a:pt x="283" y="6248"/>
                    <a:pt x="593" y="5980"/>
                    <a:pt x="934" y="5757"/>
                  </a:cubicBezTo>
                  <a:cubicBezTo>
                    <a:pt x="1580" y="5321"/>
                    <a:pt x="2568" y="5093"/>
                    <a:pt x="3413" y="5093"/>
                  </a:cubicBezTo>
                  <a:cubicBezTo>
                    <a:pt x="3580" y="5093"/>
                    <a:pt x="3743" y="5102"/>
                    <a:pt x="3895" y="5120"/>
                  </a:cubicBezTo>
                  <a:cubicBezTo>
                    <a:pt x="3977" y="5131"/>
                    <a:pt x="4059" y="5145"/>
                    <a:pt x="4138" y="5162"/>
                  </a:cubicBezTo>
                  <a:cubicBezTo>
                    <a:pt x="4147" y="5163"/>
                    <a:pt x="4153" y="5165"/>
                    <a:pt x="4162" y="5166"/>
                  </a:cubicBezTo>
                  <a:cubicBezTo>
                    <a:pt x="4179" y="5170"/>
                    <a:pt x="4196" y="5175"/>
                    <a:pt x="4212" y="5178"/>
                  </a:cubicBezTo>
                  <a:cubicBezTo>
                    <a:pt x="4213" y="5178"/>
                    <a:pt x="4213" y="5179"/>
                    <a:pt x="4215" y="5179"/>
                  </a:cubicBezTo>
                  <a:cubicBezTo>
                    <a:pt x="4249" y="5187"/>
                    <a:pt x="4284" y="5195"/>
                    <a:pt x="4318" y="5206"/>
                  </a:cubicBezTo>
                  <a:cubicBezTo>
                    <a:pt x="4352" y="5215"/>
                    <a:pt x="4386" y="5225"/>
                    <a:pt x="4420" y="5236"/>
                  </a:cubicBezTo>
                  <a:cubicBezTo>
                    <a:pt x="4423" y="5237"/>
                    <a:pt x="4427" y="5238"/>
                    <a:pt x="4430" y="5239"/>
                  </a:cubicBezTo>
                  <a:cubicBezTo>
                    <a:pt x="5341" y="5531"/>
                    <a:pt x="6091" y="6227"/>
                    <a:pt x="6787" y="6862"/>
                  </a:cubicBezTo>
                  <a:cubicBezTo>
                    <a:pt x="6988" y="7035"/>
                    <a:pt x="7180" y="7217"/>
                    <a:pt x="7368" y="7404"/>
                  </a:cubicBezTo>
                  <a:cubicBezTo>
                    <a:pt x="7375" y="7400"/>
                    <a:pt x="7384" y="7396"/>
                    <a:pt x="7394" y="7392"/>
                  </a:cubicBezTo>
                  <a:cubicBezTo>
                    <a:pt x="7407" y="7389"/>
                    <a:pt x="7419" y="7387"/>
                    <a:pt x="7432" y="7387"/>
                  </a:cubicBezTo>
                  <a:cubicBezTo>
                    <a:pt x="7498" y="7387"/>
                    <a:pt x="7553" y="7436"/>
                    <a:pt x="7572" y="7501"/>
                  </a:cubicBezTo>
                  <a:cubicBezTo>
                    <a:pt x="7580" y="7525"/>
                    <a:pt x="7584" y="7553"/>
                    <a:pt x="7605" y="7570"/>
                  </a:cubicBezTo>
                  <a:cubicBezTo>
                    <a:pt x="7729" y="7704"/>
                    <a:pt x="7850" y="7841"/>
                    <a:pt x="7970" y="7977"/>
                  </a:cubicBezTo>
                  <a:cubicBezTo>
                    <a:pt x="8242" y="8284"/>
                    <a:pt x="8511" y="8596"/>
                    <a:pt x="8781" y="8905"/>
                  </a:cubicBezTo>
                  <a:cubicBezTo>
                    <a:pt x="10003" y="10282"/>
                    <a:pt x="11206" y="11679"/>
                    <a:pt x="12358" y="13115"/>
                  </a:cubicBezTo>
                  <a:cubicBezTo>
                    <a:pt x="13237" y="14215"/>
                    <a:pt x="14082" y="15341"/>
                    <a:pt x="14953" y="16448"/>
                  </a:cubicBezTo>
                  <a:cubicBezTo>
                    <a:pt x="15043" y="16562"/>
                    <a:pt x="15134" y="16676"/>
                    <a:pt x="15225" y="16791"/>
                  </a:cubicBezTo>
                  <a:cubicBezTo>
                    <a:pt x="15281" y="16863"/>
                    <a:pt x="15339" y="16935"/>
                    <a:pt x="15397" y="17007"/>
                  </a:cubicBezTo>
                  <a:cubicBezTo>
                    <a:pt x="16260" y="18093"/>
                    <a:pt x="17133" y="19170"/>
                    <a:pt x="17959" y="20286"/>
                  </a:cubicBezTo>
                  <a:cubicBezTo>
                    <a:pt x="17995" y="20342"/>
                    <a:pt x="18058" y="20402"/>
                    <a:pt x="18100" y="20465"/>
                  </a:cubicBezTo>
                  <a:cubicBezTo>
                    <a:pt x="18257" y="19996"/>
                    <a:pt x="18413" y="19527"/>
                    <a:pt x="18571" y="19057"/>
                  </a:cubicBezTo>
                  <a:cubicBezTo>
                    <a:pt x="18668" y="18765"/>
                    <a:pt x="18769" y="18467"/>
                    <a:pt x="18865" y="18168"/>
                  </a:cubicBezTo>
                  <a:cubicBezTo>
                    <a:pt x="18960" y="17875"/>
                    <a:pt x="19055" y="17581"/>
                    <a:pt x="19149" y="17288"/>
                  </a:cubicBezTo>
                  <a:cubicBezTo>
                    <a:pt x="19337" y="16707"/>
                    <a:pt x="19516" y="16124"/>
                    <a:pt x="19700" y="15541"/>
                  </a:cubicBezTo>
                  <a:cubicBezTo>
                    <a:pt x="19885" y="14952"/>
                    <a:pt x="20074" y="14363"/>
                    <a:pt x="20267" y="13775"/>
                  </a:cubicBezTo>
                  <a:cubicBezTo>
                    <a:pt x="20450" y="13215"/>
                    <a:pt x="20637" y="12657"/>
                    <a:pt x="20825" y="12098"/>
                  </a:cubicBezTo>
                  <a:cubicBezTo>
                    <a:pt x="20859" y="11994"/>
                    <a:pt x="20894" y="11888"/>
                    <a:pt x="20928" y="11782"/>
                  </a:cubicBezTo>
                  <a:cubicBezTo>
                    <a:pt x="20964" y="11672"/>
                    <a:pt x="21001" y="11562"/>
                    <a:pt x="21037" y="11451"/>
                  </a:cubicBezTo>
                  <a:cubicBezTo>
                    <a:pt x="21115" y="11213"/>
                    <a:pt x="21194" y="10974"/>
                    <a:pt x="21270" y="10733"/>
                  </a:cubicBezTo>
                  <a:cubicBezTo>
                    <a:pt x="21364" y="10439"/>
                    <a:pt x="21458" y="10146"/>
                    <a:pt x="21552" y="9853"/>
                  </a:cubicBezTo>
                  <a:cubicBezTo>
                    <a:pt x="21542" y="9842"/>
                    <a:pt x="21534" y="9828"/>
                    <a:pt x="21528" y="9813"/>
                  </a:cubicBezTo>
                  <a:cubicBezTo>
                    <a:pt x="21437" y="9554"/>
                    <a:pt x="21332" y="9299"/>
                    <a:pt x="21226" y="9045"/>
                  </a:cubicBezTo>
                  <a:cubicBezTo>
                    <a:pt x="20862" y="8182"/>
                    <a:pt x="20471" y="7319"/>
                    <a:pt x="19956" y="6535"/>
                  </a:cubicBezTo>
                  <a:cubicBezTo>
                    <a:pt x="19934" y="6676"/>
                    <a:pt x="19914" y="6819"/>
                    <a:pt x="19897" y="6961"/>
                  </a:cubicBezTo>
                  <a:cubicBezTo>
                    <a:pt x="19817" y="7601"/>
                    <a:pt x="19760" y="8244"/>
                    <a:pt x="19805" y="8887"/>
                  </a:cubicBezTo>
                  <a:cubicBezTo>
                    <a:pt x="19813" y="9013"/>
                    <a:pt x="19823" y="9137"/>
                    <a:pt x="19835" y="9262"/>
                  </a:cubicBezTo>
                  <a:cubicBezTo>
                    <a:pt x="19835" y="9264"/>
                    <a:pt x="19835" y="9265"/>
                    <a:pt x="19835" y="9268"/>
                  </a:cubicBezTo>
                  <a:cubicBezTo>
                    <a:pt x="19839" y="9318"/>
                    <a:pt x="19845" y="9369"/>
                    <a:pt x="19850" y="9420"/>
                  </a:cubicBezTo>
                  <a:cubicBezTo>
                    <a:pt x="19850" y="9422"/>
                    <a:pt x="19851" y="9423"/>
                    <a:pt x="19851" y="9426"/>
                  </a:cubicBezTo>
                  <a:cubicBezTo>
                    <a:pt x="19854" y="9466"/>
                    <a:pt x="19859" y="9506"/>
                    <a:pt x="19863" y="9547"/>
                  </a:cubicBezTo>
                  <a:cubicBezTo>
                    <a:pt x="19867" y="9575"/>
                    <a:pt x="19870" y="9605"/>
                    <a:pt x="19874" y="9634"/>
                  </a:cubicBezTo>
                  <a:cubicBezTo>
                    <a:pt x="19875" y="9652"/>
                    <a:pt x="19877" y="9668"/>
                    <a:pt x="19880" y="9684"/>
                  </a:cubicBezTo>
                  <a:cubicBezTo>
                    <a:pt x="19906" y="9724"/>
                    <a:pt x="19913" y="9777"/>
                    <a:pt x="19897" y="9820"/>
                  </a:cubicBezTo>
                  <a:cubicBezTo>
                    <a:pt x="19900" y="9846"/>
                    <a:pt x="19904" y="9872"/>
                    <a:pt x="19906" y="9897"/>
                  </a:cubicBezTo>
                  <a:cubicBezTo>
                    <a:pt x="19898" y="9882"/>
                    <a:pt x="19889" y="9867"/>
                    <a:pt x="19878" y="9852"/>
                  </a:cubicBezTo>
                  <a:cubicBezTo>
                    <a:pt x="19844" y="9899"/>
                    <a:pt x="19788" y="9919"/>
                    <a:pt x="19729" y="9928"/>
                  </a:cubicBezTo>
                  <a:cubicBezTo>
                    <a:pt x="19685" y="9932"/>
                    <a:pt x="19641" y="9934"/>
                    <a:pt x="19596" y="9934"/>
                  </a:cubicBezTo>
                  <a:cubicBezTo>
                    <a:pt x="18611" y="9934"/>
                    <a:pt x="17183" y="9051"/>
                    <a:pt x="16366" y="8573"/>
                  </a:cubicBezTo>
                  <a:cubicBezTo>
                    <a:pt x="14410" y="7360"/>
                    <a:pt x="12673" y="5806"/>
                    <a:pt x="11221" y="4023"/>
                  </a:cubicBezTo>
                  <a:cubicBezTo>
                    <a:pt x="10362" y="2995"/>
                    <a:pt x="9538" y="1932"/>
                    <a:pt x="8860" y="774"/>
                  </a:cubicBezTo>
                  <a:cubicBezTo>
                    <a:pt x="8715" y="520"/>
                    <a:pt x="8573" y="264"/>
                    <a:pt x="844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" name="Google Shape;514;p26"/>
            <p:cNvSpPr/>
            <p:nvPr/>
          </p:nvSpPr>
          <p:spPr>
            <a:xfrm>
              <a:off x="7996775" y="2769125"/>
              <a:ext cx="61400" cy="84725"/>
            </a:xfrm>
            <a:custGeom>
              <a:avLst/>
              <a:gdLst/>
              <a:ahLst/>
              <a:cxnLst/>
              <a:rect l="l" t="t" r="r" b="b"/>
              <a:pathLst>
                <a:path w="2456" h="3389" extrusionOk="0">
                  <a:moveTo>
                    <a:pt x="22" y="0"/>
                  </a:moveTo>
                  <a:cubicBezTo>
                    <a:pt x="15" y="40"/>
                    <a:pt x="8" y="80"/>
                    <a:pt x="0" y="119"/>
                  </a:cubicBezTo>
                  <a:cubicBezTo>
                    <a:pt x="5" y="121"/>
                    <a:pt x="9" y="123"/>
                    <a:pt x="14" y="125"/>
                  </a:cubicBezTo>
                  <a:cubicBezTo>
                    <a:pt x="135" y="200"/>
                    <a:pt x="193" y="346"/>
                    <a:pt x="271" y="460"/>
                  </a:cubicBezTo>
                  <a:cubicBezTo>
                    <a:pt x="367" y="617"/>
                    <a:pt x="458" y="777"/>
                    <a:pt x="546" y="940"/>
                  </a:cubicBezTo>
                  <a:cubicBezTo>
                    <a:pt x="726" y="1270"/>
                    <a:pt x="897" y="1603"/>
                    <a:pt x="1055" y="1944"/>
                  </a:cubicBezTo>
                  <a:cubicBezTo>
                    <a:pt x="1202" y="2263"/>
                    <a:pt x="1342" y="2588"/>
                    <a:pt x="1477" y="2913"/>
                  </a:cubicBezTo>
                  <a:cubicBezTo>
                    <a:pt x="1542" y="3071"/>
                    <a:pt x="1607" y="3229"/>
                    <a:pt x="1668" y="3388"/>
                  </a:cubicBezTo>
                  <a:cubicBezTo>
                    <a:pt x="1673" y="3374"/>
                    <a:pt x="1677" y="3359"/>
                    <a:pt x="1682" y="3346"/>
                  </a:cubicBezTo>
                  <a:cubicBezTo>
                    <a:pt x="1934" y="2566"/>
                    <a:pt x="2194" y="1789"/>
                    <a:pt x="2455" y="1014"/>
                  </a:cubicBezTo>
                  <a:cubicBezTo>
                    <a:pt x="2452" y="1012"/>
                    <a:pt x="2450" y="1011"/>
                    <a:pt x="2446" y="1010"/>
                  </a:cubicBezTo>
                  <a:cubicBezTo>
                    <a:pt x="2380" y="983"/>
                    <a:pt x="2337" y="924"/>
                    <a:pt x="2278" y="886"/>
                  </a:cubicBezTo>
                  <a:cubicBezTo>
                    <a:pt x="1887" y="615"/>
                    <a:pt x="1479" y="413"/>
                    <a:pt x="1027" y="238"/>
                  </a:cubicBezTo>
                  <a:cubicBezTo>
                    <a:pt x="858" y="177"/>
                    <a:pt x="669" y="119"/>
                    <a:pt x="476" y="75"/>
                  </a:cubicBezTo>
                  <a:cubicBezTo>
                    <a:pt x="326" y="44"/>
                    <a:pt x="174" y="18"/>
                    <a:pt x="2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" name="Google Shape;515;p26"/>
            <p:cNvSpPr/>
            <p:nvPr/>
          </p:nvSpPr>
          <p:spPr>
            <a:xfrm>
              <a:off x="7362700" y="4069000"/>
              <a:ext cx="767075" cy="347775"/>
            </a:xfrm>
            <a:custGeom>
              <a:avLst/>
              <a:gdLst/>
              <a:ahLst/>
              <a:cxnLst/>
              <a:rect l="l" t="t" r="r" b="b"/>
              <a:pathLst>
                <a:path w="30683" h="13911" extrusionOk="0">
                  <a:moveTo>
                    <a:pt x="623" y="1"/>
                  </a:moveTo>
                  <a:cubicBezTo>
                    <a:pt x="474" y="1130"/>
                    <a:pt x="402" y="2270"/>
                    <a:pt x="328" y="3408"/>
                  </a:cubicBezTo>
                  <a:cubicBezTo>
                    <a:pt x="195" y="5909"/>
                    <a:pt x="42" y="8428"/>
                    <a:pt x="42" y="10936"/>
                  </a:cubicBezTo>
                  <a:cubicBezTo>
                    <a:pt x="40" y="11928"/>
                    <a:pt x="14" y="12919"/>
                    <a:pt x="1" y="13910"/>
                  </a:cubicBezTo>
                  <a:lnTo>
                    <a:pt x="30308" y="13910"/>
                  </a:lnTo>
                  <a:cubicBezTo>
                    <a:pt x="30471" y="11060"/>
                    <a:pt x="30450" y="8204"/>
                    <a:pt x="30558" y="5351"/>
                  </a:cubicBezTo>
                  <a:cubicBezTo>
                    <a:pt x="30592" y="4031"/>
                    <a:pt x="30662" y="2707"/>
                    <a:pt x="30683" y="1384"/>
                  </a:cubicBezTo>
                  <a:cubicBezTo>
                    <a:pt x="29931" y="1356"/>
                    <a:pt x="29180" y="1318"/>
                    <a:pt x="28429" y="1279"/>
                  </a:cubicBezTo>
                  <a:cubicBezTo>
                    <a:pt x="28091" y="1262"/>
                    <a:pt x="27755" y="1244"/>
                    <a:pt x="27417" y="1227"/>
                  </a:cubicBezTo>
                  <a:cubicBezTo>
                    <a:pt x="27099" y="1211"/>
                    <a:pt x="26780" y="1201"/>
                    <a:pt x="26460" y="1188"/>
                  </a:cubicBezTo>
                  <a:cubicBezTo>
                    <a:pt x="25795" y="1160"/>
                    <a:pt x="25129" y="1137"/>
                    <a:pt x="24464" y="1105"/>
                  </a:cubicBezTo>
                  <a:cubicBezTo>
                    <a:pt x="24117" y="1088"/>
                    <a:pt x="23771" y="1072"/>
                    <a:pt x="23425" y="1052"/>
                  </a:cubicBezTo>
                  <a:cubicBezTo>
                    <a:pt x="23106" y="1034"/>
                    <a:pt x="22788" y="1015"/>
                    <a:pt x="22469" y="998"/>
                  </a:cubicBezTo>
                  <a:cubicBezTo>
                    <a:pt x="22136" y="978"/>
                    <a:pt x="21802" y="960"/>
                    <a:pt x="21468" y="940"/>
                  </a:cubicBezTo>
                  <a:cubicBezTo>
                    <a:pt x="21160" y="923"/>
                    <a:pt x="20853" y="910"/>
                    <a:pt x="20544" y="895"/>
                  </a:cubicBezTo>
                  <a:cubicBezTo>
                    <a:pt x="19877" y="865"/>
                    <a:pt x="19211" y="844"/>
                    <a:pt x="18545" y="817"/>
                  </a:cubicBezTo>
                  <a:cubicBezTo>
                    <a:pt x="17876" y="790"/>
                    <a:pt x="17208" y="763"/>
                    <a:pt x="16540" y="735"/>
                  </a:cubicBezTo>
                  <a:cubicBezTo>
                    <a:pt x="15214" y="678"/>
                    <a:pt x="13888" y="605"/>
                    <a:pt x="12564" y="532"/>
                  </a:cubicBezTo>
                  <a:cubicBezTo>
                    <a:pt x="12226" y="514"/>
                    <a:pt x="11888" y="496"/>
                    <a:pt x="11550" y="481"/>
                  </a:cubicBezTo>
                  <a:cubicBezTo>
                    <a:pt x="11244" y="468"/>
                    <a:pt x="10938" y="451"/>
                    <a:pt x="10632" y="440"/>
                  </a:cubicBezTo>
                  <a:cubicBezTo>
                    <a:pt x="9981" y="416"/>
                    <a:pt x="9328" y="391"/>
                    <a:pt x="8676" y="366"/>
                  </a:cubicBezTo>
                  <a:cubicBezTo>
                    <a:pt x="8003" y="340"/>
                    <a:pt x="7329" y="317"/>
                    <a:pt x="6656" y="282"/>
                  </a:cubicBezTo>
                  <a:cubicBezTo>
                    <a:pt x="5986" y="249"/>
                    <a:pt x="5318" y="214"/>
                    <a:pt x="4648" y="183"/>
                  </a:cubicBezTo>
                  <a:cubicBezTo>
                    <a:pt x="3999" y="152"/>
                    <a:pt x="3351" y="119"/>
                    <a:pt x="2704" y="92"/>
                  </a:cubicBezTo>
                  <a:cubicBezTo>
                    <a:pt x="2051" y="64"/>
                    <a:pt x="1399" y="36"/>
                    <a:pt x="748" y="6"/>
                  </a:cubicBezTo>
                  <a:cubicBezTo>
                    <a:pt x="706" y="5"/>
                    <a:pt x="665" y="3"/>
                    <a:pt x="62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" name="Google Shape;516;p26"/>
            <p:cNvSpPr/>
            <p:nvPr/>
          </p:nvSpPr>
          <p:spPr>
            <a:xfrm>
              <a:off x="8127575" y="4103825"/>
              <a:ext cx="123450" cy="312950"/>
            </a:xfrm>
            <a:custGeom>
              <a:avLst/>
              <a:gdLst/>
              <a:ahLst/>
              <a:cxnLst/>
              <a:rect l="l" t="t" r="r" b="b"/>
              <a:pathLst>
                <a:path w="4938" h="12518" extrusionOk="0">
                  <a:moveTo>
                    <a:pt x="348" y="0"/>
                  </a:moveTo>
                  <a:cubicBezTo>
                    <a:pt x="332" y="731"/>
                    <a:pt x="301" y="1462"/>
                    <a:pt x="276" y="2193"/>
                  </a:cubicBezTo>
                  <a:cubicBezTo>
                    <a:pt x="219" y="3512"/>
                    <a:pt x="186" y="4833"/>
                    <a:pt x="181" y="6155"/>
                  </a:cubicBezTo>
                  <a:cubicBezTo>
                    <a:pt x="141" y="8127"/>
                    <a:pt x="119" y="10100"/>
                    <a:pt x="28" y="12070"/>
                  </a:cubicBezTo>
                  <a:cubicBezTo>
                    <a:pt x="20" y="12219"/>
                    <a:pt x="9" y="12367"/>
                    <a:pt x="0" y="12517"/>
                  </a:cubicBezTo>
                  <a:lnTo>
                    <a:pt x="4937" y="12517"/>
                  </a:lnTo>
                  <a:cubicBezTo>
                    <a:pt x="4929" y="11656"/>
                    <a:pt x="4921" y="10795"/>
                    <a:pt x="4894" y="9935"/>
                  </a:cubicBezTo>
                  <a:cubicBezTo>
                    <a:pt x="4830" y="7830"/>
                    <a:pt x="4663" y="5730"/>
                    <a:pt x="4572" y="3627"/>
                  </a:cubicBezTo>
                  <a:cubicBezTo>
                    <a:pt x="4496" y="2481"/>
                    <a:pt x="4478" y="1333"/>
                    <a:pt x="4452" y="185"/>
                  </a:cubicBezTo>
                  <a:cubicBezTo>
                    <a:pt x="4358" y="180"/>
                    <a:pt x="4266" y="175"/>
                    <a:pt x="4174" y="171"/>
                  </a:cubicBezTo>
                  <a:cubicBezTo>
                    <a:pt x="3750" y="149"/>
                    <a:pt x="3326" y="124"/>
                    <a:pt x="2901" y="105"/>
                  </a:cubicBezTo>
                  <a:cubicBezTo>
                    <a:pt x="2484" y="87"/>
                    <a:pt x="2067" y="68"/>
                    <a:pt x="1651" y="50"/>
                  </a:cubicBezTo>
                  <a:cubicBezTo>
                    <a:pt x="1224" y="30"/>
                    <a:pt x="799" y="15"/>
                    <a:pt x="372" y="1"/>
                  </a:cubicBezTo>
                  <a:cubicBezTo>
                    <a:pt x="364" y="1"/>
                    <a:pt x="356" y="0"/>
                    <a:pt x="34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" name="Google Shape;517;p26"/>
            <p:cNvSpPr/>
            <p:nvPr/>
          </p:nvSpPr>
          <p:spPr>
            <a:xfrm>
              <a:off x="7802625" y="2097875"/>
              <a:ext cx="617800" cy="338950"/>
            </a:xfrm>
            <a:custGeom>
              <a:avLst/>
              <a:gdLst/>
              <a:ahLst/>
              <a:cxnLst/>
              <a:rect l="l" t="t" r="r" b="b"/>
              <a:pathLst>
                <a:path w="24712" h="13558" extrusionOk="0">
                  <a:moveTo>
                    <a:pt x="17696" y="9583"/>
                  </a:moveTo>
                  <a:cubicBezTo>
                    <a:pt x="17697" y="9583"/>
                    <a:pt x="17697" y="9583"/>
                    <a:pt x="17697" y="9583"/>
                  </a:cubicBezTo>
                  <a:lnTo>
                    <a:pt x="17697" y="9583"/>
                  </a:lnTo>
                  <a:cubicBezTo>
                    <a:pt x="17697" y="9583"/>
                    <a:pt x="17697" y="9583"/>
                    <a:pt x="17696" y="9583"/>
                  </a:cubicBezTo>
                  <a:close/>
                  <a:moveTo>
                    <a:pt x="17697" y="9583"/>
                  </a:moveTo>
                  <a:lnTo>
                    <a:pt x="17697" y="9583"/>
                  </a:lnTo>
                  <a:cubicBezTo>
                    <a:pt x="17698" y="9583"/>
                    <a:pt x="17700" y="9584"/>
                    <a:pt x="17702" y="9584"/>
                  </a:cubicBezTo>
                  <a:cubicBezTo>
                    <a:pt x="17701" y="9584"/>
                    <a:pt x="17699" y="9584"/>
                    <a:pt x="17697" y="9583"/>
                  </a:cubicBezTo>
                  <a:lnTo>
                    <a:pt x="17697" y="9583"/>
                  </a:lnTo>
                  <a:cubicBezTo>
                    <a:pt x="17697" y="9583"/>
                    <a:pt x="17697" y="9583"/>
                    <a:pt x="17697" y="9583"/>
                  </a:cubicBezTo>
                  <a:close/>
                  <a:moveTo>
                    <a:pt x="9745" y="1"/>
                  </a:moveTo>
                  <a:cubicBezTo>
                    <a:pt x="9442" y="1"/>
                    <a:pt x="9135" y="63"/>
                    <a:pt x="8862" y="188"/>
                  </a:cubicBezTo>
                  <a:cubicBezTo>
                    <a:pt x="8761" y="233"/>
                    <a:pt x="8688" y="325"/>
                    <a:pt x="8587" y="340"/>
                  </a:cubicBezTo>
                  <a:cubicBezTo>
                    <a:pt x="8462" y="334"/>
                    <a:pt x="8374" y="233"/>
                    <a:pt x="8267" y="177"/>
                  </a:cubicBezTo>
                  <a:cubicBezTo>
                    <a:pt x="8194" y="132"/>
                    <a:pt x="8113" y="113"/>
                    <a:pt x="8031" y="113"/>
                  </a:cubicBezTo>
                  <a:cubicBezTo>
                    <a:pt x="7917" y="113"/>
                    <a:pt x="7801" y="150"/>
                    <a:pt x="7698" y="204"/>
                  </a:cubicBezTo>
                  <a:cubicBezTo>
                    <a:pt x="7456" y="342"/>
                    <a:pt x="7236" y="523"/>
                    <a:pt x="7086" y="762"/>
                  </a:cubicBezTo>
                  <a:cubicBezTo>
                    <a:pt x="7054" y="824"/>
                    <a:pt x="7001" y="854"/>
                    <a:pt x="6947" y="854"/>
                  </a:cubicBezTo>
                  <a:cubicBezTo>
                    <a:pt x="6884" y="854"/>
                    <a:pt x="6819" y="813"/>
                    <a:pt x="6787" y="736"/>
                  </a:cubicBezTo>
                  <a:cubicBezTo>
                    <a:pt x="6741" y="596"/>
                    <a:pt x="6652" y="545"/>
                    <a:pt x="6549" y="545"/>
                  </a:cubicBezTo>
                  <a:cubicBezTo>
                    <a:pt x="6462" y="545"/>
                    <a:pt x="6366" y="581"/>
                    <a:pt x="6278" y="630"/>
                  </a:cubicBezTo>
                  <a:cubicBezTo>
                    <a:pt x="6062" y="754"/>
                    <a:pt x="5845" y="886"/>
                    <a:pt x="5677" y="1073"/>
                  </a:cubicBezTo>
                  <a:cubicBezTo>
                    <a:pt x="5613" y="1149"/>
                    <a:pt x="5569" y="1267"/>
                    <a:pt x="5460" y="1284"/>
                  </a:cubicBezTo>
                  <a:cubicBezTo>
                    <a:pt x="5454" y="1284"/>
                    <a:pt x="5449" y="1284"/>
                    <a:pt x="5444" y="1284"/>
                  </a:cubicBezTo>
                  <a:cubicBezTo>
                    <a:pt x="5270" y="1284"/>
                    <a:pt x="5203" y="1147"/>
                    <a:pt x="5075" y="1147"/>
                  </a:cubicBezTo>
                  <a:cubicBezTo>
                    <a:pt x="5022" y="1147"/>
                    <a:pt x="4958" y="1172"/>
                    <a:pt x="4871" y="1240"/>
                  </a:cubicBezTo>
                  <a:cubicBezTo>
                    <a:pt x="4783" y="1300"/>
                    <a:pt x="4713" y="1381"/>
                    <a:pt x="4668" y="1479"/>
                  </a:cubicBezTo>
                  <a:cubicBezTo>
                    <a:pt x="4634" y="1600"/>
                    <a:pt x="4577" y="1696"/>
                    <a:pt x="4474" y="1696"/>
                  </a:cubicBezTo>
                  <a:cubicBezTo>
                    <a:pt x="4441" y="1696"/>
                    <a:pt x="4402" y="1685"/>
                    <a:pt x="4358" y="1662"/>
                  </a:cubicBezTo>
                  <a:cubicBezTo>
                    <a:pt x="4223" y="1573"/>
                    <a:pt x="4065" y="1502"/>
                    <a:pt x="3906" y="1502"/>
                  </a:cubicBezTo>
                  <a:cubicBezTo>
                    <a:pt x="3836" y="1502"/>
                    <a:pt x="3765" y="1515"/>
                    <a:pt x="3697" y="1548"/>
                  </a:cubicBezTo>
                  <a:cubicBezTo>
                    <a:pt x="3671" y="1563"/>
                    <a:pt x="3650" y="1586"/>
                    <a:pt x="3629" y="1608"/>
                  </a:cubicBezTo>
                  <a:cubicBezTo>
                    <a:pt x="3563" y="1691"/>
                    <a:pt x="3533" y="1795"/>
                    <a:pt x="3510" y="1895"/>
                  </a:cubicBezTo>
                  <a:cubicBezTo>
                    <a:pt x="3501" y="1952"/>
                    <a:pt x="3483" y="2015"/>
                    <a:pt x="3431" y="2046"/>
                  </a:cubicBezTo>
                  <a:cubicBezTo>
                    <a:pt x="3400" y="2068"/>
                    <a:pt x="3365" y="2076"/>
                    <a:pt x="3329" y="2076"/>
                  </a:cubicBezTo>
                  <a:cubicBezTo>
                    <a:pt x="3298" y="2076"/>
                    <a:pt x="3266" y="2070"/>
                    <a:pt x="3236" y="2061"/>
                  </a:cubicBezTo>
                  <a:cubicBezTo>
                    <a:pt x="3160" y="2045"/>
                    <a:pt x="3056" y="2016"/>
                    <a:pt x="2964" y="2016"/>
                  </a:cubicBezTo>
                  <a:cubicBezTo>
                    <a:pt x="2960" y="2016"/>
                    <a:pt x="2957" y="2016"/>
                    <a:pt x="2954" y="2016"/>
                  </a:cubicBezTo>
                  <a:cubicBezTo>
                    <a:pt x="2879" y="2026"/>
                    <a:pt x="2812" y="2060"/>
                    <a:pt x="2775" y="2129"/>
                  </a:cubicBezTo>
                  <a:cubicBezTo>
                    <a:pt x="2637" y="2329"/>
                    <a:pt x="2591" y="2570"/>
                    <a:pt x="2577" y="2810"/>
                  </a:cubicBezTo>
                  <a:cubicBezTo>
                    <a:pt x="2580" y="2890"/>
                    <a:pt x="2564" y="2970"/>
                    <a:pt x="2506" y="3029"/>
                  </a:cubicBezTo>
                  <a:cubicBezTo>
                    <a:pt x="2385" y="3144"/>
                    <a:pt x="2182" y="3089"/>
                    <a:pt x="2067" y="3219"/>
                  </a:cubicBezTo>
                  <a:cubicBezTo>
                    <a:pt x="1917" y="3366"/>
                    <a:pt x="1893" y="3588"/>
                    <a:pt x="1895" y="3788"/>
                  </a:cubicBezTo>
                  <a:cubicBezTo>
                    <a:pt x="1907" y="3873"/>
                    <a:pt x="1932" y="3968"/>
                    <a:pt x="1875" y="4043"/>
                  </a:cubicBezTo>
                  <a:cubicBezTo>
                    <a:pt x="1797" y="4147"/>
                    <a:pt x="1652" y="4122"/>
                    <a:pt x="1550" y="4177"/>
                  </a:cubicBezTo>
                  <a:cubicBezTo>
                    <a:pt x="1373" y="4302"/>
                    <a:pt x="1327" y="4545"/>
                    <a:pt x="1315" y="4748"/>
                  </a:cubicBezTo>
                  <a:cubicBezTo>
                    <a:pt x="1321" y="4815"/>
                    <a:pt x="1325" y="4895"/>
                    <a:pt x="1266" y="4942"/>
                  </a:cubicBezTo>
                  <a:cubicBezTo>
                    <a:pt x="1177" y="5023"/>
                    <a:pt x="1041" y="4962"/>
                    <a:pt x="947" y="5030"/>
                  </a:cubicBezTo>
                  <a:cubicBezTo>
                    <a:pt x="866" y="5090"/>
                    <a:pt x="821" y="5159"/>
                    <a:pt x="793" y="5261"/>
                  </a:cubicBezTo>
                  <a:cubicBezTo>
                    <a:pt x="762" y="5387"/>
                    <a:pt x="707" y="5525"/>
                    <a:pt x="732" y="5656"/>
                  </a:cubicBezTo>
                  <a:cubicBezTo>
                    <a:pt x="817" y="5825"/>
                    <a:pt x="682" y="5887"/>
                    <a:pt x="530" y="5893"/>
                  </a:cubicBezTo>
                  <a:cubicBezTo>
                    <a:pt x="229" y="5956"/>
                    <a:pt x="187" y="6335"/>
                    <a:pt x="202" y="6589"/>
                  </a:cubicBezTo>
                  <a:cubicBezTo>
                    <a:pt x="213" y="6648"/>
                    <a:pt x="219" y="6714"/>
                    <a:pt x="181" y="6766"/>
                  </a:cubicBezTo>
                  <a:lnTo>
                    <a:pt x="181" y="6766"/>
                  </a:lnTo>
                  <a:cubicBezTo>
                    <a:pt x="1" y="6944"/>
                    <a:pt x="123" y="7226"/>
                    <a:pt x="148" y="7421"/>
                  </a:cubicBezTo>
                  <a:cubicBezTo>
                    <a:pt x="631" y="7205"/>
                    <a:pt x="1158" y="7105"/>
                    <a:pt x="1688" y="7105"/>
                  </a:cubicBezTo>
                  <a:cubicBezTo>
                    <a:pt x="2291" y="7105"/>
                    <a:pt x="2896" y="7234"/>
                    <a:pt x="3444" y="7469"/>
                  </a:cubicBezTo>
                  <a:cubicBezTo>
                    <a:pt x="4151" y="7748"/>
                    <a:pt x="4732" y="8268"/>
                    <a:pt x="5235" y="8828"/>
                  </a:cubicBezTo>
                  <a:cubicBezTo>
                    <a:pt x="5428" y="9045"/>
                    <a:pt x="5614" y="9271"/>
                    <a:pt x="5785" y="9506"/>
                  </a:cubicBezTo>
                  <a:cubicBezTo>
                    <a:pt x="5823" y="9361"/>
                    <a:pt x="5842" y="9210"/>
                    <a:pt x="5861" y="9060"/>
                  </a:cubicBezTo>
                  <a:cubicBezTo>
                    <a:pt x="5902" y="8860"/>
                    <a:pt x="5864" y="8584"/>
                    <a:pt x="6058" y="8458"/>
                  </a:cubicBezTo>
                  <a:cubicBezTo>
                    <a:pt x="6093" y="8443"/>
                    <a:pt x="6128" y="8438"/>
                    <a:pt x="6164" y="8438"/>
                  </a:cubicBezTo>
                  <a:cubicBezTo>
                    <a:pt x="6272" y="8438"/>
                    <a:pt x="6382" y="8490"/>
                    <a:pt x="6493" y="8490"/>
                  </a:cubicBezTo>
                  <a:cubicBezTo>
                    <a:pt x="6528" y="8490"/>
                    <a:pt x="6562" y="8485"/>
                    <a:pt x="6597" y="8471"/>
                  </a:cubicBezTo>
                  <a:cubicBezTo>
                    <a:pt x="6633" y="8460"/>
                    <a:pt x="6680" y="8426"/>
                    <a:pt x="6709" y="8390"/>
                  </a:cubicBezTo>
                  <a:cubicBezTo>
                    <a:pt x="6709" y="8390"/>
                    <a:pt x="6709" y="8390"/>
                    <a:pt x="6709" y="8389"/>
                  </a:cubicBezTo>
                  <a:cubicBezTo>
                    <a:pt x="6793" y="8273"/>
                    <a:pt x="6767" y="8110"/>
                    <a:pt x="6738" y="7978"/>
                  </a:cubicBezTo>
                  <a:cubicBezTo>
                    <a:pt x="6719" y="7884"/>
                    <a:pt x="6802" y="7807"/>
                    <a:pt x="6884" y="7807"/>
                  </a:cubicBezTo>
                  <a:cubicBezTo>
                    <a:pt x="6917" y="7807"/>
                    <a:pt x="6951" y="7820"/>
                    <a:pt x="6978" y="7851"/>
                  </a:cubicBezTo>
                  <a:cubicBezTo>
                    <a:pt x="7027" y="7915"/>
                    <a:pt x="7041" y="7999"/>
                    <a:pt x="7103" y="8058"/>
                  </a:cubicBezTo>
                  <a:cubicBezTo>
                    <a:pt x="7163" y="8131"/>
                    <a:pt x="7262" y="8201"/>
                    <a:pt x="7359" y="8201"/>
                  </a:cubicBezTo>
                  <a:cubicBezTo>
                    <a:pt x="7393" y="8201"/>
                    <a:pt x="7428" y="8192"/>
                    <a:pt x="7460" y="8171"/>
                  </a:cubicBezTo>
                  <a:lnTo>
                    <a:pt x="7460" y="8171"/>
                  </a:lnTo>
                  <a:cubicBezTo>
                    <a:pt x="7459" y="8172"/>
                    <a:pt x="7457" y="8173"/>
                    <a:pt x="7456" y="8175"/>
                  </a:cubicBezTo>
                  <a:cubicBezTo>
                    <a:pt x="7503" y="8145"/>
                    <a:pt x="7536" y="8095"/>
                    <a:pt x="7561" y="8047"/>
                  </a:cubicBezTo>
                  <a:cubicBezTo>
                    <a:pt x="7661" y="7853"/>
                    <a:pt x="7637" y="7632"/>
                    <a:pt x="7672" y="7424"/>
                  </a:cubicBezTo>
                  <a:cubicBezTo>
                    <a:pt x="7687" y="7358"/>
                    <a:pt x="7747" y="7320"/>
                    <a:pt x="7807" y="7320"/>
                  </a:cubicBezTo>
                  <a:cubicBezTo>
                    <a:pt x="7852" y="7320"/>
                    <a:pt x="7897" y="7342"/>
                    <a:pt x="7921" y="7390"/>
                  </a:cubicBezTo>
                  <a:cubicBezTo>
                    <a:pt x="7933" y="7413"/>
                    <a:pt x="7945" y="7436"/>
                    <a:pt x="7957" y="7458"/>
                  </a:cubicBezTo>
                  <a:cubicBezTo>
                    <a:pt x="8251" y="7883"/>
                    <a:pt x="8569" y="8188"/>
                    <a:pt x="8869" y="8188"/>
                  </a:cubicBezTo>
                  <a:cubicBezTo>
                    <a:pt x="9108" y="8188"/>
                    <a:pt x="9335" y="7996"/>
                    <a:pt x="9531" y="7520"/>
                  </a:cubicBezTo>
                  <a:cubicBezTo>
                    <a:pt x="9559" y="7464"/>
                    <a:pt x="9608" y="7435"/>
                    <a:pt x="9658" y="7435"/>
                  </a:cubicBezTo>
                  <a:cubicBezTo>
                    <a:pt x="9705" y="7435"/>
                    <a:pt x="9752" y="7460"/>
                    <a:pt x="9782" y="7511"/>
                  </a:cubicBezTo>
                  <a:cubicBezTo>
                    <a:pt x="9812" y="7561"/>
                    <a:pt x="9831" y="7618"/>
                    <a:pt x="9856" y="7670"/>
                  </a:cubicBezTo>
                  <a:cubicBezTo>
                    <a:pt x="9971" y="7892"/>
                    <a:pt x="10125" y="8233"/>
                    <a:pt x="10413" y="8233"/>
                  </a:cubicBezTo>
                  <a:cubicBezTo>
                    <a:pt x="10418" y="8233"/>
                    <a:pt x="10424" y="8233"/>
                    <a:pt x="10430" y="8232"/>
                  </a:cubicBezTo>
                  <a:cubicBezTo>
                    <a:pt x="10743" y="8185"/>
                    <a:pt x="10750" y="7963"/>
                    <a:pt x="10890" y="7744"/>
                  </a:cubicBezTo>
                  <a:cubicBezTo>
                    <a:pt x="10921" y="7712"/>
                    <a:pt x="10954" y="7700"/>
                    <a:pt x="10987" y="7700"/>
                  </a:cubicBezTo>
                  <a:cubicBezTo>
                    <a:pt x="11065" y="7700"/>
                    <a:pt x="11141" y="7770"/>
                    <a:pt x="11186" y="7837"/>
                  </a:cubicBezTo>
                  <a:cubicBezTo>
                    <a:pt x="11243" y="7899"/>
                    <a:pt x="11304" y="7959"/>
                    <a:pt x="11366" y="8017"/>
                  </a:cubicBezTo>
                  <a:cubicBezTo>
                    <a:pt x="11610" y="8233"/>
                    <a:pt x="11907" y="8498"/>
                    <a:pt x="12256" y="8498"/>
                  </a:cubicBezTo>
                  <a:cubicBezTo>
                    <a:pt x="12263" y="8498"/>
                    <a:pt x="12270" y="8498"/>
                    <a:pt x="12278" y="8497"/>
                  </a:cubicBezTo>
                  <a:cubicBezTo>
                    <a:pt x="12536" y="8485"/>
                    <a:pt x="12708" y="8268"/>
                    <a:pt x="12817" y="8054"/>
                  </a:cubicBezTo>
                  <a:cubicBezTo>
                    <a:pt x="12851" y="7988"/>
                    <a:pt x="12895" y="7918"/>
                    <a:pt x="12972" y="7900"/>
                  </a:cubicBezTo>
                  <a:cubicBezTo>
                    <a:pt x="12984" y="7897"/>
                    <a:pt x="12997" y="7895"/>
                    <a:pt x="13008" y="7895"/>
                  </a:cubicBezTo>
                  <a:cubicBezTo>
                    <a:pt x="13094" y="7895"/>
                    <a:pt x="13153" y="7978"/>
                    <a:pt x="13189" y="8051"/>
                  </a:cubicBezTo>
                  <a:cubicBezTo>
                    <a:pt x="13261" y="8162"/>
                    <a:pt x="13340" y="8268"/>
                    <a:pt x="13436" y="8358"/>
                  </a:cubicBezTo>
                  <a:cubicBezTo>
                    <a:pt x="13622" y="8537"/>
                    <a:pt x="13884" y="8678"/>
                    <a:pt x="14141" y="8678"/>
                  </a:cubicBezTo>
                  <a:cubicBezTo>
                    <a:pt x="14272" y="8678"/>
                    <a:pt x="14402" y="8641"/>
                    <a:pt x="14520" y="8553"/>
                  </a:cubicBezTo>
                  <a:cubicBezTo>
                    <a:pt x="14623" y="8487"/>
                    <a:pt x="14694" y="8345"/>
                    <a:pt x="14829" y="8342"/>
                  </a:cubicBezTo>
                  <a:cubicBezTo>
                    <a:pt x="14831" y="8342"/>
                    <a:pt x="14833" y="8342"/>
                    <a:pt x="14835" y="8342"/>
                  </a:cubicBezTo>
                  <a:cubicBezTo>
                    <a:pt x="14918" y="8342"/>
                    <a:pt x="14976" y="8406"/>
                    <a:pt x="15022" y="8467"/>
                  </a:cubicBezTo>
                  <a:cubicBezTo>
                    <a:pt x="15087" y="8542"/>
                    <a:pt x="15154" y="8616"/>
                    <a:pt x="15226" y="8685"/>
                  </a:cubicBezTo>
                  <a:cubicBezTo>
                    <a:pt x="15371" y="8834"/>
                    <a:pt x="15538" y="8917"/>
                    <a:pt x="15713" y="8917"/>
                  </a:cubicBezTo>
                  <a:cubicBezTo>
                    <a:pt x="15827" y="8917"/>
                    <a:pt x="15944" y="8882"/>
                    <a:pt x="16061" y="8807"/>
                  </a:cubicBezTo>
                  <a:cubicBezTo>
                    <a:pt x="16201" y="8690"/>
                    <a:pt x="16306" y="8565"/>
                    <a:pt x="16426" y="8565"/>
                  </a:cubicBezTo>
                  <a:cubicBezTo>
                    <a:pt x="16498" y="8565"/>
                    <a:pt x="16574" y="8609"/>
                    <a:pt x="16666" y="8724"/>
                  </a:cubicBezTo>
                  <a:cubicBezTo>
                    <a:pt x="16978" y="9036"/>
                    <a:pt x="17240" y="9480"/>
                    <a:pt x="17697" y="9583"/>
                  </a:cubicBezTo>
                  <a:lnTo>
                    <a:pt x="17697" y="9583"/>
                  </a:lnTo>
                  <a:cubicBezTo>
                    <a:pt x="17708" y="9584"/>
                    <a:pt x="17719" y="9585"/>
                    <a:pt x="17729" y="9585"/>
                  </a:cubicBezTo>
                  <a:cubicBezTo>
                    <a:pt x="18055" y="9585"/>
                    <a:pt x="18098" y="9135"/>
                    <a:pt x="18323" y="9135"/>
                  </a:cubicBezTo>
                  <a:cubicBezTo>
                    <a:pt x="18323" y="9135"/>
                    <a:pt x="18323" y="9135"/>
                    <a:pt x="18323" y="9135"/>
                  </a:cubicBezTo>
                  <a:cubicBezTo>
                    <a:pt x="18468" y="9153"/>
                    <a:pt x="18548" y="9322"/>
                    <a:pt x="18646" y="9415"/>
                  </a:cubicBezTo>
                  <a:cubicBezTo>
                    <a:pt x="18833" y="9630"/>
                    <a:pt x="19020" y="9846"/>
                    <a:pt x="19211" y="10058"/>
                  </a:cubicBezTo>
                  <a:cubicBezTo>
                    <a:pt x="19391" y="10256"/>
                    <a:pt x="19622" y="10507"/>
                    <a:pt x="19900" y="10507"/>
                  </a:cubicBezTo>
                  <a:cubicBezTo>
                    <a:pt x="19950" y="10507"/>
                    <a:pt x="20001" y="10499"/>
                    <a:pt x="20054" y="10481"/>
                  </a:cubicBezTo>
                  <a:lnTo>
                    <a:pt x="20054" y="10479"/>
                  </a:lnTo>
                  <a:cubicBezTo>
                    <a:pt x="20168" y="10428"/>
                    <a:pt x="20209" y="10273"/>
                    <a:pt x="20336" y="10248"/>
                  </a:cubicBezTo>
                  <a:cubicBezTo>
                    <a:pt x="20343" y="10247"/>
                    <a:pt x="20350" y="10247"/>
                    <a:pt x="20357" y="10247"/>
                  </a:cubicBezTo>
                  <a:cubicBezTo>
                    <a:pt x="20450" y="10247"/>
                    <a:pt x="20500" y="10348"/>
                    <a:pt x="20524" y="10428"/>
                  </a:cubicBezTo>
                  <a:cubicBezTo>
                    <a:pt x="20568" y="10548"/>
                    <a:pt x="20620" y="10664"/>
                    <a:pt x="20673" y="10781"/>
                  </a:cubicBezTo>
                  <a:cubicBezTo>
                    <a:pt x="20727" y="10891"/>
                    <a:pt x="20784" y="11011"/>
                    <a:pt x="20905" y="11061"/>
                  </a:cubicBezTo>
                  <a:cubicBezTo>
                    <a:pt x="20995" y="11114"/>
                    <a:pt x="21082" y="11138"/>
                    <a:pt x="21165" y="11138"/>
                  </a:cubicBezTo>
                  <a:cubicBezTo>
                    <a:pt x="21360" y="11138"/>
                    <a:pt x="21530" y="11004"/>
                    <a:pt x="21647" y="10811"/>
                  </a:cubicBezTo>
                  <a:cubicBezTo>
                    <a:pt x="21691" y="10751"/>
                    <a:pt x="21750" y="10723"/>
                    <a:pt x="21808" y="10723"/>
                  </a:cubicBezTo>
                  <a:cubicBezTo>
                    <a:pt x="21880" y="10723"/>
                    <a:pt x="21951" y="10768"/>
                    <a:pt x="21987" y="10853"/>
                  </a:cubicBezTo>
                  <a:cubicBezTo>
                    <a:pt x="22040" y="10933"/>
                    <a:pt x="22088" y="11029"/>
                    <a:pt x="22146" y="11115"/>
                  </a:cubicBezTo>
                  <a:cubicBezTo>
                    <a:pt x="22149" y="11121"/>
                    <a:pt x="22154" y="11127"/>
                    <a:pt x="22157" y="11132"/>
                  </a:cubicBezTo>
                  <a:cubicBezTo>
                    <a:pt x="22162" y="11139"/>
                    <a:pt x="22165" y="11144"/>
                    <a:pt x="22170" y="11151"/>
                  </a:cubicBezTo>
                  <a:cubicBezTo>
                    <a:pt x="22175" y="11157"/>
                    <a:pt x="22178" y="11162"/>
                    <a:pt x="22183" y="11167"/>
                  </a:cubicBezTo>
                  <a:cubicBezTo>
                    <a:pt x="22186" y="11173"/>
                    <a:pt x="22191" y="11177"/>
                    <a:pt x="22194" y="11183"/>
                  </a:cubicBezTo>
                  <a:cubicBezTo>
                    <a:pt x="22199" y="11189"/>
                    <a:pt x="22205" y="11195"/>
                    <a:pt x="22209" y="11200"/>
                  </a:cubicBezTo>
                  <a:cubicBezTo>
                    <a:pt x="22214" y="11206"/>
                    <a:pt x="22218" y="11211"/>
                    <a:pt x="22223" y="11217"/>
                  </a:cubicBezTo>
                  <a:cubicBezTo>
                    <a:pt x="22225" y="11220"/>
                    <a:pt x="22229" y="11223"/>
                    <a:pt x="22232" y="11226"/>
                  </a:cubicBezTo>
                  <a:cubicBezTo>
                    <a:pt x="22236" y="11230"/>
                    <a:pt x="22239" y="11234"/>
                    <a:pt x="22243" y="11237"/>
                  </a:cubicBezTo>
                  <a:cubicBezTo>
                    <a:pt x="22245" y="11240"/>
                    <a:pt x="22248" y="11243"/>
                    <a:pt x="22252" y="11247"/>
                  </a:cubicBezTo>
                  <a:cubicBezTo>
                    <a:pt x="22275" y="11240"/>
                    <a:pt x="22298" y="11234"/>
                    <a:pt x="22321" y="11228"/>
                  </a:cubicBezTo>
                  <a:cubicBezTo>
                    <a:pt x="22344" y="11221"/>
                    <a:pt x="22367" y="11214"/>
                    <a:pt x="22390" y="11208"/>
                  </a:cubicBezTo>
                  <a:lnTo>
                    <a:pt x="22390" y="11208"/>
                  </a:lnTo>
                  <a:cubicBezTo>
                    <a:pt x="22389" y="11248"/>
                    <a:pt x="22388" y="11286"/>
                    <a:pt x="22387" y="11325"/>
                  </a:cubicBezTo>
                  <a:lnTo>
                    <a:pt x="22387" y="11334"/>
                  </a:lnTo>
                  <a:cubicBezTo>
                    <a:pt x="22407" y="11341"/>
                    <a:pt x="22429" y="11347"/>
                    <a:pt x="22452" y="11351"/>
                  </a:cubicBezTo>
                  <a:cubicBezTo>
                    <a:pt x="22461" y="11354"/>
                    <a:pt x="22469" y="11355"/>
                    <a:pt x="22477" y="11355"/>
                  </a:cubicBezTo>
                  <a:cubicBezTo>
                    <a:pt x="22514" y="11355"/>
                    <a:pt x="22545" y="11331"/>
                    <a:pt x="22569" y="11302"/>
                  </a:cubicBezTo>
                  <a:cubicBezTo>
                    <a:pt x="22599" y="11259"/>
                    <a:pt x="22626" y="11214"/>
                    <a:pt x="22646" y="11166"/>
                  </a:cubicBezTo>
                  <a:cubicBezTo>
                    <a:pt x="22637" y="11096"/>
                    <a:pt x="22686" y="11015"/>
                    <a:pt x="22761" y="11008"/>
                  </a:cubicBezTo>
                  <a:lnTo>
                    <a:pt x="22761" y="11008"/>
                  </a:lnTo>
                  <a:cubicBezTo>
                    <a:pt x="23094" y="11036"/>
                    <a:pt x="22815" y="11519"/>
                    <a:pt x="22644" y="11603"/>
                  </a:cubicBezTo>
                  <a:cubicBezTo>
                    <a:pt x="22593" y="11632"/>
                    <a:pt x="22537" y="11644"/>
                    <a:pt x="22480" y="11644"/>
                  </a:cubicBezTo>
                  <a:cubicBezTo>
                    <a:pt x="22446" y="11644"/>
                    <a:pt x="22412" y="11639"/>
                    <a:pt x="22377" y="11632"/>
                  </a:cubicBezTo>
                  <a:cubicBezTo>
                    <a:pt x="22371" y="11803"/>
                    <a:pt x="22361" y="11974"/>
                    <a:pt x="22350" y="12146"/>
                  </a:cubicBezTo>
                  <a:cubicBezTo>
                    <a:pt x="22313" y="12614"/>
                    <a:pt x="22273" y="13087"/>
                    <a:pt x="22208" y="13558"/>
                  </a:cubicBezTo>
                  <a:cubicBezTo>
                    <a:pt x="22331" y="13517"/>
                    <a:pt x="22467" y="13518"/>
                    <a:pt x="22588" y="13469"/>
                  </a:cubicBezTo>
                  <a:cubicBezTo>
                    <a:pt x="22760" y="13408"/>
                    <a:pt x="22904" y="13293"/>
                    <a:pt x="23037" y="13172"/>
                  </a:cubicBezTo>
                  <a:cubicBezTo>
                    <a:pt x="23375" y="12857"/>
                    <a:pt x="23596" y="12434"/>
                    <a:pt x="23708" y="11990"/>
                  </a:cubicBezTo>
                  <a:cubicBezTo>
                    <a:pt x="23832" y="11712"/>
                    <a:pt x="24173" y="11681"/>
                    <a:pt x="24396" y="11516"/>
                  </a:cubicBezTo>
                  <a:cubicBezTo>
                    <a:pt x="24515" y="11418"/>
                    <a:pt x="24649" y="11296"/>
                    <a:pt x="24686" y="11142"/>
                  </a:cubicBezTo>
                  <a:cubicBezTo>
                    <a:pt x="24712" y="10872"/>
                    <a:pt x="24533" y="10690"/>
                    <a:pt x="24319" y="10562"/>
                  </a:cubicBezTo>
                  <a:cubicBezTo>
                    <a:pt x="24262" y="10510"/>
                    <a:pt x="24222" y="10448"/>
                    <a:pt x="24183" y="10383"/>
                  </a:cubicBezTo>
                  <a:cubicBezTo>
                    <a:pt x="24150" y="10324"/>
                    <a:pt x="24163" y="10268"/>
                    <a:pt x="24196" y="10230"/>
                  </a:cubicBezTo>
                  <a:cubicBezTo>
                    <a:pt x="24193" y="10180"/>
                    <a:pt x="24206" y="10132"/>
                    <a:pt x="24230" y="10088"/>
                  </a:cubicBezTo>
                  <a:cubicBezTo>
                    <a:pt x="24279" y="9992"/>
                    <a:pt x="24384" y="9943"/>
                    <a:pt x="24451" y="9861"/>
                  </a:cubicBezTo>
                  <a:cubicBezTo>
                    <a:pt x="24613" y="9641"/>
                    <a:pt x="24686" y="9414"/>
                    <a:pt x="24427" y="9241"/>
                  </a:cubicBezTo>
                  <a:cubicBezTo>
                    <a:pt x="24228" y="9094"/>
                    <a:pt x="23967" y="9135"/>
                    <a:pt x="23742" y="9067"/>
                  </a:cubicBezTo>
                  <a:cubicBezTo>
                    <a:pt x="23484" y="8907"/>
                    <a:pt x="23613" y="8610"/>
                    <a:pt x="23757" y="8418"/>
                  </a:cubicBezTo>
                  <a:cubicBezTo>
                    <a:pt x="23934" y="8150"/>
                    <a:pt x="23960" y="7746"/>
                    <a:pt x="23644" y="7575"/>
                  </a:cubicBezTo>
                  <a:cubicBezTo>
                    <a:pt x="23505" y="7495"/>
                    <a:pt x="23328" y="7511"/>
                    <a:pt x="23191" y="7430"/>
                  </a:cubicBezTo>
                  <a:cubicBezTo>
                    <a:pt x="22977" y="7242"/>
                    <a:pt x="23104" y="6835"/>
                    <a:pt x="23074" y="6576"/>
                  </a:cubicBezTo>
                  <a:cubicBezTo>
                    <a:pt x="23055" y="6352"/>
                    <a:pt x="23011" y="6109"/>
                    <a:pt x="22836" y="5951"/>
                  </a:cubicBezTo>
                  <a:cubicBezTo>
                    <a:pt x="22716" y="5843"/>
                    <a:pt x="22583" y="5749"/>
                    <a:pt x="22430" y="5693"/>
                  </a:cubicBezTo>
                  <a:cubicBezTo>
                    <a:pt x="22338" y="5653"/>
                    <a:pt x="22235" y="5656"/>
                    <a:pt x="22142" y="5621"/>
                  </a:cubicBezTo>
                  <a:cubicBezTo>
                    <a:pt x="21966" y="5545"/>
                    <a:pt x="21964" y="5332"/>
                    <a:pt x="21907" y="5174"/>
                  </a:cubicBezTo>
                  <a:cubicBezTo>
                    <a:pt x="21740" y="4677"/>
                    <a:pt x="21342" y="4560"/>
                    <a:pt x="20866" y="4560"/>
                  </a:cubicBezTo>
                  <a:cubicBezTo>
                    <a:pt x="20859" y="4560"/>
                    <a:pt x="20851" y="4560"/>
                    <a:pt x="20844" y="4560"/>
                  </a:cubicBezTo>
                  <a:cubicBezTo>
                    <a:pt x="20843" y="4560"/>
                    <a:pt x="20842" y="4560"/>
                    <a:pt x="20841" y="4560"/>
                  </a:cubicBezTo>
                  <a:cubicBezTo>
                    <a:pt x="20407" y="4560"/>
                    <a:pt x="20273" y="4055"/>
                    <a:pt x="20073" y="3754"/>
                  </a:cubicBezTo>
                  <a:cubicBezTo>
                    <a:pt x="19950" y="3552"/>
                    <a:pt x="19780" y="3388"/>
                    <a:pt x="19588" y="3253"/>
                  </a:cubicBezTo>
                  <a:cubicBezTo>
                    <a:pt x="19527" y="3207"/>
                    <a:pt x="19454" y="3183"/>
                    <a:pt x="19379" y="3167"/>
                  </a:cubicBezTo>
                  <a:cubicBezTo>
                    <a:pt x="19172" y="3128"/>
                    <a:pt x="18961" y="3113"/>
                    <a:pt x="18750" y="3113"/>
                  </a:cubicBezTo>
                  <a:cubicBezTo>
                    <a:pt x="18720" y="3113"/>
                    <a:pt x="18689" y="3114"/>
                    <a:pt x="18659" y="3114"/>
                  </a:cubicBezTo>
                  <a:cubicBezTo>
                    <a:pt x="18589" y="3116"/>
                    <a:pt x="18514" y="3139"/>
                    <a:pt x="18443" y="3139"/>
                  </a:cubicBezTo>
                  <a:cubicBezTo>
                    <a:pt x="18395" y="3139"/>
                    <a:pt x="18350" y="3129"/>
                    <a:pt x="18310" y="3095"/>
                  </a:cubicBezTo>
                  <a:cubicBezTo>
                    <a:pt x="18169" y="2970"/>
                    <a:pt x="18128" y="2762"/>
                    <a:pt x="17968" y="2652"/>
                  </a:cubicBezTo>
                  <a:cubicBezTo>
                    <a:pt x="17691" y="2463"/>
                    <a:pt x="17348" y="2440"/>
                    <a:pt x="17021" y="2432"/>
                  </a:cubicBezTo>
                  <a:cubicBezTo>
                    <a:pt x="16905" y="2425"/>
                    <a:pt x="16769" y="2449"/>
                    <a:pt x="16683" y="2348"/>
                  </a:cubicBezTo>
                  <a:cubicBezTo>
                    <a:pt x="16574" y="2226"/>
                    <a:pt x="16480" y="2077"/>
                    <a:pt x="16321" y="2015"/>
                  </a:cubicBezTo>
                  <a:cubicBezTo>
                    <a:pt x="16247" y="1990"/>
                    <a:pt x="16170" y="1974"/>
                    <a:pt x="16092" y="1974"/>
                  </a:cubicBezTo>
                  <a:cubicBezTo>
                    <a:pt x="16052" y="1974"/>
                    <a:pt x="16013" y="1978"/>
                    <a:pt x="15973" y="1987"/>
                  </a:cubicBezTo>
                  <a:cubicBezTo>
                    <a:pt x="15878" y="2014"/>
                    <a:pt x="15786" y="2056"/>
                    <a:pt x="15694" y="2056"/>
                  </a:cubicBezTo>
                  <a:cubicBezTo>
                    <a:pt x="15638" y="2056"/>
                    <a:pt x="15582" y="2040"/>
                    <a:pt x="15527" y="1994"/>
                  </a:cubicBezTo>
                  <a:cubicBezTo>
                    <a:pt x="15400" y="1896"/>
                    <a:pt x="15322" y="1750"/>
                    <a:pt x="15208" y="1638"/>
                  </a:cubicBezTo>
                  <a:cubicBezTo>
                    <a:pt x="15097" y="1543"/>
                    <a:pt x="14963" y="1465"/>
                    <a:pt x="14817" y="1444"/>
                  </a:cubicBezTo>
                  <a:cubicBezTo>
                    <a:pt x="14809" y="1443"/>
                    <a:pt x="14800" y="1443"/>
                    <a:pt x="14792" y="1443"/>
                  </a:cubicBezTo>
                  <a:cubicBezTo>
                    <a:pt x="14691" y="1443"/>
                    <a:pt x="14598" y="1502"/>
                    <a:pt x="14498" y="1502"/>
                  </a:cubicBezTo>
                  <a:cubicBezTo>
                    <a:pt x="14487" y="1502"/>
                    <a:pt x="14475" y="1501"/>
                    <a:pt x="14463" y="1499"/>
                  </a:cubicBezTo>
                  <a:cubicBezTo>
                    <a:pt x="14314" y="1471"/>
                    <a:pt x="14214" y="1324"/>
                    <a:pt x="14070" y="1294"/>
                  </a:cubicBezTo>
                  <a:cubicBezTo>
                    <a:pt x="14053" y="1344"/>
                    <a:pt x="14010" y="1383"/>
                    <a:pt x="13948" y="1384"/>
                  </a:cubicBezTo>
                  <a:cubicBezTo>
                    <a:pt x="13908" y="1381"/>
                    <a:pt x="13870" y="1365"/>
                    <a:pt x="13831" y="1365"/>
                  </a:cubicBezTo>
                  <a:cubicBezTo>
                    <a:pt x="13820" y="1365"/>
                    <a:pt x="13810" y="1366"/>
                    <a:pt x="13799" y="1369"/>
                  </a:cubicBezTo>
                  <a:cubicBezTo>
                    <a:pt x="13736" y="1383"/>
                    <a:pt x="13685" y="1429"/>
                    <a:pt x="13622" y="1442"/>
                  </a:cubicBezTo>
                  <a:cubicBezTo>
                    <a:pt x="13614" y="1443"/>
                    <a:pt x="13607" y="1444"/>
                    <a:pt x="13600" y="1444"/>
                  </a:cubicBezTo>
                  <a:cubicBezTo>
                    <a:pt x="13550" y="1444"/>
                    <a:pt x="13499" y="1417"/>
                    <a:pt x="13473" y="1376"/>
                  </a:cubicBezTo>
                  <a:cubicBezTo>
                    <a:pt x="13283" y="1010"/>
                    <a:pt x="13186" y="765"/>
                    <a:pt x="12883" y="765"/>
                  </a:cubicBezTo>
                  <a:cubicBezTo>
                    <a:pt x="12790" y="765"/>
                    <a:pt x="12679" y="788"/>
                    <a:pt x="12539" y="837"/>
                  </a:cubicBezTo>
                  <a:cubicBezTo>
                    <a:pt x="12518" y="841"/>
                    <a:pt x="12497" y="843"/>
                    <a:pt x="12476" y="843"/>
                  </a:cubicBezTo>
                  <a:cubicBezTo>
                    <a:pt x="12338" y="843"/>
                    <a:pt x="12218" y="748"/>
                    <a:pt x="12120" y="656"/>
                  </a:cubicBezTo>
                  <a:cubicBezTo>
                    <a:pt x="11952" y="460"/>
                    <a:pt x="11700" y="367"/>
                    <a:pt x="11446" y="367"/>
                  </a:cubicBezTo>
                  <a:cubicBezTo>
                    <a:pt x="11313" y="367"/>
                    <a:pt x="11180" y="393"/>
                    <a:pt x="11058" y="441"/>
                  </a:cubicBezTo>
                  <a:cubicBezTo>
                    <a:pt x="10983" y="472"/>
                    <a:pt x="10906" y="504"/>
                    <a:pt x="10838" y="548"/>
                  </a:cubicBezTo>
                  <a:cubicBezTo>
                    <a:pt x="10805" y="576"/>
                    <a:pt x="10760" y="597"/>
                    <a:pt x="10717" y="597"/>
                  </a:cubicBezTo>
                  <a:cubicBezTo>
                    <a:pt x="10693" y="597"/>
                    <a:pt x="10671" y="591"/>
                    <a:pt x="10650" y="577"/>
                  </a:cubicBezTo>
                  <a:cubicBezTo>
                    <a:pt x="10560" y="513"/>
                    <a:pt x="10538" y="393"/>
                    <a:pt x="10477" y="305"/>
                  </a:cubicBezTo>
                  <a:cubicBezTo>
                    <a:pt x="10375" y="155"/>
                    <a:pt x="10205" y="62"/>
                    <a:pt x="10032" y="19"/>
                  </a:cubicBezTo>
                  <a:cubicBezTo>
                    <a:pt x="9938" y="7"/>
                    <a:pt x="9842" y="1"/>
                    <a:pt x="974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" name="Google Shape;518;p26"/>
            <p:cNvSpPr/>
            <p:nvPr/>
          </p:nvSpPr>
          <p:spPr>
            <a:xfrm>
              <a:off x="7616375" y="3015100"/>
              <a:ext cx="240275" cy="212025"/>
            </a:xfrm>
            <a:custGeom>
              <a:avLst/>
              <a:gdLst/>
              <a:ahLst/>
              <a:cxnLst/>
              <a:rect l="l" t="t" r="r" b="b"/>
              <a:pathLst>
                <a:path w="9611" h="8481" extrusionOk="0">
                  <a:moveTo>
                    <a:pt x="9449" y="1"/>
                  </a:moveTo>
                  <a:cubicBezTo>
                    <a:pt x="9449" y="1"/>
                    <a:pt x="9449" y="1"/>
                    <a:pt x="9448" y="1"/>
                  </a:cubicBezTo>
                  <a:cubicBezTo>
                    <a:pt x="9374" y="4"/>
                    <a:pt x="9322" y="57"/>
                    <a:pt x="9268" y="102"/>
                  </a:cubicBezTo>
                  <a:cubicBezTo>
                    <a:pt x="9201" y="156"/>
                    <a:pt x="9135" y="212"/>
                    <a:pt x="9067" y="264"/>
                  </a:cubicBezTo>
                  <a:cubicBezTo>
                    <a:pt x="8318" y="809"/>
                    <a:pt x="7599" y="1389"/>
                    <a:pt x="6923" y="2020"/>
                  </a:cubicBezTo>
                  <a:cubicBezTo>
                    <a:pt x="6340" y="2534"/>
                    <a:pt x="5758" y="3047"/>
                    <a:pt x="5212" y="3599"/>
                  </a:cubicBezTo>
                  <a:cubicBezTo>
                    <a:pt x="4191" y="4628"/>
                    <a:pt x="3094" y="5581"/>
                    <a:pt x="2001" y="6527"/>
                  </a:cubicBezTo>
                  <a:cubicBezTo>
                    <a:pt x="1394" y="7053"/>
                    <a:pt x="784" y="7574"/>
                    <a:pt x="175" y="8095"/>
                  </a:cubicBezTo>
                  <a:lnTo>
                    <a:pt x="176" y="8095"/>
                  </a:lnTo>
                  <a:cubicBezTo>
                    <a:pt x="1" y="8235"/>
                    <a:pt x="129" y="8480"/>
                    <a:pt x="306" y="8480"/>
                  </a:cubicBezTo>
                  <a:cubicBezTo>
                    <a:pt x="348" y="8480"/>
                    <a:pt x="392" y="8466"/>
                    <a:pt x="436" y="8434"/>
                  </a:cubicBezTo>
                  <a:cubicBezTo>
                    <a:pt x="1673" y="7351"/>
                    <a:pt x="2880" y="6315"/>
                    <a:pt x="4079" y="5211"/>
                  </a:cubicBezTo>
                  <a:cubicBezTo>
                    <a:pt x="4901" y="4479"/>
                    <a:pt x="5651" y="3674"/>
                    <a:pt x="6458" y="2927"/>
                  </a:cubicBezTo>
                  <a:cubicBezTo>
                    <a:pt x="7010" y="2431"/>
                    <a:pt x="7558" y="1928"/>
                    <a:pt x="8124" y="1446"/>
                  </a:cubicBezTo>
                  <a:cubicBezTo>
                    <a:pt x="8592" y="1037"/>
                    <a:pt x="9120" y="690"/>
                    <a:pt x="9530" y="220"/>
                  </a:cubicBezTo>
                  <a:cubicBezTo>
                    <a:pt x="9530" y="220"/>
                    <a:pt x="9530" y="220"/>
                    <a:pt x="9530" y="219"/>
                  </a:cubicBezTo>
                  <a:cubicBezTo>
                    <a:pt x="9610" y="152"/>
                    <a:pt x="9571" y="1"/>
                    <a:pt x="944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" name="Google Shape;519;p26"/>
            <p:cNvSpPr/>
            <p:nvPr/>
          </p:nvSpPr>
          <p:spPr>
            <a:xfrm>
              <a:off x="7691350" y="2615575"/>
              <a:ext cx="312100" cy="260500"/>
            </a:xfrm>
            <a:custGeom>
              <a:avLst/>
              <a:gdLst/>
              <a:ahLst/>
              <a:cxnLst/>
              <a:rect l="l" t="t" r="r" b="b"/>
              <a:pathLst>
                <a:path w="12484" h="10420" extrusionOk="0">
                  <a:moveTo>
                    <a:pt x="681" y="1"/>
                  </a:moveTo>
                  <a:cubicBezTo>
                    <a:pt x="347" y="1"/>
                    <a:pt x="0" y="283"/>
                    <a:pt x="122" y="687"/>
                  </a:cubicBezTo>
                  <a:cubicBezTo>
                    <a:pt x="1470" y="3988"/>
                    <a:pt x="7405" y="10419"/>
                    <a:pt x="11330" y="10419"/>
                  </a:cubicBezTo>
                  <a:cubicBezTo>
                    <a:pt x="11436" y="10419"/>
                    <a:pt x="11540" y="10415"/>
                    <a:pt x="11643" y="10405"/>
                  </a:cubicBezTo>
                  <a:lnTo>
                    <a:pt x="11644" y="10405"/>
                  </a:lnTo>
                  <a:cubicBezTo>
                    <a:pt x="11943" y="10389"/>
                    <a:pt x="12483" y="10166"/>
                    <a:pt x="12061" y="9859"/>
                  </a:cubicBezTo>
                  <a:cubicBezTo>
                    <a:pt x="11786" y="9791"/>
                    <a:pt x="11493" y="9836"/>
                    <a:pt x="11214" y="9769"/>
                  </a:cubicBezTo>
                  <a:cubicBezTo>
                    <a:pt x="10388" y="9600"/>
                    <a:pt x="9625" y="9207"/>
                    <a:pt x="8923" y="8752"/>
                  </a:cubicBezTo>
                  <a:cubicBezTo>
                    <a:pt x="5986" y="6760"/>
                    <a:pt x="3507" y="4086"/>
                    <a:pt x="1596" y="1105"/>
                  </a:cubicBezTo>
                  <a:cubicBezTo>
                    <a:pt x="1444" y="852"/>
                    <a:pt x="1262" y="606"/>
                    <a:pt x="1158" y="327"/>
                  </a:cubicBezTo>
                  <a:cubicBezTo>
                    <a:pt x="1069" y="99"/>
                    <a:pt x="878" y="1"/>
                    <a:pt x="68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" name="Google Shape;520;p26"/>
            <p:cNvSpPr/>
            <p:nvPr/>
          </p:nvSpPr>
          <p:spPr>
            <a:xfrm>
              <a:off x="7870350" y="2942350"/>
              <a:ext cx="17325" cy="17300"/>
            </a:xfrm>
            <a:custGeom>
              <a:avLst/>
              <a:gdLst/>
              <a:ahLst/>
              <a:cxnLst/>
              <a:rect l="l" t="t" r="r" b="b"/>
              <a:pathLst>
                <a:path w="693" h="692" extrusionOk="0">
                  <a:moveTo>
                    <a:pt x="347" y="0"/>
                  </a:moveTo>
                  <a:cubicBezTo>
                    <a:pt x="158" y="0"/>
                    <a:pt x="0" y="157"/>
                    <a:pt x="0" y="346"/>
                  </a:cubicBezTo>
                  <a:cubicBezTo>
                    <a:pt x="0" y="534"/>
                    <a:pt x="158" y="692"/>
                    <a:pt x="347" y="692"/>
                  </a:cubicBezTo>
                  <a:cubicBezTo>
                    <a:pt x="535" y="692"/>
                    <a:pt x="693" y="534"/>
                    <a:pt x="693" y="346"/>
                  </a:cubicBezTo>
                  <a:cubicBezTo>
                    <a:pt x="693" y="157"/>
                    <a:pt x="535" y="0"/>
                    <a:pt x="34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" name="Google Shape;521;p26"/>
            <p:cNvSpPr/>
            <p:nvPr/>
          </p:nvSpPr>
          <p:spPr>
            <a:xfrm>
              <a:off x="7884500" y="2982250"/>
              <a:ext cx="9850" cy="9875"/>
            </a:xfrm>
            <a:custGeom>
              <a:avLst/>
              <a:gdLst/>
              <a:ahLst/>
              <a:cxnLst/>
              <a:rect l="l" t="t" r="r" b="b"/>
              <a:pathLst>
                <a:path w="394" h="395" extrusionOk="0">
                  <a:moveTo>
                    <a:pt x="196" y="1"/>
                  </a:moveTo>
                  <a:cubicBezTo>
                    <a:pt x="89" y="1"/>
                    <a:pt x="0" y="91"/>
                    <a:pt x="0" y="198"/>
                  </a:cubicBezTo>
                  <a:cubicBezTo>
                    <a:pt x="0" y="305"/>
                    <a:pt x="89" y="395"/>
                    <a:pt x="196" y="395"/>
                  </a:cubicBezTo>
                  <a:cubicBezTo>
                    <a:pt x="303" y="395"/>
                    <a:pt x="393" y="305"/>
                    <a:pt x="393" y="198"/>
                  </a:cubicBezTo>
                  <a:cubicBezTo>
                    <a:pt x="393" y="91"/>
                    <a:pt x="305" y="1"/>
                    <a:pt x="19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" name="Google Shape;522;p26"/>
            <p:cNvSpPr/>
            <p:nvPr/>
          </p:nvSpPr>
          <p:spPr>
            <a:xfrm>
              <a:off x="7858850" y="2966700"/>
              <a:ext cx="8000" cy="8000"/>
            </a:xfrm>
            <a:custGeom>
              <a:avLst/>
              <a:gdLst/>
              <a:ahLst/>
              <a:cxnLst/>
              <a:rect l="l" t="t" r="r" b="b"/>
              <a:pathLst>
                <a:path w="320" h="320" extrusionOk="0">
                  <a:moveTo>
                    <a:pt x="159" y="0"/>
                  </a:moveTo>
                  <a:cubicBezTo>
                    <a:pt x="73" y="0"/>
                    <a:pt x="0" y="73"/>
                    <a:pt x="0" y="159"/>
                  </a:cubicBezTo>
                  <a:cubicBezTo>
                    <a:pt x="0" y="247"/>
                    <a:pt x="73" y="320"/>
                    <a:pt x="159" y="320"/>
                  </a:cubicBezTo>
                  <a:cubicBezTo>
                    <a:pt x="247" y="320"/>
                    <a:pt x="320" y="247"/>
                    <a:pt x="320" y="159"/>
                  </a:cubicBezTo>
                  <a:cubicBezTo>
                    <a:pt x="320" y="73"/>
                    <a:pt x="247" y="0"/>
                    <a:pt x="15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" name="Google Shape;523;p26"/>
            <p:cNvSpPr/>
            <p:nvPr/>
          </p:nvSpPr>
          <p:spPr>
            <a:xfrm>
              <a:off x="7701875" y="3051300"/>
              <a:ext cx="12100" cy="12075"/>
            </a:xfrm>
            <a:custGeom>
              <a:avLst/>
              <a:gdLst/>
              <a:ahLst/>
              <a:cxnLst/>
              <a:rect l="l" t="t" r="r" b="b"/>
              <a:pathLst>
                <a:path w="484" h="483" extrusionOk="0">
                  <a:moveTo>
                    <a:pt x="242" y="1"/>
                  </a:moveTo>
                  <a:cubicBezTo>
                    <a:pt x="110" y="1"/>
                    <a:pt x="1" y="110"/>
                    <a:pt x="1" y="241"/>
                  </a:cubicBezTo>
                  <a:cubicBezTo>
                    <a:pt x="1" y="373"/>
                    <a:pt x="110" y="482"/>
                    <a:pt x="242" y="482"/>
                  </a:cubicBezTo>
                  <a:cubicBezTo>
                    <a:pt x="373" y="482"/>
                    <a:pt x="484" y="373"/>
                    <a:pt x="484" y="241"/>
                  </a:cubicBezTo>
                  <a:cubicBezTo>
                    <a:pt x="484" y="110"/>
                    <a:pt x="373" y="1"/>
                    <a:pt x="24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4" name="Google Shape;524;p26"/>
            <p:cNvSpPr/>
            <p:nvPr/>
          </p:nvSpPr>
          <p:spPr>
            <a:xfrm>
              <a:off x="7675450" y="3062700"/>
              <a:ext cx="19000" cy="19025"/>
            </a:xfrm>
            <a:custGeom>
              <a:avLst/>
              <a:gdLst/>
              <a:ahLst/>
              <a:cxnLst/>
              <a:rect l="l" t="t" r="r" b="b"/>
              <a:pathLst>
                <a:path w="760" h="761" extrusionOk="0">
                  <a:moveTo>
                    <a:pt x="380" y="1"/>
                  </a:moveTo>
                  <a:cubicBezTo>
                    <a:pt x="174" y="1"/>
                    <a:pt x="1" y="174"/>
                    <a:pt x="1" y="380"/>
                  </a:cubicBezTo>
                  <a:cubicBezTo>
                    <a:pt x="1" y="588"/>
                    <a:pt x="174" y="761"/>
                    <a:pt x="380" y="761"/>
                  </a:cubicBezTo>
                  <a:cubicBezTo>
                    <a:pt x="586" y="761"/>
                    <a:pt x="759" y="588"/>
                    <a:pt x="759" y="380"/>
                  </a:cubicBezTo>
                  <a:cubicBezTo>
                    <a:pt x="759" y="174"/>
                    <a:pt x="586" y="1"/>
                    <a:pt x="38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" name="Google Shape;525;p26"/>
            <p:cNvSpPr/>
            <p:nvPr/>
          </p:nvSpPr>
          <p:spPr>
            <a:xfrm>
              <a:off x="7663775" y="3026575"/>
              <a:ext cx="27525" cy="25600"/>
            </a:xfrm>
            <a:custGeom>
              <a:avLst/>
              <a:gdLst/>
              <a:ahLst/>
              <a:cxnLst/>
              <a:rect l="l" t="t" r="r" b="b"/>
              <a:pathLst>
                <a:path w="1101" h="1024" extrusionOk="0">
                  <a:moveTo>
                    <a:pt x="551" y="1"/>
                  </a:moveTo>
                  <a:cubicBezTo>
                    <a:pt x="524" y="1"/>
                    <a:pt x="496" y="3"/>
                    <a:pt x="469" y="7"/>
                  </a:cubicBezTo>
                  <a:cubicBezTo>
                    <a:pt x="190" y="52"/>
                    <a:pt x="1" y="315"/>
                    <a:pt x="46" y="594"/>
                  </a:cubicBezTo>
                  <a:cubicBezTo>
                    <a:pt x="86" y="845"/>
                    <a:pt x="304" y="1024"/>
                    <a:pt x="550" y="1024"/>
                  </a:cubicBezTo>
                  <a:cubicBezTo>
                    <a:pt x="577" y="1024"/>
                    <a:pt x="605" y="1022"/>
                    <a:pt x="632" y="1017"/>
                  </a:cubicBezTo>
                  <a:cubicBezTo>
                    <a:pt x="911" y="971"/>
                    <a:pt x="1100" y="709"/>
                    <a:pt x="1056" y="430"/>
                  </a:cubicBezTo>
                  <a:cubicBezTo>
                    <a:pt x="1015" y="179"/>
                    <a:pt x="798" y="1"/>
                    <a:pt x="55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" name="Google Shape;526;p26"/>
            <p:cNvSpPr/>
            <p:nvPr/>
          </p:nvSpPr>
          <p:spPr>
            <a:xfrm>
              <a:off x="7548700" y="3359075"/>
              <a:ext cx="25000" cy="25000"/>
            </a:xfrm>
            <a:custGeom>
              <a:avLst/>
              <a:gdLst/>
              <a:ahLst/>
              <a:cxnLst/>
              <a:rect l="l" t="t" r="r" b="b"/>
              <a:pathLst>
                <a:path w="1000" h="1000" extrusionOk="0">
                  <a:moveTo>
                    <a:pt x="500" y="0"/>
                  </a:moveTo>
                  <a:cubicBezTo>
                    <a:pt x="227" y="0"/>
                    <a:pt x="0" y="227"/>
                    <a:pt x="0" y="499"/>
                  </a:cubicBezTo>
                  <a:cubicBezTo>
                    <a:pt x="0" y="772"/>
                    <a:pt x="227" y="1000"/>
                    <a:pt x="500" y="1000"/>
                  </a:cubicBezTo>
                  <a:cubicBezTo>
                    <a:pt x="772" y="1000"/>
                    <a:pt x="999" y="772"/>
                    <a:pt x="999" y="499"/>
                  </a:cubicBezTo>
                  <a:cubicBezTo>
                    <a:pt x="999" y="227"/>
                    <a:pt x="772" y="0"/>
                    <a:pt x="50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7" name="Google Shape;527;p26"/>
            <p:cNvSpPr/>
            <p:nvPr/>
          </p:nvSpPr>
          <p:spPr>
            <a:xfrm>
              <a:off x="7572250" y="3410425"/>
              <a:ext cx="16225" cy="16250"/>
            </a:xfrm>
            <a:custGeom>
              <a:avLst/>
              <a:gdLst/>
              <a:ahLst/>
              <a:cxnLst/>
              <a:rect l="l" t="t" r="r" b="b"/>
              <a:pathLst>
                <a:path w="649" h="650" extrusionOk="0">
                  <a:moveTo>
                    <a:pt x="325" y="0"/>
                  </a:moveTo>
                  <a:cubicBezTo>
                    <a:pt x="148" y="0"/>
                    <a:pt x="1" y="148"/>
                    <a:pt x="1" y="325"/>
                  </a:cubicBezTo>
                  <a:cubicBezTo>
                    <a:pt x="1" y="502"/>
                    <a:pt x="148" y="649"/>
                    <a:pt x="325" y="649"/>
                  </a:cubicBezTo>
                  <a:cubicBezTo>
                    <a:pt x="502" y="649"/>
                    <a:pt x="649" y="502"/>
                    <a:pt x="649" y="325"/>
                  </a:cubicBezTo>
                  <a:cubicBezTo>
                    <a:pt x="649" y="148"/>
                    <a:pt x="502" y="0"/>
                    <a:pt x="32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8" name="Google Shape;528;p26"/>
            <p:cNvSpPr/>
            <p:nvPr/>
          </p:nvSpPr>
          <p:spPr>
            <a:xfrm>
              <a:off x="7526700" y="3411850"/>
              <a:ext cx="20925" cy="20925"/>
            </a:xfrm>
            <a:custGeom>
              <a:avLst/>
              <a:gdLst/>
              <a:ahLst/>
              <a:cxnLst/>
              <a:rect l="l" t="t" r="r" b="b"/>
              <a:pathLst>
                <a:path w="837" h="837" extrusionOk="0">
                  <a:moveTo>
                    <a:pt x="419" y="1"/>
                  </a:moveTo>
                  <a:cubicBezTo>
                    <a:pt x="191" y="1"/>
                    <a:pt x="1" y="191"/>
                    <a:pt x="1" y="418"/>
                  </a:cubicBezTo>
                  <a:cubicBezTo>
                    <a:pt x="1" y="646"/>
                    <a:pt x="191" y="837"/>
                    <a:pt x="419" y="837"/>
                  </a:cubicBezTo>
                  <a:cubicBezTo>
                    <a:pt x="646" y="837"/>
                    <a:pt x="836" y="646"/>
                    <a:pt x="836" y="418"/>
                  </a:cubicBezTo>
                  <a:cubicBezTo>
                    <a:pt x="836" y="191"/>
                    <a:pt x="646" y="1"/>
                    <a:pt x="41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9" name="Google Shape;529;p26"/>
            <p:cNvSpPr/>
            <p:nvPr/>
          </p:nvSpPr>
          <p:spPr>
            <a:xfrm>
              <a:off x="7361100" y="4017125"/>
              <a:ext cx="908925" cy="50200"/>
            </a:xfrm>
            <a:custGeom>
              <a:avLst/>
              <a:gdLst/>
              <a:ahLst/>
              <a:cxnLst/>
              <a:rect l="l" t="t" r="r" b="b"/>
              <a:pathLst>
                <a:path w="36357" h="2008" extrusionOk="0">
                  <a:moveTo>
                    <a:pt x="274" y="1"/>
                  </a:moveTo>
                  <a:cubicBezTo>
                    <a:pt x="124" y="1"/>
                    <a:pt x="0" y="138"/>
                    <a:pt x="0" y="284"/>
                  </a:cubicBezTo>
                  <a:cubicBezTo>
                    <a:pt x="0" y="361"/>
                    <a:pt x="30" y="433"/>
                    <a:pt x="83" y="486"/>
                  </a:cubicBezTo>
                  <a:cubicBezTo>
                    <a:pt x="138" y="540"/>
                    <a:pt x="209" y="566"/>
                    <a:pt x="285" y="569"/>
                  </a:cubicBezTo>
                  <a:cubicBezTo>
                    <a:pt x="1776" y="631"/>
                    <a:pt x="3269" y="687"/>
                    <a:pt x="4761" y="741"/>
                  </a:cubicBezTo>
                  <a:cubicBezTo>
                    <a:pt x="6324" y="797"/>
                    <a:pt x="7884" y="860"/>
                    <a:pt x="9447" y="912"/>
                  </a:cubicBezTo>
                  <a:cubicBezTo>
                    <a:pt x="11004" y="965"/>
                    <a:pt x="12561" y="1018"/>
                    <a:pt x="14118" y="1071"/>
                  </a:cubicBezTo>
                  <a:cubicBezTo>
                    <a:pt x="15692" y="1125"/>
                    <a:pt x="17265" y="1186"/>
                    <a:pt x="18838" y="1248"/>
                  </a:cubicBezTo>
                  <a:cubicBezTo>
                    <a:pt x="20397" y="1309"/>
                    <a:pt x="21956" y="1371"/>
                    <a:pt x="23516" y="1430"/>
                  </a:cubicBezTo>
                  <a:cubicBezTo>
                    <a:pt x="25107" y="1490"/>
                    <a:pt x="26698" y="1548"/>
                    <a:pt x="28289" y="1620"/>
                  </a:cubicBezTo>
                  <a:cubicBezTo>
                    <a:pt x="29906" y="1694"/>
                    <a:pt x="31524" y="1781"/>
                    <a:pt x="33141" y="1864"/>
                  </a:cubicBezTo>
                  <a:cubicBezTo>
                    <a:pt x="33641" y="1890"/>
                    <a:pt x="34142" y="1914"/>
                    <a:pt x="34644" y="1941"/>
                  </a:cubicBezTo>
                  <a:cubicBezTo>
                    <a:pt x="34924" y="1955"/>
                    <a:pt x="35205" y="1969"/>
                    <a:pt x="35485" y="1982"/>
                  </a:cubicBezTo>
                  <a:cubicBezTo>
                    <a:pt x="35603" y="1988"/>
                    <a:pt x="35721" y="1993"/>
                    <a:pt x="35838" y="1997"/>
                  </a:cubicBezTo>
                  <a:cubicBezTo>
                    <a:pt x="35937" y="2002"/>
                    <a:pt x="36037" y="2003"/>
                    <a:pt x="36137" y="2008"/>
                  </a:cubicBezTo>
                  <a:lnTo>
                    <a:pt x="36146" y="2008"/>
                  </a:lnTo>
                  <a:cubicBezTo>
                    <a:pt x="36261" y="2008"/>
                    <a:pt x="36357" y="1901"/>
                    <a:pt x="36357" y="1788"/>
                  </a:cubicBezTo>
                  <a:cubicBezTo>
                    <a:pt x="36357" y="1730"/>
                    <a:pt x="36333" y="1673"/>
                    <a:pt x="36292" y="1632"/>
                  </a:cubicBezTo>
                  <a:cubicBezTo>
                    <a:pt x="36250" y="1589"/>
                    <a:pt x="36195" y="1571"/>
                    <a:pt x="36164" y="1570"/>
                  </a:cubicBezTo>
                  <a:cubicBezTo>
                    <a:pt x="35998" y="1556"/>
                    <a:pt x="35831" y="1552"/>
                    <a:pt x="35664" y="1547"/>
                  </a:cubicBezTo>
                  <a:cubicBezTo>
                    <a:pt x="35483" y="1540"/>
                    <a:pt x="35302" y="1533"/>
                    <a:pt x="35121" y="1527"/>
                  </a:cubicBezTo>
                  <a:cubicBezTo>
                    <a:pt x="34741" y="1513"/>
                    <a:pt x="34361" y="1501"/>
                    <a:pt x="33981" y="1488"/>
                  </a:cubicBezTo>
                  <a:cubicBezTo>
                    <a:pt x="33204" y="1462"/>
                    <a:pt x="32427" y="1438"/>
                    <a:pt x="31650" y="1413"/>
                  </a:cubicBezTo>
                  <a:cubicBezTo>
                    <a:pt x="30802" y="1386"/>
                    <a:pt x="29954" y="1359"/>
                    <a:pt x="29106" y="1329"/>
                  </a:cubicBezTo>
                  <a:cubicBezTo>
                    <a:pt x="28723" y="1315"/>
                    <a:pt x="28340" y="1300"/>
                    <a:pt x="27956" y="1285"/>
                  </a:cubicBezTo>
                  <a:cubicBezTo>
                    <a:pt x="27586" y="1271"/>
                    <a:pt x="27215" y="1257"/>
                    <a:pt x="26845" y="1239"/>
                  </a:cubicBezTo>
                  <a:cubicBezTo>
                    <a:pt x="26061" y="1201"/>
                    <a:pt x="25277" y="1169"/>
                    <a:pt x="24493" y="1133"/>
                  </a:cubicBezTo>
                  <a:cubicBezTo>
                    <a:pt x="23676" y="1095"/>
                    <a:pt x="22859" y="1058"/>
                    <a:pt x="22042" y="1020"/>
                  </a:cubicBezTo>
                  <a:cubicBezTo>
                    <a:pt x="20444" y="947"/>
                    <a:pt x="18848" y="878"/>
                    <a:pt x="17250" y="808"/>
                  </a:cubicBezTo>
                  <a:cubicBezTo>
                    <a:pt x="15679" y="739"/>
                    <a:pt x="14108" y="659"/>
                    <a:pt x="12538" y="580"/>
                  </a:cubicBezTo>
                  <a:cubicBezTo>
                    <a:pt x="10972" y="500"/>
                    <a:pt x="9407" y="424"/>
                    <a:pt x="7842" y="350"/>
                  </a:cubicBezTo>
                  <a:cubicBezTo>
                    <a:pt x="6304" y="278"/>
                    <a:pt x="4768" y="204"/>
                    <a:pt x="3230" y="131"/>
                  </a:cubicBezTo>
                  <a:cubicBezTo>
                    <a:pt x="2248" y="85"/>
                    <a:pt x="1267" y="42"/>
                    <a:pt x="285" y="1"/>
                  </a:cubicBezTo>
                  <a:cubicBezTo>
                    <a:pt x="281" y="1"/>
                    <a:pt x="277" y="1"/>
                    <a:pt x="27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0" name="Google Shape;530;p26"/>
            <p:cNvSpPr/>
            <p:nvPr/>
          </p:nvSpPr>
          <p:spPr>
            <a:xfrm>
              <a:off x="8058975" y="3953725"/>
              <a:ext cx="10750" cy="10725"/>
            </a:xfrm>
            <a:custGeom>
              <a:avLst/>
              <a:gdLst/>
              <a:ahLst/>
              <a:cxnLst/>
              <a:rect l="l" t="t" r="r" b="b"/>
              <a:pathLst>
                <a:path w="430" h="429" extrusionOk="0">
                  <a:moveTo>
                    <a:pt x="215" y="1"/>
                  </a:moveTo>
                  <a:cubicBezTo>
                    <a:pt x="99" y="1"/>
                    <a:pt x="1" y="98"/>
                    <a:pt x="1" y="215"/>
                  </a:cubicBezTo>
                  <a:cubicBezTo>
                    <a:pt x="1" y="332"/>
                    <a:pt x="99" y="429"/>
                    <a:pt x="215" y="429"/>
                  </a:cubicBezTo>
                  <a:cubicBezTo>
                    <a:pt x="332" y="429"/>
                    <a:pt x="429" y="332"/>
                    <a:pt x="429" y="215"/>
                  </a:cubicBezTo>
                  <a:cubicBezTo>
                    <a:pt x="429" y="98"/>
                    <a:pt x="333" y="1"/>
                    <a:pt x="21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1" name="Google Shape;531;p26"/>
            <p:cNvSpPr/>
            <p:nvPr/>
          </p:nvSpPr>
          <p:spPr>
            <a:xfrm>
              <a:off x="8045050" y="3981725"/>
              <a:ext cx="18225" cy="18200"/>
            </a:xfrm>
            <a:custGeom>
              <a:avLst/>
              <a:gdLst/>
              <a:ahLst/>
              <a:cxnLst/>
              <a:rect l="l" t="t" r="r" b="b"/>
              <a:pathLst>
                <a:path w="729" h="728" extrusionOk="0">
                  <a:moveTo>
                    <a:pt x="365" y="0"/>
                  </a:moveTo>
                  <a:cubicBezTo>
                    <a:pt x="165" y="0"/>
                    <a:pt x="1" y="163"/>
                    <a:pt x="1" y="363"/>
                  </a:cubicBezTo>
                  <a:cubicBezTo>
                    <a:pt x="1" y="564"/>
                    <a:pt x="165" y="728"/>
                    <a:pt x="365" y="728"/>
                  </a:cubicBezTo>
                  <a:cubicBezTo>
                    <a:pt x="566" y="728"/>
                    <a:pt x="728" y="564"/>
                    <a:pt x="728" y="363"/>
                  </a:cubicBezTo>
                  <a:cubicBezTo>
                    <a:pt x="728" y="163"/>
                    <a:pt x="566" y="0"/>
                    <a:pt x="36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2" name="Google Shape;532;p26"/>
            <p:cNvSpPr/>
            <p:nvPr/>
          </p:nvSpPr>
          <p:spPr>
            <a:xfrm>
              <a:off x="8013900" y="3948850"/>
              <a:ext cx="33300" cy="30325"/>
            </a:xfrm>
            <a:custGeom>
              <a:avLst/>
              <a:gdLst/>
              <a:ahLst/>
              <a:cxnLst/>
              <a:rect l="l" t="t" r="r" b="b"/>
              <a:pathLst>
                <a:path w="1332" h="1213" extrusionOk="0">
                  <a:moveTo>
                    <a:pt x="667" y="0"/>
                  </a:moveTo>
                  <a:cubicBezTo>
                    <a:pt x="512" y="0"/>
                    <a:pt x="357" y="59"/>
                    <a:pt x="238" y="178"/>
                  </a:cubicBezTo>
                  <a:cubicBezTo>
                    <a:pt x="1" y="414"/>
                    <a:pt x="1" y="798"/>
                    <a:pt x="238" y="1035"/>
                  </a:cubicBezTo>
                  <a:cubicBezTo>
                    <a:pt x="357" y="1153"/>
                    <a:pt x="512" y="1212"/>
                    <a:pt x="667" y="1212"/>
                  </a:cubicBezTo>
                  <a:cubicBezTo>
                    <a:pt x="822" y="1212"/>
                    <a:pt x="977" y="1153"/>
                    <a:pt x="1095" y="1035"/>
                  </a:cubicBezTo>
                  <a:cubicBezTo>
                    <a:pt x="1331" y="798"/>
                    <a:pt x="1331" y="414"/>
                    <a:pt x="1095" y="178"/>
                  </a:cubicBezTo>
                  <a:cubicBezTo>
                    <a:pt x="977" y="59"/>
                    <a:pt x="822" y="0"/>
                    <a:pt x="66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3" name="Google Shape;533;p26"/>
            <p:cNvSpPr/>
            <p:nvPr/>
          </p:nvSpPr>
          <p:spPr>
            <a:xfrm>
              <a:off x="7429950" y="2939425"/>
              <a:ext cx="813450" cy="687925"/>
            </a:xfrm>
            <a:custGeom>
              <a:avLst/>
              <a:gdLst/>
              <a:ahLst/>
              <a:cxnLst/>
              <a:rect l="l" t="t" r="r" b="b"/>
              <a:pathLst>
                <a:path w="32538" h="27517" extrusionOk="0">
                  <a:moveTo>
                    <a:pt x="32069" y="20126"/>
                  </a:moveTo>
                  <a:cubicBezTo>
                    <a:pt x="32069" y="20131"/>
                    <a:pt x="32070" y="20136"/>
                    <a:pt x="32070" y="20140"/>
                  </a:cubicBezTo>
                  <a:cubicBezTo>
                    <a:pt x="32070" y="20136"/>
                    <a:pt x="32070" y="20131"/>
                    <a:pt x="32069" y="20126"/>
                  </a:cubicBezTo>
                  <a:close/>
                  <a:moveTo>
                    <a:pt x="899" y="1"/>
                  </a:moveTo>
                  <a:cubicBezTo>
                    <a:pt x="762" y="1"/>
                    <a:pt x="626" y="82"/>
                    <a:pt x="605" y="253"/>
                  </a:cubicBezTo>
                  <a:cubicBezTo>
                    <a:pt x="1" y="3059"/>
                    <a:pt x="2017" y="5409"/>
                    <a:pt x="3521" y="7570"/>
                  </a:cubicBezTo>
                  <a:cubicBezTo>
                    <a:pt x="3664" y="7874"/>
                    <a:pt x="3812" y="8174"/>
                    <a:pt x="3988" y="8461"/>
                  </a:cubicBezTo>
                  <a:cubicBezTo>
                    <a:pt x="4959" y="9983"/>
                    <a:pt x="5777" y="11597"/>
                    <a:pt x="6820" y="13073"/>
                  </a:cubicBezTo>
                  <a:cubicBezTo>
                    <a:pt x="8212" y="15089"/>
                    <a:pt x="9800" y="16957"/>
                    <a:pt x="11277" y="18908"/>
                  </a:cubicBezTo>
                  <a:cubicBezTo>
                    <a:pt x="13622" y="21814"/>
                    <a:pt x="16100" y="24981"/>
                    <a:pt x="19752" y="26249"/>
                  </a:cubicBezTo>
                  <a:cubicBezTo>
                    <a:pt x="19957" y="26310"/>
                    <a:pt x="20616" y="26521"/>
                    <a:pt x="21229" y="26655"/>
                  </a:cubicBezTo>
                  <a:cubicBezTo>
                    <a:pt x="21628" y="26804"/>
                    <a:pt x="22030" y="26941"/>
                    <a:pt x="22436" y="27060"/>
                  </a:cubicBezTo>
                  <a:cubicBezTo>
                    <a:pt x="22507" y="27191"/>
                    <a:pt x="22639" y="27289"/>
                    <a:pt x="22805" y="27289"/>
                  </a:cubicBezTo>
                  <a:cubicBezTo>
                    <a:pt x="22810" y="27289"/>
                    <a:pt x="22815" y="27288"/>
                    <a:pt x="22819" y="27288"/>
                  </a:cubicBezTo>
                  <a:cubicBezTo>
                    <a:pt x="22950" y="27279"/>
                    <a:pt x="23081" y="27271"/>
                    <a:pt x="23214" y="27263"/>
                  </a:cubicBezTo>
                  <a:cubicBezTo>
                    <a:pt x="23330" y="27289"/>
                    <a:pt x="23447" y="27314"/>
                    <a:pt x="23563" y="27337"/>
                  </a:cubicBezTo>
                  <a:cubicBezTo>
                    <a:pt x="23596" y="27348"/>
                    <a:pt x="23632" y="27355"/>
                    <a:pt x="23668" y="27356"/>
                  </a:cubicBezTo>
                  <a:cubicBezTo>
                    <a:pt x="24219" y="27458"/>
                    <a:pt x="24778" y="27517"/>
                    <a:pt x="25344" y="27517"/>
                  </a:cubicBezTo>
                  <a:cubicBezTo>
                    <a:pt x="25552" y="27517"/>
                    <a:pt x="25762" y="27509"/>
                    <a:pt x="25972" y="27492"/>
                  </a:cubicBezTo>
                  <a:cubicBezTo>
                    <a:pt x="28213" y="27452"/>
                    <a:pt x="30738" y="27517"/>
                    <a:pt x="32439" y="25811"/>
                  </a:cubicBezTo>
                  <a:cubicBezTo>
                    <a:pt x="32538" y="25683"/>
                    <a:pt x="32508" y="25597"/>
                    <a:pt x="32429" y="25564"/>
                  </a:cubicBezTo>
                  <a:cubicBezTo>
                    <a:pt x="32474" y="23737"/>
                    <a:pt x="32170" y="21941"/>
                    <a:pt x="32069" y="20123"/>
                  </a:cubicBezTo>
                  <a:lnTo>
                    <a:pt x="32069" y="20123"/>
                  </a:lnTo>
                  <a:cubicBezTo>
                    <a:pt x="32069" y="20124"/>
                    <a:pt x="32069" y="20125"/>
                    <a:pt x="32069" y="20126"/>
                  </a:cubicBezTo>
                  <a:lnTo>
                    <a:pt x="32069" y="20126"/>
                  </a:lnTo>
                  <a:cubicBezTo>
                    <a:pt x="32039" y="19456"/>
                    <a:pt x="31971" y="18787"/>
                    <a:pt x="31930" y="18118"/>
                  </a:cubicBezTo>
                  <a:cubicBezTo>
                    <a:pt x="31987" y="17923"/>
                    <a:pt x="32041" y="17727"/>
                    <a:pt x="32093" y="17531"/>
                  </a:cubicBezTo>
                  <a:cubicBezTo>
                    <a:pt x="32158" y="17387"/>
                    <a:pt x="32161" y="17184"/>
                    <a:pt x="31976" y="17133"/>
                  </a:cubicBezTo>
                  <a:cubicBezTo>
                    <a:pt x="31959" y="17130"/>
                    <a:pt x="31942" y="17128"/>
                    <a:pt x="31926" y="17128"/>
                  </a:cubicBezTo>
                  <a:cubicBezTo>
                    <a:pt x="31916" y="17128"/>
                    <a:pt x="31907" y="17128"/>
                    <a:pt x="31898" y="17130"/>
                  </a:cubicBezTo>
                  <a:cubicBezTo>
                    <a:pt x="31898" y="17087"/>
                    <a:pt x="31898" y="17043"/>
                    <a:pt x="31899" y="16999"/>
                  </a:cubicBezTo>
                  <a:cubicBezTo>
                    <a:pt x="31900" y="16845"/>
                    <a:pt x="31779" y="16766"/>
                    <a:pt x="31657" y="16766"/>
                  </a:cubicBezTo>
                  <a:cubicBezTo>
                    <a:pt x="31537" y="16766"/>
                    <a:pt x="31416" y="16844"/>
                    <a:pt x="31417" y="16999"/>
                  </a:cubicBezTo>
                  <a:cubicBezTo>
                    <a:pt x="31428" y="17345"/>
                    <a:pt x="31440" y="17690"/>
                    <a:pt x="31455" y="18035"/>
                  </a:cubicBezTo>
                  <a:cubicBezTo>
                    <a:pt x="31392" y="18209"/>
                    <a:pt x="31324" y="18381"/>
                    <a:pt x="31249" y="18557"/>
                  </a:cubicBezTo>
                  <a:cubicBezTo>
                    <a:pt x="30446" y="20168"/>
                    <a:pt x="29749" y="21913"/>
                    <a:pt x="28652" y="23355"/>
                  </a:cubicBezTo>
                  <a:cubicBezTo>
                    <a:pt x="28617" y="23397"/>
                    <a:pt x="28582" y="23438"/>
                    <a:pt x="28546" y="23479"/>
                  </a:cubicBezTo>
                  <a:cubicBezTo>
                    <a:pt x="28073" y="24011"/>
                    <a:pt x="27458" y="24387"/>
                    <a:pt x="26896" y="24817"/>
                  </a:cubicBezTo>
                  <a:cubicBezTo>
                    <a:pt x="26363" y="25196"/>
                    <a:pt x="25896" y="25567"/>
                    <a:pt x="25375" y="25882"/>
                  </a:cubicBezTo>
                  <a:cubicBezTo>
                    <a:pt x="25075" y="26013"/>
                    <a:pt x="24769" y="26125"/>
                    <a:pt x="24455" y="26211"/>
                  </a:cubicBezTo>
                  <a:cubicBezTo>
                    <a:pt x="24363" y="26237"/>
                    <a:pt x="24267" y="26255"/>
                    <a:pt x="24170" y="26269"/>
                  </a:cubicBezTo>
                  <a:cubicBezTo>
                    <a:pt x="24156" y="26206"/>
                    <a:pt x="24095" y="26155"/>
                    <a:pt x="24031" y="26155"/>
                  </a:cubicBezTo>
                  <a:cubicBezTo>
                    <a:pt x="24023" y="26155"/>
                    <a:pt x="24015" y="26156"/>
                    <a:pt x="24007" y="26158"/>
                  </a:cubicBezTo>
                  <a:cubicBezTo>
                    <a:pt x="23663" y="26174"/>
                    <a:pt x="23334" y="26296"/>
                    <a:pt x="22989" y="26319"/>
                  </a:cubicBezTo>
                  <a:cubicBezTo>
                    <a:pt x="22952" y="26320"/>
                    <a:pt x="22915" y="26321"/>
                    <a:pt x="22878" y="26321"/>
                  </a:cubicBezTo>
                  <a:cubicBezTo>
                    <a:pt x="22700" y="26321"/>
                    <a:pt x="22521" y="26303"/>
                    <a:pt x="22345" y="26272"/>
                  </a:cubicBezTo>
                  <a:cubicBezTo>
                    <a:pt x="22343" y="26270"/>
                    <a:pt x="22342" y="26270"/>
                    <a:pt x="22342" y="26270"/>
                  </a:cubicBezTo>
                  <a:cubicBezTo>
                    <a:pt x="22236" y="26186"/>
                    <a:pt x="22067" y="26148"/>
                    <a:pt x="21895" y="26121"/>
                  </a:cubicBezTo>
                  <a:cubicBezTo>
                    <a:pt x="21569" y="26005"/>
                    <a:pt x="21246" y="25875"/>
                    <a:pt x="20928" y="25730"/>
                  </a:cubicBezTo>
                  <a:cubicBezTo>
                    <a:pt x="20854" y="25717"/>
                    <a:pt x="20767" y="25687"/>
                    <a:pt x="20670" y="25647"/>
                  </a:cubicBezTo>
                  <a:cubicBezTo>
                    <a:pt x="20286" y="25459"/>
                    <a:pt x="19908" y="25260"/>
                    <a:pt x="19537" y="25082"/>
                  </a:cubicBezTo>
                  <a:cubicBezTo>
                    <a:pt x="18273" y="24447"/>
                    <a:pt x="17134" y="23581"/>
                    <a:pt x="16130" y="22590"/>
                  </a:cubicBezTo>
                  <a:cubicBezTo>
                    <a:pt x="15483" y="21928"/>
                    <a:pt x="14891" y="21212"/>
                    <a:pt x="14282" y="20516"/>
                  </a:cubicBezTo>
                  <a:cubicBezTo>
                    <a:pt x="13878" y="20047"/>
                    <a:pt x="13516" y="19545"/>
                    <a:pt x="13155" y="19042"/>
                  </a:cubicBezTo>
                  <a:cubicBezTo>
                    <a:pt x="12055" y="17560"/>
                    <a:pt x="10906" y="16114"/>
                    <a:pt x="9773" y="14657"/>
                  </a:cubicBezTo>
                  <a:cubicBezTo>
                    <a:pt x="9470" y="14250"/>
                    <a:pt x="9173" y="13840"/>
                    <a:pt x="8866" y="13435"/>
                  </a:cubicBezTo>
                  <a:cubicBezTo>
                    <a:pt x="8963" y="13276"/>
                    <a:pt x="8952" y="13049"/>
                    <a:pt x="8782" y="12932"/>
                  </a:cubicBezTo>
                  <a:cubicBezTo>
                    <a:pt x="8590" y="12797"/>
                    <a:pt x="8426" y="12625"/>
                    <a:pt x="8267" y="12456"/>
                  </a:cubicBezTo>
                  <a:cubicBezTo>
                    <a:pt x="7672" y="11704"/>
                    <a:pt x="6971" y="11045"/>
                    <a:pt x="6395" y="10278"/>
                  </a:cubicBezTo>
                  <a:cubicBezTo>
                    <a:pt x="5519" y="9123"/>
                    <a:pt x="4583" y="8014"/>
                    <a:pt x="3804" y="6789"/>
                  </a:cubicBezTo>
                  <a:cubicBezTo>
                    <a:pt x="3744" y="6700"/>
                    <a:pt x="3683" y="6611"/>
                    <a:pt x="3622" y="6522"/>
                  </a:cubicBezTo>
                  <a:cubicBezTo>
                    <a:pt x="3601" y="6485"/>
                    <a:pt x="3579" y="6449"/>
                    <a:pt x="3557" y="6412"/>
                  </a:cubicBezTo>
                  <a:cubicBezTo>
                    <a:pt x="3540" y="6380"/>
                    <a:pt x="3518" y="6354"/>
                    <a:pt x="3494" y="6336"/>
                  </a:cubicBezTo>
                  <a:cubicBezTo>
                    <a:pt x="2378" y="4715"/>
                    <a:pt x="1157" y="2989"/>
                    <a:pt x="1209" y="958"/>
                  </a:cubicBezTo>
                  <a:cubicBezTo>
                    <a:pt x="1212" y="736"/>
                    <a:pt x="1200" y="515"/>
                    <a:pt x="1203" y="294"/>
                  </a:cubicBezTo>
                  <a:cubicBezTo>
                    <a:pt x="1207" y="103"/>
                    <a:pt x="1052" y="1"/>
                    <a:pt x="89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4" name="Google Shape;534;p26"/>
            <p:cNvSpPr/>
            <p:nvPr/>
          </p:nvSpPr>
          <p:spPr>
            <a:xfrm>
              <a:off x="7703750" y="3407425"/>
              <a:ext cx="528975" cy="231475"/>
            </a:xfrm>
            <a:custGeom>
              <a:avLst/>
              <a:gdLst/>
              <a:ahLst/>
              <a:cxnLst/>
              <a:rect l="l" t="t" r="r" b="b"/>
              <a:pathLst>
                <a:path w="21159" h="9259" extrusionOk="0">
                  <a:moveTo>
                    <a:pt x="460" y="1"/>
                  </a:moveTo>
                  <a:cubicBezTo>
                    <a:pt x="222" y="1"/>
                    <a:pt x="1" y="279"/>
                    <a:pt x="191" y="529"/>
                  </a:cubicBezTo>
                  <a:cubicBezTo>
                    <a:pt x="388" y="757"/>
                    <a:pt x="580" y="987"/>
                    <a:pt x="772" y="1219"/>
                  </a:cubicBezTo>
                  <a:cubicBezTo>
                    <a:pt x="1935" y="2592"/>
                    <a:pt x="3122" y="3944"/>
                    <a:pt x="4509" y="5094"/>
                  </a:cubicBezTo>
                  <a:cubicBezTo>
                    <a:pt x="5622" y="6050"/>
                    <a:pt x="6854" y="6874"/>
                    <a:pt x="8182" y="7500"/>
                  </a:cubicBezTo>
                  <a:cubicBezTo>
                    <a:pt x="9534" y="8183"/>
                    <a:pt x="11001" y="8752"/>
                    <a:pt x="12476" y="9028"/>
                  </a:cubicBezTo>
                  <a:cubicBezTo>
                    <a:pt x="13177" y="9163"/>
                    <a:pt x="13890" y="9259"/>
                    <a:pt x="14605" y="9259"/>
                  </a:cubicBezTo>
                  <a:cubicBezTo>
                    <a:pt x="14782" y="9259"/>
                    <a:pt x="14958" y="9253"/>
                    <a:pt x="15135" y="9240"/>
                  </a:cubicBezTo>
                  <a:cubicBezTo>
                    <a:pt x="16621" y="9152"/>
                    <a:pt x="18127" y="8948"/>
                    <a:pt x="19519" y="8400"/>
                  </a:cubicBezTo>
                  <a:cubicBezTo>
                    <a:pt x="19958" y="8208"/>
                    <a:pt x="20374" y="7962"/>
                    <a:pt x="20757" y="7674"/>
                  </a:cubicBezTo>
                  <a:cubicBezTo>
                    <a:pt x="20885" y="7568"/>
                    <a:pt x="21042" y="7476"/>
                    <a:pt x="21122" y="7326"/>
                  </a:cubicBezTo>
                  <a:cubicBezTo>
                    <a:pt x="21159" y="7249"/>
                    <a:pt x="21087" y="7169"/>
                    <a:pt x="21014" y="7169"/>
                  </a:cubicBezTo>
                  <a:cubicBezTo>
                    <a:pt x="20994" y="7169"/>
                    <a:pt x="20974" y="7175"/>
                    <a:pt x="20955" y="7189"/>
                  </a:cubicBezTo>
                  <a:cubicBezTo>
                    <a:pt x="20509" y="7427"/>
                    <a:pt x="20041" y="7618"/>
                    <a:pt x="19567" y="7796"/>
                  </a:cubicBezTo>
                  <a:cubicBezTo>
                    <a:pt x="18909" y="8031"/>
                    <a:pt x="18244" y="8136"/>
                    <a:pt x="17563" y="8236"/>
                  </a:cubicBezTo>
                  <a:cubicBezTo>
                    <a:pt x="16658" y="8370"/>
                    <a:pt x="15743" y="8424"/>
                    <a:pt x="14830" y="8438"/>
                  </a:cubicBezTo>
                  <a:cubicBezTo>
                    <a:pt x="13456" y="8437"/>
                    <a:pt x="12106" y="8103"/>
                    <a:pt x="10808" y="7678"/>
                  </a:cubicBezTo>
                  <a:cubicBezTo>
                    <a:pt x="9584" y="7228"/>
                    <a:pt x="8390" y="6686"/>
                    <a:pt x="7253" y="6046"/>
                  </a:cubicBezTo>
                  <a:cubicBezTo>
                    <a:pt x="5918" y="5253"/>
                    <a:pt x="4717" y="4255"/>
                    <a:pt x="3588" y="3196"/>
                  </a:cubicBezTo>
                  <a:cubicBezTo>
                    <a:pt x="2592" y="2189"/>
                    <a:pt x="1667" y="1114"/>
                    <a:pt x="682" y="98"/>
                  </a:cubicBezTo>
                  <a:cubicBezTo>
                    <a:pt x="615" y="30"/>
                    <a:pt x="536" y="1"/>
                    <a:pt x="46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" name="Google Shape;535;p26"/>
            <p:cNvSpPr/>
            <p:nvPr/>
          </p:nvSpPr>
          <p:spPr>
            <a:xfrm>
              <a:off x="7441050" y="2979750"/>
              <a:ext cx="307175" cy="462025"/>
            </a:xfrm>
            <a:custGeom>
              <a:avLst/>
              <a:gdLst/>
              <a:ahLst/>
              <a:cxnLst/>
              <a:rect l="l" t="t" r="r" b="b"/>
              <a:pathLst>
                <a:path w="12287" h="18481" extrusionOk="0">
                  <a:moveTo>
                    <a:pt x="310" y="0"/>
                  </a:moveTo>
                  <a:cubicBezTo>
                    <a:pt x="151" y="0"/>
                    <a:pt x="0" y="107"/>
                    <a:pt x="21" y="336"/>
                  </a:cubicBezTo>
                  <a:cubicBezTo>
                    <a:pt x="68" y="637"/>
                    <a:pt x="125" y="936"/>
                    <a:pt x="199" y="1233"/>
                  </a:cubicBezTo>
                  <a:cubicBezTo>
                    <a:pt x="1236" y="4866"/>
                    <a:pt x="3567" y="7915"/>
                    <a:pt x="5675" y="10982"/>
                  </a:cubicBezTo>
                  <a:cubicBezTo>
                    <a:pt x="6797" y="12612"/>
                    <a:pt x="7777" y="14312"/>
                    <a:pt x="9086" y="15800"/>
                  </a:cubicBezTo>
                  <a:cubicBezTo>
                    <a:pt x="9652" y="16501"/>
                    <a:pt x="11216" y="18481"/>
                    <a:pt x="12129" y="18481"/>
                  </a:cubicBezTo>
                  <a:cubicBezTo>
                    <a:pt x="12152" y="18481"/>
                    <a:pt x="12175" y="18479"/>
                    <a:pt x="12197" y="18477"/>
                  </a:cubicBezTo>
                  <a:cubicBezTo>
                    <a:pt x="12286" y="18391"/>
                    <a:pt x="12256" y="18243"/>
                    <a:pt x="12155" y="18185"/>
                  </a:cubicBezTo>
                  <a:cubicBezTo>
                    <a:pt x="11743" y="17887"/>
                    <a:pt x="11379" y="17530"/>
                    <a:pt x="11038" y="17156"/>
                  </a:cubicBezTo>
                  <a:cubicBezTo>
                    <a:pt x="9302" y="15083"/>
                    <a:pt x="7868" y="12792"/>
                    <a:pt x="6361" y="10554"/>
                  </a:cubicBezTo>
                  <a:cubicBezTo>
                    <a:pt x="4176" y="7342"/>
                    <a:pt x="1596" y="4203"/>
                    <a:pt x="647" y="354"/>
                  </a:cubicBezTo>
                  <a:cubicBezTo>
                    <a:pt x="662" y="124"/>
                    <a:pt x="481" y="0"/>
                    <a:pt x="31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" name="Google Shape;536;p26"/>
            <p:cNvSpPr/>
            <p:nvPr/>
          </p:nvSpPr>
          <p:spPr>
            <a:xfrm>
              <a:off x="7671525" y="2655925"/>
              <a:ext cx="342150" cy="254000"/>
            </a:xfrm>
            <a:custGeom>
              <a:avLst/>
              <a:gdLst/>
              <a:ahLst/>
              <a:cxnLst/>
              <a:rect l="l" t="t" r="r" b="b"/>
              <a:pathLst>
                <a:path w="13686" h="10160" extrusionOk="0">
                  <a:moveTo>
                    <a:pt x="265" y="0"/>
                  </a:moveTo>
                  <a:cubicBezTo>
                    <a:pt x="234" y="0"/>
                    <a:pt x="204" y="6"/>
                    <a:pt x="175" y="18"/>
                  </a:cubicBezTo>
                  <a:cubicBezTo>
                    <a:pt x="55" y="69"/>
                    <a:pt x="1" y="208"/>
                    <a:pt x="49" y="328"/>
                  </a:cubicBezTo>
                  <a:cubicBezTo>
                    <a:pt x="222" y="745"/>
                    <a:pt x="461" y="1133"/>
                    <a:pt x="691" y="1520"/>
                  </a:cubicBezTo>
                  <a:cubicBezTo>
                    <a:pt x="1362" y="2660"/>
                    <a:pt x="2238" y="3613"/>
                    <a:pt x="3099" y="4604"/>
                  </a:cubicBezTo>
                  <a:cubicBezTo>
                    <a:pt x="3556" y="5147"/>
                    <a:pt x="4039" y="5667"/>
                    <a:pt x="4582" y="6126"/>
                  </a:cubicBezTo>
                  <a:cubicBezTo>
                    <a:pt x="5483" y="6953"/>
                    <a:pt x="6479" y="7665"/>
                    <a:pt x="7523" y="8300"/>
                  </a:cubicBezTo>
                  <a:cubicBezTo>
                    <a:pt x="8427" y="8859"/>
                    <a:pt x="9343" y="9411"/>
                    <a:pt x="10347" y="9771"/>
                  </a:cubicBezTo>
                  <a:cubicBezTo>
                    <a:pt x="10912" y="9974"/>
                    <a:pt x="11501" y="10159"/>
                    <a:pt x="12106" y="10159"/>
                  </a:cubicBezTo>
                  <a:cubicBezTo>
                    <a:pt x="12146" y="10159"/>
                    <a:pt x="12185" y="10159"/>
                    <a:pt x="12225" y="10157"/>
                  </a:cubicBezTo>
                  <a:cubicBezTo>
                    <a:pt x="12786" y="10135"/>
                    <a:pt x="13430" y="9845"/>
                    <a:pt x="13553" y="9246"/>
                  </a:cubicBezTo>
                  <a:cubicBezTo>
                    <a:pt x="13686" y="8664"/>
                    <a:pt x="13563" y="8072"/>
                    <a:pt x="13358" y="7522"/>
                  </a:cubicBezTo>
                  <a:cubicBezTo>
                    <a:pt x="13312" y="7420"/>
                    <a:pt x="13154" y="6887"/>
                    <a:pt x="12996" y="6887"/>
                  </a:cubicBezTo>
                  <a:cubicBezTo>
                    <a:pt x="12981" y="6887"/>
                    <a:pt x="12965" y="6892"/>
                    <a:pt x="12950" y="6903"/>
                  </a:cubicBezTo>
                  <a:cubicBezTo>
                    <a:pt x="12913" y="6932"/>
                    <a:pt x="12907" y="6985"/>
                    <a:pt x="12935" y="7022"/>
                  </a:cubicBezTo>
                  <a:cubicBezTo>
                    <a:pt x="13138" y="7468"/>
                    <a:pt x="13222" y="7960"/>
                    <a:pt x="13275" y="8442"/>
                  </a:cubicBezTo>
                  <a:cubicBezTo>
                    <a:pt x="13289" y="8662"/>
                    <a:pt x="13258" y="8882"/>
                    <a:pt x="13214" y="9098"/>
                  </a:cubicBezTo>
                  <a:cubicBezTo>
                    <a:pt x="13190" y="9222"/>
                    <a:pt x="13140" y="9343"/>
                    <a:pt x="13054" y="9438"/>
                  </a:cubicBezTo>
                  <a:cubicBezTo>
                    <a:pt x="12807" y="9688"/>
                    <a:pt x="12458" y="9784"/>
                    <a:pt x="12063" y="9784"/>
                  </a:cubicBezTo>
                  <a:cubicBezTo>
                    <a:pt x="11084" y="9784"/>
                    <a:pt x="9825" y="9189"/>
                    <a:pt x="9165" y="8865"/>
                  </a:cubicBezTo>
                  <a:cubicBezTo>
                    <a:pt x="7612" y="8026"/>
                    <a:pt x="6088" y="7092"/>
                    <a:pt x="4828" y="5844"/>
                  </a:cubicBezTo>
                  <a:cubicBezTo>
                    <a:pt x="4045" y="5124"/>
                    <a:pt x="3406" y="4270"/>
                    <a:pt x="2712" y="3469"/>
                  </a:cubicBezTo>
                  <a:cubicBezTo>
                    <a:pt x="2073" y="2735"/>
                    <a:pt x="1483" y="1959"/>
                    <a:pt x="992" y="1118"/>
                  </a:cubicBezTo>
                  <a:cubicBezTo>
                    <a:pt x="862" y="901"/>
                    <a:pt x="737" y="680"/>
                    <a:pt x="622" y="454"/>
                  </a:cubicBezTo>
                  <a:cubicBezTo>
                    <a:pt x="573" y="352"/>
                    <a:pt x="525" y="250"/>
                    <a:pt x="485" y="144"/>
                  </a:cubicBezTo>
                  <a:cubicBezTo>
                    <a:pt x="451" y="53"/>
                    <a:pt x="358" y="0"/>
                    <a:pt x="26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" name="Google Shape;537;p26"/>
            <p:cNvSpPr/>
            <p:nvPr/>
          </p:nvSpPr>
          <p:spPr>
            <a:xfrm>
              <a:off x="8133325" y="4102250"/>
              <a:ext cx="33950" cy="314525"/>
            </a:xfrm>
            <a:custGeom>
              <a:avLst/>
              <a:gdLst/>
              <a:ahLst/>
              <a:cxnLst/>
              <a:rect l="l" t="t" r="r" b="b"/>
              <a:pathLst>
                <a:path w="1358" h="12581" extrusionOk="0">
                  <a:moveTo>
                    <a:pt x="503" y="1"/>
                  </a:moveTo>
                  <a:cubicBezTo>
                    <a:pt x="432" y="1"/>
                    <a:pt x="355" y="92"/>
                    <a:pt x="272" y="289"/>
                  </a:cubicBezTo>
                  <a:cubicBezTo>
                    <a:pt x="28" y="4382"/>
                    <a:pt x="1" y="8481"/>
                    <a:pt x="93" y="12580"/>
                  </a:cubicBezTo>
                  <a:lnTo>
                    <a:pt x="1357" y="12580"/>
                  </a:lnTo>
                  <a:cubicBezTo>
                    <a:pt x="1352" y="9676"/>
                    <a:pt x="1236" y="1"/>
                    <a:pt x="50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8" name="Google Shape;538;p26"/>
            <p:cNvSpPr/>
            <p:nvPr/>
          </p:nvSpPr>
          <p:spPr>
            <a:xfrm>
              <a:off x="8122700" y="4108150"/>
              <a:ext cx="30075" cy="308625"/>
            </a:xfrm>
            <a:custGeom>
              <a:avLst/>
              <a:gdLst/>
              <a:ahLst/>
              <a:cxnLst/>
              <a:rect l="l" t="t" r="r" b="b"/>
              <a:pathLst>
                <a:path w="1203" h="12345" extrusionOk="0">
                  <a:moveTo>
                    <a:pt x="905" y="0"/>
                  </a:moveTo>
                  <a:cubicBezTo>
                    <a:pt x="839" y="0"/>
                    <a:pt x="776" y="36"/>
                    <a:pt x="755" y="118"/>
                  </a:cubicBezTo>
                  <a:cubicBezTo>
                    <a:pt x="192" y="3833"/>
                    <a:pt x="226" y="7592"/>
                    <a:pt x="44" y="11334"/>
                  </a:cubicBezTo>
                  <a:cubicBezTo>
                    <a:pt x="29" y="11671"/>
                    <a:pt x="15" y="12008"/>
                    <a:pt x="0" y="12344"/>
                  </a:cubicBezTo>
                  <a:lnTo>
                    <a:pt x="1058" y="12344"/>
                  </a:lnTo>
                  <a:lnTo>
                    <a:pt x="1058" y="12343"/>
                  </a:lnTo>
                  <a:cubicBezTo>
                    <a:pt x="1083" y="11724"/>
                    <a:pt x="1105" y="11104"/>
                    <a:pt x="1123" y="10484"/>
                  </a:cubicBezTo>
                  <a:cubicBezTo>
                    <a:pt x="1203" y="8000"/>
                    <a:pt x="1173" y="5513"/>
                    <a:pt x="1146" y="3028"/>
                  </a:cubicBezTo>
                  <a:cubicBezTo>
                    <a:pt x="1147" y="2078"/>
                    <a:pt x="1132" y="1130"/>
                    <a:pt x="1080" y="182"/>
                  </a:cubicBezTo>
                  <a:cubicBezTo>
                    <a:pt x="1092" y="70"/>
                    <a:pt x="996" y="0"/>
                    <a:pt x="90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" name="Google Shape;539;p26"/>
            <p:cNvSpPr/>
            <p:nvPr/>
          </p:nvSpPr>
          <p:spPr>
            <a:xfrm>
              <a:off x="7595600" y="4086475"/>
              <a:ext cx="241725" cy="330250"/>
            </a:xfrm>
            <a:custGeom>
              <a:avLst/>
              <a:gdLst/>
              <a:ahLst/>
              <a:cxnLst/>
              <a:rect l="l" t="t" r="r" b="b"/>
              <a:pathLst>
                <a:path w="9669" h="13210" extrusionOk="0">
                  <a:moveTo>
                    <a:pt x="9072" y="0"/>
                  </a:moveTo>
                  <a:lnTo>
                    <a:pt x="9072" y="0"/>
                  </a:lnTo>
                  <a:cubicBezTo>
                    <a:pt x="8847" y="35"/>
                    <a:pt x="8770" y="326"/>
                    <a:pt x="8624" y="476"/>
                  </a:cubicBezTo>
                  <a:cubicBezTo>
                    <a:pt x="8310" y="898"/>
                    <a:pt x="7991" y="1318"/>
                    <a:pt x="7643" y="1712"/>
                  </a:cubicBezTo>
                  <a:cubicBezTo>
                    <a:pt x="6937" y="2500"/>
                    <a:pt x="6051" y="3116"/>
                    <a:pt x="5068" y="3507"/>
                  </a:cubicBezTo>
                  <a:cubicBezTo>
                    <a:pt x="3954" y="3967"/>
                    <a:pt x="2762" y="4156"/>
                    <a:pt x="1577" y="4287"/>
                  </a:cubicBezTo>
                  <a:cubicBezTo>
                    <a:pt x="1536" y="4283"/>
                    <a:pt x="1496" y="4282"/>
                    <a:pt x="1457" y="4282"/>
                  </a:cubicBezTo>
                  <a:cubicBezTo>
                    <a:pt x="740" y="4282"/>
                    <a:pt x="623" y="4901"/>
                    <a:pt x="553" y="5535"/>
                  </a:cubicBezTo>
                  <a:cubicBezTo>
                    <a:pt x="245" y="8040"/>
                    <a:pt x="176" y="10569"/>
                    <a:pt x="1" y="13087"/>
                  </a:cubicBezTo>
                  <a:cubicBezTo>
                    <a:pt x="4" y="13121"/>
                    <a:pt x="5" y="13163"/>
                    <a:pt x="3" y="13210"/>
                  </a:cubicBezTo>
                  <a:lnTo>
                    <a:pt x="638" y="13210"/>
                  </a:lnTo>
                  <a:cubicBezTo>
                    <a:pt x="644" y="13069"/>
                    <a:pt x="653" y="12933"/>
                    <a:pt x="675" y="12804"/>
                  </a:cubicBezTo>
                  <a:cubicBezTo>
                    <a:pt x="742" y="11799"/>
                    <a:pt x="822" y="10789"/>
                    <a:pt x="887" y="9800"/>
                  </a:cubicBezTo>
                  <a:cubicBezTo>
                    <a:pt x="1044" y="8165"/>
                    <a:pt x="994" y="6508"/>
                    <a:pt x="1308" y="4899"/>
                  </a:cubicBezTo>
                  <a:cubicBezTo>
                    <a:pt x="3940" y="4685"/>
                    <a:pt x="6867" y="4036"/>
                    <a:pt x="8439" y="1710"/>
                  </a:cubicBezTo>
                  <a:cubicBezTo>
                    <a:pt x="8582" y="1440"/>
                    <a:pt x="9668" y="41"/>
                    <a:pt x="907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0" name="Google Shape;540;p26"/>
            <p:cNvSpPr/>
            <p:nvPr/>
          </p:nvSpPr>
          <p:spPr>
            <a:xfrm>
              <a:off x="7649575" y="4080100"/>
              <a:ext cx="21350" cy="116050"/>
            </a:xfrm>
            <a:custGeom>
              <a:avLst/>
              <a:gdLst/>
              <a:ahLst/>
              <a:cxnLst/>
              <a:rect l="l" t="t" r="r" b="b"/>
              <a:pathLst>
                <a:path w="854" h="4642" extrusionOk="0">
                  <a:moveTo>
                    <a:pt x="724" y="0"/>
                  </a:moveTo>
                  <a:cubicBezTo>
                    <a:pt x="689" y="0"/>
                    <a:pt x="654" y="15"/>
                    <a:pt x="632" y="44"/>
                  </a:cubicBezTo>
                  <a:cubicBezTo>
                    <a:pt x="593" y="110"/>
                    <a:pt x="606" y="190"/>
                    <a:pt x="593" y="262"/>
                  </a:cubicBezTo>
                  <a:cubicBezTo>
                    <a:pt x="412" y="1403"/>
                    <a:pt x="256" y="2548"/>
                    <a:pt x="126" y="3696"/>
                  </a:cubicBezTo>
                  <a:cubicBezTo>
                    <a:pt x="95" y="3950"/>
                    <a:pt x="60" y="4203"/>
                    <a:pt x="16" y="4456"/>
                  </a:cubicBezTo>
                  <a:cubicBezTo>
                    <a:pt x="1" y="4574"/>
                    <a:pt x="92" y="4642"/>
                    <a:pt x="183" y="4642"/>
                  </a:cubicBezTo>
                  <a:cubicBezTo>
                    <a:pt x="256" y="4642"/>
                    <a:pt x="329" y="4598"/>
                    <a:pt x="345" y="4501"/>
                  </a:cubicBezTo>
                  <a:lnTo>
                    <a:pt x="344" y="4501"/>
                  </a:lnTo>
                  <a:cubicBezTo>
                    <a:pt x="531" y="3288"/>
                    <a:pt x="653" y="2067"/>
                    <a:pt x="803" y="851"/>
                  </a:cubicBezTo>
                  <a:cubicBezTo>
                    <a:pt x="824" y="648"/>
                    <a:pt x="854" y="445"/>
                    <a:pt x="849" y="240"/>
                  </a:cubicBezTo>
                  <a:cubicBezTo>
                    <a:pt x="843" y="175"/>
                    <a:pt x="852" y="103"/>
                    <a:pt x="817" y="44"/>
                  </a:cubicBezTo>
                  <a:cubicBezTo>
                    <a:pt x="795" y="15"/>
                    <a:pt x="759" y="0"/>
                    <a:pt x="72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1" name="Google Shape;541;p26"/>
            <p:cNvSpPr/>
            <p:nvPr/>
          </p:nvSpPr>
          <p:spPr>
            <a:xfrm>
              <a:off x="7361500" y="4075625"/>
              <a:ext cx="95525" cy="196500"/>
            </a:xfrm>
            <a:custGeom>
              <a:avLst/>
              <a:gdLst/>
              <a:ahLst/>
              <a:cxnLst/>
              <a:rect l="l" t="t" r="r" b="b"/>
              <a:pathLst>
                <a:path w="3821" h="7860" extrusionOk="0">
                  <a:moveTo>
                    <a:pt x="3736" y="0"/>
                  </a:moveTo>
                  <a:cubicBezTo>
                    <a:pt x="3706" y="0"/>
                    <a:pt x="3675" y="20"/>
                    <a:pt x="3668" y="53"/>
                  </a:cubicBezTo>
                  <a:cubicBezTo>
                    <a:pt x="3600" y="434"/>
                    <a:pt x="3539" y="818"/>
                    <a:pt x="3464" y="1198"/>
                  </a:cubicBezTo>
                  <a:cubicBezTo>
                    <a:pt x="3155" y="2825"/>
                    <a:pt x="2846" y="4481"/>
                    <a:pt x="2097" y="5973"/>
                  </a:cubicBezTo>
                  <a:cubicBezTo>
                    <a:pt x="1878" y="6392"/>
                    <a:pt x="1608" y="6855"/>
                    <a:pt x="1136" y="7016"/>
                  </a:cubicBezTo>
                  <a:cubicBezTo>
                    <a:pt x="917" y="7091"/>
                    <a:pt x="684" y="7093"/>
                    <a:pt x="458" y="7131"/>
                  </a:cubicBezTo>
                  <a:cubicBezTo>
                    <a:pt x="1" y="7205"/>
                    <a:pt x="71" y="7859"/>
                    <a:pt x="504" y="7859"/>
                  </a:cubicBezTo>
                  <a:cubicBezTo>
                    <a:pt x="521" y="7859"/>
                    <a:pt x="539" y="7858"/>
                    <a:pt x="557" y="7856"/>
                  </a:cubicBezTo>
                  <a:cubicBezTo>
                    <a:pt x="1525" y="7703"/>
                    <a:pt x="1987" y="7501"/>
                    <a:pt x="2504" y="6630"/>
                  </a:cubicBezTo>
                  <a:cubicBezTo>
                    <a:pt x="3327" y="5161"/>
                    <a:pt x="3580" y="3465"/>
                    <a:pt x="3716" y="1808"/>
                  </a:cubicBezTo>
                  <a:cubicBezTo>
                    <a:pt x="3764" y="1249"/>
                    <a:pt x="3820" y="687"/>
                    <a:pt x="3806" y="124"/>
                  </a:cubicBezTo>
                  <a:cubicBezTo>
                    <a:pt x="3804" y="97"/>
                    <a:pt x="3805" y="67"/>
                    <a:pt x="3794" y="40"/>
                  </a:cubicBezTo>
                  <a:cubicBezTo>
                    <a:pt x="3783" y="12"/>
                    <a:pt x="3760" y="0"/>
                    <a:pt x="373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2" name="Google Shape;542;p26"/>
            <p:cNvSpPr/>
            <p:nvPr/>
          </p:nvSpPr>
          <p:spPr>
            <a:xfrm>
              <a:off x="8133050" y="4109650"/>
              <a:ext cx="12100" cy="59050"/>
            </a:xfrm>
            <a:custGeom>
              <a:avLst/>
              <a:gdLst/>
              <a:ahLst/>
              <a:cxnLst/>
              <a:rect l="l" t="t" r="r" b="b"/>
              <a:pathLst>
                <a:path w="484" h="2362" extrusionOk="0">
                  <a:moveTo>
                    <a:pt x="231" y="1"/>
                  </a:moveTo>
                  <a:cubicBezTo>
                    <a:pt x="186" y="1"/>
                    <a:pt x="140" y="24"/>
                    <a:pt x="117" y="66"/>
                  </a:cubicBezTo>
                  <a:cubicBezTo>
                    <a:pt x="66" y="173"/>
                    <a:pt x="72" y="345"/>
                    <a:pt x="59" y="450"/>
                  </a:cubicBezTo>
                  <a:cubicBezTo>
                    <a:pt x="16" y="1010"/>
                    <a:pt x="0" y="1562"/>
                    <a:pt x="0" y="2123"/>
                  </a:cubicBezTo>
                  <a:cubicBezTo>
                    <a:pt x="5" y="2282"/>
                    <a:pt x="123" y="2361"/>
                    <a:pt x="242" y="2361"/>
                  </a:cubicBezTo>
                  <a:cubicBezTo>
                    <a:pt x="360" y="2361"/>
                    <a:pt x="478" y="2282"/>
                    <a:pt x="483" y="2123"/>
                  </a:cubicBezTo>
                  <a:cubicBezTo>
                    <a:pt x="477" y="1478"/>
                    <a:pt x="455" y="830"/>
                    <a:pt x="378" y="189"/>
                  </a:cubicBezTo>
                  <a:cubicBezTo>
                    <a:pt x="370" y="128"/>
                    <a:pt x="359" y="54"/>
                    <a:pt x="300" y="21"/>
                  </a:cubicBezTo>
                  <a:cubicBezTo>
                    <a:pt x="279" y="7"/>
                    <a:pt x="255" y="1"/>
                    <a:pt x="231" y="1"/>
                  </a:cubicBezTo>
                  <a:close/>
                </a:path>
              </a:pathLst>
            </a:custGeom>
            <a:solidFill>
              <a:srgbClr val="6381A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3" name="Google Shape;543;p26"/>
            <p:cNvSpPr/>
            <p:nvPr/>
          </p:nvSpPr>
          <p:spPr>
            <a:xfrm>
              <a:off x="8030475" y="4270225"/>
              <a:ext cx="20925" cy="20900"/>
            </a:xfrm>
            <a:custGeom>
              <a:avLst/>
              <a:gdLst/>
              <a:ahLst/>
              <a:cxnLst/>
              <a:rect l="l" t="t" r="r" b="b"/>
              <a:pathLst>
                <a:path w="837" h="836" extrusionOk="0">
                  <a:moveTo>
                    <a:pt x="418" y="1"/>
                  </a:moveTo>
                  <a:cubicBezTo>
                    <a:pt x="191" y="1"/>
                    <a:pt x="1" y="191"/>
                    <a:pt x="1" y="418"/>
                  </a:cubicBezTo>
                  <a:cubicBezTo>
                    <a:pt x="1" y="645"/>
                    <a:pt x="191" y="835"/>
                    <a:pt x="418" y="835"/>
                  </a:cubicBezTo>
                  <a:cubicBezTo>
                    <a:pt x="646" y="835"/>
                    <a:pt x="836" y="645"/>
                    <a:pt x="836" y="418"/>
                  </a:cubicBezTo>
                  <a:cubicBezTo>
                    <a:pt x="836" y="191"/>
                    <a:pt x="646" y="1"/>
                    <a:pt x="41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4" name="Google Shape;544;p26"/>
            <p:cNvSpPr/>
            <p:nvPr/>
          </p:nvSpPr>
          <p:spPr>
            <a:xfrm>
              <a:off x="8023250" y="4323975"/>
              <a:ext cx="18300" cy="18300"/>
            </a:xfrm>
            <a:custGeom>
              <a:avLst/>
              <a:gdLst/>
              <a:ahLst/>
              <a:cxnLst/>
              <a:rect l="l" t="t" r="r" b="b"/>
              <a:pathLst>
                <a:path w="732" h="732" extrusionOk="0">
                  <a:moveTo>
                    <a:pt x="366" y="1"/>
                  </a:moveTo>
                  <a:cubicBezTo>
                    <a:pt x="166" y="1"/>
                    <a:pt x="0" y="167"/>
                    <a:pt x="0" y="366"/>
                  </a:cubicBezTo>
                  <a:cubicBezTo>
                    <a:pt x="0" y="565"/>
                    <a:pt x="166" y="731"/>
                    <a:pt x="366" y="731"/>
                  </a:cubicBezTo>
                  <a:cubicBezTo>
                    <a:pt x="565" y="731"/>
                    <a:pt x="731" y="565"/>
                    <a:pt x="731" y="366"/>
                  </a:cubicBezTo>
                  <a:cubicBezTo>
                    <a:pt x="731" y="167"/>
                    <a:pt x="565" y="1"/>
                    <a:pt x="36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" name="Google Shape;545;p26"/>
            <p:cNvSpPr/>
            <p:nvPr/>
          </p:nvSpPr>
          <p:spPr>
            <a:xfrm>
              <a:off x="7965525" y="4307600"/>
              <a:ext cx="21150" cy="21150"/>
            </a:xfrm>
            <a:custGeom>
              <a:avLst/>
              <a:gdLst/>
              <a:ahLst/>
              <a:cxnLst/>
              <a:rect l="l" t="t" r="r" b="b"/>
              <a:pathLst>
                <a:path w="846" h="846" extrusionOk="0">
                  <a:moveTo>
                    <a:pt x="424" y="1"/>
                  </a:moveTo>
                  <a:cubicBezTo>
                    <a:pt x="193" y="1"/>
                    <a:pt x="1" y="193"/>
                    <a:pt x="1" y="423"/>
                  </a:cubicBezTo>
                  <a:cubicBezTo>
                    <a:pt x="1" y="653"/>
                    <a:pt x="193" y="846"/>
                    <a:pt x="424" y="846"/>
                  </a:cubicBezTo>
                  <a:cubicBezTo>
                    <a:pt x="653" y="846"/>
                    <a:pt x="845" y="653"/>
                    <a:pt x="845" y="423"/>
                  </a:cubicBezTo>
                  <a:cubicBezTo>
                    <a:pt x="845" y="193"/>
                    <a:pt x="653" y="1"/>
                    <a:pt x="424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" name="Google Shape;546;p26"/>
            <p:cNvSpPr/>
            <p:nvPr/>
          </p:nvSpPr>
          <p:spPr>
            <a:xfrm>
              <a:off x="7746975" y="4352850"/>
              <a:ext cx="31575" cy="27825"/>
            </a:xfrm>
            <a:custGeom>
              <a:avLst/>
              <a:gdLst/>
              <a:ahLst/>
              <a:cxnLst/>
              <a:rect l="l" t="t" r="r" b="b"/>
              <a:pathLst>
                <a:path w="1263" h="1113" extrusionOk="0">
                  <a:moveTo>
                    <a:pt x="632" y="1"/>
                  </a:moveTo>
                  <a:cubicBezTo>
                    <a:pt x="414" y="1"/>
                    <a:pt x="207" y="130"/>
                    <a:pt x="118" y="344"/>
                  </a:cubicBezTo>
                  <a:cubicBezTo>
                    <a:pt x="1" y="628"/>
                    <a:pt x="135" y="953"/>
                    <a:pt x="419" y="1070"/>
                  </a:cubicBezTo>
                  <a:cubicBezTo>
                    <a:pt x="489" y="1099"/>
                    <a:pt x="561" y="1113"/>
                    <a:pt x="631" y="1113"/>
                  </a:cubicBezTo>
                  <a:cubicBezTo>
                    <a:pt x="850" y="1113"/>
                    <a:pt x="1056" y="984"/>
                    <a:pt x="1145" y="770"/>
                  </a:cubicBezTo>
                  <a:cubicBezTo>
                    <a:pt x="1263" y="486"/>
                    <a:pt x="1128" y="161"/>
                    <a:pt x="844" y="43"/>
                  </a:cubicBezTo>
                  <a:cubicBezTo>
                    <a:pt x="775" y="14"/>
                    <a:pt x="703" y="1"/>
                    <a:pt x="632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7" name="Google Shape;547;p26"/>
            <p:cNvSpPr/>
            <p:nvPr/>
          </p:nvSpPr>
          <p:spPr>
            <a:xfrm>
              <a:off x="7923250" y="2613250"/>
              <a:ext cx="199900" cy="597125"/>
            </a:xfrm>
            <a:custGeom>
              <a:avLst/>
              <a:gdLst/>
              <a:ahLst/>
              <a:cxnLst/>
              <a:rect l="l" t="t" r="r" b="b"/>
              <a:pathLst>
                <a:path w="7996" h="23885" extrusionOk="0">
                  <a:moveTo>
                    <a:pt x="7849" y="0"/>
                  </a:moveTo>
                  <a:cubicBezTo>
                    <a:pt x="7826" y="0"/>
                    <a:pt x="7803" y="6"/>
                    <a:pt x="7786" y="20"/>
                  </a:cubicBezTo>
                  <a:cubicBezTo>
                    <a:pt x="7748" y="52"/>
                    <a:pt x="7722" y="93"/>
                    <a:pt x="7711" y="140"/>
                  </a:cubicBezTo>
                  <a:cubicBezTo>
                    <a:pt x="7699" y="172"/>
                    <a:pt x="7689" y="205"/>
                    <a:pt x="7679" y="236"/>
                  </a:cubicBezTo>
                  <a:cubicBezTo>
                    <a:pt x="7656" y="305"/>
                    <a:pt x="7634" y="373"/>
                    <a:pt x="7611" y="441"/>
                  </a:cubicBezTo>
                  <a:cubicBezTo>
                    <a:pt x="7566" y="578"/>
                    <a:pt x="7521" y="715"/>
                    <a:pt x="7476" y="852"/>
                  </a:cubicBezTo>
                  <a:cubicBezTo>
                    <a:pt x="7385" y="1131"/>
                    <a:pt x="7294" y="1411"/>
                    <a:pt x="7204" y="1690"/>
                  </a:cubicBezTo>
                  <a:cubicBezTo>
                    <a:pt x="7012" y="2278"/>
                    <a:pt x="6822" y="2867"/>
                    <a:pt x="6631" y="3454"/>
                  </a:cubicBezTo>
                  <a:cubicBezTo>
                    <a:pt x="6436" y="4050"/>
                    <a:pt x="6250" y="4647"/>
                    <a:pt x="6057" y="5243"/>
                  </a:cubicBezTo>
                  <a:cubicBezTo>
                    <a:pt x="5963" y="5533"/>
                    <a:pt x="5871" y="5824"/>
                    <a:pt x="5776" y="6113"/>
                  </a:cubicBezTo>
                  <a:cubicBezTo>
                    <a:pt x="5675" y="6414"/>
                    <a:pt x="5575" y="6715"/>
                    <a:pt x="5476" y="7015"/>
                  </a:cubicBezTo>
                  <a:cubicBezTo>
                    <a:pt x="5188" y="7869"/>
                    <a:pt x="4901" y="8723"/>
                    <a:pt x="4624" y="9581"/>
                  </a:cubicBezTo>
                  <a:cubicBezTo>
                    <a:pt x="4481" y="10021"/>
                    <a:pt x="4340" y="10462"/>
                    <a:pt x="4199" y="10904"/>
                  </a:cubicBezTo>
                  <a:cubicBezTo>
                    <a:pt x="4051" y="11366"/>
                    <a:pt x="3899" y="11826"/>
                    <a:pt x="3754" y="12270"/>
                  </a:cubicBezTo>
                  <a:cubicBezTo>
                    <a:pt x="3567" y="12828"/>
                    <a:pt x="3379" y="13386"/>
                    <a:pt x="3196" y="13946"/>
                  </a:cubicBezTo>
                  <a:cubicBezTo>
                    <a:pt x="3003" y="14534"/>
                    <a:pt x="2814" y="15123"/>
                    <a:pt x="2629" y="15712"/>
                  </a:cubicBezTo>
                  <a:cubicBezTo>
                    <a:pt x="2445" y="16295"/>
                    <a:pt x="2266" y="16878"/>
                    <a:pt x="2079" y="17459"/>
                  </a:cubicBezTo>
                  <a:cubicBezTo>
                    <a:pt x="1984" y="17753"/>
                    <a:pt x="1889" y="18046"/>
                    <a:pt x="1794" y="18340"/>
                  </a:cubicBezTo>
                  <a:cubicBezTo>
                    <a:pt x="1698" y="18638"/>
                    <a:pt x="1597" y="18936"/>
                    <a:pt x="1500" y="19228"/>
                  </a:cubicBezTo>
                  <a:cubicBezTo>
                    <a:pt x="1005" y="20706"/>
                    <a:pt x="511" y="22185"/>
                    <a:pt x="32" y="23669"/>
                  </a:cubicBezTo>
                  <a:cubicBezTo>
                    <a:pt x="29" y="23673"/>
                    <a:pt x="27" y="23678"/>
                    <a:pt x="26" y="23682"/>
                  </a:cubicBezTo>
                  <a:cubicBezTo>
                    <a:pt x="26" y="23684"/>
                    <a:pt x="26" y="23684"/>
                    <a:pt x="26" y="23684"/>
                  </a:cubicBezTo>
                  <a:cubicBezTo>
                    <a:pt x="25" y="23687"/>
                    <a:pt x="25" y="23689"/>
                    <a:pt x="24" y="23693"/>
                  </a:cubicBezTo>
                  <a:cubicBezTo>
                    <a:pt x="1" y="23761"/>
                    <a:pt x="40" y="23843"/>
                    <a:pt x="104" y="23873"/>
                  </a:cubicBezTo>
                  <a:cubicBezTo>
                    <a:pt x="122" y="23880"/>
                    <a:pt x="140" y="23884"/>
                    <a:pt x="158" y="23884"/>
                  </a:cubicBezTo>
                  <a:cubicBezTo>
                    <a:pt x="216" y="23884"/>
                    <a:pt x="273" y="23850"/>
                    <a:pt x="291" y="23793"/>
                  </a:cubicBezTo>
                  <a:cubicBezTo>
                    <a:pt x="292" y="23790"/>
                    <a:pt x="293" y="23786"/>
                    <a:pt x="295" y="23783"/>
                  </a:cubicBezTo>
                  <a:cubicBezTo>
                    <a:pt x="298" y="23776"/>
                    <a:pt x="300" y="23769"/>
                    <a:pt x="301" y="23761"/>
                  </a:cubicBezTo>
                  <a:cubicBezTo>
                    <a:pt x="442" y="23338"/>
                    <a:pt x="578" y="22912"/>
                    <a:pt x="715" y="22487"/>
                  </a:cubicBezTo>
                  <a:cubicBezTo>
                    <a:pt x="893" y="21937"/>
                    <a:pt x="1069" y="21386"/>
                    <a:pt x="1245" y="20835"/>
                  </a:cubicBezTo>
                  <a:cubicBezTo>
                    <a:pt x="1424" y="20281"/>
                    <a:pt x="1598" y="19725"/>
                    <a:pt x="1776" y="19170"/>
                  </a:cubicBezTo>
                  <a:cubicBezTo>
                    <a:pt x="1867" y="18886"/>
                    <a:pt x="1957" y="18603"/>
                    <a:pt x="2050" y="18319"/>
                  </a:cubicBezTo>
                  <a:cubicBezTo>
                    <a:pt x="2142" y="18041"/>
                    <a:pt x="2233" y="17762"/>
                    <a:pt x="2324" y="17487"/>
                  </a:cubicBezTo>
                  <a:cubicBezTo>
                    <a:pt x="2811" y="16044"/>
                    <a:pt x="3303" y="14602"/>
                    <a:pt x="3763" y="13148"/>
                  </a:cubicBezTo>
                  <a:cubicBezTo>
                    <a:pt x="3997" y="12410"/>
                    <a:pt x="4232" y="11673"/>
                    <a:pt x="4476" y="10937"/>
                  </a:cubicBezTo>
                  <a:cubicBezTo>
                    <a:pt x="4717" y="10212"/>
                    <a:pt x="4959" y="9487"/>
                    <a:pt x="5193" y="8759"/>
                  </a:cubicBezTo>
                  <a:cubicBezTo>
                    <a:pt x="5379" y="8178"/>
                    <a:pt x="5560" y="7597"/>
                    <a:pt x="5746" y="7016"/>
                  </a:cubicBezTo>
                  <a:cubicBezTo>
                    <a:pt x="5839" y="6724"/>
                    <a:pt x="5932" y="6433"/>
                    <a:pt x="6026" y="6140"/>
                  </a:cubicBezTo>
                  <a:cubicBezTo>
                    <a:pt x="6122" y="5838"/>
                    <a:pt x="6224" y="5536"/>
                    <a:pt x="6320" y="5243"/>
                  </a:cubicBezTo>
                  <a:cubicBezTo>
                    <a:pt x="6467" y="4803"/>
                    <a:pt x="6614" y="4362"/>
                    <a:pt x="6760" y="3921"/>
                  </a:cubicBezTo>
                  <a:cubicBezTo>
                    <a:pt x="6906" y="3478"/>
                    <a:pt x="7050" y="3034"/>
                    <a:pt x="7196" y="2591"/>
                  </a:cubicBezTo>
                  <a:cubicBezTo>
                    <a:pt x="7340" y="2150"/>
                    <a:pt x="7484" y="1709"/>
                    <a:pt x="7628" y="1269"/>
                  </a:cubicBezTo>
                  <a:cubicBezTo>
                    <a:pt x="7702" y="1045"/>
                    <a:pt x="7774" y="821"/>
                    <a:pt x="7847" y="596"/>
                  </a:cubicBezTo>
                  <a:cubicBezTo>
                    <a:pt x="7883" y="488"/>
                    <a:pt x="7917" y="380"/>
                    <a:pt x="7952" y="271"/>
                  </a:cubicBezTo>
                  <a:cubicBezTo>
                    <a:pt x="7969" y="220"/>
                    <a:pt x="7996" y="161"/>
                    <a:pt x="7981" y="105"/>
                  </a:cubicBezTo>
                  <a:cubicBezTo>
                    <a:pt x="7969" y="65"/>
                    <a:pt x="7943" y="29"/>
                    <a:pt x="7905" y="12"/>
                  </a:cubicBezTo>
                  <a:cubicBezTo>
                    <a:pt x="7888" y="5"/>
                    <a:pt x="7868" y="0"/>
                    <a:pt x="78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" name="Google Shape;548;p26"/>
            <p:cNvSpPr/>
            <p:nvPr/>
          </p:nvSpPr>
          <p:spPr>
            <a:xfrm>
              <a:off x="8113300" y="2474275"/>
              <a:ext cx="115800" cy="150050"/>
            </a:xfrm>
            <a:custGeom>
              <a:avLst/>
              <a:gdLst/>
              <a:ahLst/>
              <a:cxnLst/>
              <a:rect l="l" t="t" r="r" b="b"/>
              <a:pathLst>
                <a:path w="4632" h="6002" extrusionOk="0">
                  <a:moveTo>
                    <a:pt x="4101" y="0"/>
                  </a:moveTo>
                  <a:cubicBezTo>
                    <a:pt x="3576" y="0"/>
                    <a:pt x="2831" y="868"/>
                    <a:pt x="2623" y="1197"/>
                  </a:cubicBezTo>
                  <a:cubicBezTo>
                    <a:pt x="2299" y="1668"/>
                    <a:pt x="2035" y="2156"/>
                    <a:pt x="1698" y="2609"/>
                  </a:cubicBezTo>
                  <a:cubicBezTo>
                    <a:pt x="1464" y="2921"/>
                    <a:pt x="1200" y="3215"/>
                    <a:pt x="1008" y="3556"/>
                  </a:cubicBezTo>
                  <a:cubicBezTo>
                    <a:pt x="811" y="3908"/>
                    <a:pt x="670" y="4286"/>
                    <a:pt x="518" y="4657"/>
                  </a:cubicBezTo>
                  <a:cubicBezTo>
                    <a:pt x="409" y="4926"/>
                    <a:pt x="292" y="5193"/>
                    <a:pt x="205" y="5470"/>
                  </a:cubicBezTo>
                  <a:cubicBezTo>
                    <a:pt x="160" y="5629"/>
                    <a:pt x="1" y="5990"/>
                    <a:pt x="275" y="6001"/>
                  </a:cubicBezTo>
                  <a:cubicBezTo>
                    <a:pt x="372" y="5988"/>
                    <a:pt x="395" y="5893"/>
                    <a:pt x="389" y="5811"/>
                  </a:cubicBezTo>
                  <a:cubicBezTo>
                    <a:pt x="487" y="5424"/>
                    <a:pt x="653" y="5060"/>
                    <a:pt x="800" y="4692"/>
                  </a:cubicBezTo>
                  <a:cubicBezTo>
                    <a:pt x="957" y="4310"/>
                    <a:pt x="1099" y="3919"/>
                    <a:pt x="1318" y="3569"/>
                  </a:cubicBezTo>
                  <a:cubicBezTo>
                    <a:pt x="1667" y="3061"/>
                    <a:pt x="2082" y="2601"/>
                    <a:pt x="2388" y="2062"/>
                  </a:cubicBezTo>
                  <a:cubicBezTo>
                    <a:pt x="2748" y="1481"/>
                    <a:pt x="3084" y="880"/>
                    <a:pt x="3643" y="472"/>
                  </a:cubicBezTo>
                  <a:cubicBezTo>
                    <a:pt x="3752" y="409"/>
                    <a:pt x="3946" y="259"/>
                    <a:pt x="4095" y="259"/>
                  </a:cubicBezTo>
                  <a:cubicBezTo>
                    <a:pt x="4149" y="259"/>
                    <a:pt x="4197" y="279"/>
                    <a:pt x="4233" y="329"/>
                  </a:cubicBezTo>
                  <a:cubicBezTo>
                    <a:pt x="4329" y="492"/>
                    <a:pt x="4303" y="694"/>
                    <a:pt x="4272" y="873"/>
                  </a:cubicBezTo>
                  <a:cubicBezTo>
                    <a:pt x="4121" y="1651"/>
                    <a:pt x="3784" y="2334"/>
                    <a:pt x="3467" y="3048"/>
                  </a:cubicBezTo>
                  <a:cubicBezTo>
                    <a:pt x="3225" y="3588"/>
                    <a:pt x="3070" y="4165"/>
                    <a:pt x="2872" y="4717"/>
                  </a:cubicBezTo>
                  <a:cubicBezTo>
                    <a:pt x="2835" y="4818"/>
                    <a:pt x="2790" y="4916"/>
                    <a:pt x="2745" y="5014"/>
                  </a:cubicBezTo>
                  <a:cubicBezTo>
                    <a:pt x="2703" y="5123"/>
                    <a:pt x="2787" y="5213"/>
                    <a:pt x="2874" y="5213"/>
                  </a:cubicBezTo>
                  <a:cubicBezTo>
                    <a:pt x="2920" y="5213"/>
                    <a:pt x="2966" y="5187"/>
                    <a:pt x="2994" y="5126"/>
                  </a:cubicBezTo>
                  <a:cubicBezTo>
                    <a:pt x="3308" y="4420"/>
                    <a:pt x="3483" y="3661"/>
                    <a:pt x="3819" y="2965"/>
                  </a:cubicBezTo>
                  <a:cubicBezTo>
                    <a:pt x="4094" y="2375"/>
                    <a:pt x="4354" y="1776"/>
                    <a:pt x="4486" y="1137"/>
                  </a:cubicBezTo>
                  <a:cubicBezTo>
                    <a:pt x="4558" y="805"/>
                    <a:pt x="4632" y="400"/>
                    <a:pt x="4389" y="121"/>
                  </a:cubicBezTo>
                  <a:cubicBezTo>
                    <a:pt x="4306" y="37"/>
                    <a:pt x="4208" y="0"/>
                    <a:pt x="41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" name="Google Shape;549;p26"/>
            <p:cNvSpPr/>
            <p:nvPr/>
          </p:nvSpPr>
          <p:spPr>
            <a:xfrm>
              <a:off x="8197325" y="2404825"/>
              <a:ext cx="108575" cy="206450"/>
            </a:xfrm>
            <a:custGeom>
              <a:avLst/>
              <a:gdLst/>
              <a:ahLst/>
              <a:cxnLst/>
              <a:rect l="l" t="t" r="r" b="b"/>
              <a:pathLst>
                <a:path w="4343" h="8258" extrusionOk="0">
                  <a:moveTo>
                    <a:pt x="3831" y="1"/>
                  </a:moveTo>
                  <a:cubicBezTo>
                    <a:pt x="3806" y="1"/>
                    <a:pt x="3780" y="2"/>
                    <a:pt x="3753" y="6"/>
                  </a:cubicBezTo>
                  <a:cubicBezTo>
                    <a:pt x="3273" y="164"/>
                    <a:pt x="3038" y="673"/>
                    <a:pt x="2756" y="1055"/>
                  </a:cubicBezTo>
                  <a:cubicBezTo>
                    <a:pt x="2444" y="1492"/>
                    <a:pt x="2222" y="1994"/>
                    <a:pt x="1999" y="2477"/>
                  </a:cubicBezTo>
                  <a:cubicBezTo>
                    <a:pt x="1770" y="2966"/>
                    <a:pt x="1526" y="3449"/>
                    <a:pt x="1281" y="3932"/>
                  </a:cubicBezTo>
                  <a:cubicBezTo>
                    <a:pt x="1036" y="4415"/>
                    <a:pt x="804" y="4913"/>
                    <a:pt x="508" y="5367"/>
                  </a:cubicBezTo>
                  <a:cubicBezTo>
                    <a:pt x="402" y="5535"/>
                    <a:pt x="291" y="5685"/>
                    <a:pt x="178" y="5847"/>
                  </a:cubicBezTo>
                  <a:cubicBezTo>
                    <a:pt x="116" y="5949"/>
                    <a:pt x="1" y="6047"/>
                    <a:pt x="21" y="6176"/>
                  </a:cubicBezTo>
                  <a:cubicBezTo>
                    <a:pt x="44" y="6247"/>
                    <a:pt x="93" y="6279"/>
                    <a:pt x="145" y="6279"/>
                  </a:cubicBezTo>
                  <a:cubicBezTo>
                    <a:pt x="204" y="6279"/>
                    <a:pt x="266" y="6237"/>
                    <a:pt x="294" y="6162"/>
                  </a:cubicBezTo>
                  <a:cubicBezTo>
                    <a:pt x="426" y="5971"/>
                    <a:pt x="570" y="5787"/>
                    <a:pt x="695" y="5592"/>
                  </a:cubicBezTo>
                  <a:cubicBezTo>
                    <a:pt x="887" y="5298"/>
                    <a:pt x="1057" y="4992"/>
                    <a:pt x="1212" y="4678"/>
                  </a:cubicBezTo>
                  <a:cubicBezTo>
                    <a:pt x="1519" y="4065"/>
                    <a:pt x="1829" y="3452"/>
                    <a:pt x="2129" y="2835"/>
                  </a:cubicBezTo>
                  <a:cubicBezTo>
                    <a:pt x="2374" y="2327"/>
                    <a:pt x="2576" y="1795"/>
                    <a:pt x="2887" y="1322"/>
                  </a:cubicBezTo>
                  <a:cubicBezTo>
                    <a:pt x="3141" y="963"/>
                    <a:pt x="3342" y="529"/>
                    <a:pt x="3726" y="290"/>
                  </a:cubicBezTo>
                  <a:cubicBezTo>
                    <a:pt x="3757" y="270"/>
                    <a:pt x="3792" y="260"/>
                    <a:pt x="3827" y="260"/>
                  </a:cubicBezTo>
                  <a:cubicBezTo>
                    <a:pt x="3873" y="260"/>
                    <a:pt x="3919" y="277"/>
                    <a:pt x="3954" y="309"/>
                  </a:cubicBezTo>
                  <a:cubicBezTo>
                    <a:pt x="3988" y="351"/>
                    <a:pt x="3994" y="407"/>
                    <a:pt x="4006" y="457"/>
                  </a:cubicBezTo>
                  <a:cubicBezTo>
                    <a:pt x="4041" y="683"/>
                    <a:pt x="4051" y="912"/>
                    <a:pt x="4043" y="1140"/>
                  </a:cubicBezTo>
                  <a:cubicBezTo>
                    <a:pt x="3994" y="1698"/>
                    <a:pt x="3863" y="2246"/>
                    <a:pt x="3752" y="2793"/>
                  </a:cubicBezTo>
                  <a:cubicBezTo>
                    <a:pt x="3651" y="3247"/>
                    <a:pt x="3527" y="3697"/>
                    <a:pt x="3400" y="4144"/>
                  </a:cubicBezTo>
                  <a:cubicBezTo>
                    <a:pt x="3217" y="4808"/>
                    <a:pt x="3014" y="5472"/>
                    <a:pt x="2680" y="6077"/>
                  </a:cubicBezTo>
                  <a:cubicBezTo>
                    <a:pt x="2418" y="6585"/>
                    <a:pt x="2213" y="7087"/>
                    <a:pt x="1951" y="7591"/>
                  </a:cubicBezTo>
                  <a:cubicBezTo>
                    <a:pt x="1881" y="7728"/>
                    <a:pt x="1795" y="7872"/>
                    <a:pt x="1733" y="8010"/>
                  </a:cubicBezTo>
                  <a:cubicBezTo>
                    <a:pt x="1712" y="8045"/>
                    <a:pt x="1702" y="8081"/>
                    <a:pt x="1708" y="8121"/>
                  </a:cubicBezTo>
                  <a:cubicBezTo>
                    <a:pt x="1715" y="8195"/>
                    <a:pt x="1780" y="8257"/>
                    <a:pt x="1854" y="8257"/>
                  </a:cubicBezTo>
                  <a:cubicBezTo>
                    <a:pt x="1860" y="8257"/>
                    <a:pt x="1867" y="8257"/>
                    <a:pt x="1874" y="8256"/>
                  </a:cubicBezTo>
                  <a:cubicBezTo>
                    <a:pt x="1955" y="8245"/>
                    <a:pt x="1990" y="8170"/>
                    <a:pt x="2019" y="8102"/>
                  </a:cubicBezTo>
                  <a:cubicBezTo>
                    <a:pt x="2051" y="8039"/>
                    <a:pt x="2085" y="7976"/>
                    <a:pt x="2118" y="7912"/>
                  </a:cubicBezTo>
                  <a:cubicBezTo>
                    <a:pt x="2278" y="7609"/>
                    <a:pt x="2427" y="7299"/>
                    <a:pt x="2565" y="6984"/>
                  </a:cubicBezTo>
                  <a:cubicBezTo>
                    <a:pt x="2788" y="6440"/>
                    <a:pt x="3073" y="5961"/>
                    <a:pt x="3280" y="5417"/>
                  </a:cubicBezTo>
                  <a:cubicBezTo>
                    <a:pt x="3573" y="4619"/>
                    <a:pt x="3805" y="3798"/>
                    <a:pt x="4007" y="2973"/>
                  </a:cubicBezTo>
                  <a:cubicBezTo>
                    <a:pt x="4135" y="2353"/>
                    <a:pt x="4285" y="1729"/>
                    <a:pt x="4309" y="1095"/>
                  </a:cubicBezTo>
                  <a:cubicBezTo>
                    <a:pt x="4290" y="713"/>
                    <a:pt x="4342" y="1"/>
                    <a:pt x="383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" name="Google Shape;550;p26"/>
            <p:cNvSpPr/>
            <p:nvPr/>
          </p:nvSpPr>
          <p:spPr>
            <a:xfrm>
              <a:off x="8299450" y="2417275"/>
              <a:ext cx="33025" cy="188125"/>
            </a:xfrm>
            <a:custGeom>
              <a:avLst/>
              <a:gdLst/>
              <a:ahLst/>
              <a:cxnLst/>
              <a:rect l="l" t="t" r="r" b="b"/>
              <a:pathLst>
                <a:path w="1321" h="7525" extrusionOk="0">
                  <a:moveTo>
                    <a:pt x="232" y="1"/>
                  </a:moveTo>
                  <a:cubicBezTo>
                    <a:pt x="144" y="1"/>
                    <a:pt x="75" y="43"/>
                    <a:pt x="77" y="166"/>
                  </a:cubicBezTo>
                  <a:cubicBezTo>
                    <a:pt x="88" y="246"/>
                    <a:pt x="151" y="288"/>
                    <a:pt x="225" y="288"/>
                  </a:cubicBezTo>
                  <a:cubicBezTo>
                    <a:pt x="234" y="288"/>
                    <a:pt x="243" y="287"/>
                    <a:pt x="252" y="286"/>
                  </a:cubicBezTo>
                  <a:cubicBezTo>
                    <a:pt x="374" y="325"/>
                    <a:pt x="473" y="417"/>
                    <a:pt x="558" y="511"/>
                  </a:cubicBezTo>
                  <a:cubicBezTo>
                    <a:pt x="887" y="912"/>
                    <a:pt x="954" y="1463"/>
                    <a:pt x="990" y="1964"/>
                  </a:cubicBezTo>
                  <a:cubicBezTo>
                    <a:pt x="1011" y="2382"/>
                    <a:pt x="1041" y="2808"/>
                    <a:pt x="1014" y="3225"/>
                  </a:cubicBezTo>
                  <a:cubicBezTo>
                    <a:pt x="931" y="4081"/>
                    <a:pt x="793" y="4932"/>
                    <a:pt x="551" y="5757"/>
                  </a:cubicBezTo>
                  <a:cubicBezTo>
                    <a:pt x="392" y="6289"/>
                    <a:pt x="229" y="6821"/>
                    <a:pt x="39" y="7343"/>
                  </a:cubicBezTo>
                  <a:cubicBezTo>
                    <a:pt x="0" y="7441"/>
                    <a:pt x="79" y="7524"/>
                    <a:pt x="157" y="7524"/>
                  </a:cubicBezTo>
                  <a:cubicBezTo>
                    <a:pt x="199" y="7524"/>
                    <a:pt x="241" y="7501"/>
                    <a:pt x="266" y="7444"/>
                  </a:cubicBezTo>
                  <a:cubicBezTo>
                    <a:pt x="788" y="5936"/>
                    <a:pt x="1287" y="4378"/>
                    <a:pt x="1291" y="2767"/>
                  </a:cubicBezTo>
                  <a:cubicBezTo>
                    <a:pt x="1253" y="1888"/>
                    <a:pt x="1321" y="742"/>
                    <a:pt x="566" y="137"/>
                  </a:cubicBezTo>
                  <a:cubicBezTo>
                    <a:pt x="495" y="73"/>
                    <a:pt x="346" y="1"/>
                    <a:pt x="23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1" name="Google Shape;551;p26"/>
            <p:cNvSpPr/>
            <p:nvPr/>
          </p:nvSpPr>
          <p:spPr>
            <a:xfrm>
              <a:off x="8320225" y="2441225"/>
              <a:ext cx="35575" cy="224150"/>
            </a:xfrm>
            <a:custGeom>
              <a:avLst/>
              <a:gdLst/>
              <a:ahLst/>
              <a:cxnLst/>
              <a:rect l="l" t="t" r="r" b="b"/>
              <a:pathLst>
                <a:path w="1423" h="8966" extrusionOk="0">
                  <a:moveTo>
                    <a:pt x="297" y="180"/>
                  </a:moveTo>
                  <a:lnTo>
                    <a:pt x="297" y="180"/>
                  </a:lnTo>
                  <a:cubicBezTo>
                    <a:pt x="297" y="205"/>
                    <a:pt x="290" y="232"/>
                    <a:pt x="274" y="252"/>
                  </a:cubicBezTo>
                  <a:cubicBezTo>
                    <a:pt x="281" y="228"/>
                    <a:pt x="289" y="204"/>
                    <a:pt x="297" y="180"/>
                  </a:cubicBezTo>
                  <a:close/>
                  <a:moveTo>
                    <a:pt x="237" y="1"/>
                  </a:moveTo>
                  <a:cubicBezTo>
                    <a:pt x="201" y="1"/>
                    <a:pt x="164" y="8"/>
                    <a:pt x="128" y="25"/>
                  </a:cubicBezTo>
                  <a:cubicBezTo>
                    <a:pt x="48" y="62"/>
                    <a:pt x="1" y="172"/>
                    <a:pt x="48" y="251"/>
                  </a:cubicBezTo>
                  <a:cubicBezTo>
                    <a:pt x="72" y="296"/>
                    <a:pt x="119" y="321"/>
                    <a:pt x="166" y="321"/>
                  </a:cubicBezTo>
                  <a:cubicBezTo>
                    <a:pt x="196" y="321"/>
                    <a:pt x="227" y="310"/>
                    <a:pt x="251" y="288"/>
                  </a:cubicBezTo>
                  <a:cubicBezTo>
                    <a:pt x="765" y="599"/>
                    <a:pt x="907" y="1263"/>
                    <a:pt x="984" y="1819"/>
                  </a:cubicBezTo>
                  <a:cubicBezTo>
                    <a:pt x="1110" y="2637"/>
                    <a:pt x="1125" y="3467"/>
                    <a:pt x="1132" y="4295"/>
                  </a:cubicBezTo>
                  <a:cubicBezTo>
                    <a:pt x="1144" y="5397"/>
                    <a:pt x="1074" y="6501"/>
                    <a:pt x="915" y="7593"/>
                  </a:cubicBezTo>
                  <a:cubicBezTo>
                    <a:pt x="846" y="7986"/>
                    <a:pt x="799" y="8387"/>
                    <a:pt x="668" y="8766"/>
                  </a:cubicBezTo>
                  <a:lnTo>
                    <a:pt x="667" y="8766"/>
                  </a:lnTo>
                  <a:cubicBezTo>
                    <a:pt x="626" y="8874"/>
                    <a:pt x="712" y="8965"/>
                    <a:pt x="798" y="8965"/>
                  </a:cubicBezTo>
                  <a:cubicBezTo>
                    <a:pt x="844" y="8965"/>
                    <a:pt x="890" y="8940"/>
                    <a:pt x="917" y="8878"/>
                  </a:cubicBezTo>
                  <a:cubicBezTo>
                    <a:pt x="1054" y="8492"/>
                    <a:pt x="1094" y="8079"/>
                    <a:pt x="1158" y="7677"/>
                  </a:cubicBezTo>
                  <a:cubicBezTo>
                    <a:pt x="1220" y="7247"/>
                    <a:pt x="1263" y="6815"/>
                    <a:pt x="1300" y="6382"/>
                  </a:cubicBezTo>
                  <a:cubicBezTo>
                    <a:pt x="1399" y="5289"/>
                    <a:pt x="1422" y="4189"/>
                    <a:pt x="1370" y="3093"/>
                  </a:cubicBezTo>
                  <a:cubicBezTo>
                    <a:pt x="1358" y="2670"/>
                    <a:pt x="1316" y="2249"/>
                    <a:pt x="1258" y="1829"/>
                  </a:cubicBezTo>
                  <a:cubicBezTo>
                    <a:pt x="1188" y="1224"/>
                    <a:pt x="1033" y="581"/>
                    <a:pt x="562" y="158"/>
                  </a:cubicBezTo>
                  <a:cubicBezTo>
                    <a:pt x="477" y="79"/>
                    <a:pt x="357" y="1"/>
                    <a:pt x="23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2" name="Google Shape;552;p26"/>
            <p:cNvSpPr/>
            <p:nvPr/>
          </p:nvSpPr>
          <p:spPr>
            <a:xfrm>
              <a:off x="8337125" y="2533875"/>
              <a:ext cx="30550" cy="167425"/>
            </a:xfrm>
            <a:custGeom>
              <a:avLst/>
              <a:gdLst/>
              <a:ahLst/>
              <a:cxnLst/>
              <a:rect l="l" t="t" r="r" b="b"/>
              <a:pathLst>
                <a:path w="1222" h="6697" extrusionOk="0">
                  <a:moveTo>
                    <a:pt x="590" y="1"/>
                  </a:moveTo>
                  <a:cubicBezTo>
                    <a:pt x="461" y="1"/>
                    <a:pt x="388" y="195"/>
                    <a:pt x="534" y="274"/>
                  </a:cubicBezTo>
                  <a:cubicBezTo>
                    <a:pt x="805" y="704"/>
                    <a:pt x="863" y="1217"/>
                    <a:pt x="873" y="1715"/>
                  </a:cubicBezTo>
                  <a:cubicBezTo>
                    <a:pt x="912" y="2795"/>
                    <a:pt x="805" y="3889"/>
                    <a:pt x="521" y="4933"/>
                  </a:cubicBezTo>
                  <a:cubicBezTo>
                    <a:pt x="351" y="5460"/>
                    <a:pt x="194" y="5993"/>
                    <a:pt x="33" y="6523"/>
                  </a:cubicBezTo>
                  <a:cubicBezTo>
                    <a:pt x="1" y="6620"/>
                    <a:pt x="77" y="6696"/>
                    <a:pt x="154" y="6696"/>
                  </a:cubicBezTo>
                  <a:cubicBezTo>
                    <a:pt x="196" y="6696"/>
                    <a:pt x="238" y="6673"/>
                    <a:pt x="262" y="6617"/>
                  </a:cubicBezTo>
                  <a:cubicBezTo>
                    <a:pt x="449" y="5995"/>
                    <a:pt x="663" y="5383"/>
                    <a:pt x="845" y="4760"/>
                  </a:cubicBezTo>
                  <a:cubicBezTo>
                    <a:pt x="1115" y="3589"/>
                    <a:pt x="1221" y="2373"/>
                    <a:pt x="1110" y="1176"/>
                  </a:cubicBezTo>
                  <a:cubicBezTo>
                    <a:pt x="1087" y="921"/>
                    <a:pt x="1026" y="672"/>
                    <a:pt x="924" y="438"/>
                  </a:cubicBezTo>
                  <a:cubicBezTo>
                    <a:pt x="857" y="295"/>
                    <a:pt x="798" y="130"/>
                    <a:pt x="675" y="28"/>
                  </a:cubicBezTo>
                  <a:cubicBezTo>
                    <a:pt x="645" y="9"/>
                    <a:pt x="617" y="1"/>
                    <a:pt x="59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3" name="Google Shape;553;p26"/>
            <p:cNvSpPr/>
            <p:nvPr/>
          </p:nvSpPr>
          <p:spPr>
            <a:xfrm>
              <a:off x="8254225" y="2694900"/>
              <a:ext cx="91075" cy="511800"/>
            </a:xfrm>
            <a:custGeom>
              <a:avLst/>
              <a:gdLst/>
              <a:ahLst/>
              <a:cxnLst/>
              <a:rect l="l" t="t" r="r" b="b"/>
              <a:pathLst>
                <a:path w="3643" h="20472" extrusionOk="0">
                  <a:moveTo>
                    <a:pt x="3499" y="0"/>
                  </a:moveTo>
                  <a:cubicBezTo>
                    <a:pt x="3462" y="0"/>
                    <a:pt x="3427" y="19"/>
                    <a:pt x="3401" y="47"/>
                  </a:cubicBezTo>
                  <a:cubicBezTo>
                    <a:pt x="3383" y="65"/>
                    <a:pt x="3374" y="89"/>
                    <a:pt x="3369" y="112"/>
                  </a:cubicBezTo>
                  <a:cubicBezTo>
                    <a:pt x="3360" y="153"/>
                    <a:pt x="3354" y="195"/>
                    <a:pt x="3348" y="236"/>
                  </a:cubicBezTo>
                  <a:cubicBezTo>
                    <a:pt x="3322" y="382"/>
                    <a:pt x="3298" y="527"/>
                    <a:pt x="3273" y="672"/>
                  </a:cubicBezTo>
                  <a:cubicBezTo>
                    <a:pt x="3226" y="949"/>
                    <a:pt x="3180" y="1224"/>
                    <a:pt x="3134" y="1501"/>
                  </a:cubicBezTo>
                  <a:cubicBezTo>
                    <a:pt x="3021" y="2176"/>
                    <a:pt x="2911" y="2853"/>
                    <a:pt x="2798" y="3528"/>
                  </a:cubicBezTo>
                  <a:cubicBezTo>
                    <a:pt x="2740" y="3875"/>
                    <a:pt x="2681" y="4221"/>
                    <a:pt x="2625" y="4568"/>
                  </a:cubicBezTo>
                  <a:cubicBezTo>
                    <a:pt x="2569" y="4902"/>
                    <a:pt x="2520" y="5239"/>
                    <a:pt x="2466" y="5573"/>
                  </a:cubicBezTo>
                  <a:cubicBezTo>
                    <a:pt x="2350" y="6279"/>
                    <a:pt x="2231" y="6983"/>
                    <a:pt x="2107" y="7686"/>
                  </a:cubicBezTo>
                  <a:cubicBezTo>
                    <a:pt x="2046" y="8040"/>
                    <a:pt x="1980" y="8393"/>
                    <a:pt x="1919" y="8747"/>
                  </a:cubicBezTo>
                  <a:cubicBezTo>
                    <a:pt x="1859" y="9095"/>
                    <a:pt x="1798" y="9443"/>
                    <a:pt x="1741" y="9791"/>
                  </a:cubicBezTo>
                  <a:cubicBezTo>
                    <a:pt x="1624" y="10492"/>
                    <a:pt x="1512" y="11193"/>
                    <a:pt x="1399" y="11894"/>
                  </a:cubicBezTo>
                  <a:cubicBezTo>
                    <a:pt x="1285" y="12601"/>
                    <a:pt x="1157" y="13307"/>
                    <a:pt x="1035" y="14013"/>
                  </a:cubicBezTo>
                  <a:cubicBezTo>
                    <a:pt x="914" y="14715"/>
                    <a:pt x="797" y="15418"/>
                    <a:pt x="685" y="16122"/>
                  </a:cubicBezTo>
                  <a:cubicBezTo>
                    <a:pt x="590" y="16709"/>
                    <a:pt x="502" y="17297"/>
                    <a:pt x="408" y="17885"/>
                  </a:cubicBezTo>
                  <a:cubicBezTo>
                    <a:pt x="312" y="18486"/>
                    <a:pt x="215" y="19086"/>
                    <a:pt x="114" y="19687"/>
                  </a:cubicBezTo>
                  <a:cubicBezTo>
                    <a:pt x="77" y="19909"/>
                    <a:pt x="39" y="20131"/>
                    <a:pt x="0" y="20353"/>
                  </a:cubicBezTo>
                  <a:cubicBezTo>
                    <a:pt x="83" y="20376"/>
                    <a:pt x="161" y="20416"/>
                    <a:pt x="228" y="20472"/>
                  </a:cubicBezTo>
                  <a:cubicBezTo>
                    <a:pt x="303" y="19999"/>
                    <a:pt x="379" y="19528"/>
                    <a:pt x="461" y="19056"/>
                  </a:cubicBezTo>
                  <a:lnTo>
                    <a:pt x="460" y="19056"/>
                  </a:lnTo>
                  <a:cubicBezTo>
                    <a:pt x="581" y="18347"/>
                    <a:pt x="708" y="17641"/>
                    <a:pt x="834" y="16933"/>
                  </a:cubicBezTo>
                  <a:cubicBezTo>
                    <a:pt x="957" y="16236"/>
                    <a:pt x="1077" y="15538"/>
                    <a:pt x="1194" y="14841"/>
                  </a:cubicBezTo>
                  <a:cubicBezTo>
                    <a:pt x="1313" y="14137"/>
                    <a:pt x="1420" y="13430"/>
                    <a:pt x="1535" y="12726"/>
                  </a:cubicBezTo>
                  <a:cubicBezTo>
                    <a:pt x="1651" y="12023"/>
                    <a:pt x="1773" y="11319"/>
                    <a:pt x="1894" y="10619"/>
                  </a:cubicBezTo>
                  <a:cubicBezTo>
                    <a:pt x="2138" y="9210"/>
                    <a:pt x="2349" y="7798"/>
                    <a:pt x="2581" y="6388"/>
                  </a:cubicBezTo>
                  <a:cubicBezTo>
                    <a:pt x="2629" y="6094"/>
                    <a:pt x="2680" y="5799"/>
                    <a:pt x="2731" y="5504"/>
                  </a:cubicBezTo>
                  <a:cubicBezTo>
                    <a:pt x="2778" y="5224"/>
                    <a:pt x="2831" y="4946"/>
                    <a:pt x="2880" y="4666"/>
                  </a:cubicBezTo>
                  <a:cubicBezTo>
                    <a:pt x="2977" y="4085"/>
                    <a:pt x="3073" y="3503"/>
                    <a:pt x="3171" y="2922"/>
                  </a:cubicBezTo>
                  <a:cubicBezTo>
                    <a:pt x="3262" y="2384"/>
                    <a:pt x="3354" y="1847"/>
                    <a:pt x="3443" y="1310"/>
                  </a:cubicBezTo>
                  <a:cubicBezTo>
                    <a:pt x="3484" y="1072"/>
                    <a:pt x="3523" y="833"/>
                    <a:pt x="3562" y="596"/>
                  </a:cubicBezTo>
                  <a:cubicBezTo>
                    <a:pt x="3582" y="473"/>
                    <a:pt x="3602" y="348"/>
                    <a:pt x="3623" y="224"/>
                  </a:cubicBezTo>
                  <a:cubicBezTo>
                    <a:pt x="3630" y="176"/>
                    <a:pt x="3643" y="125"/>
                    <a:pt x="3620" y="80"/>
                  </a:cubicBezTo>
                  <a:cubicBezTo>
                    <a:pt x="3600" y="42"/>
                    <a:pt x="3569" y="13"/>
                    <a:pt x="3527" y="4"/>
                  </a:cubicBezTo>
                  <a:cubicBezTo>
                    <a:pt x="3518" y="1"/>
                    <a:pt x="3509" y="0"/>
                    <a:pt x="34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4" name="Google Shape;554;p26"/>
            <p:cNvSpPr/>
            <p:nvPr/>
          </p:nvSpPr>
          <p:spPr>
            <a:xfrm>
              <a:off x="7940750" y="3145975"/>
              <a:ext cx="7675" cy="14850"/>
            </a:xfrm>
            <a:custGeom>
              <a:avLst/>
              <a:gdLst/>
              <a:ahLst/>
              <a:cxnLst/>
              <a:rect l="l" t="t" r="r" b="b"/>
              <a:pathLst>
                <a:path w="307" h="594" extrusionOk="0">
                  <a:moveTo>
                    <a:pt x="105" y="0"/>
                  </a:moveTo>
                  <a:cubicBezTo>
                    <a:pt x="71" y="106"/>
                    <a:pt x="35" y="212"/>
                    <a:pt x="1" y="319"/>
                  </a:cubicBezTo>
                  <a:lnTo>
                    <a:pt x="1" y="319"/>
                  </a:lnTo>
                  <a:cubicBezTo>
                    <a:pt x="0" y="318"/>
                    <a:pt x="0" y="318"/>
                    <a:pt x="0" y="318"/>
                  </a:cubicBezTo>
                  <a:lnTo>
                    <a:pt x="0" y="319"/>
                  </a:lnTo>
                  <a:cubicBezTo>
                    <a:pt x="0" y="319"/>
                    <a:pt x="0" y="319"/>
                    <a:pt x="1" y="319"/>
                  </a:cubicBezTo>
                  <a:lnTo>
                    <a:pt x="1" y="319"/>
                  </a:lnTo>
                  <a:cubicBezTo>
                    <a:pt x="64" y="406"/>
                    <a:pt x="128" y="492"/>
                    <a:pt x="193" y="580"/>
                  </a:cubicBezTo>
                  <a:cubicBezTo>
                    <a:pt x="196" y="584"/>
                    <a:pt x="200" y="589"/>
                    <a:pt x="203" y="594"/>
                  </a:cubicBezTo>
                  <a:cubicBezTo>
                    <a:pt x="238" y="487"/>
                    <a:pt x="272" y="379"/>
                    <a:pt x="307" y="272"/>
                  </a:cubicBezTo>
                  <a:cubicBezTo>
                    <a:pt x="243" y="186"/>
                    <a:pt x="180" y="100"/>
                    <a:pt x="117" y="15"/>
                  </a:cubicBezTo>
                  <a:cubicBezTo>
                    <a:pt x="113" y="10"/>
                    <a:pt x="110" y="5"/>
                    <a:pt x="10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5" name="Google Shape;555;p26"/>
            <p:cNvSpPr/>
            <p:nvPr/>
          </p:nvSpPr>
          <p:spPr>
            <a:xfrm>
              <a:off x="7556450" y="3154800"/>
              <a:ext cx="290800" cy="367450"/>
            </a:xfrm>
            <a:custGeom>
              <a:avLst/>
              <a:gdLst/>
              <a:ahLst/>
              <a:cxnLst/>
              <a:rect l="l" t="t" r="r" b="b"/>
              <a:pathLst>
                <a:path w="11632" h="14698" extrusionOk="0">
                  <a:moveTo>
                    <a:pt x="108" y="1"/>
                  </a:moveTo>
                  <a:cubicBezTo>
                    <a:pt x="104" y="11"/>
                    <a:pt x="99" y="23"/>
                    <a:pt x="95" y="34"/>
                  </a:cubicBezTo>
                  <a:cubicBezTo>
                    <a:pt x="63" y="109"/>
                    <a:pt x="31" y="185"/>
                    <a:pt x="0" y="261"/>
                  </a:cubicBezTo>
                  <a:cubicBezTo>
                    <a:pt x="93" y="381"/>
                    <a:pt x="187" y="502"/>
                    <a:pt x="281" y="623"/>
                  </a:cubicBezTo>
                  <a:cubicBezTo>
                    <a:pt x="651" y="1099"/>
                    <a:pt x="1019" y="1578"/>
                    <a:pt x="1391" y="2053"/>
                  </a:cubicBezTo>
                  <a:cubicBezTo>
                    <a:pt x="1763" y="2526"/>
                    <a:pt x="2136" y="2998"/>
                    <a:pt x="2511" y="3467"/>
                  </a:cubicBezTo>
                  <a:cubicBezTo>
                    <a:pt x="2701" y="3706"/>
                    <a:pt x="2894" y="3941"/>
                    <a:pt x="3085" y="4178"/>
                  </a:cubicBezTo>
                  <a:cubicBezTo>
                    <a:pt x="3275" y="4416"/>
                    <a:pt x="3464" y="4653"/>
                    <a:pt x="3653" y="4891"/>
                  </a:cubicBezTo>
                  <a:cubicBezTo>
                    <a:pt x="4028" y="5361"/>
                    <a:pt x="4394" y="5836"/>
                    <a:pt x="4764" y="6310"/>
                  </a:cubicBezTo>
                  <a:cubicBezTo>
                    <a:pt x="5504" y="7254"/>
                    <a:pt x="6263" y="8183"/>
                    <a:pt x="7014" y="9119"/>
                  </a:cubicBezTo>
                  <a:cubicBezTo>
                    <a:pt x="7758" y="10045"/>
                    <a:pt x="8482" y="10988"/>
                    <a:pt x="9220" y="11920"/>
                  </a:cubicBezTo>
                  <a:cubicBezTo>
                    <a:pt x="9585" y="12380"/>
                    <a:pt x="9948" y="12840"/>
                    <a:pt x="10311" y="13301"/>
                  </a:cubicBezTo>
                  <a:cubicBezTo>
                    <a:pt x="10495" y="13535"/>
                    <a:pt x="10680" y="13769"/>
                    <a:pt x="10865" y="14003"/>
                  </a:cubicBezTo>
                  <a:cubicBezTo>
                    <a:pt x="10954" y="14114"/>
                    <a:pt x="11043" y="14226"/>
                    <a:pt x="11132" y="14337"/>
                  </a:cubicBezTo>
                  <a:cubicBezTo>
                    <a:pt x="11173" y="14390"/>
                    <a:pt x="11215" y="14442"/>
                    <a:pt x="11256" y="14495"/>
                  </a:cubicBezTo>
                  <a:cubicBezTo>
                    <a:pt x="11298" y="14546"/>
                    <a:pt x="11337" y="14600"/>
                    <a:pt x="11382" y="14648"/>
                  </a:cubicBezTo>
                  <a:cubicBezTo>
                    <a:pt x="11410" y="14679"/>
                    <a:pt x="11449" y="14698"/>
                    <a:pt x="11488" y="14698"/>
                  </a:cubicBezTo>
                  <a:cubicBezTo>
                    <a:pt x="11511" y="14698"/>
                    <a:pt x="11535" y="14691"/>
                    <a:pt x="11557" y="14676"/>
                  </a:cubicBezTo>
                  <a:lnTo>
                    <a:pt x="11557" y="14677"/>
                  </a:lnTo>
                  <a:cubicBezTo>
                    <a:pt x="11618" y="14635"/>
                    <a:pt x="11632" y="14544"/>
                    <a:pt x="11591" y="14483"/>
                  </a:cubicBezTo>
                  <a:cubicBezTo>
                    <a:pt x="11563" y="14441"/>
                    <a:pt x="11530" y="14401"/>
                    <a:pt x="11499" y="14362"/>
                  </a:cubicBezTo>
                  <a:cubicBezTo>
                    <a:pt x="11459" y="14312"/>
                    <a:pt x="11419" y="14260"/>
                    <a:pt x="11378" y="14209"/>
                  </a:cubicBezTo>
                  <a:cubicBezTo>
                    <a:pt x="11284" y="14088"/>
                    <a:pt x="11187" y="13967"/>
                    <a:pt x="11091" y="13846"/>
                  </a:cubicBezTo>
                  <a:cubicBezTo>
                    <a:pt x="10907" y="13613"/>
                    <a:pt x="10721" y="13379"/>
                    <a:pt x="10536" y="13146"/>
                  </a:cubicBezTo>
                  <a:cubicBezTo>
                    <a:pt x="10163" y="12677"/>
                    <a:pt x="9790" y="12209"/>
                    <a:pt x="9419" y="11739"/>
                  </a:cubicBezTo>
                  <a:cubicBezTo>
                    <a:pt x="8682" y="10807"/>
                    <a:pt x="7931" y="9888"/>
                    <a:pt x="7199" y="8952"/>
                  </a:cubicBezTo>
                  <a:cubicBezTo>
                    <a:pt x="6460" y="8005"/>
                    <a:pt x="5728" y="7053"/>
                    <a:pt x="4977" y="6116"/>
                  </a:cubicBezTo>
                  <a:cubicBezTo>
                    <a:pt x="4603" y="5648"/>
                    <a:pt x="4224" y="5182"/>
                    <a:pt x="3852" y="4710"/>
                  </a:cubicBezTo>
                  <a:cubicBezTo>
                    <a:pt x="3477" y="4231"/>
                    <a:pt x="3101" y="3752"/>
                    <a:pt x="2727" y="3271"/>
                  </a:cubicBezTo>
                  <a:cubicBezTo>
                    <a:pt x="1990" y="2319"/>
                    <a:pt x="1228" y="1386"/>
                    <a:pt x="472" y="450"/>
                  </a:cubicBezTo>
                  <a:cubicBezTo>
                    <a:pt x="351" y="301"/>
                    <a:pt x="229" y="151"/>
                    <a:pt x="10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6" name="Google Shape;556;p26"/>
            <p:cNvSpPr/>
            <p:nvPr/>
          </p:nvSpPr>
          <p:spPr>
            <a:xfrm>
              <a:off x="7833375" y="3280350"/>
              <a:ext cx="408450" cy="317575"/>
            </a:xfrm>
            <a:custGeom>
              <a:avLst/>
              <a:gdLst/>
              <a:ahLst/>
              <a:cxnLst/>
              <a:rect l="l" t="t" r="r" b="b"/>
              <a:pathLst>
                <a:path w="16338" h="12703" extrusionOk="0">
                  <a:moveTo>
                    <a:pt x="16116" y="0"/>
                  </a:moveTo>
                  <a:cubicBezTo>
                    <a:pt x="15706" y="1455"/>
                    <a:pt x="15491" y="2962"/>
                    <a:pt x="14974" y="4386"/>
                  </a:cubicBezTo>
                  <a:cubicBezTo>
                    <a:pt x="14669" y="5236"/>
                    <a:pt x="14296" y="6057"/>
                    <a:pt x="13918" y="6876"/>
                  </a:cubicBezTo>
                  <a:cubicBezTo>
                    <a:pt x="13539" y="7709"/>
                    <a:pt x="13132" y="8545"/>
                    <a:pt x="12524" y="9240"/>
                  </a:cubicBezTo>
                  <a:cubicBezTo>
                    <a:pt x="11835" y="10049"/>
                    <a:pt x="11006" y="10732"/>
                    <a:pt x="10142" y="11345"/>
                  </a:cubicBezTo>
                  <a:cubicBezTo>
                    <a:pt x="9142" y="12068"/>
                    <a:pt x="7964" y="12457"/>
                    <a:pt x="6761" y="12457"/>
                  </a:cubicBezTo>
                  <a:cubicBezTo>
                    <a:pt x="6280" y="12457"/>
                    <a:pt x="5795" y="12395"/>
                    <a:pt x="5317" y="12267"/>
                  </a:cubicBezTo>
                  <a:cubicBezTo>
                    <a:pt x="3537" y="11801"/>
                    <a:pt x="1577" y="10434"/>
                    <a:pt x="304" y="9119"/>
                  </a:cubicBezTo>
                  <a:cubicBezTo>
                    <a:pt x="274" y="9086"/>
                    <a:pt x="237" y="9073"/>
                    <a:pt x="202" y="9073"/>
                  </a:cubicBezTo>
                  <a:cubicBezTo>
                    <a:pt x="98" y="9073"/>
                    <a:pt x="1" y="9191"/>
                    <a:pt x="101" y="9303"/>
                  </a:cubicBezTo>
                  <a:cubicBezTo>
                    <a:pt x="891" y="10143"/>
                    <a:pt x="1825" y="10847"/>
                    <a:pt x="2800" y="11457"/>
                  </a:cubicBezTo>
                  <a:cubicBezTo>
                    <a:pt x="3979" y="12176"/>
                    <a:pt x="5319" y="12699"/>
                    <a:pt x="6715" y="12703"/>
                  </a:cubicBezTo>
                  <a:cubicBezTo>
                    <a:pt x="7772" y="12697"/>
                    <a:pt x="8846" y="12451"/>
                    <a:pt x="9769" y="11929"/>
                  </a:cubicBezTo>
                  <a:cubicBezTo>
                    <a:pt x="11021" y="11203"/>
                    <a:pt x="12132" y="10223"/>
                    <a:pt x="13016" y="9079"/>
                  </a:cubicBezTo>
                  <a:cubicBezTo>
                    <a:pt x="13495" y="8463"/>
                    <a:pt x="13848" y="7766"/>
                    <a:pt x="14171" y="7059"/>
                  </a:cubicBezTo>
                  <a:cubicBezTo>
                    <a:pt x="14619" y="6092"/>
                    <a:pt x="15037" y="5109"/>
                    <a:pt x="15349" y="4087"/>
                  </a:cubicBezTo>
                  <a:cubicBezTo>
                    <a:pt x="15758" y="2838"/>
                    <a:pt x="15993" y="1539"/>
                    <a:pt x="16337" y="272"/>
                  </a:cubicBezTo>
                  <a:cubicBezTo>
                    <a:pt x="16238" y="199"/>
                    <a:pt x="16169" y="110"/>
                    <a:pt x="1611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7" name="Google Shape;557;p26"/>
            <p:cNvSpPr/>
            <p:nvPr/>
          </p:nvSpPr>
          <p:spPr>
            <a:xfrm>
              <a:off x="7745700" y="2275475"/>
              <a:ext cx="207875" cy="221525"/>
            </a:xfrm>
            <a:custGeom>
              <a:avLst/>
              <a:gdLst/>
              <a:ahLst/>
              <a:cxnLst/>
              <a:rect l="l" t="t" r="r" b="b"/>
              <a:pathLst>
                <a:path w="8315" h="8861" extrusionOk="0">
                  <a:moveTo>
                    <a:pt x="3966" y="1"/>
                  </a:moveTo>
                  <a:cubicBezTo>
                    <a:pt x="3381" y="1"/>
                    <a:pt x="2799" y="123"/>
                    <a:pt x="2276" y="388"/>
                  </a:cubicBezTo>
                  <a:cubicBezTo>
                    <a:pt x="1184" y="933"/>
                    <a:pt x="620" y="2035"/>
                    <a:pt x="297" y="3162"/>
                  </a:cubicBezTo>
                  <a:cubicBezTo>
                    <a:pt x="1" y="4117"/>
                    <a:pt x="48" y="5156"/>
                    <a:pt x="388" y="6093"/>
                  </a:cubicBezTo>
                  <a:cubicBezTo>
                    <a:pt x="862" y="7481"/>
                    <a:pt x="2260" y="8276"/>
                    <a:pt x="3609" y="8631"/>
                  </a:cubicBezTo>
                  <a:cubicBezTo>
                    <a:pt x="4184" y="8777"/>
                    <a:pt x="4781" y="8836"/>
                    <a:pt x="5374" y="8850"/>
                  </a:cubicBezTo>
                  <a:cubicBezTo>
                    <a:pt x="5401" y="8851"/>
                    <a:pt x="5429" y="8852"/>
                    <a:pt x="5457" y="8852"/>
                  </a:cubicBezTo>
                  <a:cubicBezTo>
                    <a:pt x="5572" y="8852"/>
                    <a:pt x="5686" y="8844"/>
                    <a:pt x="5800" y="8844"/>
                  </a:cubicBezTo>
                  <a:cubicBezTo>
                    <a:pt x="5880" y="8844"/>
                    <a:pt x="5958" y="8848"/>
                    <a:pt x="6036" y="8860"/>
                  </a:cubicBezTo>
                  <a:cubicBezTo>
                    <a:pt x="6147" y="8844"/>
                    <a:pt x="6187" y="8693"/>
                    <a:pt x="6112" y="8616"/>
                  </a:cubicBezTo>
                  <a:cubicBezTo>
                    <a:pt x="6050" y="8562"/>
                    <a:pt x="5970" y="8550"/>
                    <a:pt x="5887" y="8550"/>
                  </a:cubicBezTo>
                  <a:cubicBezTo>
                    <a:pt x="5818" y="8550"/>
                    <a:pt x="5746" y="8559"/>
                    <a:pt x="5682" y="8559"/>
                  </a:cubicBezTo>
                  <a:cubicBezTo>
                    <a:pt x="5677" y="8559"/>
                    <a:pt x="5671" y="8559"/>
                    <a:pt x="5666" y="8558"/>
                  </a:cubicBezTo>
                  <a:cubicBezTo>
                    <a:pt x="5578" y="8562"/>
                    <a:pt x="5490" y="8563"/>
                    <a:pt x="5401" y="8563"/>
                  </a:cubicBezTo>
                  <a:cubicBezTo>
                    <a:pt x="5357" y="8563"/>
                    <a:pt x="5313" y="8562"/>
                    <a:pt x="5269" y="8562"/>
                  </a:cubicBezTo>
                  <a:cubicBezTo>
                    <a:pt x="4864" y="8552"/>
                    <a:pt x="4459" y="8514"/>
                    <a:pt x="4062" y="8441"/>
                  </a:cubicBezTo>
                  <a:cubicBezTo>
                    <a:pt x="2790" y="8193"/>
                    <a:pt x="1385" y="7597"/>
                    <a:pt x="797" y="6367"/>
                  </a:cubicBezTo>
                  <a:cubicBezTo>
                    <a:pt x="426" y="5529"/>
                    <a:pt x="288" y="4592"/>
                    <a:pt x="460" y="3694"/>
                  </a:cubicBezTo>
                  <a:cubicBezTo>
                    <a:pt x="590" y="3015"/>
                    <a:pt x="829" y="2341"/>
                    <a:pt x="1189" y="1751"/>
                  </a:cubicBezTo>
                  <a:cubicBezTo>
                    <a:pt x="1490" y="1299"/>
                    <a:pt x="1906" y="918"/>
                    <a:pt x="2392" y="674"/>
                  </a:cubicBezTo>
                  <a:cubicBezTo>
                    <a:pt x="2911" y="422"/>
                    <a:pt x="3488" y="300"/>
                    <a:pt x="4066" y="300"/>
                  </a:cubicBezTo>
                  <a:cubicBezTo>
                    <a:pt x="5089" y="300"/>
                    <a:pt x="6118" y="681"/>
                    <a:pt x="6849" y="1398"/>
                  </a:cubicBezTo>
                  <a:cubicBezTo>
                    <a:pt x="7314" y="1839"/>
                    <a:pt x="7722" y="2341"/>
                    <a:pt x="8077" y="2876"/>
                  </a:cubicBezTo>
                  <a:cubicBezTo>
                    <a:pt x="8098" y="2910"/>
                    <a:pt x="8136" y="2927"/>
                    <a:pt x="8174" y="2927"/>
                  </a:cubicBezTo>
                  <a:cubicBezTo>
                    <a:pt x="8202" y="2927"/>
                    <a:pt x="8230" y="2917"/>
                    <a:pt x="8253" y="2899"/>
                  </a:cubicBezTo>
                  <a:cubicBezTo>
                    <a:pt x="8309" y="2853"/>
                    <a:pt x="8314" y="2772"/>
                    <a:pt x="8275" y="2712"/>
                  </a:cubicBezTo>
                  <a:cubicBezTo>
                    <a:pt x="8050" y="2363"/>
                    <a:pt x="7788" y="2035"/>
                    <a:pt x="7512" y="1724"/>
                  </a:cubicBezTo>
                  <a:cubicBezTo>
                    <a:pt x="7009" y="1164"/>
                    <a:pt x="6428" y="644"/>
                    <a:pt x="5721" y="365"/>
                  </a:cubicBezTo>
                  <a:cubicBezTo>
                    <a:pt x="5173" y="130"/>
                    <a:pt x="4568" y="1"/>
                    <a:pt x="396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8" name="Google Shape;558;p26"/>
            <p:cNvSpPr/>
            <p:nvPr/>
          </p:nvSpPr>
          <p:spPr>
            <a:xfrm>
              <a:off x="8019675" y="2903775"/>
              <a:ext cx="6950" cy="17700"/>
            </a:xfrm>
            <a:custGeom>
              <a:avLst/>
              <a:gdLst/>
              <a:ahLst/>
              <a:cxnLst/>
              <a:rect l="l" t="t" r="r" b="b"/>
              <a:pathLst>
                <a:path w="278" h="708" extrusionOk="0">
                  <a:moveTo>
                    <a:pt x="109" y="1"/>
                  </a:moveTo>
                  <a:cubicBezTo>
                    <a:pt x="73" y="112"/>
                    <a:pt x="36" y="222"/>
                    <a:pt x="0" y="332"/>
                  </a:cubicBezTo>
                  <a:cubicBezTo>
                    <a:pt x="58" y="456"/>
                    <a:pt x="113" y="582"/>
                    <a:pt x="166" y="708"/>
                  </a:cubicBezTo>
                  <a:cubicBezTo>
                    <a:pt x="203" y="592"/>
                    <a:pt x="240" y="477"/>
                    <a:pt x="277" y="362"/>
                  </a:cubicBezTo>
                  <a:cubicBezTo>
                    <a:pt x="223" y="241"/>
                    <a:pt x="166" y="121"/>
                    <a:pt x="109" y="1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9" name="Google Shape;559;p26"/>
            <p:cNvSpPr/>
            <p:nvPr/>
          </p:nvSpPr>
          <p:spPr>
            <a:xfrm>
              <a:off x="7985325" y="2837450"/>
              <a:ext cx="8825" cy="27525"/>
            </a:xfrm>
            <a:custGeom>
              <a:avLst/>
              <a:gdLst/>
              <a:ahLst/>
              <a:cxnLst/>
              <a:rect l="l" t="t" r="r" b="b"/>
              <a:pathLst>
                <a:path w="353" h="1101" extrusionOk="0">
                  <a:moveTo>
                    <a:pt x="0" y="0"/>
                  </a:moveTo>
                  <a:cubicBezTo>
                    <a:pt x="7" y="195"/>
                    <a:pt x="19" y="390"/>
                    <a:pt x="36" y="585"/>
                  </a:cubicBezTo>
                  <a:cubicBezTo>
                    <a:pt x="142" y="757"/>
                    <a:pt x="248" y="928"/>
                    <a:pt x="352" y="1100"/>
                  </a:cubicBezTo>
                  <a:cubicBezTo>
                    <a:pt x="324" y="889"/>
                    <a:pt x="300" y="677"/>
                    <a:pt x="281" y="465"/>
                  </a:cubicBezTo>
                  <a:cubicBezTo>
                    <a:pt x="187" y="311"/>
                    <a:pt x="95" y="155"/>
                    <a:pt x="2" y="0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0" name="Google Shape;560;p26"/>
            <p:cNvSpPr/>
            <p:nvPr/>
          </p:nvSpPr>
          <p:spPr>
            <a:xfrm>
              <a:off x="7890575" y="2654500"/>
              <a:ext cx="14825" cy="21600"/>
            </a:xfrm>
            <a:custGeom>
              <a:avLst/>
              <a:gdLst/>
              <a:ahLst/>
              <a:cxnLst/>
              <a:rect l="l" t="t" r="r" b="b"/>
              <a:pathLst>
                <a:path w="593" h="864" extrusionOk="0">
                  <a:moveTo>
                    <a:pt x="0" y="0"/>
                  </a:moveTo>
                  <a:lnTo>
                    <a:pt x="0" y="0"/>
                  </a:lnTo>
                  <a:cubicBezTo>
                    <a:pt x="10" y="31"/>
                    <a:pt x="20" y="63"/>
                    <a:pt x="29" y="95"/>
                  </a:cubicBezTo>
                  <a:cubicBezTo>
                    <a:pt x="73" y="233"/>
                    <a:pt x="117" y="370"/>
                    <a:pt x="163" y="507"/>
                  </a:cubicBezTo>
                  <a:cubicBezTo>
                    <a:pt x="305" y="628"/>
                    <a:pt x="447" y="747"/>
                    <a:pt x="593" y="863"/>
                  </a:cubicBezTo>
                  <a:cubicBezTo>
                    <a:pt x="530" y="694"/>
                    <a:pt x="467" y="523"/>
                    <a:pt x="408" y="353"/>
                  </a:cubicBezTo>
                  <a:cubicBezTo>
                    <a:pt x="285" y="249"/>
                    <a:pt x="163" y="143"/>
                    <a:pt x="42" y="37"/>
                  </a:cubicBezTo>
                  <a:cubicBezTo>
                    <a:pt x="28" y="24"/>
                    <a:pt x="14" y="12"/>
                    <a:pt x="0" y="0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1" name="Google Shape;561;p26"/>
            <p:cNvSpPr/>
            <p:nvPr/>
          </p:nvSpPr>
          <p:spPr>
            <a:xfrm>
              <a:off x="7874175" y="2492075"/>
              <a:ext cx="7600" cy="4700"/>
            </a:xfrm>
            <a:custGeom>
              <a:avLst/>
              <a:gdLst/>
              <a:ahLst/>
              <a:cxnLst/>
              <a:rect l="l" t="t" r="r" b="b"/>
              <a:pathLst>
                <a:path w="304" h="188" extrusionOk="0">
                  <a:moveTo>
                    <a:pt x="164" y="0"/>
                  </a:moveTo>
                  <a:cubicBezTo>
                    <a:pt x="96" y="0"/>
                    <a:pt x="43" y="67"/>
                    <a:pt x="1" y="179"/>
                  </a:cubicBezTo>
                  <a:lnTo>
                    <a:pt x="2" y="178"/>
                  </a:lnTo>
                  <a:cubicBezTo>
                    <a:pt x="79" y="181"/>
                    <a:pt x="156" y="185"/>
                    <a:pt x="233" y="186"/>
                  </a:cubicBezTo>
                  <a:cubicBezTo>
                    <a:pt x="252" y="187"/>
                    <a:pt x="270" y="187"/>
                    <a:pt x="288" y="187"/>
                  </a:cubicBezTo>
                  <a:cubicBezTo>
                    <a:pt x="304" y="131"/>
                    <a:pt x="303" y="75"/>
                    <a:pt x="247" y="30"/>
                  </a:cubicBezTo>
                  <a:cubicBezTo>
                    <a:pt x="217" y="10"/>
                    <a:pt x="189" y="0"/>
                    <a:pt x="164" y="0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2" name="Google Shape;562;p26"/>
            <p:cNvSpPr/>
            <p:nvPr/>
          </p:nvSpPr>
          <p:spPr>
            <a:xfrm>
              <a:off x="8355975" y="2378075"/>
              <a:ext cx="6425" cy="8225"/>
            </a:xfrm>
            <a:custGeom>
              <a:avLst/>
              <a:gdLst/>
              <a:ahLst/>
              <a:cxnLst/>
              <a:rect l="l" t="t" r="r" b="b"/>
              <a:pathLst>
                <a:path w="257" h="329" extrusionOk="0">
                  <a:moveTo>
                    <a:pt x="256" y="0"/>
                  </a:moveTo>
                  <a:cubicBezTo>
                    <a:pt x="174" y="24"/>
                    <a:pt x="91" y="45"/>
                    <a:pt x="8" y="65"/>
                  </a:cubicBezTo>
                  <a:lnTo>
                    <a:pt x="9" y="65"/>
                  </a:lnTo>
                  <a:cubicBezTo>
                    <a:pt x="7" y="153"/>
                    <a:pt x="5" y="240"/>
                    <a:pt x="0" y="329"/>
                  </a:cubicBezTo>
                  <a:cubicBezTo>
                    <a:pt x="83" y="309"/>
                    <a:pt x="166" y="288"/>
                    <a:pt x="249" y="264"/>
                  </a:cubicBezTo>
                  <a:cubicBezTo>
                    <a:pt x="253" y="176"/>
                    <a:pt x="255" y="88"/>
                    <a:pt x="256" y="0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3" name="Google Shape;563;p26"/>
            <p:cNvSpPr/>
            <p:nvPr/>
          </p:nvSpPr>
          <p:spPr>
            <a:xfrm>
              <a:off x="7949125" y="2344375"/>
              <a:ext cx="4325" cy="4275"/>
            </a:xfrm>
            <a:custGeom>
              <a:avLst/>
              <a:gdLst/>
              <a:ahLst/>
              <a:cxnLst/>
              <a:rect l="l" t="t" r="r" b="b"/>
              <a:pathLst>
                <a:path w="173" h="171" extrusionOk="0">
                  <a:moveTo>
                    <a:pt x="157" y="1"/>
                  </a:moveTo>
                  <a:lnTo>
                    <a:pt x="157" y="1"/>
                  </a:lnTo>
                  <a:cubicBezTo>
                    <a:pt x="92" y="49"/>
                    <a:pt x="32" y="104"/>
                    <a:pt x="1" y="165"/>
                  </a:cubicBezTo>
                  <a:cubicBezTo>
                    <a:pt x="13" y="169"/>
                    <a:pt x="25" y="171"/>
                    <a:pt x="38" y="171"/>
                  </a:cubicBezTo>
                  <a:cubicBezTo>
                    <a:pt x="66" y="171"/>
                    <a:pt x="94" y="161"/>
                    <a:pt x="116" y="144"/>
                  </a:cubicBezTo>
                  <a:cubicBezTo>
                    <a:pt x="160" y="107"/>
                    <a:pt x="172" y="52"/>
                    <a:pt x="157" y="1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4" name="Google Shape;564;p26"/>
            <p:cNvSpPr/>
            <p:nvPr/>
          </p:nvSpPr>
          <p:spPr>
            <a:xfrm>
              <a:off x="8342675" y="2375750"/>
              <a:ext cx="19725" cy="112750"/>
            </a:xfrm>
            <a:custGeom>
              <a:avLst/>
              <a:gdLst/>
              <a:ahLst/>
              <a:cxnLst/>
              <a:rect l="l" t="t" r="r" b="b"/>
              <a:pathLst>
                <a:path w="789" h="4510" extrusionOk="0">
                  <a:moveTo>
                    <a:pt x="544" y="0"/>
                  </a:moveTo>
                  <a:cubicBezTo>
                    <a:pt x="538" y="379"/>
                    <a:pt x="521" y="759"/>
                    <a:pt x="487" y="1138"/>
                  </a:cubicBezTo>
                  <a:cubicBezTo>
                    <a:pt x="412" y="1942"/>
                    <a:pt x="324" y="2750"/>
                    <a:pt x="124" y="3534"/>
                  </a:cubicBezTo>
                  <a:cubicBezTo>
                    <a:pt x="84" y="3676"/>
                    <a:pt x="44" y="3819"/>
                    <a:pt x="1" y="3962"/>
                  </a:cubicBezTo>
                  <a:cubicBezTo>
                    <a:pt x="38" y="4122"/>
                    <a:pt x="64" y="4285"/>
                    <a:pt x="86" y="4438"/>
                  </a:cubicBezTo>
                  <a:cubicBezTo>
                    <a:pt x="90" y="4462"/>
                    <a:pt x="93" y="4485"/>
                    <a:pt x="97" y="4509"/>
                  </a:cubicBezTo>
                  <a:cubicBezTo>
                    <a:pt x="538" y="3411"/>
                    <a:pt x="656" y="2203"/>
                    <a:pt x="749" y="1031"/>
                  </a:cubicBezTo>
                  <a:cubicBezTo>
                    <a:pt x="769" y="718"/>
                    <a:pt x="782" y="406"/>
                    <a:pt x="788" y="93"/>
                  </a:cubicBezTo>
                  <a:lnTo>
                    <a:pt x="788" y="93"/>
                  </a:lnTo>
                  <a:cubicBezTo>
                    <a:pt x="742" y="106"/>
                    <a:pt x="696" y="119"/>
                    <a:pt x="650" y="132"/>
                  </a:cubicBezTo>
                  <a:cubicBezTo>
                    <a:pt x="611" y="93"/>
                    <a:pt x="576" y="49"/>
                    <a:pt x="54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5" name="Google Shape;565;p26"/>
            <p:cNvSpPr/>
            <p:nvPr/>
          </p:nvSpPr>
          <p:spPr>
            <a:xfrm>
              <a:off x="7890575" y="2654500"/>
              <a:ext cx="193925" cy="87300"/>
            </a:xfrm>
            <a:custGeom>
              <a:avLst/>
              <a:gdLst/>
              <a:ahLst/>
              <a:cxnLst/>
              <a:rect l="l" t="t" r="r" b="b"/>
              <a:pathLst>
                <a:path w="7757" h="3492" extrusionOk="0">
                  <a:moveTo>
                    <a:pt x="0" y="0"/>
                  </a:moveTo>
                  <a:lnTo>
                    <a:pt x="0" y="0"/>
                  </a:lnTo>
                  <a:cubicBezTo>
                    <a:pt x="52" y="169"/>
                    <a:pt x="106" y="338"/>
                    <a:pt x="163" y="507"/>
                  </a:cubicBezTo>
                  <a:cubicBezTo>
                    <a:pt x="465" y="765"/>
                    <a:pt x="774" y="1018"/>
                    <a:pt x="1101" y="1245"/>
                  </a:cubicBezTo>
                  <a:cubicBezTo>
                    <a:pt x="1759" y="1711"/>
                    <a:pt x="2486" y="2069"/>
                    <a:pt x="3209" y="2421"/>
                  </a:cubicBezTo>
                  <a:cubicBezTo>
                    <a:pt x="4523" y="3068"/>
                    <a:pt x="5977" y="3491"/>
                    <a:pt x="7447" y="3491"/>
                  </a:cubicBezTo>
                  <a:cubicBezTo>
                    <a:pt x="7519" y="3491"/>
                    <a:pt x="7590" y="3490"/>
                    <a:pt x="7662" y="3488"/>
                  </a:cubicBezTo>
                  <a:cubicBezTo>
                    <a:pt x="7693" y="3394"/>
                    <a:pt x="7726" y="3299"/>
                    <a:pt x="7757" y="3203"/>
                  </a:cubicBezTo>
                  <a:lnTo>
                    <a:pt x="7757" y="3203"/>
                  </a:lnTo>
                  <a:cubicBezTo>
                    <a:pt x="7607" y="3215"/>
                    <a:pt x="7458" y="3222"/>
                    <a:pt x="7309" y="3222"/>
                  </a:cubicBezTo>
                  <a:cubicBezTo>
                    <a:pt x="7201" y="3222"/>
                    <a:pt x="7092" y="3219"/>
                    <a:pt x="6985" y="3210"/>
                  </a:cubicBezTo>
                  <a:cubicBezTo>
                    <a:pt x="6476" y="3166"/>
                    <a:pt x="5966" y="3113"/>
                    <a:pt x="5471" y="2982"/>
                  </a:cubicBezTo>
                  <a:cubicBezTo>
                    <a:pt x="4775" y="2810"/>
                    <a:pt x="4114" y="2520"/>
                    <a:pt x="3469" y="2211"/>
                  </a:cubicBezTo>
                  <a:cubicBezTo>
                    <a:pt x="2755" y="1864"/>
                    <a:pt x="2040" y="1515"/>
                    <a:pt x="1373" y="1081"/>
                  </a:cubicBezTo>
                  <a:cubicBezTo>
                    <a:pt x="900" y="775"/>
                    <a:pt x="466" y="409"/>
                    <a:pt x="43" y="37"/>
                  </a:cubicBezTo>
                  <a:cubicBezTo>
                    <a:pt x="28" y="24"/>
                    <a:pt x="14" y="12"/>
                    <a:pt x="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6" name="Google Shape;566;p26"/>
            <p:cNvSpPr/>
            <p:nvPr/>
          </p:nvSpPr>
          <p:spPr>
            <a:xfrm>
              <a:off x="7984550" y="2721450"/>
              <a:ext cx="25700" cy="143525"/>
            </a:xfrm>
            <a:custGeom>
              <a:avLst/>
              <a:gdLst/>
              <a:ahLst/>
              <a:cxnLst/>
              <a:rect l="l" t="t" r="r" b="b"/>
              <a:pathLst>
                <a:path w="1028" h="5741" extrusionOk="0">
                  <a:moveTo>
                    <a:pt x="773" y="1"/>
                  </a:moveTo>
                  <a:cubicBezTo>
                    <a:pt x="410" y="910"/>
                    <a:pt x="212" y="1876"/>
                    <a:pt x="113" y="2847"/>
                  </a:cubicBezTo>
                  <a:cubicBezTo>
                    <a:pt x="11" y="3636"/>
                    <a:pt x="0" y="4434"/>
                    <a:pt x="67" y="5225"/>
                  </a:cubicBezTo>
                  <a:cubicBezTo>
                    <a:pt x="173" y="5397"/>
                    <a:pt x="279" y="5568"/>
                    <a:pt x="383" y="5740"/>
                  </a:cubicBezTo>
                  <a:cubicBezTo>
                    <a:pt x="339" y="5406"/>
                    <a:pt x="303" y="5069"/>
                    <a:pt x="282" y="4731"/>
                  </a:cubicBezTo>
                  <a:cubicBezTo>
                    <a:pt x="237" y="4087"/>
                    <a:pt x="294" y="3444"/>
                    <a:pt x="374" y="2805"/>
                  </a:cubicBezTo>
                  <a:cubicBezTo>
                    <a:pt x="483" y="1913"/>
                    <a:pt x="663" y="1020"/>
                    <a:pt x="993" y="183"/>
                  </a:cubicBezTo>
                  <a:lnTo>
                    <a:pt x="1027" y="97"/>
                  </a:lnTo>
                  <a:cubicBezTo>
                    <a:pt x="942" y="67"/>
                    <a:pt x="857" y="34"/>
                    <a:pt x="77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7" name="Google Shape;567;p26"/>
            <p:cNvSpPr/>
            <p:nvPr/>
          </p:nvSpPr>
          <p:spPr>
            <a:xfrm>
              <a:off x="8216300" y="3349525"/>
              <a:ext cx="6625" cy="25725"/>
            </a:xfrm>
            <a:custGeom>
              <a:avLst/>
              <a:gdLst/>
              <a:ahLst/>
              <a:cxnLst/>
              <a:rect l="l" t="t" r="r" b="b"/>
              <a:pathLst>
                <a:path w="265" h="1029" extrusionOk="0">
                  <a:moveTo>
                    <a:pt x="135" y="1"/>
                  </a:moveTo>
                  <a:cubicBezTo>
                    <a:pt x="91" y="175"/>
                    <a:pt x="47" y="348"/>
                    <a:pt x="0" y="521"/>
                  </a:cubicBezTo>
                  <a:cubicBezTo>
                    <a:pt x="42" y="690"/>
                    <a:pt x="83" y="859"/>
                    <a:pt x="125" y="1029"/>
                  </a:cubicBezTo>
                  <a:cubicBezTo>
                    <a:pt x="173" y="869"/>
                    <a:pt x="219" y="708"/>
                    <a:pt x="264" y="547"/>
                  </a:cubicBezTo>
                  <a:cubicBezTo>
                    <a:pt x="222" y="365"/>
                    <a:pt x="178" y="183"/>
                    <a:pt x="135" y="1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8" name="Google Shape;568;p26"/>
            <p:cNvSpPr/>
            <p:nvPr/>
          </p:nvSpPr>
          <p:spPr>
            <a:xfrm>
              <a:off x="7450025" y="2744850"/>
              <a:ext cx="241300" cy="459575"/>
            </a:xfrm>
            <a:custGeom>
              <a:avLst/>
              <a:gdLst/>
              <a:ahLst/>
              <a:cxnLst/>
              <a:rect l="l" t="t" r="r" b="b"/>
              <a:pathLst>
                <a:path w="9652" h="18383" extrusionOk="0">
                  <a:moveTo>
                    <a:pt x="5270" y="0"/>
                  </a:moveTo>
                  <a:cubicBezTo>
                    <a:pt x="4426" y="0"/>
                    <a:pt x="3437" y="228"/>
                    <a:pt x="2792" y="664"/>
                  </a:cubicBezTo>
                  <a:cubicBezTo>
                    <a:pt x="2264" y="1008"/>
                    <a:pt x="1816" y="1457"/>
                    <a:pt x="1423" y="1948"/>
                  </a:cubicBezTo>
                  <a:cubicBezTo>
                    <a:pt x="930" y="2534"/>
                    <a:pt x="603" y="3240"/>
                    <a:pt x="420" y="3981"/>
                  </a:cubicBezTo>
                  <a:cubicBezTo>
                    <a:pt x="228" y="4714"/>
                    <a:pt x="79" y="5463"/>
                    <a:pt x="42" y="6221"/>
                  </a:cubicBezTo>
                  <a:cubicBezTo>
                    <a:pt x="0" y="7275"/>
                    <a:pt x="112" y="8337"/>
                    <a:pt x="336" y="9369"/>
                  </a:cubicBezTo>
                  <a:cubicBezTo>
                    <a:pt x="559" y="10313"/>
                    <a:pt x="944" y="11207"/>
                    <a:pt x="1338" y="12090"/>
                  </a:cubicBezTo>
                  <a:cubicBezTo>
                    <a:pt x="1787" y="13060"/>
                    <a:pt x="2285" y="14016"/>
                    <a:pt x="2904" y="14888"/>
                  </a:cubicBezTo>
                  <a:cubicBezTo>
                    <a:pt x="3224" y="15314"/>
                    <a:pt x="3594" y="15702"/>
                    <a:pt x="3932" y="16114"/>
                  </a:cubicBezTo>
                  <a:cubicBezTo>
                    <a:pt x="4513" y="16830"/>
                    <a:pt x="5031" y="17593"/>
                    <a:pt x="5580" y="18333"/>
                  </a:cubicBezTo>
                  <a:cubicBezTo>
                    <a:pt x="5605" y="18365"/>
                    <a:pt x="5641" y="18383"/>
                    <a:pt x="5679" y="18383"/>
                  </a:cubicBezTo>
                  <a:cubicBezTo>
                    <a:pt x="5706" y="18383"/>
                    <a:pt x="5733" y="18375"/>
                    <a:pt x="5754" y="18356"/>
                  </a:cubicBezTo>
                  <a:cubicBezTo>
                    <a:pt x="5809" y="18312"/>
                    <a:pt x="5819" y="18228"/>
                    <a:pt x="5777" y="18172"/>
                  </a:cubicBezTo>
                  <a:cubicBezTo>
                    <a:pt x="5424" y="17690"/>
                    <a:pt x="5077" y="17202"/>
                    <a:pt x="4715" y="16726"/>
                  </a:cubicBezTo>
                  <a:cubicBezTo>
                    <a:pt x="4127" y="15914"/>
                    <a:pt x="3408" y="15201"/>
                    <a:pt x="2863" y="14356"/>
                  </a:cubicBezTo>
                  <a:cubicBezTo>
                    <a:pt x="2036" y="13001"/>
                    <a:pt x="1356" y="11547"/>
                    <a:pt x="812" y="10056"/>
                  </a:cubicBezTo>
                  <a:cubicBezTo>
                    <a:pt x="525" y="9234"/>
                    <a:pt x="376" y="8374"/>
                    <a:pt x="301" y="7508"/>
                  </a:cubicBezTo>
                  <a:cubicBezTo>
                    <a:pt x="226" y="6726"/>
                    <a:pt x="294" y="5918"/>
                    <a:pt x="447" y="5153"/>
                  </a:cubicBezTo>
                  <a:cubicBezTo>
                    <a:pt x="608" y="4365"/>
                    <a:pt x="789" y="3567"/>
                    <a:pt x="1162" y="2848"/>
                  </a:cubicBezTo>
                  <a:cubicBezTo>
                    <a:pt x="1585" y="2079"/>
                    <a:pt x="2193" y="1393"/>
                    <a:pt x="2933" y="918"/>
                  </a:cubicBezTo>
                  <a:cubicBezTo>
                    <a:pt x="3410" y="606"/>
                    <a:pt x="3970" y="462"/>
                    <a:pt x="4526" y="369"/>
                  </a:cubicBezTo>
                  <a:cubicBezTo>
                    <a:pt x="4808" y="319"/>
                    <a:pt x="5098" y="287"/>
                    <a:pt x="5386" y="287"/>
                  </a:cubicBezTo>
                  <a:cubicBezTo>
                    <a:pt x="5610" y="287"/>
                    <a:pt x="5834" y="306"/>
                    <a:pt x="6053" y="351"/>
                  </a:cubicBezTo>
                  <a:cubicBezTo>
                    <a:pt x="7033" y="601"/>
                    <a:pt x="7780" y="1339"/>
                    <a:pt x="8504" y="2002"/>
                  </a:cubicBezTo>
                  <a:cubicBezTo>
                    <a:pt x="8826" y="2306"/>
                    <a:pt x="9144" y="2615"/>
                    <a:pt x="9457" y="2930"/>
                  </a:cubicBezTo>
                  <a:cubicBezTo>
                    <a:pt x="9505" y="2855"/>
                    <a:pt x="9572" y="2790"/>
                    <a:pt x="9649" y="2745"/>
                  </a:cubicBezTo>
                  <a:cubicBezTo>
                    <a:pt x="9650" y="2745"/>
                    <a:pt x="9652" y="2744"/>
                    <a:pt x="9652" y="2744"/>
                  </a:cubicBezTo>
                  <a:cubicBezTo>
                    <a:pt x="9325" y="2409"/>
                    <a:pt x="8999" y="2073"/>
                    <a:pt x="8645" y="1769"/>
                  </a:cubicBezTo>
                  <a:cubicBezTo>
                    <a:pt x="7817" y="1013"/>
                    <a:pt x="6911" y="171"/>
                    <a:pt x="5752" y="27"/>
                  </a:cubicBezTo>
                  <a:cubicBezTo>
                    <a:pt x="5600" y="9"/>
                    <a:pt x="5438" y="0"/>
                    <a:pt x="527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9" name="Google Shape;569;p26"/>
            <p:cNvSpPr/>
            <p:nvPr/>
          </p:nvSpPr>
          <p:spPr>
            <a:xfrm>
              <a:off x="7457450" y="2955250"/>
              <a:ext cx="6600" cy="36125"/>
            </a:xfrm>
            <a:custGeom>
              <a:avLst/>
              <a:gdLst/>
              <a:ahLst/>
              <a:cxnLst/>
              <a:rect l="l" t="t" r="r" b="b"/>
              <a:pathLst>
                <a:path w="264" h="1445" extrusionOk="0">
                  <a:moveTo>
                    <a:pt x="114" y="1"/>
                  </a:moveTo>
                  <a:cubicBezTo>
                    <a:pt x="73" y="258"/>
                    <a:pt x="34" y="514"/>
                    <a:pt x="1" y="771"/>
                  </a:cubicBezTo>
                  <a:cubicBezTo>
                    <a:pt x="13" y="832"/>
                    <a:pt x="26" y="893"/>
                    <a:pt x="39" y="953"/>
                  </a:cubicBezTo>
                  <a:cubicBezTo>
                    <a:pt x="79" y="1119"/>
                    <a:pt x="123" y="1282"/>
                    <a:pt x="171" y="1445"/>
                  </a:cubicBezTo>
                  <a:cubicBezTo>
                    <a:pt x="200" y="1221"/>
                    <a:pt x="231" y="998"/>
                    <a:pt x="263" y="774"/>
                  </a:cubicBezTo>
                  <a:cubicBezTo>
                    <a:pt x="203" y="518"/>
                    <a:pt x="154" y="261"/>
                    <a:pt x="114" y="1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0" name="Google Shape;570;p26"/>
            <p:cNvSpPr/>
            <p:nvPr/>
          </p:nvSpPr>
          <p:spPr>
            <a:xfrm>
              <a:off x="7599925" y="2746525"/>
              <a:ext cx="8000" cy="8300"/>
            </a:xfrm>
            <a:custGeom>
              <a:avLst/>
              <a:gdLst/>
              <a:ahLst/>
              <a:cxnLst/>
              <a:rect l="l" t="t" r="r" b="b"/>
              <a:pathLst>
                <a:path w="320" h="332" extrusionOk="0">
                  <a:moveTo>
                    <a:pt x="0" y="1"/>
                  </a:moveTo>
                  <a:lnTo>
                    <a:pt x="0" y="2"/>
                  </a:lnTo>
                  <a:cubicBezTo>
                    <a:pt x="18" y="162"/>
                    <a:pt x="51" y="332"/>
                    <a:pt x="176" y="332"/>
                  </a:cubicBezTo>
                  <a:cubicBezTo>
                    <a:pt x="176" y="332"/>
                    <a:pt x="176" y="332"/>
                    <a:pt x="177" y="332"/>
                  </a:cubicBezTo>
                  <a:cubicBezTo>
                    <a:pt x="231" y="332"/>
                    <a:pt x="279" y="295"/>
                    <a:pt x="299" y="245"/>
                  </a:cubicBezTo>
                  <a:cubicBezTo>
                    <a:pt x="320" y="196"/>
                    <a:pt x="306" y="146"/>
                    <a:pt x="294" y="96"/>
                  </a:cubicBezTo>
                  <a:cubicBezTo>
                    <a:pt x="294" y="91"/>
                    <a:pt x="293" y="85"/>
                    <a:pt x="292" y="79"/>
                  </a:cubicBezTo>
                  <a:cubicBezTo>
                    <a:pt x="196" y="48"/>
                    <a:pt x="100" y="23"/>
                    <a:pt x="0" y="1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1" name="Google Shape;571;p26"/>
            <p:cNvSpPr/>
            <p:nvPr/>
          </p:nvSpPr>
          <p:spPr>
            <a:xfrm>
              <a:off x="8345600" y="2492150"/>
              <a:ext cx="47325" cy="769000"/>
            </a:xfrm>
            <a:custGeom>
              <a:avLst/>
              <a:gdLst/>
              <a:ahLst/>
              <a:cxnLst/>
              <a:rect l="l" t="t" r="r" b="b"/>
              <a:pathLst>
                <a:path w="1893" h="30760" extrusionOk="0">
                  <a:moveTo>
                    <a:pt x="0" y="1"/>
                  </a:moveTo>
                  <a:lnTo>
                    <a:pt x="0" y="1"/>
                  </a:lnTo>
                  <a:cubicBezTo>
                    <a:pt x="26" y="193"/>
                    <a:pt x="44" y="386"/>
                    <a:pt x="59" y="580"/>
                  </a:cubicBezTo>
                  <a:cubicBezTo>
                    <a:pt x="314" y="1012"/>
                    <a:pt x="488" y="1490"/>
                    <a:pt x="655" y="1963"/>
                  </a:cubicBezTo>
                  <a:cubicBezTo>
                    <a:pt x="939" y="2838"/>
                    <a:pt x="1176" y="3731"/>
                    <a:pt x="1302" y="4643"/>
                  </a:cubicBezTo>
                  <a:cubicBezTo>
                    <a:pt x="1494" y="6161"/>
                    <a:pt x="1582" y="7691"/>
                    <a:pt x="1579" y="9220"/>
                  </a:cubicBezTo>
                  <a:cubicBezTo>
                    <a:pt x="1547" y="11462"/>
                    <a:pt x="1551" y="13705"/>
                    <a:pt x="1490" y="15946"/>
                  </a:cubicBezTo>
                  <a:cubicBezTo>
                    <a:pt x="1307" y="20648"/>
                    <a:pt x="1339" y="25354"/>
                    <a:pt x="1168" y="30056"/>
                  </a:cubicBezTo>
                  <a:cubicBezTo>
                    <a:pt x="1162" y="30290"/>
                    <a:pt x="1154" y="30525"/>
                    <a:pt x="1146" y="30759"/>
                  </a:cubicBezTo>
                  <a:cubicBezTo>
                    <a:pt x="1238" y="30753"/>
                    <a:pt x="1332" y="30748"/>
                    <a:pt x="1424" y="30743"/>
                  </a:cubicBezTo>
                  <a:cubicBezTo>
                    <a:pt x="1449" y="30131"/>
                    <a:pt x="1468" y="29518"/>
                    <a:pt x="1488" y="28907"/>
                  </a:cubicBezTo>
                  <a:cubicBezTo>
                    <a:pt x="1532" y="24472"/>
                    <a:pt x="1660" y="20039"/>
                    <a:pt x="1737" y="15605"/>
                  </a:cubicBezTo>
                  <a:cubicBezTo>
                    <a:pt x="1808" y="13178"/>
                    <a:pt x="1893" y="10752"/>
                    <a:pt x="1840" y="8325"/>
                  </a:cubicBezTo>
                  <a:cubicBezTo>
                    <a:pt x="1825" y="7165"/>
                    <a:pt x="1774" y="6002"/>
                    <a:pt x="1598" y="4855"/>
                  </a:cubicBezTo>
                  <a:cubicBezTo>
                    <a:pt x="1439" y="3784"/>
                    <a:pt x="1177" y="2728"/>
                    <a:pt x="841" y="1700"/>
                  </a:cubicBezTo>
                  <a:cubicBezTo>
                    <a:pt x="637" y="1106"/>
                    <a:pt x="398" y="506"/>
                    <a:pt x="7" y="8"/>
                  </a:cubicBezTo>
                  <a:cubicBezTo>
                    <a:pt x="5" y="6"/>
                    <a:pt x="3" y="3"/>
                    <a:pt x="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2" name="Google Shape;572;p26"/>
            <p:cNvSpPr/>
            <p:nvPr/>
          </p:nvSpPr>
          <p:spPr>
            <a:xfrm>
              <a:off x="8046150" y="2733050"/>
              <a:ext cx="8725" cy="7375"/>
            </a:xfrm>
            <a:custGeom>
              <a:avLst/>
              <a:gdLst/>
              <a:ahLst/>
              <a:cxnLst/>
              <a:rect l="l" t="t" r="r" b="b"/>
              <a:pathLst>
                <a:path w="349" h="295" extrusionOk="0">
                  <a:moveTo>
                    <a:pt x="218" y="0"/>
                  </a:moveTo>
                  <a:cubicBezTo>
                    <a:pt x="211" y="0"/>
                    <a:pt x="204" y="1"/>
                    <a:pt x="197" y="3"/>
                  </a:cubicBezTo>
                  <a:cubicBezTo>
                    <a:pt x="93" y="22"/>
                    <a:pt x="68" y="143"/>
                    <a:pt x="17" y="222"/>
                  </a:cubicBezTo>
                  <a:cubicBezTo>
                    <a:pt x="12" y="233"/>
                    <a:pt x="7" y="243"/>
                    <a:pt x="1" y="255"/>
                  </a:cubicBezTo>
                  <a:cubicBezTo>
                    <a:pt x="99" y="269"/>
                    <a:pt x="196" y="283"/>
                    <a:pt x="294" y="294"/>
                  </a:cubicBezTo>
                  <a:cubicBezTo>
                    <a:pt x="324" y="241"/>
                    <a:pt x="349" y="186"/>
                    <a:pt x="348" y="125"/>
                  </a:cubicBezTo>
                  <a:cubicBezTo>
                    <a:pt x="343" y="61"/>
                    <a:pt x="283" y="0"/>
                    <a:pt x="218" y="0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3" name="Google Shape;573;p26"/>
            <p:cNvSpPr/>
            <p:nvPr/>
          </p:nvSpPr>
          <p:spPr>
            <a:xfrm>
              <a:off x="7943875" y="2280875"/>
              <a:ext cx="436150" cy="108125"/>
            </a:xfrm>
            <a:custGeom>
              <a:avLst/>
              <a:gdLst/>
              <a:ahLst/>
              <a:cxnLst/>
              <a:rect l="l" t="t" r="r" b="b"/>
              <a:pathLst>
                <a:path w="17446" h="4325" extrusionOk="0">
                  <a:moveTo>
                    <a:pt x="1813" y="849"/>
                  </a:moveTo>
                  <a:lnTo>
                    <a:pt x="1813" y="849"/>
                  </a:lnTo>
                  <a:cubicBezTo>
                    <a:pt x="1813" y="849"/>
                    <a:pt x="1812" y="849"/>
                    <a:pt x="1812" y="850"/>
                  </a:cubicBezTo>
                  <a:lnTo>
                    <a:pt x="1812" y="850"/>
                  </a:lnTo>
                  <a:cubicBezTo>
                    <a:pt x="1812" y="849"/>
                    <a:pt x="1813" y="849"/>
                    <a:pt x="1813" y="849"/>
                  </a:cubicBezTo>
                  <a:close/>
                  <a:moveTo>
                    <a:pt x="1800" y="858"/>
                  </a:moveTo>
                  <a:cubicBezTo>
                    <a:pt x="1797" y="860"/>
                    <a:pt x="1794" y="861"/>
                    <a:pt x="1791" y="863"/>
                  </a:cubicBezTo>
                  <a:cubicBezTo>
                    <a:pt x="1794" y="861"/>
                    <a:pt x="1797" y="859"/>
                    <a:pt x="1800" y="858"/>
                  </a:cubicBezTo>
                  <a:close/>
                  <a:moveTo>
                    <a:pt x="1071" y="1054"/>
                  </a:moveTo>
                  <a:cubicBezTo>
                    <a:pt x="1070" y="1056"/>
                    <a:pt x="1068" y="1057"/>
                    <a:pt x="1067" y="1059"/>
                  </a:cubicBezTo>
                  <a:lnTo>
                    <a:pt x="1067" y="1059"/>
                  </a:lnTo>
                  <a:cubicBezTo>
                    <a:pt x="1068" y="1057"/>
                    <a:pt x="1069" y="1056"/>
                    <a:pt x="1071" y="1054"/>
                  </a:cubicBezTo>
                  <a:close/>
                  <a:moveTo>
                    <a:pt x="2157" y="0"/>
                  </a:moveTo>
                  <a:cubicBezTo>
                    <a:pt x="2097" y="0"/>
                    <a:pt x="2037" y="38"/>
                    <a:pt x="2022" y="104"/>
                  </a:cubicBezTo>
                  <a:cubicBezTo>
                    <a:pt x="1987" y="312"/>
                    <a:pt x="2011" y="533"/>
                    <a:pt x="1911" y="727"/>
                  </a:cubicBezTo>
                  <a:cubicBezTo>
                    <a:pt x="1884" y="775"/>
                    <a:pt x="1852" y="826"/>
                    <a:pt x="1804" y="855"/>
                  </a:cubicBezTo>
                  <a:lnTo>
                    <a:pt x="1804" y="855"/>
                  </a:lnTo>
                  <a:cubicBezTo>
                    <a:pt x="1807" y="853"/>
                    <a:pt x="1809" y="851"/>
                    <a:pt x="1812" y="850"/>
                  </a:cubicBezTo>
                  <a:lnTo>
                    <a:pt x="1812" y="850"/>
                  </a:lnTo>
                  <a:cubicBezTo>
                    <a:pt x="1779" y="872"/>
                    <a:pt x="1744" y="881"/>
                    <a:pt x="1708" y="881"/>
                  </a:cubicBezTo>
                  <a:cubicBezTo>
                    <a:pt x="1611" y="881"/>
                    <a:pt x="1513" y="811"/>
                    <a:pt x="1453" y="738"/>
                  </a:cubicBezTo>
                  <a:cubicBezTo>
                    <a:pt x="1391" y="679"/>
                    <a:pt x="1378" y="595"/>
                    <a:pt x="1328" y="531"/>
                  </a:cubicBezTo>
                  <a:cubicBezTo>
                    <a:pt x="1301" y="500"/>
                    <a:pt x="1267" y="487"/>
                    <a:pt x="1234" y="487"/>
                  </a:cubicBezTo>
                  <a:cubicBezTo>
                    <a:pt x="1152" y="487"/>
                    <a:pt x="1069" y="564"/>
                    <a:pt x="1088" y="658"/>
                  </a:cubicBezTo>
                  <a:cubicBezTo>
                    <a:pt x="1116" y="789"/>
                    <a:pt x="1143" y="950"/>
                    <a:pt x="1061" y="1067"/>
                  </a:cubicBezTo>
                  <a:lnTo>
                    <a:pt x="1061" y="1067"/>
                  </a:lnTo>
                  <a:cubicBezTo>
                    <a:pt x="1062" y="1066"/>
                    <a:pt x="1062" y="1066"/>
                    <a:pt x="1063" y="1065"/>
                  </a:cubicBezTo>
                  <a:lnTo>
                    <a:pt x="1063" y="1065"/>
                  </a:lnTo>
                  <a:cubicBezTo>
                    <a:pt x="1062" y="1067"/>
                    <a:pt x="1061" y="1068"/>
                    <a:pt x="1059" y="1070"/>
                  </a:cubicBezTo>
                  <a:lnTo>
                    <a:pt x="1059" y="1070"/>
                  </a:lnTo>
                  <a:cubicBezTo>
                    <a:pt x="1060" y="1069"/>
                    <a:pt x="1061" y="1068"/>
                    <a:pt x="1061" y="1067"/>
                  </a:cubicBezTo>
                  <a:lnTo>
                    <a:pt x="1061" y="1067"/>
                  </a:lnTo>
                  <a:cubicBezTo>
                    <a:pt x="1060" y="1068"/>
                    <a:pt x="1060" y="1069"/>
                    <a:pt x="1059" y="1070"/>
                  </a:cubicBezTo>
                  <a:lnTo>
                    <a:pt x="1059" y="1070"/>
                  </a:lnTo>
                  <a:cubicBezTo>
                    <a:pt x="1059" y="1070"/>
                    <a:pt x="1059" y="1070"/>
                    <a:pt x="1059" y="1070"/>
                  </a:cubicBezTo>
                  <a:lnTo>
                    <a:pt x="1059" y="1070"/>
                  </a:lnTo>
                  <a:cubicBezTo>
                    <a:pt x="1059" y="1070"/>
                    <a:pt x="1059" y="1070"/>
                    <a:pt x="1059" y="1070"/>
                  </a:cubicBezTo>
                  <a:cubicBezTo>
                    <a:pt x="1059" y="1070"/>
                    <a:pt x="1059" y="1070"/>
                    <a:pt x="1059" y="1070"/>
                  </a:cubicBezTo>
                  <a:lnTo>
                    <a:pt x="1059" y="1070"/>
                  </a:lnTo>
                  <a:cubicBezTo>
                    <a:pt x="1031" y="1106"/>
                    <a:pt x="983" y="1141"/>
                    <a:pt x="947" y="1151"/>
                  </a:cubicBezTo>
                  <a:cubicBezTo>
                    <a:pt x="912" y="1165"/>
                    <a:pt x="878" y="1170"/>
                    <a:pt x="843" y="1170"/>
                  </a:cubicBezTo>
                  <a:cubicBezTo>
                    <a:pt x="732" y="1170"/>
                    <a:pt x="622" y="1118"/>
                    <a:pt x="514" y="1118"/>
                  </a:cubicBezTo>
                  <a:cubicBezTo>
                    <a:pt x="478" y="1118"/>
                    <a:pt x="443" y="1123"/>
                    <a:pt x="408" y="1138"/>
                  </a:cubicBezTo>
                  <a:cubicBezTo>
                    <a:pt x="214" y="1264"/>
                    <a:pt x="253" y="1540"/>
                    <a:pt x="211" y="1740"/>
                  </a:cubicBezTo>
                  <a:cubicBezTo>
                    <a:pt x="181" y="1983"/>
                    <a:pt x="150" y="2227"/>
                    <a:pt x="39" y="2449"/>
                  </a:cubicBezTo>
                  <a:cubicBezTo>
                    <a:pt x="1" y="2546"/>
                    <a:pt x="77" y="2625"/>
                    <a:pt x="154" y="2625"/>
                  </a:cubicBezTo>
                  <a:cubicBezTo>
                    <a:pt x="195" y="2625"/>
                    <a:pt x="237" y="2603"/>
                    <a:pt x="260" y="2548"/>
                  </a:cubicBezTo>
                  <a:cubicBezTo>
                    <a:pt x="444" y="2192"/>
                    <a:pt x="427" y="1781"/>
                    <a:pt x="524" y="1401"/>
                  </a:cubicBezTo>
                  <a:cubicBezTo>
                    <a:pt x="622" y="1433"/>
                    <a:pt x="723" y="1451"/>
                    <a:pt x="822" y="1451"/>
                  </a:cubicBezTo>
                  <a:cubicBezTo>
                    <a:pt x="1067" y="1451"/>
                    <a:pt x="1290" y="1340"/>
                    <a:pt x="1368" y="1062"/>
                  </a:cubicBezTo>
                  <a:cubicBezTo>
                    <a:pt x="1487" y="1148"/>
                    <a:pt x="1600" y="1185"/>
                    <a:pt x="1705" y="1185"/>
                  </a:cubicBezTo>
                  <a:cubicBezTo>
                    <a:pt x="2000" y="1185"/>
                    <a:pt x="2220" y="888"/>
                    <a:pt x="2260" y="539"/>
                  </a:cubicBezTo>
                  <a:cubicBezTo>
                    <a:pt x="2553" y="913"/>
                    <a:pt x="2896" y="1140"/>
                    <a:pt x="3219" y="1140"/>
                  </a:cubicBezTo>
                  <a:cubicBezTo>
                    <a:pt x="3519" y="1140"/>
                    <a:pt x="3801" y="944"/>
                    <a:pt x="4008" y="486"/>
                  </a:cubicBezTo>
                  <a:cubicBezTo>
                    <a:pt x="4147" y="785"/>
                    <a:pt x="4389" y="1178"/>
                    <a:pt x="4752" y="1178"/>
                  </a:cubicBezTo>
                  <a:cubicBezTo>
                    <a:pt x="4786" y="1178"/>
                    <a:pt x="4820" y="1174"/>
                    <a:pt x="4856" y="1167"/>
                  </a:cubicBezTo>
                  <a:cubicBezTo>
                    <a:pt x="5088" y="1132"/>
                    <a:pt x="5272" y="971"/>
                    <a:pt x="5371" y="762"/>
                  </a:cubicBezTo>
                  <a:cubicBezTo>
                    <a:pt x="5714" y="1139"/>
                    <a:pt x="6177" y="1492"/>
                    <a:pt x="6612" y="1492"/>
                  </a:cubicBezTo>
                  <a:cubicBezTo>
                    <a:pt x="6887" y="1492"/>
                    <a:pt x="7151" y="1350"/>
                    <a:pt x="7365" y="983"/>
                  </a:cubicBezTo>
                  <a:cubicBezTo>
                    <a:pt x="7617" y="1359"/>
                    <a:pt x="8060" y="1639"/>
                    <a:pt x="8492" y="1639"/>
                  </a:cubicBezTo>
                  <a:cubicBezTo>
                    <a:pt x="8732" y="1639"/>
                    <a:pt x="8968" y="1553"/>
                    <a:pt x="9167" y="1349"/>
                  </a:cubicBezTo>
                  <a:cubicBezTo>
                    <a:pt x="9356" y="1569"/>
                    <a:pt x="9570" y="1798"/>
                    <a:pt x="9857" y="1882"/>
                  </a:cubicBezTo>
                  <a:cubicBezTo>
                    <a:pt x="9920" y="1896"/>
                    <a:pt x="9984" y="1903"/>
                    <a:pt x="10047" y="1903"/>
                  </a:cubicBezTo>
                  <a:cubicBezTo>
                    <a:pt x="10320" y="1903"/>
                    <a:pt x="10588" y="1774"/>
                    <a:pt x="10768" y="1567"/>
                  </a:cubicBezTo>
                  <a:cubicBezTo>
                    <a:pt x="11114" y="1942"/>
                    <a:pt x="11603" y="2537"/>
                    <a:pt x="12073" y="2537"/>
                  </a:cubicBezTo>
                  <a:cubicBezTo>
                    <a:pt x="12282" y="2537"/>
                    <a:pt x="12487" y="2419"/>
                    <a:pt x="12675" y="2111"/>
                  </a:cubicBezTo>
                  <a:cubicBezTo>
                    <a:pt x="12990" y="2457"/>
                    <a:pt x="13277" y="2831"/>
                    <a:pt x="13609" y="3162"/>
                  </a:cubicBezTo>
                  <a:cubicBezTo>
                    <a:pt x="13771" y="3335"/>
                    <a:pt x="14027" y="3467"/>
                    <a:pt x="14269" y="3467"/>
                  </a:cubicBezTo>
                  <a:cubicBezTo>
                    <a:pt x="14413" y="3467"/>
                    <a:pt x="14553" y="3420"/>
                    <a:pt x="14665" y="3308"/>
                  </a:cubicBezTo>
                  <a:cubicBezTo>
                    <a:pt x="14754" y="3518"/>
                    <a:pt x="14832" y="3749"/>
                    <a:pt x="15002" y="3910"/>
                  </a:cubicBezTo>
                  <a:cubicBezTo>
                    <a:pt x="15162" y="4037"/>
                    <a:pt x="15344" y="4100"/>
                    <a:pt x="15521" y="4100"/>
                  </a:cubicBezTo>
                  <a:cubicBezTo>
                    <a:pt x="15759" y="4100"/>
                    <a:pt x="15988" y="3986"/>
                    <a:pt x="16145" y="3757"/>
                  </a:cubicBezTo>
                  <a:cubicBezTo>
                    <a:pt x="16256" y="3936"/>
                    <a:pt x="16362" y="4128"/>
                    <a:pt x="16545" y="4242"/>
                  </a:cubicBezTo>
                  <a:cubicBezTo>
                    <a:pt x="16629" y="4288"/>
                    <a:pt x="16732" y="4324"/>
                    <a:pt x="16831" y="4324"/>
                  </a:cubicBezTo>
                  <a:cubicBezTo>
                    <a:pt x="16888" y="4324"/>
                    <a:pt x="16944" y="4312"/>
                    <a:pt x="16994" y="4284"/>
                  </a:cubicBezTo>
                  <a:cubicBezTo>
                    <a:pt x="17165" y="4199"/>
                    <a:pt x="17446" y="3716"/>
                    <a:pt x="17111" y="3688"/>
                  </a:cubicBezTo>
                  <a:lnTo>
                    <a:pt x="17111" y="3688"/>
                  </a:lnTo>
                  <a:cubicBezTo>
                    <a:pt x="17038" y="3695"/>
                    <a:pt x="16987" y="3776"/>
                    <a:pt x="16996" y="3846"/>
                  </a:cubicBezTo>
                  <a:cubicBezTo>
                    <a:pt x="16976" y="3894"/>
                    <a:pt x="16950" y="3939"/>
                    <a:pt x="16920" y="3982"/>
                  </a:cubicBezTo>
                  <a:cubicBezTo>
                    <a:pt x="16895" y="4011"/>
                    <a:pt x="16865" y="4035"/>
                    <a:pt x="16828" y="4035"/>
                  </a:cubicBezTo>
                  <a:cubicBezTo>
                    <a:pt x="16820" y="4035"/>
                    <a:pt x="16812" y="4034"/>
                    <a:pt x="16804" y="4031"/>
                  </a:cubicBezTo>
                  <a:cubicBezTo>
                    <a:pt x="16558" y="3990"/>
                    <a:pt x="16461" y="3719"/>
                    <a:pt x="16337" y="3533"/>
                  </a:cubicBezTo>
                  <a:cubicBezTo>
                    <a:pt x="16301" y="3448"/>
                    <a:pt x="16231" y="3403"/>
                    <a:pt x="16158" y="3403"/>
                  </a:cubicBezTo>
                  <a:cubicBezTo>
                    <a:pt x="16101" y="3403"/>
                    <a:pt x="16042" y="3432"/>
                    <a:pt x="15998" y="3492"/>
                  </a:cubicBezTo>
                  <a:cubicBezTo>
                    <a:pt x="15880" y="3685"/>
                    <a:pt x="15710" y="3818"/>
                    <a:pt x="15515" y="3818"/>
                  </a:cubicBezTo>
                  <a:cubicBezTo>
                    <a:pt x="15432" y="3818"/>
                    <a:pt x="15345" y="3794"/>
                    <a:pt x="15255" y="3741"/>
                  </a:cubicBezTo>
                  <a:cubicBezTo>
                    <a:pt x="15134" y="3691"/>
                    <a:pt x="15077" y="3573"/>
                    <a:pt x="15024" y="3461"/>
                  </a:cubicBezTo>
                  <a:cubicBezTo>
                    <a:pt x="14971" y="3344"/>
                    <a:pt x="14918" y="3229"/>
                    <a:pt x="14874" y="3108"/>
                  </a:cubicBezTo>
                  <a:cubicBezTo>
                    <a:pt x="14850" y="3029"/>
                    <a:pt x="14802" y="2928"/>
                    <a:pt x="14709" y="2928"/>
                  </a:cubicBezTo>
                  <a:cubicBezTo>
                    <a:pt x="14702" y="2928"/>
                    <a:pt x="14695" y="2928"/>
                    <a:pt x="14687" y="2929"/>
                  </a:cubicBezTo>
                  <a:cubicBezTo>
                    <a:pt x="14560" y="2953"/>
                    <a:pt x="14519" y="3108"/>
                    <a:pt x="14404" y="3159"/>
                  </a:cubicBezTo>
                  <a:lnTo>
                    <a:pt x="14404" y="3161"/>
                  </a:lnTo>
                  <a:cubicBezTo>
                    <a:pt x="14351" y="3179"/>
                    <a:pt x="14300" y="3187"/>
                    <a:pt x="14251" y="3187"/>
                  </a:cubicBezTo>
                  <a:cubicBezTo>
                    <a:pt x="13973" y="3187"/>
                    <a:pt x="13741" y="2936"/>
                    <a:pt x="13561" y="2738"/>
                  </a:cubicBezTo>
                  <a:cubicBezTo>
                    <a:pt x="13371" y="2526"/>
                    <a:pt x="13184" y="2310"/>
                    <a:pt x="12996" y="2095"/>
                  </a:cubicBezTo>
                  <a:cubicBezTo>
                    <a:pt x="12898" y="2002"/>
                    <a:pt x="12818" y="1834"/>
                    <a:pt x="12675" y="1815"/>
                  </a:cubicBezTo>
                  <a:cubicBezTo>
                    <a:pt x="12674" y="1815"/>
                    <a:pt x="12674" y="1815"/>
                    <a:pt x="12674" y="1815"/>
                  </a:cubicBezTo>
                  <a:cubicBezTo>
                    <a:pt x="12448" y="1815"/>
                    <a:pt x="12404" y="2266"/>
                    <a:pt x="12078" y="2266"/>
                  </a:cubicBezTo>
                  <a:cubicBezTo>
                    <a:pt x="12064" y="2266"/>
                    <a:pt x="12050" y="2265"/>
                    <a:pt x="12035" y="2263"/>
                  </a:cubicBezTo>
                  <a:lnTo>
                    <a:pt x="12039" y="2263"/>
                  </a:lnTo>
                  <a:cubicBezTo>
                    <a:pt x="12039" y="2263"/>
                    <a:pt x="12039" y="2263"/>
                    <a:pt x="12052" y="2264"/>
                  </a:cubicBezTo>
                  <a:cubicBezTo>
                    <a:pt x="11592" y="2163"/>
                    <a:pt x="11329" y="1717"/>
                    <a:pt x="11016" y="1404"/>
                  </a:cubicBezTo>
                  <a:cubicBezTo>
                    <a:pt x="10924" y="1289"/>
                    <a:pt x="10848" y="1245"/>
                    <a:pt x="10776" y="1245"/>
                  </a:cubicBezTo>
                  <a:cubicBezTo>
                    <a:pt x="10657" y="1245"/>
                    <a:pt x="10551" y="1370"/>
                    <a:pt x="10412" y="1487"/>
                  </a:cubicBezTo>
                  <a:cubicBezTo>
                    <a:pt x="10295" y="1562"/>
                    <a:pt x="10177" y="1597"/>
                    <a:pt x="10064" y="1597"/>
                  </a:cubicBezTo>
                  <a:cubicBezTo>
                    <a:pt x="9888" y="1597"/>
                    <a:pt x="9721" y="1514"/>
                    <a:pt x="9576" y="1365"/>
                  </a:cubicBezTo>
                  <a:cubicBezTo>
                    <a:pt x="9505" y="1296"/>
                    <a:pt x="9437" y="1222"/>
                    <a:pt x="9373" y="1147"/>
                  </a:cubicBezTo>
                  <a:cubicBezTo>
                    <a:pt x="9327" y="1086"/>
                    <a:pt x="9268" y="1022"/>
                    <a:pt x="9186" y="1022"/>
                  </a:cubicBezTo>
                  <a:cubicBezTo>
                    <a:pt x="9184" y="1022"/>
                    <a:pt x="9182" y="1022"/>
                    <a:pt x="9180" y="1022"/>
                  </a:cubicBezTo>
                  <a:cubicBezTo>
                    <a:pt x="9044" y="1025"/>
                    <a:pt x="8973" y="1167"/>
                    <a:pt x="8870" y="1233"/>
                  </a:cubicBezTo>
                  <a:cubicBezTo>
                    <a:pt x="8752" y="1321"/>
                    <a:pt x="8622" y="1358"/>
                    <a:pt x="8491" y="1358"/>
                  </a:cubicBezTo>
                  <a:cubicBezTo>
                    <a:pt x="8234" y="1358"/>
                    <a:pt x="7972" y="1217"/>
                    <a:pt x="7786" y="1038"/>
                  </a:cubicBezTo>
                  <a:cubicBezTo>
                    <a:pt x="7690" y="948"/>
                    <a:pt x="7611" y="842"/>
                    <a:pt x="7539" y="731"/>
                  </a:cubicBezTo>
                  <a:cubicBezTo>
                    <a:pt x="7503" y="658"/>
                    <a:pt x="7444" y="575"/>
                    <a:pt x="7358" y="575"/>
                  </a:cubicBezTo>
                  <a:cubicBezTo>
                    <a:pt x="7347" y="575"/>
                    <a:pt x="7334" y="577"/>
                    <a:pt x="7322" y="580"/>
                  </a:cubicBezTo>
                  <a:cubicBezTo>
                    <a:pt x="7245" y="598"/>
                    <a:pt x="7201" y="668"/>
                    <a:pt x="7167" y="734"/>
                  </a:cubicBezTo>
                  <a:cubicBezTo>
                    <a:pt x="7058" y="947"/>
                    <a:pt x="6886" y="1165"/>
                    <a:pt x="6628" y="1177"/>
                  </a:cubicBezTo>
                  <a:cubicBezTo>
                    <a:pt x="6620" y="1178"/>
                    <a:pt x="6613" y="1178"/>
                    <a:pt x="6606" y="1178"/>
                  </a:cubicBezTo>
                  <a:cubicBezTo>
                    <a:pt x="6257" y="1178"/>
                    <a:pt x="5960" y="913"/>
                    <a:pt x="5716" y="697"/>
                  </a:cubicBezTo>
                  <a:cubicBezTo>
                    <a:pt x="5654" y="639"/>
                    <a:pt x="5593" y="580"/>
                    <a:pt x="5536" y="517"/>
                  </a:cubicBezTo>
                  <a:cubicBezTo>
                    <a:pt x="5491" y="451"/>
                    <a:pt x="5414" y="380"/>
                    <a:pt x="5337" y="380"/>
                  </a:cubicBezTo>
                  <a:cubicBezTo>
                    <a:pt x="5304" y="380"/>
                    <a:pt x="5271" y="392"/>
                    <a:pt x="5240" y="424"/>
                  </a:cubicBezTo>
                  <a:cubicBezTo>
                    <a:pt x="5100" y="643"/>
                    <a:pt x="5093" y="865"/>
                    <a:pt x="4780" y="912"/>
                  </a:cubicBezTo>
                  <a:cubicBezTo>
                    <a:pt x="4774" y="913"/>
                    <a:pt x="4768" y="913"/>
                    <a:pt x="4763" y="913"/>
                  </a:cubicBezTo>
                  <a:cubicBezTo>
                    <a:pt x="4475" y="913"/>
                    <a:pt x="4321" y="572"/>
                    <a:pt x="4206" y="350"/>
                  </a:cubicBezTo>
                  <a:cubicBezTo>
                    <a:pt x="4181" y="298"/>
                    <a:pt x="4162" y="241"/>
                    <a:pt x="4132" y="191"/>
                  </a:cubicBezTo>
                  <a:cubicBezTo>
                    <a:pt x="4102" y="140"/>
                    <a:pt x="4055" y="115"/>
                    <a:pt x="4008" y="115"/>
                  </a:cubicBezTo>
                  <a:cubicBezTo>
                    <a:pt x="3958" y="115"/>
                    <a:pt x="3909" y="144"/>
                    <a:pt x="3881" y="200"/>
                  </a:cubicBezTo>
                  <a:cubicBezTo>
                    <a:pt x="3685" y="677"/>
                    <a:pt x="3457" y="869"/>
                    <a:pt x="3219" y="869"/>
                  </a:cubicBezTo>
                  <a:cubicBezTo>
                    <a:pt x="2918" y="869"/>
                    <a:pt x="2601" y="563"/>
                    <a:pt x="2307" y="138"/>
                  </a:cubicBezTo>
                  <a:cubicBezTo>
                    <a:pt x="2295" y="116"/>
                    <a:pt x="2283" y="93"/>
                    <a:pt x="2271" y="70"/>
                  </a:cubicBezTo>
                  <a:cubicBezTo>
                    <a:pt x="2247" y="22"/>
                    <a:pt x="2202" y="0"/>
                    <a:pt x="215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4" name="Google Shape;574;p26"/>
            <p:cNvSpPr/>
            <p:nvPr/>
          </p:nvSpPr>
          <p:spPr>
            <a:xfrm>
              <a:off x="7815425" y="2481150"/>
              <a:ext cx="7225" cy="5725"/>
            </a:xfrm>
            <a:custGeom>
              <a:avLst/>
              <a:gdLst/>
              <a:ahLst/>
              <a:cxnLst/>
              <a:rect l="l" t="t" r="r" b="b"/>
              <a:pathLst>
                <a:path w="289" h="229" extrusionOk="0">
                  <a:moveTo>
                    <a:pt x="143" y="1"/>
                  </a:moveTo>
                  <a:cubicBezTo>
                    <a:pt x="94" y="1"/>
                    <a:pt x="49" y="32"/>
                    <a:pt x="24" y="78"/>
                  </a:cubicBezTo>
                  <a:cubicBezTo>
                    <a:pt x="15" y="95"/>
                    <a:pt x="8" y="114"/>
                    <a:pt x="0" y="132"/>
                  </a:cubicBezTo>
                  <a:cubicBezTo>
                    <a:pt x="84" y="167"/>
                    <a:pt x="170" y="199"/>
                    <a:pt x="255" y="229"/>
                  </a:cubicBezTo>
                  <a:cubicBezTo>
                    <a:pt x="256" y="225"/>
                    <a:pt x="257" y="221"/>
                    <a:pt x="258" y="217"/>
                  </a:cubicBezTo>
                  <a:cubicBezTo>
                    <a:pt x="263" y="208"/>
                    <a:pt x="267" y="199"/>
                    <a:pt x="270" y="190"/>
                  </a:cubicBezTo>
                  <a:cubicBezTo>
                    <a:pt x="288" y="124"/>
                    <a:pt x="265" y="49"/>
                    <a:pt x="203" y="17"/>
                  </a:cubicBezTo>
                  <a:cubicBezTo>
                    <a:pt x="183" y="6"/>
                    <a:pt x="163" y="1"/>
                    <a:pt x="143" y="1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5" name="Google Shape;575;p26"/>
            <p:cNvSpPr/>
            <p:nvPr/>
          </p:nvSpPr>
          <p:spPr>
            <a:xfrm>
              <a:off x="8224825" y="3321225"/>
              <a:ext cx="50750" cy="788950"/>
            </a:xfrm>
            <a:custGeom>
              <a:avLst/>
              <a:gdLst/>
              <a:ahLst/>
              <a:cxnLst/>
              <a:rect l="l" t="t" r="r" b="b"/>
              <a:pathLst>
                <a:path w="2030" h="31558" extrusionOk="0">
                  <a:moveTo>
                    <a:pt x="133" y="1"/>
                  </a:moveTo>
                  <a:cubicBezTo>
                    <a:pt x="79" y="1"/>
                    <a:pt x="30" y="36"/>
                    <a:pt x="11" y="86"/>
                  </a:cubicBezTo>
                  <a:cubicBezTo>
                    <a:pt x="0" y="114"/>
                    <a:pt x="0" y="140"/>
                    <a:pt x="0" y="168"/>
                  </a:cubicBezTo>
                  <a:cubicBezTo>
                    <a:pt x="5" y="287"/>
                    <a:pt x="12" y="404"/>
                    <a:pt x="19" y="523"/>
                  </a:cubicBezTo>
                  <a:cubicBezTo>
                    <a:pt x="34" y="802"/>
                    <a:pt x="50" y="1082"/>
                    <a:pt x="66" y="1362"/>
                  </a:cubicBezTo>
                  <a:cubicBezTo>
                    <a:pt x="98" y="1915"/>
                    <a:pt x="132" y="2471"/>
                    <a:pt x="163" y="3025"/>
                  </a:cubicBezTo>
                  <a:cubicBezTo>
                    <a:pt x="193" y="3572"/>
                    <a:pt x="226" y="4118"/>
                    <a:pt x="261" y="4664"/>
                  </a:cubicBezTo>
                  <a:cubicBezTo>
                    <a:pt x="295" y="5224"/>
                    <a:pt x="324" y="5784"/>
                    <a:pt x="355" y="6343"/>
                  </a:cubicBezTo>
                  <a:cubicBezTo>
                    <a:pt x="385" y="6895"/>
                    <a:pt x="410" y="7447"/>
                    <a:pt x="435" y="8000"/>
                  </a:cubicBezTo>
                  <a:cubicBezTo>
                    <a:pt x="460" y="8550"/>
                    <a:pt x="494" y="9100"/>
                    <a:pt x="524" y="9649"/>
                  </a:cubicBezTo>
                  <a:cubicBezTo>
                    <a:pt x="554" y="10210"/>
                    <a:pt x="591" y="10770"/>
                    <a:pt x="625" y="11330"/>
                  </a:cubicBezTo>
                  <a:cubicBezTo>
                    <a:pt x="659" y="11878"/>
                    <a:pt x="683" y="12428"/>
                    <a:pt x="710" y="12976"/>
                  </a:cubicBezTo>
                  <a:cubicBezTo>
                    <a:pt x="731" y="13379"/>
                    <a:pt x="753" y="13781"/>
                    <a:pt x="774" y="14183"/>
                  </a:cubicBezTo>
                  <a:cubicBezTo>
                    <a:pt x="784" y="14385"/>
                    <a:pt x="796" y="14587"/>
                    <a:pt x="806" y="14788"/>
                  </a:cubicBezTo>
                  <a:cubicBezTo>
                    <a:pt x="815" y="14974"/>
                    <a:pt x="829" y="15160"/>
                    <a:pt x="842" y="15345"/>
                  </a:cubicBezTo>
                  <a:cubicBezTo>
                    <a:pt x="894" y="16158"/>
                    <a:pt x="947" y="16969"/>
                    <a:pt x="1000" y="17782"/>
                  </a:cubicBezTo>
                  <a:cubicBezTo>
                    <a:pt x="1024" y="18182"/>
                    <a:pt x="1047" y="18583"/>
                    <a:pt x="1070" y="18983"/>
                  </a:cubicBezTo>
                  <a:cubicBezTo>
                    <a:pt x="1093" y="19390"/>
                    <a:pt x="1109" y="19797"/>
                    <a:pt x="1129" y="20203"/>
                  </a:cubicBezTo>
                  <a:cubicBezTo>
                    <a:pt x="1167" y="21006"/>
                    <a:pt x="1208" y="21808"/>
                    <a:pt x="1252" y="22609"/>
                  </a:cubicBezTo>
                  <a:cubicBezTo>
                    <a:pt x="1294" y="23371"/>
                    <a:pt x="1333" y="24133"/>
                    <a:pt x="1379" y="24895"/>
                  </a:cubicBezTo>
                  <a:cubicBezTo>
                    <a:pt x="1425" y="25678"/>
                    <a:pt x="1477" y="26461"/>
                    <a:pt x="1528" y="27241"/>
                  </a:cubicBezTo>
                  <a:cubicBezTo>
                    <a:pt x="1528" y="27246"/>
                    <a:pt x="1529" y="27250"/>
                    <a:pt x="1529" y="27256"/>
                  </a:cubicBezTo>
                  <a:cubicBezTo>
                    <a:pt x="1529" y="27257"/>
                    <a:pt x="1529" y="27257"/>
                    <a:pt x="1529" y="27257"/>
                  </a:cubicBezTo>
                  <a:cubicBezTo>
                    <a:pt x="1577" y="28035"/>
                    <a:pt x="1622" y="28812"/>
                    <a:pt x="1660" y="29590"/>
                  </a:cubicBezTo>
                  <a:cubicBezTo>
                    <a:pt x="1693" y="30241"/>
                    <a:pt x="1722" y="30893"/>
                    <a:pt x="1754" y="31544"/>
                  </a:cubicBezTo>
                  <a:cubicBezTo>
                    <a:pt x="1846" y="31549"/>
                    <a:pt x="1937" y="31553"/>
                    <a:pt x="2029" y="31558"/>
                  </a:cubicBezTo>
                  <a:cubicBezTo>
                    <a:pt x="2006" y="31191"/>
                    <a:pt x="1982" y="30823"/>
                    <a:pt x="1958" y="30457"/>
                  </a:cubicBezTo>
                  <a:cubicBezTo>
                    <a:pt x="1900" y="29519"/>
                    <a:pt x="1840" y="28580"/>
                    <a:pt x="1793" y="27641"/>
                  </a:cubicBezTo>
                  <a:cubicBezTo>
                    <a:pt x="1746" y="26683"/>
                    <a:pt x="1704" y="25725"/>
                    <a:pt x="1653" y="24768"/>
                  </a:cubicBezTo>
                  <a:cubicBezTo>
                    <a:pt x="1606" y="23849"/>
                    <a:pt x="1550" y="22930"/>
                    <a:pt x="1497" y="22010"/>
                  </a:cubicBezTo>
                  <a:cubicBezTo>
                    <a:pt x="1440" y="21041"/>
                    <a:pt x="1376" y="20070"/>
                    <a:pt x="1314" y="19110"/>
                  </a:cubicBezTo>
                  <a:cubicBezTo>
                    <a:pt x="1287" y="18600"/>
                    <a:pt x="1256" y="18091"/>
                    <a:pt x="1233" y="17580"/>
                  </a:cubicBezTo>
                  <a:cubicBezTo>
                    <a:pt x="1208" y="17052"/>
                    <a:pt x="1185" y="16524"/>
                    <a:pt x="1159" y="15997"/>
                  </a:cubicBezTo>
                  <a:cubicBezTo>
                    <a:pt x="1135" y="15481"/>
                    <a:pt x="1112" y="14966"/>
                    <a:pt x="1082" y="14452"/>
                  </a:cubicBezTo>
                  <a:cubicBezTo>
                    <a:pt x="1049" y="13916"/>
                    <a:pt x="1018" y="13380"/>
                    <a:pt x="985" y="12844"/>
                  </a:cubicBezTo>
                  <a:cubicBezTo>
                    <a:pt x="955" y="12340"/>
                    <a:pt x="920" y="11835"/>
                    <a:pt x="895" y="11329"/>
                  </a:cubicBezTo>
                  <a:cubicBezTo>
                    <a:pt x="867" y="10791"/>
                    <a:pt x="843" y="10253"/>
                    <a:pt x="812" y="9716"/>
                  </a:cubicBezTo>
                  <a:cubicBezTo>
                    <a:pt x="797" y="9452"/>
                    <a:pt x="782" y="9188"/>
                    <a:pt x="767" y="8924"/>
                  </a:cubicBezTo>
                  <a:cubicBezTo>
                    <a:pt x="752" y="8675"/>
                    <a:pt x="740" y="8427"/>
                    <a:pt x="724" y="8178"/>
                  </a:cubicBezTo>
                  <a:cubicBezTo>
                    <a:pt x="690" y="7650"/>
                    <a:pt x="655" y="7123"/>
                    <a:pt x="622" y="6614"/>
                  </a:cubicBezTo>
                  <a:cubicBezTo>
                    <a:pt x="588" y="6029"/>
                    <a:pt x="553" y="5445"/>
                    <a:pt x="523" y="4859"/>
                  </a:cubicBezTo>
                  <a:cubicBezTo>
                    <a:pt x="494" y="4292"/>
                    <a:pt x="466" y="3725"/>
                    <a:pt x="435" y="3158"/>
                  </a:cubicBezTo>
                  <a:cubicBezTo>
                    <a:pt x="403" y="2582"/>
                    <a:pt x="372" y="2004"/>
                    <a:pt x="340" y="1428"/>
                  </a:cubicBezTo>
                  <a:cubicBezTo>
                    <a:pt x="325" y="1146"/>
                    <a:pt x="312" y="865"/>
                    <a:pt x="294" y="585"/>
                  </a:cubicBezTo>
                  <a:cubicBezTo>
                    <a:pt x="287" y="464"/>
                    <a:pt x="280" y="344"/>
                    <a:pt x="274" y="223"/>
                  </a:cubicBezTo>
                  <a:cubicBezTo>
                    <a:pt x="270" y="178"/>
                    <a:pt x="272" y="129"/>
                    <a:pt x="256" y="86"/>
                  </a:cubicBezTo>
                  <a:cubicBezTo>
                    <a:pt x="237" y="36"/>
                    <a:pt x="187" y="1"/>
                    <a:pt x="13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6" name="Google Shape;576;p26"/>
            <p:cNvSpPr/>
            <p:nvPr/>
          </p:nvSpPr>
          <p:spPr>
            <a:xfrm>
              <a:off x="7345900" y="2860250"/>
              <a:ext cx="115675" cy="1207600"/>
            </a:xfrm>
            <a:custGeom>
              <a:avLst/>
              <a:gdLst/>
              <a:ahLst/>
              <a:cxnLst/>
              <a:rect l="l" t="t" r="r" b="b"/>
              <a:pathLst>
                <a:path w="4627" h="48304" extrusionOk="0">
                  <a:moveTo>
                    <a:pt x="4483" y="0"/>
                  </a:moveTo>
                  <a:cubicBezTo>
                    <a:pt x="4413" y="0"/>
                    <a:pt x="4359" y="60"/>
                    <a:pt x="4352" y="126"/>
                  </a:cubicBezTo>
                  <a:cubicBezTo>
                    <a:pt x="4335" y="815"/>
                    <a:pt x="4157" y="1469"/>
                    <a:pt x="3998" y="2132"/>
                  </a:cubicBezTo>
                  <a:cubicBezTo>
                    <a:pt x="3910" y="2515"/>
                    <a:pt x="3817" y="2898"/>
                    <a:pt x="3733" y="3284"/>
                  </a:cubicBezTo>
                  <a:cubicBezTo>
                    <a:pt x="3365" y="5070"/>
                    <a:pt x="2915" y="6839"/>
                    <a:pt x="2581" y="8632"/>
                  </a:cubicBezTo>
                  <a:cubicBezTo>
                    <a:pt x="2384" y="9919"/>
                    <a:pt x="2262" y="11216"/>
                    <a:pt x="2125" y="12510"/>
                  </a:cubicBezTo>
                  <a:cubicBezTo>
                    <a:pt x="1908" y="14453"/>
                    <a:pt x="1779" y="16403"/>
                    <a:pt x="1598" y="18349"/>
                  </a:cubicBezTo>
                  <a:cubicBezTo>
                    <a:pt x="1096" y="22916"/>
                    <a:pt x="741" y="27499"/>
                    <a:pt x="474" y="32084"/>
                  </a:cubicBezTo>
                  <a:cubicBezTo>
                    <a:pt x="406" y="34140"/>
                    <a:pt x="419" y="36199"/>
                    <a:pt x="367" y="38256"/>
                  </a:cubicBezTo>
                  <a:cubicBezTo>
                    <a:pt x="357" y="39291"/>
                    <a:pt x="365" y="40327"/>
                    <a:pt x="334" y="41362"/>
                  </a:cubicBezTo>
                  <a:cubicBezTo>
                    <a:pt x="275" y="43103"/>
                    <a:pt x="1" y="44832"/>
                    <a:pt x="19" y="46577"/>
                  </a:cubicBezTo>
                  <a:cubicBezTo>
                    <a:pt x="14" y="47072"/>
                    <a:pt x="19" y="47568"/>
                    <a:pt x="19" y="48064"/>
                  </a:cubicBezTo>
                  <a:cubicBezTo>
                    <a:pt x="21" y="48137"/>
                    <a:pt x="20" y="48214"/>
                    <a:pt x="20" y="48290"/>
                  </a:cubicBezTo>
                  <a:cubicBezTo>
                    <a:pt x="111" y="48294"/>
                    <a:pt x="201" y="48299"/>
                    <a:pt x="292" y="48303"/>
                  </a:cubicBezTo>
                  <a:cubicBezTo>
                    <a:pt x="289" y="48103"/>
                    <a:pt x="293" y="47903"/>
                    <a:pt x="293" y="47704"/>
                  </a:cubicBezTo>
                  <a:cubicBezTo>
                    <a:pt x="297" y="46981"/>
                    <a:pt x="298" y="46259"/>
                    <a:pt x="322" y="45537"/>
                  </a:cubicBezTo>
                  <a:cubicBezTo>
                    <a:pt x="366" y="44392"/>
                    <a:pt x="480" y="43269"/>
                    <a:pt x="534" y="42126"/>
                  </a:cubicBezTo>
                  <a:cubicBezTo>
                    <a:pt x="590" y="41090"/>
                    <a:pt x="605" y="40053"/>
                    <a:pt x="628" y="39014"/>
                  </a:cubicBezTo>
                  <a:cubicBezTo>
                    <a:pt x="701" y="36642"/>
                    <a:pt x="658" y="34266"/>
                    <a:pt x="771" y="31894"/>
                  </a:cubicBezTo>
                  <a:cubicBezTo>
                    <a:pt x="932" y="27719"/>
                    <a:pt x="1370" y="23563"/>
                    <a:pt x="1739" y="19405"/>
                  </a:cubicBezTo>
                  <a:cubicBezTo>
                    <a:pt x="1875" y="17846"/>
                    <a:pt x="2049" y="16291"/>
                    <a:pt x="2199" y="14734"/>
                  </a:cubicBezTo>
                  <a:cubicBezTo>
                    <a:pt x="2349" y="13157"/>
                    <a:pt x="2474" y="11575"/>
                    <a:pt x="2676" y="10004"/>
                  </a:cubicBezTo>
                  <a:cubicBezTo>
                    <a:pt x="2958" y="7729"/>
                    <a:pt x="3505" y="5501"/>
                    <a:pt x="4010" y="3267"/>
                  </a:cubicBezTo>
                  <a:cubicBezTo>
                    <a:pt x="4214" y="2233"/>
                    <a:pt x="4588" y="1224"/>
                    <a:pt x="4618" y="164"/>
                  </a:cubicBezTo>
                  <a:cubicBezTo>
                    <a:pt x="4626" y="85"/>
                    <a:pt x="4569" y="0"/>
                    <a:pt x="4486" y="0"/>
                  </a:cubicBezTo>
                  <a:cubicBezTo>
                    <a:pt x="4486" y="0"/>
                    <a:pt x="4485" y="0"/>
                    <a:pt x="4485" y="0"/>
                  </a:cubicBezTo>
                  <a:cubicBezTo>
                    <a:pt x="4484" y="0"/>
                    <a:pt x="4483" y="0"/>
                    <a:pt x="448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7" name="Google Shape;577;p26"/>
            <p:cNvSpPr/>
            <p:nvPr/>
          </p:nvSpPr>
          <p:spPr>
            <a:xfrm>
              <a:off x="7346325" y="4060125"/>
              <a:ext cx="929250" cy="50050"/>
            </a:xfrm>
            <a:custGeom>
              <a:avLst/>
              <a:gdLst/>
              <a:ahLst/>
              <a:cxnLst/>
              <a:rect l="l" t="t" r="r" b="b"/>
              <a:pathLst>
                <a:path w="37170" h="2002" extrusionOk="0">
                  <a:moveTo>
                    <a:pt x="1" y="1"/>
                  </a:moveTo>
                  <a:cubicBezTo>
                    <a:pt x="1" y="1"/>
                    <a:pt x="2" y="1"/>
                    <a:pt x="2" y="1"/>
                  </a:cubicBezTo>
                  <a:lnTo>
                    <a:pt x="2" y="1"/>
                  </a:lnTo>
                  <a:lnTo>
                    <a:pt x="2" y="1"/>
                  </a:lnTo>
                  <a:close/>
                  <a:moveTo>
                    <a:pt x="2" y="1"/>
                  </a:moveTo>
                  <a:lnTo>
                    <a:pt x="2" y="69"/>
                  </a:lnTo>
                  <a:cubicBezTo>
                    <a:pt x="4" y="142"/>
                    <a:pt x="3" y="219"/>
                    <a:pt x="3" y="295"/>
                  </a:cubicBezTo>
                  <a:cubicBezTo>
                    <a:pt x="469" y="318"/>
                    <a:pt x="936" y="341"/>
                    <a:pt x="1403" y="361"/>
                  </a:cubicBezTo>
                  <a:cubicBezTo>
                    <a:pt x="2054" y="391"/>
                    <a:pt x="2706" y="419"/>
                    <a:pt x="3359" y="447"/>
                  </a:cubicBezTo>
                  <a:cubicBezTo>
                    <a:pt x="4006" y="474"/>
                    <a:pt x="4654" y="507"/>
                    <a:pt x="5303" y="538"/>
                  </a:cubicBezTo>
                  <a:cubicBezTo>
                    <a:pt x="5973" y="569"/>
                    <a:pt x="6641" y="604"/>
                    <a:pt x="7311" y="637"/>
                  </a:cubicBezTo>
                  <a:cubicBezTo>
                    <a:pt x="7984" y="672"/>
                    <a:pt x="8658" y="695"/>
                    <a:pt x="9331" y="721"/>
                  </a:cubicBezTo>
                  <a:cubicBezTo>
                    <a:pt x="9983" y="746"/>
                    <a:pt x="10636" y="771"/>
                    <a:pt x="11287" y="795"/>
                  </a:cubicBezTo>
                  <a:cubicBezTo>
                    <a:pt x="11593" y="806"/>
                    <a:pt x="11899" y="823"/>
                    <a:pt x="12205" y="836"/>
                  </a:cubicBezTo>
                  <a:cubicBezTo>
                    <a:pt x="12543" y="851"/>
                    <a:pt x="12881" y="869"/>
                    <a:pt x="13219" y="887"/>
                  </a:cubicBezTo>
                  <a:cubicBezTo>
                    <a:pt x="14543" y="960"/>
                    <a:pt x="15869" y="1033"/>
                    <a:pt x="17195" y="1090"/>
                  </a:cubicBezTo>
                  <a:cubicBezTo>
                    <a:pt x="17863" y="1118"/>
                    <a:pt x="18531" y="1145"/>
                    <a:pt x="19200" y="1172"/>
                  </a:cubicBezTo>
                  <a:cubicBezTo>
                    <a:pt x="19866" y="1199"/>
                    <a:pt x="20532" y="1220"/>
                    <a:pt x="21199" y="1250"/>
                  </a:cubicBezTo>
                  <a:cubicBezTo>
                    <a:pt x="21508" y="1265"/>
                    <a:pt x="21815" y="1278"/>
                    <a:pt x="22123" y="1295"/>
                  </a:cubicBezTo>
                  <a:cubicBezTo>
                    <a:pt x="22457" y="1315"/>
                    <a:pt x="22791" y="1333"/>
                    <a:pt x="23125" y="1353"/>
                  </a:cubicBezTo>
                  <a:cubicBezTo>
                    <a:pt x="23443" y="1370"/>
                    <a:pt x="23761" y="1389"/>
                    <a:pt x="24080" y="1407"/>
                  </a:cubicBezTo>
                  <a:cubicBezTo>
                    <a:pt x="24426" y="1427"/>
                    <a:pt x="24772" y="1443"/>
                    <a:pt x="25119" y="1460"/>
                  </a:cubicBezTo>
                  <a:cubicBezTo>
                    <a:pt x="25784" y="1492"/>
                    <a:pt x="26450" y="1515"/>
                    <a:pt x="27117" y="1543"/>
                  </a:cubicBezTo>
                  <a:cubicBezTo>
                    <a:pt x="27435" y="1556"/>
                    <a:pt x="27754" y="1566"/>
                    <a:pt x="28072" y="1582"/>
                  </a:cubicBezTo>
                  <a:cubicBezTo>
                    <a:pt x="28410" y="1599"/>
                    <a:pt x="28748" y="1617"/>
                    <a:pt x="29084" y="1634"/>
                  </a:cubicBezTo>
                  <a:cubicBezTo>
                    <a:pt x="29930" y="1678"/>
                    <a:pt x="30776" y="1720"/>
                    <a:pt x="31622" y="1749"/>
                  </a:cubicBezTo>
                  <a:cubicBezTo>
                    <a:pt x="32049" y="1764"/>
                    <a:pt x="32474" y="1779"/>
                    <a:pt x="32901" y="1798"/>
                  </a:cubicBezTo>
                  <a:cubicBezTo>
                    <a:pt x="33317" y="1816"/>
                    <a:pt x="33734" y="1835"/>
                    <a:pt x="34151" y="1853"/>
                  </a:cubicBezTo>
                  <a:cubicBezTo>
                    <a:pt x="34576" y="1872"/>
                    <a:pt x="35000" y="1897"/>
                    <a:pt x="35424" y="1919"/>
                  </a:cubicBezTo>
                  <a:cubicBezTo>
                    <a:pt x="35849" y="1941"/>
                    <a:pt x="36275" y="1960"/>
                    <a:pt x="36700" y="1980"/>
                  </a:cubicBezTo>
                  <a:cubicBezTo>
                    <a:pt x="36857" y="1987"/>
                    <a:pt x="37013" y="1995"/>
                    <a:pt x="37169" y="2002"/>
                  </a:cubicBezTo>
                  <a:cubicBezTo>
                    <a:pt x="37163" y="1906"/>
                    <a:pt x="37158" y="1810"/>
                    <a:pt x="37151" y="1716"/>
                  </a:cubicBezTo>
                  <a:cubicBezTo>
                    <a:pt x="36550" y="1688"/>
                    <a:pt x="35951" y="1659"/>
                    <a:pt x="35350" y="1635"/>
                  </a:cubicBezTo>
                  <a:cubicBezTo>
                    <a:pt x="35032" y="1623"/>
                    <a:pt x="34714" y="1610"/>
                    <a:pt x="34396" y="1597"/>
                  </a:cubicBezTo>
                  <a:cubicBezTo>
                    <a:pt x="34056" y="1583"/>
                    <a:pt x="33716" y="1567"/>
                    <a:pt x="33374" y="1550"/>
                  </a:cubicBezTo>
                  <a:cubicBezTo>
                    <a:pt x="33062" y="1535"/>
                    <a:pt x="32749" y="1520"/>
                    <a:pt x="32436" y="1505"/>
                  </a:cubicBezTo>
                  <a:cubicBezTo>
                    <a:pt x="32086" y="1489"/>
                    <a:pt x="31735" y="1465"/>
                    <a:pt x="31386" y="1444"/>
                  </a:cubicBezTo>
                  <a:cubicBezTo>
                    <a:pt x="30724" y="1406"/>
                    <a:pt x="30063" y="1379"/>
                    <a:pt x="29401" y="1353"/>
                  </a:cubicBezTo>
                  <a:cubicBezTo>
                    <a:pt x="29090" y="1340"/>
                    <a:pt x="28779" y="1327"/>
                    <a:pt x="28468" y="1315"/>
                  </a:cubicBezTo>
                  <a:cubicBezTo>
                    <a:pt x="28125" y="1301"/>
                    <a:pt x="27783" y="1284"/>
                    <a:pt x="27442" y="1266"/>
                  </a:cubicBezTo>
                  <a:cubicBezTo>
                    <a:pt x="27122" y="1250"/>
                    <a:pt x="26802" y="1233"/>
                    <a:pt x="26483" y="1217"/>
                  </a:cubicBezTo>
                  <a:cubicBezTo>
                    <a:pt x="26137" y="1198"/>
                    <a:pt x="25791" y="1178"/>
                    <a:pt x="25444" y="1163"/>
                  </a:cubicBezTo>
                  <a:cubicBezTo>
                    <a:pt x="25125" y="1149"/>
                    <a:pt x="24805" y="1135"/>
                    <a:pt x="24485" y="1121"/>
                  </a:cubicBezTo>
                  <a:cubicBezTo>
                    <a:pt x="24139" y="1106"/>
                    <a:pt x="23792" y="1096"/>
                    <a:pt x="23446" y="1084"/>
                  </a:cubicBezTo>
                  <a:cubicBezTo>
                    <a:pt x="22802" y="1061"/>
                    <a:pt x="22157" y="1040"/>
                    <a:pt x="21512" y="1012"/>
                  </a:cubicBezTo>
                  <a:cubicBezTo>
                    <a:pt x="21202" y="997"/>
                    <a:pt x="20891" y="984"/>
                    <a:pt x="20581" y="968"/>
                  </a:cubicBezTo>
                  <a:cubicBezTo>
                    <a:pt x="20229" y="948"/>
                    <a:pt x="19879" y="929"/>
                    <a:pt x="19528" y="909"/>
                  </a:cubicBezTo>
                  <a:cubicBezTo>
                    <a:pt x="18859" y="872"/>
                    <a:pt x="18188" y="839"/>
                    <a:pt x="17518" y="805"/>
                  </a:cubicBezTo>
                  <a:cubicBezTo>
                    <a:pt x="16857" y="773"/>
                    <a:pt x="16195" y="744"/>
                    <a:pt x="15533" y="715"/>
                  </a:cubicBezTo>
                  <a:cubicBezTo>
                    <a:pt x="14869" y="688"/>
                    <a:pt x="14205" y="662"/>
                    <a:pt x="13541" y="638"/>
                  </a:cubicBezTo>
                  <a:cubicBezTo>
                    <a:pt x="13226" y="627"/>
                    <a:pt x="12909" y="616"/>
                    <a:pt x="12592" y="601"/>
                  </a:cubicBezTo>
                  <a:cubicBezTo>
                    <a:pt x="12261" y="586"/>
                    <a:pt x="11929" y="571"/>
                    <a:pt x="11598" y="556"/>
                  </a:cubicBezTo>
                  <a:cubicBezTo>
                    <a:pt x="10951" y="526"/>
                    <a:pt x="10306" y="485"/>
                    <a:pt x="9660" y="451"/>
                  </a:cubicBezTo>
                  <a:cubicBezTo>
                    <a:pt x="9336" y="434"/>
                    <a:pt x="9014" y="417"/>
                    <a:pt x="8690" y="400"/>
                  </a:cubicBezTo>
                  <a:cubicBezTo>
                    <a:pt x="8341" y="381"/>
                    <a:pt x="7990" y="360"/>
                    <a:pt x="7640" y="345"/>
                  </a:cubicBezTo>
                  <a:cubicBezTo>
                    <a:pt x="6784" y="310"/>
                    <a:pt x="5929" y="275"/>
                    <a:pt x="5075" y="237"/>
                  </a:cubicBezTo>
                  <a:cubicBezTo>
                    <a:pt x="4246" y="199"/>
                    <a:pt x="3419" y="161"/>
                    <a:pt x="2590" y="119"/>
                  </a:cubicBezTo>
                  <a:cubicBezTo>
                    <a:pt x="1755" y="78"/>
                    <a:pt x="920" y="41"/>
                    <a:pt x="85" y="4"/>
                  </a:cubicBezTo>
                  <a:cubicBezTo>
                    <a:pt x="58" y="3"/>
                    <a:pt x="29" y="2"/>
                    <a:pt x="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8" name="Google Shape;578;p26"/>
            <p:cNvSpPr/>
            <p:nvPr/>
          </p:nvSpPr>
          <p:spPr>
            <a:xfrm>
              <a:off x="8238075" y="3563750"/>
              <a:ext cx="7450" cy="9425"/>
            </a:xfrm>
            <a:custGeom>
              <a:avLst/>
              <a:gdLst/>
              <a:ahLst/>
              <a:cxnLst/>
              <a:rect l="l" t="t" r="r" b="b"/>
              <a:pathLst>
                <a:path w="298" h="377" extrusionOk="0">
                  <a:moveTo>
                    <a:pt x="282" y="1"/>
                  </a:moveTo>
                  <a:cubicBezTo>
                    <a:pt x="218" y="25"/>
                    <a:pt x="164" y="43"/>
                    <a:pt x="127" y="49"/>
                  </a:cubicBezTo>
                  <a:cubicBezTo>
                    <a:pt x="85" y="62"/>
                    <a:pt x="43" y="73"/>
                    <a:pt x="1" y="83"/>
                  </a:cubicBezTo>
                  <a:cubicBezTo>
                    <a:pt x="6" y="181"/>
                    <a:pt x="12" y="278"/>
                    <a:pt x="18" y="376"/>
                  </a:cubicBezTo>
                  <a:cubicBezTo>
                    <a:pt x="72" y="365"/>
                    <a:pt x="125" y="351"/>
                    <a:pt x="178" y="336"/>
                  </a:cubicBezTo>
                  <a:cubicBezTo>
                    <a:pt x="218" y="325"/>
                    <a:pt x="259" y="311"/>
                    <a:pt x="298" y="298"/>
                  </a:cubicBezTo>
                  <a:cubicBezTo>
                    <a:pt x="293" y="204"/>
                    <a:pt x="288" y="108"/>
                    <a:pt x="282" y="15"/>
                  </a:cubicBezTo>
                  <a:cubicBezTo>
                    <a:pt x="282" y="10"/>
                    <a:pt x="282" y="5"/>
                    <a:pt x="282" y="1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9" name="Google Shape;579;p26"/>
            <p:cNvSpPr/>
            <p:nvPr/>
          </p:nvSpPr>
          <p:spPr>
            <a:xfrm>
              <a:off x="7462875" y="2482000"/>
              <a:ext cx="373225" cy="349900"/>
            </a:xfrm>
            <a:custGeom>
              <a:avLst/>
              <a:gdLst/>
              <a:ahLst/>
              <a:cxnLst/>
              <a:rect l="l" t="t" r="r" b="b"/>
              <a:pathLst>
                <a:path w="14929" h="13996" extrusionOk="0">
                  <a:moveTo>
                    <a:pt x="14644" y="0"/>
                  </a:moveTo>
                  <a:cubicBezTo>
                    <a:pt x="14247" y="536"/>
                    <a:pt x="13828" y="1049"/>
                    <a:pt x="13369" y="1538"/>
                  </a:cubicBezTo>
                  <a:cubicBezTo>
                    <a:pt x="11619" y="3455"/>
                    <a:pt x="9666" y="5172"/>
                    <a:pt x="7683" y="6841"/>
                  </a:cubicBezTo>
                  <a:cubicBezTo>
                    <a:pt x="7313" y="7151"/>
                    <a:pt x="6915" y="7426"/>
                    <a:pt x="6518" y="7699"/>
                  </a:cubicBezTo>
                  <a:cubicBezTo>
                    <a:pt x="5937" y="8094"/>
                    <a:pt x="5364" y="8500"/>
                    <a:pt x="4774" y="8880"/>
                  </a:cubicBezTo>
                  <a:cubicBezTo>
                    <a:pt x="3991" y="9373"/>
                    <a:pt x="3221" y="9888"/>
                    <a:pt x="2511" y="10481"/>
                  </a:cubicBezTo>
                  <a:cubicBezTo>
                    <a:pt x="2111" y="10811"/>
                    <a:pt x="1696" y="11132"/>
                    <a:pt x="1356" y="11525"/>
                  </a:cubicBezTo>
                  <a:cubicBezTo>
                    <a:pt x="1038" y="11948"/>
                    <a:pt x="803" y="12429"/>
                    <a:pt x="531" y="12884"/>
                  </a:cubicBezTo>
                  <a:cubicBezTo>
                    <a:pt x="361" y="13190"/>
                    <a:pt x="184" y="13492"/>
                    <a:pt x="38" y="13810"/>
                  </a:cubicBezTo>
                  <a:cubicBezTo>
                    <a:pt x="0" y="13892"/>
                    <a:pt x="69" y="13996"/>
                    <a:pt x="154" y="13996"/>
                  </a:cubicBezTo>
                  <a:cubicBezTo>
                    <a:pt x="170" y="13996"/>
                    <a:pt x="186" y="13992"/>
                    <a:pt x="202" y="13984"/>
                  </a:cubicBezTo>
                  <a:cubicBezTo>
                    <a:pt x="240" y="13972"/>
                    <a:pt x="271" y="13914"/>
                    <a:pt x="284" y="13882"/>
                  </a:cubicBezTo>
                  <a:cubicBezTo>
                    <a:pt x="519" y="13400"/>
                    <a:pt x="776" y="12929"/>
                    <a:pt x="1048" y="12468"/>
                  </a:cubicBezTo>
                  <a:cubicBezTo>
                    <a:pt x="1200" y="12216"/>
                    <a:pt x="1331" y="11949"/>
                    <a:pt x="1516" y="11721"/>
                  </a:cubicBezTo>
                  <a:cubicBezTo>
                    <a:pt x="1817" y="11381"/>
                    <a:pt x="2179" y="11104"/>
                    <a:pt x="2530" y="10821"/>
                  </a:cubicBezTo>
                  <a:cubicBezTo>
                    <a:pt x="3094" y="10370"/>
                    <a:pt x="3681" y="9948"/>
                    <a:pt x="4289" y="9559"/>
                  </a:cubicBezTo>
                  <a:cubicBezTo>
                    <a:pt x="5289" y="8925"/>
                    <a:pt x="6266" y="8231"/>
                    <a:pt x="7226" y="7544"/>
                  </a:cubicBezTo>
                  <a:cubicBezTo>
                    <a:pt x="8757" y="6397"/>
                    <a:pt x="10175" y="5105"/>
                    <a:pt x="11543" y="3772"/>
                  </a:cubicBezTo>
                  <a:cubicBezTo>
                    <a:pt x="12427" y="2906"/>
                    <a:pt x="13308" y="2033"/>
                    <a:pt x="14123" y="1102"/>
                  </a:cubicBezTo>
                  <a:cubicBezTo>
                    <a:pt x="14397" y="768"/>
                    <a:pt x="14688" y="438"/>
                    <a:pt x="14929" y="80"/>
                  </a:cubicBezTo>
                  <a:cubicBezTo>
                    <a:pt x="14834" y="55"/>
                    <a:pt x="14739" y="29"/>
                    <a:pt x="1464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0" name="Google Shape;580;p26"/>
            <p:cNvSpPr/>
            <p:nvPr/>
          </p:nvSpPr>
          <p:spPr>
            <a:xfrm>
              <a:off x="8234825" y="3188375"/>
              <a:ext cx="27950" cy="103075"/>
            </a:xfrm>
            <a:custGeom>
              <a:avLst/>
              <a:gdLst/>
              <a:ahLst/>
              <a:cxnLst/>
              <a:rect l="l" t="t" r="r" b="b"/>
              <a:pathLst>
                <a:path w="1118" h="4123" extrusionOk="0">
                  <a:moveTo>
                    <a:pt x="949" y="1"/>
                  </a:moveTo>
                  <a:cubicBezTo>
                    <a:pt x="879" y="1"/>
                    <a:pt x="811" y="60"/>
                    <a:pt x="810" y="145"/>
                  </a:cubicBezTo>
                  <a:cubicBezTo>
                    <a:pt x="656" y="1062"/>
                    <a:pt x="493" y="1980"/>
                    <a:pt x="282" y="2888"/>
                  </a:cubicBezTo>
                  <a:cubicBezTo>
                    <a:pt x="200" y="3241"/>
                    <a:pt x="118" y="3595"/>
                    <a:pt x="27" y="3945"/>
                  </a:cubicBezTo>
                  <a:cubicBezTo>
                    <a:pt x="0" y="4050"/>
                    <a:pt x="81" y="4122"/>
                    <a:pt x="160" y="4122"/>
                  </a:cubicBezTo>
                  <a:cubicBezTo>
                    <a:pt x="211" y="4122"/>
                    <a:pt x="262" y="4092"/>
                    <a:pt x="283" y="4020"/>
                  </a:cubicBezTo>
                  <a:lnTo>
                    <a:pt x="284" y="4020"/>
                  </a:lnTo>
                  <a:cubicBezTo>
                    <a:pt x="540" y="3020"/>
                    <a:pt x="759" y="2009"/>
                    <a:pt x="939" y="992"/>
                  </a:cubicBezTo>
                  <a:cubicBezTo>
                    <a:pt x="970" y="815"/>
                    <a:pt x="1002" y="637"/>
                    <a:pt x="1034" y="460"/>
                  </a:cubicBezTo>
                  <a:cubicBezTo>
                    <a:pt x="1047" y="328"/>
                    <a:pt x="1117" y="179"/>
                    <a:pt x="1052" y="55"/>
                  </a:cubicBezTo>
                  <a:cubicBezTo>
                    <a:pt x="1023" y="17"/>
                    <a:pt x="986" y="1"/>
                    <a:pt x="94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1" name="Google Shape;581;p26"/>
            <p:cNvSpPr/>
            <p:nvPr/>
          </p:nvSpPr>
          <p:spPr>
            <a:xfrm>
              <a:off x="7678000" y="2802175"/>
              <a:ext cx="274125" cy="333400"/>
            </a:xfrm>
            <a:custGeom>
              <a:avLst/>
              <a:gdLst/>
              <a:ahLst/>
              <a:cxnLst/>
              <a:rect l="l" t="t" r="r" b="b"/>
              <a:pathLst>
                <a:path w="10965" h="13336" extrusionOk="0">
                  <a:moveTo>
                    <a:pt x="172" y="1"/>
                  </a:moveTo>
                  <a:cubicBezTo>
                    <a:pt x="159" y="1"/>
                    <a:pt x="146" y="2"/>
                    <a:pt x="133" y="6"/>
                  </a:cubicBezTo>
                  <a:cubicBezTo>
                    <a:pt x="0" y="56"/>
                    <a:pt x="14" y="187"/>
                    <a:pt x="63" y="298"/>
                  </a:cubicBezTo>
                  <a:cubicBezTo>
                    <a:pt x="89" y="376"/>
                    <a:pt x="168" y="426"/>
                    <a:pt x="218" y="490"/>
                  </a:cubicBezTo>
                  <a:cubicBezTo>
                    <a:pt x="1246" y="1657"/>
                    <a:pt x="2267" y="2828"/>
                    <a:pt x="3298" y="3992"/>
                  </a:cubicBezTo>
                  <a:cubicBezTo>
                    <a:pt x="4280" y="5112"/>
                    <a:pt x="5170" y="6293"/>
                    <a:pt x="6082" y="7466"/>
                  </a:cubicBezTo>
                  <a:cubicBezTo>
                    <a:pt x="7084" y="8715"/>
                    <a:pt x="8094" y="9959"/>
                    <a:pt x="9074" y="11227"/>
                  </a:cubicBezTo>
                  <a:cubicBezTo>
                    <a:pt x="9483" y="11754"/>
                    <a:pt x="9892" y="12284"/>
                    <a:pt x="10290" y="12821"/>
                  </a:cubicBezTo>
                  <a:cubicBezTo>
                    <a:pt x="10404" y="12975"/>
                    <a:pt x="10519" y="13128"/>
                    <a:pt x="10642" y="13276"/>
                  </a:cubicBezTo>
                  <a:cubicBezTo>
                    <a:pt x="10665" y="13315"/>
                    <a:pt x="10708" y="13335"/>
                    <a:pt x="10752" y="13335"/>
                  </a:cubicBezTo>
                  <a:cubicBezTo>
                    <a:pt x="10786" y="13335"/>
                    <a:pt x="10821" y="13322"/>
                    <a:pt x="10845" y="13294"/>
                  </a:cubicBezTo>
                  <a:cubicBezTo>
                    <a:pt x="10964" y="13148"/>
                    <a:pt x="10772" y="13017"/>
                    <a:pt x="10698" y="12899"/>
                  </a:cubicBezTo>
                  <a:cubicBezTo>
                    <a:pt x="9730" y="11593"/>
                    <a:pt x="8699" y="10337"/>
                    <a:pt x="7692" y="9062"/>
                  </a:cubicBezTo>
                  <a:cubicBezTo>
                    <a:pt x="6821" y="7955"/>
                    <a:pt x="5976" y="6829"/>
                    <a:pt x="5097" y="5729"/>
                  </a:cubicBezTo>
                  <a:cubicBezTo>
                    <a:pt x="3943" y="4292"/>
                    <a:pt x="2742" y="2896"/>
                    <a:pt x="1520" y="1517"/>
                  </a:cubicBezTo>
                  <a:cubicBezTo>
                    <a:pt x="1250" y="1210"/>
                    <a:pt x="981" y="898"/>
                    <a:pt x="709" y="591"/>
                  </a:cubicBezTo>
                  <a:cubicBezTo>
                    <a:pt x="589" y="454"/>
                    <a:pt x="468" y="318"/>
                    <a:pt x="344" y="184"/>
                  </a:cubicBezTo>
                  <a:cubicBezTo>
                    <a:pt x="323" y="167"/>
                    <a:pt x="319" y="139"/>
                    <a:pt x="311" y="114"/>
                  </a:cubicBezTo>
                  <a:cubicBezTo>
                    <a:pt x="292" y="50"/>
                    <a:pt x="237" y="1"/>
                    <a:pt x="17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2" name="Google Shape;582;p26"/>
            <p:cNvSpPr/>
            <p:nvPr/>
          </p:nvSpPr>
          <p:spPr>
            <a:xfrm>
              <a:off x="7991575" y="2771950"/>
              <a:ext cx="49850" cy="93075"/>
            </a:xfrm>
            <a:custGeom>
              <a:avLst/>
              <a:gdLst/>
              <a:ahLst/>
              <a:cxnLst/>
              <a:rect l="l" t="t" r="r" b="b"/>
              <a:pathLst>
                <a:path w="1994" h="3723" extrusionOk="0">
                  <a:moveTo>
                    <a:pt x="171" y="1"/>
                  </a:moveTo>
                  <a:cubicBezTo>
                    <a:pt x="73" y="1"/>
                    <a:pt x="1" y="122"/>
                    <a:pt x="55" y="214"/>
                  </a:cubicBezTo>
                  <a:cubicBezTo>
                    <a:pt x="618" y="1035"/>
                    <a:pt x="1035" y="1953"/>
                    <a:pt x="1422" y="2868"/>
                  </a:cubicBezTo>
                  <a:cubicBezTo>
                    <a:pt x="1528" y="3122"/>
                    <a:pt x="1633" y="3377"/>
                    <a:pt x="1724" y="3636"/>
                  </a:cubicBezTo>
                  <a:cubicBezTo>
                    <a:pt x="1743" y="3689"/>
                    <a:pt x="1796" y="3722"/>
                    <a:pt x="1849" y="3722"/>
                  </a:cubicBezTo>
                  <a:cubicBezTo>
                    <a:pt x="1865" y="3722"/>
                    <a:pt x="1882" y="3719"/>
                    <a:pt x="1898" y="3712"/>
                  </a:cubicBezTo>
                  <a:cubicBezTo>
                    <a:pt x="1969" y="3680"/>
                    <a:pt x="1994" y="3597"/>
                    <a:pt x="1969" y="3526"/>
                  </a:cubicBezTo>
                  <a:cubicBezTo>
                    <a:pt x="1883" y="3281"/>
                    <a:pt x="1785" y="3040"/>
                    <a:pt x="1685" y="2800"/>
                  </a:cubicBezTo>
                  <a:cubicBezTo>
                    <a:pt x="1550" y="2475"/>
                    <a:pt x="1410" y="2151"/>
                    <a:pt x="1263" y="1831"/>
                  </a:cubicBezTo>
                  <a:cubicBezTo>
                    <a:pt x="1105" y="1490"/>
                    <a:pt x="934" y="1157"/>
                    <a:pt x="754" y="827"/>
                  </a:cubicBezTo>
                  <a:cubicBezTo>
                    <a:pt x="666" y="665"/>
                    <a:pt x="575" y="504"/>
                    <a:pt x="479" y="347"/>
                  </a:cubicBezTo>
                  <a:cubicBezTo>
                    <a:pt x="401" y="233"/>
                    <a:pt x="343" y="87"/>
                    <a:pt x="222" y="12"/>
                  </a:cubicBezTo>
                  <a:cubicBezTo>
                    <a:pt x="204" y="4"/>
                    <a:pt x="187" y="1"/>
                    <a:pt x="17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3" name="Google Shape;583;p26"/>
            <p:cNvSpPr/>
            <p:nvPr/>
          </p:nvSpPr>
          <p:spPr>
            <a:xfrm>
              <a:off x="7704100" y="2606350"/>
              <a:ext cx="290675" cy="259525"/>
            </a:xfrm>
            <a:custGeom>
              <a:avLst/>
              <a:gdLst/>
              <a:ahLst/>
              <a:cxnLst/>
              <a:rect l="l" t="t" r="r" b="b"/>
              <a:pathLst>
                <a:path w="11627" h="10381" extrusionOk="0">
                  <a:moveTo>
                    <a:pt x="173" y="0"/>
                  </a:moveTo>
                  <a:cubicBezTo>
                    <a:pt x="155" y="0"/>
                    <a:pt x="135" y="5"/>
                    <a:pt x="112" y="14"/>
                  </a:cubicBezTo>
                  <a:cubicBezTo>
                    <a:pt x="37" y="47"/>
                    <a:pt x="0" y="143"/>
                    <a:pt x="34" y="219"/>
                  </a:cubicBezTo>
                  <a:cubicBezTo>
                    <a:pt x="187" y="564"/>
                    <a:pt x="367" y="894"/>
                    <a:pt x="555" y="1221"/>
                  </a:cubicBezTo>
                  <a:cubicBezTo>
                    <a:pt x="1231" y="2380"/>
                    <a:pt x="2056" y="3443"/>
                    <a:pt x="2916" y="4471"/>
                  </a:cubicBezTo>
                  <a:cubicBezTo>
                    <a:pt x="4368" y="6254"/>
                    <a:pt x="6105" y="7807"/>
                    <a:pt x="8061" y="9021"/>
                  </a:cubicBezTo>
                  <a:cubicBezTo>
                    <a:pt x="8877" y="9499"/>
                    <a:pt x="10305" y="10381"/>
                    <a:pt x="11291" y="10381"/>
                  </a:cubicBezTo>
                  <a:cubicBezTo>
                    <a:pt x="11336" y="10381"/>
                    <a:pt x="11380" y="10379"/>
                    <a:pt x="11424" y="10375"/>
                  </a:cubicBezTo>
                  <a:cubicBezTo>
                    <a:pt x="11487" y="10365"/>
                    <a:pt x="11547" y="10344"/>
                    <a:pt x="11581" y="10286"/>
                  </a:cubicBezTo>
                  <a:cubicBezTo>
                    <a:pt x="11626" y="10215"/>
                    <a:pt x="11587" y="10100"/>
                    <a:pt x="11502" y="10079"/>
                  </a:cubicBezTo>
                  <a:cubicBezTo>
                    <a:pt x="11491" y="10076"/>
                    <a:pt x="11481" y="10075"/>
                    <a:pt x="11471" y="10075"/>
                  </a:cubicBezTo>
                  <a:cubicBezTo>
                    <a:pt x="11429" y="10075"/>
                    <a:pt x="11390" y="10092"/>
                    <a:pt x="11347" y="10095"/>
                  </a:cubicBezTo>
                  <a:cubicBezTo>
                    <a:pt x="11336" y="10095"/>
                    <a:pt x="11324" y="10095"/>
                    <a:pt x="11312" y="10095"/>
                  </a:cubicBezTo>
                  <a:cubicBezTo>
                    <a:pt x="10881" y="10095"/>
                    <a:pt x="10465" y="9934"/>
                    <a:pt x="10071" y="9776"/>
                  </a:cubicBezTo>
                  <a:cubicBezTo>
                    <a:pt x="8115" y="8907"/>
                    <a:pt x="6339" y="7647"/>
                    <a:pt x="4831" y="6132"/>
                  </a:cubicBezTo>
                  <a:cubicBezTo>
                    <a:pt x="3656" y="4954"/>
                    <a:pt x="2556" y="3695"/>
                    <a:pt x="1608" y="2325"/>
                  </a:cubicBezTo>
                  <a:cubicBezTo>
                    <a:pt x="1287" y="1855"/>
                    <a:pt x="1001" y="1406"/>
                    <a:pt x="727" y="916"/>
                  </a:cubicBezTo>
                  <a:cubicBezTo>
                    <a:pt x="600" y="687"/>
                    <a:pt x="474" y="456"/>
                    <a:pt x="369" y="237"/>
                  </a:cubicBezTo>
                  <a:cubicBezTo>
                    <a:pt x="326" y="144"/>
                    <a:pt x="282" y="0"/>
                    <a:pt x="17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4" name="Google Shape;584;p26"/>
            <p:cNvSpPr/>
            <p:nvPr/>
          </p:nvSpPr>
          <p:spPr>
            <a:xfrm>
              <a:off x="7993950" y="2761950"/>
              <a:ext cx="70725" cy="32600"/>
            </a:xfrm>
            <a:custGeom>
              <a:avLst/>
              <a:gdLst/>
              <a:ahLst/>
              <a:cxnLst/>
              <a:rect l="l" t="t" r="r" b="b"/>
              <a:pathLst>
                <a:path w="2829" h="1304" extrusionOk="0">
                  <a:moveTo>
                    <a:pt x="147" y="1"/>
                  </a:moveTo>
                  <a:cubicBezTo>
                    <a:pt x="77" y="1"/>
                    <a:pt x="19" y="54"/>
                    <a:pt x="9" y="125"/>
                  </a:cubicBezTo>
                  <a:cubicBezTo>
                    <a:pt x="0" y="196"/>
                    <a:pt x="49" y="277"/>
                    <a:pt x="125" y="286"/>
                  </a:cubicBezTo>
                  <a:cubicBezTo>
                    <a:pt x="280" y="304"/>
                    <a:pt x="436" y="330"/>
                    <a:pt x="589" y="362"/>
                  </a:cubicBezTo>
                  <a:cubicBezTo>
                    <a:pt x="782" y="405"/>
                    <a:pt x="971" y="464"/>
                    <a:pt x="1140" y="525"/>
                  </a:cubicBezTo>
                  <a:cubicBezTo>
                    <a:pt x="1592" y="700"/>
                    <a:pt x="2000" y="902"/>
                    <a:pt x="2391" y="1173"/>
                  </a:cubicBezTo>
                  <a:cubicBezTo>
                    <a:pt x="2451" y="1211"/>
                    <a:pt x="2495" y="1270"/>
                    <a:pt x="2559" y="1297"/>
                  </a:cubicBezTo>
                  <a:cubicBezTo>
                    <a:pt x="2571" y="1302"/>
                    <a:pt x="2583" y="1304"/>
                    <a:pt x="2595" y="1304"/>
                  </a:cubicBezTo>
                  <a:cubicBezTo>
                    <a:pt x="2654" y="1304"/>
                    <a:pt x="2709" y="1257"/>
                    <a:pt x="2724" y="1199"/>
                  </a:cubicBezTo>
                  <a:cubicBezTo>
                    <a:pt x="2829" y="940"/>
                    <a:pt x="1540" y="370"/>
                    <a:pt x="1313" y="286"/>
                  </a:cubicBezTo>
                  <a:cubicBezTo>
                    <a:pt x="943" y="142"/>
                    <a:pt x="556" y="47"/>
                    <a:pt x="161" y="2"/>
                  </a:cubicBezTo>
                  <a:cubicBezTo>
                    <a:pt x="157" y="1"/>
                    <a:pt x="152" y="1"/>
                    <a:pt x="14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5" name="Google Shape;585;p26"/>
            <p:cNvSpPr/>
            <p:nvPr/>
          </p:nvSpPr>
          <p:spPr>
            <a:xfrm>
              <a:off x="7642025" y="3037275"/>
              <a:ext cx="239375" cy="238650"/>
            </a:xfrm>
            <a:custGeom>
              <a:avLst/>
              <a:gdLst/>
              <a:ahLst/>
              <a:cxnLst/>
              <a:rect l="l" t="t" r="r" b="b"/>
              <a:pathLst>
                <a:path w="9575" h="9546" extrusionOk="0">
                  <a:moveTo>
                    <a:pt x="9402" y="0"/>
                  </a:moveTo>
                  <a:cubicBezTo>
                    <a:pt x="9394" y="9"/>
                    <a:pt x="9386" y="17"/>
                    <a:pt x="9378" y="24"/>
                  </a:cubicBezTo>
                  <a:cubicBezTo>
                    <a:pt x="8317" y="1132"/>
                    <a:pt x="7339" y="2317"/>
                    <a:pt x="6226" y="3375"/>
                  </a:cubicBezTo>
                  <a:cubicBezTo>
                    <a:pt x="4526" y="5029"/>
                    <a:pt x="2709" y="6558"/>
                    <a:pt x="1032" y="8235"/>
                  </a:cubicBezTo>
                  <a:cubicBezTo>
                    <a:pt x="681" y="8584"/>
                    <a:pt x="338" y="8943"/>
                    <a:pt x="1" y="9305"/>
                  </a:cubicBezTo>
                  <a:lnTo>
                    <a:pt x="2" y="9305"/>
                  </a:lnTo>
                  <a:cubicBezTo>
                    <a:pt x="65" y="9385"/>
                    <a:pt x="129" y="9465"/>
                    <a:pt x="193" y="9546"/>
                  </a:cubicBezTo>
                  <a:cubicBezTo>
                    <a:pt x="1513" y="8154"/>
                    <a:pt x="2878" y="6806"/>
                    <a:pt x="4321" y="5541"/>
                  </a:cubicBezTo>
                  <a:cubicBezTo>
                    <a:pt x="5114" y="4849"/>
                    <a:pt x="5888" y="4137"/>
                    <a:pt x="6622" y="3381"/>
                  </a:cubicBezTo>
                  <a:cubicBezTo>
                    <a:pt x="7526" y="2437"/>
                    <a:pt x="8397" y="1459"/>
                    <a:pt x="9297" y="510"/>
                  </a:cubicBezTo>
                  <a:cubicBezTo>
                    <a:pt x="9389" y="412"/>
                    <a:pt x="9481" y="314"/>
                    <a:pt x="9575" y="217"/>
                  </a:cubicBezTo>
                  <a:cubicBezTo>
                    <a:pt x="9517" y="145"/>
                    <a:pt x="9459" y="73"/>
                    <a:pt x="940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6" name="Google Shape;586;p26"/>
            <p:cNvSpPr/>
            <p:nvPr/>
          </p:nvSpPr>
          <p:spPr>
            <a:xfrm>
              <a:off x="8236400" y="3241825"/>
              <a:ext cx="147325" cy="264100"/>
            </a:xfrm>
            <a:custGeom>
              <a:avLst/>
              <a:gdLst/>
              <a:ahLst/>
              <a:cxnLst/>
              <a:rect l="l" t="t" r="r" b="b"/>
              <a:pathLst>
                <a:path w="5893" h="10564" extrusionOk="0">
                  <a:moveTo>
                    <a:pt x="5746" y="1"/>
                  </a:moveTo>
                  <a:cubicBezTo>
                    <a:pt x="5705" y="1"/>
                    <a:pt x="5662" y="21"/>
                    <a:pt x="5637" y="55"/>
                  </a:cubicBezTo>
                  <a:cubicBezTo>
                    <a:pt x="5587" y="141"/>
                    <a:pt x="5615" y="247"/>
                    <a:pt x="5606" y="341"/>
                  </a:cubicBezTo>
                  <a:cubicBezTo>
                    <a:pt x="5604" y="514"/>
                    <a:pt x="5594" y="715"/>
                    <a:pt x="5583" y="884"/>
                  </a:cubicBezTo>
                  <a:cubicBezTo>
                    <a:pt x="5544" y="1491"/>
                    <a:pt x="5468" y="2095"/>
                    <a:pt x="5354" y="2694"/>
                  </a:cubicBezTo>
                  <a:cubicBezTo>
                    <a:pt x="4941" y="4824"/>
                    <a:pt x="4280" y="6986"/>
                    <a:pt x="2915" y="8705"/>
                  </a:cubicBezTo>
                  <a:cubicBezTo>
                    <a:pt x="2663" y="8987"/>
                    <a:pt x="2409" y="9269"/>
                    <a:pt x="2124" y="9516"/>
                  </a:cubicBezTo>
                  <a:cubicBezTo>
                    <a:pt x="1807" y="9775"/>
                    <a:pt x="1444" y="9975"/>
                    <a:pt x="1065" y="10126"/>
                  </a:cubicBezTo>
                  <a:cubicBezTo>
                    <a:pt x="784" y="10231"/>
                    <a:pt x="487" y="10278"/>
                    <a:pt x="189" y="10278"/>
                  </a:cubicBezTo>
                  <a:cubicBezTo>
                    <a:pt x="185" y="10278"/>
                    <a:pt x="182" y="10278"/>
                    <a:pt x="178" y="10278"/>
                  </a:cubicBezTo>
                  <a:cubicBezTo>
                    <a:pt x="5" y="10281"/>
                    <a:pt x="1" y="10558"/>
                    <a:pt x="178" y="10563"/>
                  </a:cubicBezTo>
                  <a:cubicBezTo>
                    <a:pt x="198" y="10564"/>
                    <a:pt x="218" y="10564"/>
                    <a:pt x="238" y="10564"/>
                  </a:cubicBezTo>
                  <a:cubicBezTo>
                    <a:pt x="940" y="10564"/>
                    <a:pt x="1598" y="10252"/>
                    <a:pt x="2162" y="9854"/>
                  </a:cubicBezTo>
                  <a:cubicBezTo>
                    <a:pt x="2500" y="9604"/>
                    <a:pt x="2782" y="9289"/>
                    <a:pt x="3065" y="8982"/>
                  </a:cubicBezTo>
                  <a:cubicBezTo>
                    <a:pt x="3936" y="7963"/>
                    <a:pt x="4484" y="6709"/>
                    <a:pt x="4899" y="5444"/>
                  </a:cubicBezTo>
                  <a:cubicBezTo>
                    <a:pt x="5173" y="4591"/>
                    <a:pt x="5421" y="3727"/>
                    <a:pt x="5592" y="2847"/>
                  </a:cubicBezTo>
                  <a:cubicBezTo>
                    <a:pt x="5746" y="2110"/>
                    <a:pt x="5829" y="1361"/>
                    <a:pt x="5870" y="611"/>
                  </a:cubicBezTo>
                  <a:cubicBezTo>
                    <a:pt x="5877" y="496"/>
                    <a:pt x="5879" y="380"/>
                    <a:pt x="5881" y="265"/>
                  </a:cubicBezTo>
                  <a:cubicBezTo>
                    <a:pt x="5881" y="184"/>
                    <a:pt x="5892" y="89"/>
                    <a:pt x="5824" y="30"/>
                  </a:cubicBezTo>
                  <a:cubicBezTo>
                    <a:pt x="5802" y="10"/>
                    <a:pt x="5774" y="1"/>
                    <a:pt x="574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7" name="Google Shape;587;p26"/>
            <p:cNvSpPr/>
            <p:nvPr/>
          </p:nvSpPr>
          <p:spPr>
            <a:xfrm>
              <a:off x="8354075" y="2352425"/>
              <a:ext cx="76700" cy="91350"/>
            </a:xfrm>
            <a:custGeom>
              <a:avLst/>
              <a:gdLst/>
              <a:ahLst/>
              <a:cxnLst/>
              <a:rect l="l" t="t" r="r" b="b"/>
              <a:pathLst>
                <a:path w="3068" h="3654" extrusionOk="0">
                  <a:moveTo>
                    <a:pt x="2236" y="1"/>
                  </a:moveTo>
                  <a:cubicBezTo>
                    <a:pt x="2150" y="1"/>
                    <a:pt x="2068" y="99"/>
                    <a:pt x="2125" y="200"/>
                  </a:cubicBezTo>
                  <a:cubicBezTo>
                    <a:pt x="2164" y="266"/>
                    <a:pt x="2205" y="328"/>
                    <a:pt x="2261" y="380"/>
                  </a:cubicBezTo>
                  <a:cubicBezTo>
                    <a:pt x="2475" y="508"/>
                    <a:pt x="2654" y="690"/>
                    <a:pt x="2629" y="960"/>
                  </a:cubicBezTo>
                  <a:cubicBezTo>
                    <a:pt x="2593" y="1113"/>
                    <a:pt x="2458" y="1236"/>
                    <a:pt x="2338" y="1334"/>
                  </a:cubicBezTo>
                  <a:cubicBezTo>
                    <a:pt x="2116" y="1499"/>
                    <a:pt x="1774" y="1531"/>
                    <a:pt x="1650" y="1808"/>
                  </a:cubicBezTo>
                  <a:cubicBezTo>
                    <a:pt x="1538" y="2252"/>
                    <a:pt x="1317" y="2675"/>
                    <a:pt x="979" y="2990"/>
                  </a:cubicBezTo>
                  <a:cubicBezTo>
                    <a:pt x="846" y="3111"/>
                    <a:pt x="703" y="3226"/>
                    <a:pt x="530" y="3287"/>
                  </a:cubicBezTo>
                  <a:cubicBezTo>
                    <a:pt x="400" y="3340"/>
                    <a:pt x="253" y="3335"/>
                    <a:pt x="122" y="3385"/>
                  </a:cubicBezTo>
                  <a:cubicBezTo>
                    <a:pt x="1" y="3458"/>
                    <a:pt x="54" y="3654"/>
                    <a:pt x="183" y="3654"/>
                  </a:cubicBezTo>
                  <a:cubicBezTo>
                    <a:pt x="197" y="3654"/>
                    <a:pt x="212" y="3651"/>
                    <a:pt x="227" y="3647"/>
                  </a:cubicBezTo>
                  <a:cubicBezTo>
                    <a:pt x="1042" y="3581"/>
                    <a:pt x="1610" y="2809"/>
                    <a:pt x="1849" y="2086"/>
                  </a:cubicBezTo>
                  <a:cubicBezTo>
                    <a:pt x="1866" y="1820"/>
                    <a:pt x="2105" y="1775"/>
                    <a:pt x="2304" y="1671"/>
                  </a:cubicBezTo>
                  <a:cubicBezTo>
                    <a:pt x="2763" y="1415"/>
                    <a:pt x="3067" y="965"/>
                    <a:pt x="2739" y="470"/>
                  </a:cubicBezTo>
                  <a:cubicBezTo>
                    <a:pt x="2694" y="406"/>
                    <a:pt x="2644" y="351"/>
                    <a:pt x="2587" y="299"/>
                  </a:cubicBezTo>
                  <a:cubicBezTo>
                    <a:pt x="2498" y="227"/>
                    <a:pt x="2391" y="177"/>
                    <a:pt x="2341" y="66"/>
                  </a:cubicBezTo>
                  <a:cubicBezTo>
                    <a:pt x="2313" y="20"/>
                    <a:pt x="2274" y="1"/>
                    <a:pt x="223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8" name="Google Shape;588;p26"/>
            <p:cNvSpPr/>
            <p:nvPr/>
          </p:nvSpPr>
          <p:spPr>
            <a:xfrm>
              <a:off x="8147625" y="2123125"/>
              <a:ext cx="278625" cy="234075"/>
            </a:xfrm>
            <a:custGeom>
              <a:avLst/>
              <a:gdLst/>
              <a:ahLst/>
              <a:cxnLst/>
              <a:rect l="l" t="t" r="r" b="b"/>
              <a:pathLst>
                <a:path w="11145" h="9363" extrusionOk="0">
                  <a:moveTo>
                    <a:pt x="212" y="1"/>
                  </a:moveTo>
                  <a:cubicBezTo>
                    <a:pt x="201" y="1"/>
                    <a:pt x="189" y="1"/>
                    <a:pt x="177" y="2"/>
                  </a:cubicBezTo>
                  <a:cubicBezTo>
                    <a:pt x="6" y="6"/>
                    <a:pt x="0" y="278"/>
                    <a:pt x="177" y="282"/>
                  </a:cubicBezTo>
                  <a:cubicBezTo>
                    <a:pt x="191" y="280"/>
                    <a:pt x="204" y="279"/>
                    <a:pt x="218" y="279"/>
                  </a:cubicBezTo>
                  <a:cubicBezTo>
                    <a:pt x="392" y="279"/>
                    <a:pt x="497" y="457"/>
                    <a:pt x="664" y="489"/>
                  </a:cubicBezTo>
                  <a:cubicBezTo>
                    <a:pt x="677" y="491"/>
                    <a:pt x="689" y="492"/>
                    <a:pt x="701" y="492"/>
                  </a:cubicBezTo>
                  <a:cubicBezTo>
                    <a:pt x="800" y="492"/>
                    <a:pt x="892" y="433"/>
                    <a:pt x="993" y="433"/>
                  </a:cubicBezTo>
                  <a:cubicBezTo>
                    <a:pt x="1001" y="433"/>
                    <a:pt x="1010" y="433"/>
                    <a:pt x="1018" y="434"/>
                  </a:cubicBezTo>
                  <a:cubicBezTo>
                    <a:pt x="1163" y="455"/>
                    <a:pt x="1298" y="533"/>
                    <a:pt x="1409" y="628"/>
                  </a:cubicBezTo>
                  <a:cubicBezTo>
                    <a:pt x="1522" y="740"/>
                    <a:pt x="1601" y="886"/>
                    <a:pt x="1728" y="985"/>
                  </a:cubicBezTo>
                  <a:cubicBezTo>
                    <a:pt x="1783" y="1031"/>
                    <a:pt x="1838" y="1047"/>
                    <a:pt x="1894" y="1047"/>
                  </a:cubicBezTo>
                  <a:cubicBezTo>
                    <a:pt x="1985" y="1047"/>
                    <a:pt x="2078" y="1005"/>
                    <a:pt x="2173" y="978"/>
                  </a:cubicBezTo>
                  <a:cubicBezTo>
                    <a:pt x="2213" y="969"/>
                    <a:pt x="2254" y="964"/>
                    <a:pt x="2295" y="964"/>
                  </a:cubicBezTo>
                  <a:cubicBezTo>
                    <a:pt x="2371" y="964"/>
                    <a:pt x="2448" y="980"/>
                    <a:pt x="2521" y="1005"/>
                  </a:cubicBezTo>
                  <a:cubicBezTo>
                    <a:pt x="2681" y="1067"/>
                    <a:pt x="2774" y="1216"/>
                    <a:pt x="2884" y="1338"/>
                  </a:cubicBezTo>
                  <a:cubicBezTo>
                    <a:pt x="2969" y="1439"/>
                    <a:pt x="3105" y="1415"/>
                    <a:pt x="3222" y="1422"/>
                  </a:cubicBezTo>
                  <a:cubicBezTo>
                    <a:pt x="3548" y="1430"/>
                    <a:pt x="3892" y="1453"/>
                    <a:pt x="4170" y="1642"/>
                  </a:cubicBezTo>
                  <a:cubicBezTo>
                    <a:pt x="4328" y="1752"/>
                    <a:pt x="4369" y="1960"/>
                    <a:pt x="4510" y="2086"/>
                  </a:cubicBezTo>
                  <a:cubicBezTo>
                    <a:pt x="4550" y="2119"/>
                    <a:pt x="4595" y="2129"/>
                    <a:pt x="4642" y="2129"/>
                  </a:cubicBezTo>
                  <a:cubicBezTo>
                    <a:pt x="4714" y="2129"/>
                    <a:pt x="4790" y="2106"/>
                    <a:pt x="4860" y="2104"/>
                  </a:cubicBezTo>
                  <a:cubicBezTo>
                    <a:pt x="4891" y="2104"/>
                    <a:pt x="4921" y="2103"/>
                    <a:pt x="4951" y="2103"/>
                  </a:cubicBezTo>
                  <a:cubicBezTo>
                    <a:pt x="5162" y="2103"/>
                    <a:pt x="5372" y="2118"/>
                    <a:pt x="5579" y="2157"/>
                  </a:cubicBezTo>
                  <a:cubicBezTo>
                    <a:pt x="5654" y="2173"/>
                    <a:pt x="5727" y="2197"/>
                    <a:pt x="5789" y="2243"/>
                  </a:cubicBezTo>
                  <a:cubicBezTo>
                    <a:pt x="5982" y="2378"/>
                    <a:pt x="6150" y="2542"/>
                    <a:pt x="6273" y="2744"/>
                  </a:cubicBezTo>
                  <a:cubicBezTo>
                    <a:pt x="6474" y="3047"/>
                    <a:pt x="6607" y="3551"/>
                    <a:pt x="7044" y="3551"/>
                  </a:cubicBezTo>
                  <a:cubicBezTo>
                    <a:pt x="7045" y="3551"/>
                    <a:pt x="7045" y="3551"/>
                    <a:pt x="7046" y="3551"/>
                  </a:cubicBezTo>
                  <a:cubicBezTo>
                    <a:pt x="7053" y="3551"/>
                    <a:pt x="7060" y="3551"/>
                    <a:pt x="7067" y="3551"/>
                  </a:cubicBezTo>
                  <a:cubicBezTo>
                    <a:pt x="7542" y="3551"/>
                    <a:pt x="7941" y="3667"/>
                    <a:pt x="8107" y="4164"/>
                  </a:cubicBezTo>
                  <a:cubicBezTo>
                    <a:pt x="8164" y="4323"/>
                    <a:pt x="8166" y="4535"/>
                    <a:pt x="8342" y="4611"/>
                  </a:cubicBezTo>
                  <a:cubicBezTo>
                    <a:pt x="8435" y="4646"/>
                    <a:pt x="8538" y="4643"/>
                    <a:pt x="8630" y="4683"/>
                  </a:cubicBezTo>
                  <a:cubicBezTo>
                    <a:pt x="8783" y="4741"/>
                    <a:pt x="8917" y="4833"/>
                    <a:pt x="9036" y="4942"/>
                  </a:cubicBezTo>
                  <a:cubicBezTo>
                    <a:pt x="9211" y="5099"/>
                    <a:pt x="9256" y="5342"/>
                    <a:pt x="9274" y="5567"/>
                  </a:cubicBezTo>
                  <a:cubicBezTo>
                    <a:pt x="9304" y="5825"/>
                    <a:pt x="9177" y="6232"/>
                    <a:pt x="9391" y="6421"/>
                  </a:cubicBezTo>
                  <a:cubicBezTo>
                    <a:pt x="9528" y="6501"/>
                    <a:pt x="9705" y="6485"/>
                    <a:pt x="9845" y="6565"/>
                  </a:cubicBezTo>
                  <a:cubicBezTo>
                    <a:pt x="10161" y="6737"/>
                    <a:pt x="10135" y="7142"/>
                    <a:pt x="9958" y="7408"/>
                  </a:cubicBezTo>
                  <a:cubicBezTo>
                    <a:pt x="9814" y="7601"/>
                    <a:pt x="9685" y="7897"/>
                    <a:pt x="9943" y="8058"/>
                  </a:cubicBezTo>
                  <a:cubicBezTo>
                    <a:pt x="10168" y="8125"/>
                    <a:pt x="10428" y="8084"/>
                    <a:pt x="10628" y="8232"/>
                  </a:cubicBezTo>
                  <a:cubicBezTo>
                    <a:pt x="10887" y="8404"/>
                    <a:pt x="10814" y="8631"/>
                    <a:pt x="10652" y="8851"/>
                  </a:cubicBezTo>
                  <a:cubicBezTo>
                    <a:pt x="10584" y="8933"/>
                    <a:pt x="10481" y="8982"/>
                    <a:pt x="10430" y="9078"/>
                  </a:cubicBezTo>
                  <a:cubicBezTo>
                    <a:pt x="10399" y="9135"/>
                    <a:pt x="10388" y="9198"/>
                    <a:pt x="10402" y="9260"/>
                  </a:cubicBezTo>
                  <a:cubicBezTo>
                    <a:pt x="10418" y="9326"/>
                    <a:pt x="10476" y="9362"/>
                    <a:pt x="10533" y="9362"/>
                  </a:cubicBezTo>
                  <a:cubicBezTo>
                    <a:pt x="10588" y="9362"/>
                    <a:pt x="10642" y="9330"/>
                    <a:pt x="10659" y="9260"/>
                  </a:cubicBezTo>
                  <a:cubicBezTo>
                    <a:pt x="10663" y="9248"/>
                    <a:pt x="10664" y="9235"/>
                    <a:pt x="10664" y="9221"/>
                  </a:cubicBezTo>
                  <a:cubicBezTo>
                    <a:pt x="10859" y="9071"/>
                    <a:pt x="11002" y="8869"/>
                    <a:pt x="11063" y="8629"/>
                  </a:cubicBezTo>
                  <a:cubicBezTo>
                    <a:pt x="11144" y="8300"/>
                    <a:pt x="10881" y="7990"/>
                    <a:pt x="10582" y="7889"/>
                  </a:cubicBezTo>
                  <a:cubicBezTo>
                    <a:pt x="10417" y="7827"/>
                    <a:pt x="10241" y="7812"/>
                    <a:pt x="10067" y="7796"/>
                  </a:cubicBezTo>
                  <a:cubicBezTo>
                    <a:pt x="10056" y="7757"/>
                    <a:pt x="10108" y="7691"/>
                    <a:pt x="10117" y="7665"/>
                  </a:cubicBezTo>
                  <a:cubicBezTo>
                    <a:pt x="10212" y="7528"/>
                    <a:pt x="10294" y="7380"/>
                    <a:pt x="10326" y="7214"/>
                  </a:cubicBezTo>
                  <a:cubicBezTo>
                    <a:pt x="10475" y="6653"/>
                    <a:pt x="10092" y="6247"/>
                    <a:pt x="9547" y="6186"/>
                  </a:cubicBezTo>
                  <a:cubicBezTo>
                    <a:pt x="9502" y="5860"/>
                    <a:pt x="9575" y="5522"/>
                    <a:pt x="9472" y="5202"/>
                  </a:cubicBezTo>
                  <a:cubicBezTo>
                    <a:pt x="9353" y="4735"/>
                    <a:pt x="8876" y="4439"/>
                    <a:pt x="8426" y="4367"/>
                  </a:cubicBezTo>
                  <a:cubicBezTo>
                    <a:pt x="8368" y="4216"/>
                    <a:pt x="8349" y="4048"/>
                    <a:pt x="8271" y="3903"/>
                  </a:cubicBezTo>
                  <a:cubicBezTo>
                    <a:pt x="8199" y="3752"/>
                    <a:pt x="8094" y="3625"/>
                    <a:pt x="7964" y="3520"/>
                  </a:cubicBezTo>
                  <a:cubicBezTo>
                    <a:pt x="7704" y="3295"/>
                    <a:pt x="7354" y="3272"/>
                    <a:pt x="7026" y="3258"/>
                  </a:cubicBezTo>
                  <a:cubicBezTo>
                    <a:pt x="6957" y="3258"/>
                    <a:pt x="6898" y="3210"/>
                    <a:pt x="6854" y="3158"/>
                  </a:cubicBezTo>
                  <a:cubicBezTo>
                    <a:pt x="6693" y="2940"/>
                    <a:pt x="6598" y="2681"/>
                    <a:pt x="6438" y="2462"/>
                  </a:cubicBezTo>
                  <a:cubicBezTo>
                    <a:pt x="6307" y="2273"/>
                    <a:pt x="6133" y="2117"/>
                    <a:pt x="5945" y="1987"/>
                  </a:cubicBezTo>
                  <a:cubicBezTo>
                    <a:pt x="5759" y="1854"/>
                    <a:pt x="5522" y="1843"/>
                    <a:pt x="5302" y="1822"/>
                  </a:cubicBezTo>
                  <a:cubicBezTo>
                    <a:pt x="5199" y="1815"/>
                    <a:pt x="5095" y="1809"/>
                    <a:pt x="4992" y="1809"/>
                  </a:cubicBezTo>
                  <a:cubicBezTo>
                    <a:pt x="4880" y="1809"/>
                    <a:pt x="4767" y="1816"/>
                    <a:pt x="4656" y="1837"/>
                  </a:cubicBezTo>
                  <a:cubicBezTo>
                    <a:pt x="4349" y="1198"/>
                    <a:pt x="3715" y="1133"/>
                    <a:pt x="3078" y="1126"/>
                  </a:cubicBezTo>
                  <a:cubicBezTo>
                    <a:pt x="2880" y="828"/>
                    <a:pt x="2604" y="653"/>
                    <a:pt x="2290" y="653"/>
                  </a:cubicBezTo>
                  <a:cubicBezTo>
                    <a:pt x="2168" y="653"/>
                    <a:pt x="2040" y="679"/>
                    <a:pt x="1908" y="735"/>
                  </a:cubicBezTo>
                  <a:cubicBezTo>
                    <a:pt x="1789" y="637"/>
                    <a:pt x="1717" y="491"/>
                    <a:pt x="1599" y="391"/>
                  </a:cubicBezTo>
                  <a:cubicBezTo>
                    <a:pt x="1434" y="248"/>
                    <a:pt x="1217" y="134"/>
                    <a:pt x="996" y="134"/>
                  </a:cubicBezTo>
                  <a:cubicBezTo>
                    <a:pt x="943" y="134"/>
                    <a:pt x="891" y="140"/>
                    <a:pt x="838" y="154"/>
                  </a:cubicBezTo>
                  <a:cubicBezTo>
                    <a:pt x="790" y="164"/>
                    <a:pt x="745" y="184"/>
                    <a:pt x="698" y="195"/>
                  </a:cubicBezTo>
                  <a:cubicBezTo>
                    <a:pt x="657" y="177"/>
                    <a:pt x="623" y="149"/>
                    <a:pt x="586" y="125"/>
                  </a:cubicBezTo>
                  <a:cubicBezTo>
                    <a:pt x="479" y="43"/>
                    <a:pt x="347" y="1"/>
                    <a:pt x="21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9" name="Google Shape;589;p26"/>
            <p:cNvSpPr/>
            <p:nvPr/>
          </p:nvSpPr>
          <p:spPr>
            <a:xfrm>
              <a:off x="7797350" y="2090875"/>
              <a:ext cx="358600" cy="197800"/>
            </a:xfrm>
            <a:custGeom>
              <a:avLst/>
              <a:gdLst/>
              <a:ahLst/>
              <a:cxnLst/>
              <a:rect l="l" t="t" r="r" b="b"/>
              <a:pathLst>
                <a:path w="14344" h="7912" extrusionOk="0">
                  <a:moveTo>
                    <a:pt x="9987" y="1"/>
                  </a:moveTo>
                  <a:cubicBezTo>
                    <a:pt x="9868" y="1"/>
                    <a:pt x="9749" y="13"/>
                    <a:pt x="9635" y="33"/>
                  </a:cubicBezTo>
                  <a:cubicBezTo>
                    <a:pt x="9330" y="70"/>
                    <a:pt x="9029" y="166"/>
                    <a:pt x="8778" y="344"/>
                  </a:cubicBezTo>
                  <a:cubicBezTo>
                    <a:pt x="8616" y="227"/>
                    <a:pt x="8427" y="128"/>
                    <a:pt x="8227" y="128"/>
                  </a:cubicBezTo>
                  <a:cubicBezTo>
                    <a:pt x="8175" y="128"/>
                    <a:pt x="8123" y="135"/>
                    <a:pt x="8070" y="150"/>
                  </a:cubicBezTo>
                  <a:cubicBezTo>
                    <a:pt x="7717" y="241"/>
                    <a:pt x="7400" y="478"/>
                    <a:pt x="7175" y="762"/>
                  </a:cubicBezTo>
                  <a:cubicBezTo>
                    <a:pt x="7076" y="595"/>
                    <a:pt x="6926" y="532"/>
                    <a:pt x="6764" y="532"/>
                  </a:cubicBezTo>
                  <a:cubicBezTo>
                    <a:pt x="6563" y="532"/>
                    <a:pt x="6344" y="629"/>
                    <a:pt x="6183" y="743"/>
                  </a:cubicBezTo>
                  <a:cubicBezTo>
                    <a:pt x="5969" y="876"/>
                    <a:pt x="5752" y="1023"/>
                    <a:pt x="5608" y="1233"/>
                  </a:cubicBezTo>
                  <a:cubicBezTo>
                    <a:pt x="5513" y="1158"/>
                    <a:pt x="5411" y="1126"/>
                    <a:pt x="5308" y="1126"/>
                  </a:cubicBezTo>
                  <a:cubicBezTo>
                    <a:pt x="5021" y="1126"/>
                    <a:pt x="4735" y="1378"/>
                    <a:pt x="4623" y="1641"/>
                  </a:cubicBezTo>
                  <a:cubicBezTo>
                    <a:pt x="4464" y="1545"/>
                    <a:pt x="4292" y="1495"/>
                    <a:pt x="4130" y="1495"/>
                  </a:cubicBezTo>
                  <a:cubicBezTo>
                    <a:pt x="3824" y="1495"/>
                    <a:pt x="3553" y="1673"/>
                    <a:pt x="3475" y="2049"/>
                  </a:cubicBezTo>
                  <a:cubicBezTo>
                    <a:pt x="3381" y="2023"/>
                    <a:pt x="3280" y="2002"/>
                    <a:pt x="3181" y="2002"/>
                  </a:cubicBezTo>
                  <a:cubicBezTo>
                    <a:pt x="3086" y="2002"/>
                    <a:pt x="2993" y="2022"/>
                    <a:pt x="2910" y="2076"/>
                  </a:cubicBezTo>
                  <a:cubicBezTo>
                    <a:pt x="2609" y="2305"/>
                    <a:pt x="2517" y="2718"/>
                    <a:pt x="2496" y="3077"/>
                  </a:cubicBezTo>
                  <a:cubicBezTo>
                    <a:pt x="1981" y="3121"/>
                    <a:pt x="1771" y="3674"/>
                    <a:pt x="1826" y="4129"/>
                  </a:cubicBezTo>
                  <a:cubicBezTo>
                    <a:pt x="1425" y="4197"/>
                    <a:pt x="1280" y="4650"/>
                    <a:pt x="1267" y="5007"/>
                  </a:cubicBezTo>
                  <a:cubicBezTo>
                    <a:pt x="830" y="5040"/>
                    <a:pt x="705" y="5564"/>
                    <a:pt x="702" y="5927"/>
                  </a:cubicBezTo>
                  <a:cubicBezTo>
                    <a:pt x="260" y="6004"/>
                    <a:pt x="135" y="6531"/>
                    <a:pt x="175" y="6916"/>
                  </a:cubicBezTo>
                  <a:cubicBezTo>
                    <a:pt x="1" y="7129"/>
                    <a:pt x="20" y="7422"/>
                    <a:pt x="92" y="7671"/>
                  </a:cubicBezTo>
                  <a:cubicBezTo>
                    <a:pt x="103" y="7768"/>
                    <a:pt x="113" y="7912"/>
                    <a:pt x="235" y="7912"/>
                  </a:cubicBezTo>
                  <a:cubicBezTo>
                    <a:pt x="242" y="7912"/>
                    <a:pt x="248" y="7911"/>
                    <a:pt x="255" y="7911"/>
                  </a:cubicBezTo>
                  <a:lnTo>
                    <a:pt x="255" y="7911"/>
                  </a:lnTo>
                  <a:lnTo>
                    <a:pt x="254" y="7912"/>
                  </a:lnTo>
                  <a:cubicBezTo>
                    <a:pt x="553" y="7841"/>
                    <a:pt x="113" y="7317"/>
                    <a:pt x="394" y="7045"/>
                  </a:cubicBezTo>
                  <a:cubicBezTo>
                    <a:pt x="432" y="6993"/>
                    <a:pt x="425" y="6927"/>
                    <a:pt x="413" y="6869"/>
                  </a:cubicBezTo>
                  <a:cubicBezTo>
                    <a:pt x="399" y="6614"/>
                    <a:pt x="441" y="6236"/>
                    <a:pt x="742" y="6172"/>
                  </a:cubicBezTo>
                  <a:cubicBezTo>
                    <a:pt x="894" y="6165"/>
                    <a:pt x="1029" y="6104"/>
                    <a:pt x="945" y="5935"/>
                  </a:cubicBezTo>
                  <a:cubicBezTo>
                    <a:pt x="919" y="5803"/>
                    <a:pt x="975" y="5667"/>
                    <a:pt x="1006" y="5539"/>
                  </a:cubicBezTo>
                  <a:cubicBezTo>
                    <a:pt x="1033" y="5439"/>
                    <a:pt x="1077" y="5369"/>
                    <a:pt x="1159" y="5310"/>
                  </a:cubicBezTo>
                  <a:cubicBezTo>
                    <a:pt x="1252" y="5242"/>
                    <a:pt x="1389" y="5302"/>
                    <a:pt x="1478" y="5222"/>
                  </a:cubicBezTo>
                  <a:cubicBezTo>
                    <a:pt x="1537" y="5175"/>
                    <a:pt x="1534" y="5095"/>
                    <a:pt x="1526" y="5027"/>
                  </a:cubicBezTo>
                  <a:cubicBezTo>
                    <a:pt x="1539" y="4825"/>
                    <a:pt x="1584" y="4580"/>
                    <a:pt x="1761" y="4457"/>
                  </a:cubicBezTo>
                  <a:cubicBezTo>
                    <a:pt x="1864" y="4402"/>
                    <a:pt x="2010" y="4426"/>
                    <a:pt x="2086" y="4323"/>
                  </a:cubicBezTo>
                  <a:cubicBezTo>
                    <a:pt x="2143" y="4247"/>
                    <a:pt x="2118" y="4153"/>
                    <a:pt x="2108" y="4066"/>
                  </a:cubicBezTo>
                  <a:cubicBezTo>
                    <a:pt x="2104" y="3868"/>
                    <a:pt x="2130" y="3644"/>
                    <a:pt x="2278" y="3498"/>
                  </a:cubicBezTo>
                  <a:cubicBezTo>
                    <a:pt x="2395" y="3369"/>
                    <a:pt x="2596" y="3424"/>
                    <a:pt x="2717" y="3308"/>
                  </a:cubicBezTo>
                  <a:cubicBezTo>
                    <a:pt x="2776" y="3249"/>
                    <a:pt x="2791" y="3168"/>
                    <a:pt x="2789" y="3089"/>
                  </a:cubicBezTo>
                  <a:cubicBezTo>
                    <a:pt x="2802" y="2849"/>
                    <a:pt x="2848" y="2609"/>
                    <a:pt x="2986" y="2408"/>
                  </a:cubicBezTo>
                  <a:cubicBezTo>
                    <a:pt x="3023" y="2338"/>
                    <a:pt x="3090" y="2305"/>
                    <a:pt x="3165" y="2296"/>
                  </a:cubicBezTo>
                  <a:cubicBezTo>
                    <a:pt x="3168" y="2296"/>
                    <a:pt x="3172" y="2296"/>
                    <a:pt x="3175" y="2296"/>
                  </a:cubicBezTo>
                  <a:cubicBezTo>
                    <a:pt x="3268" y="2296"/>
                    <a:pt x="3372" y="2324"/>
                    <a:pt x="3447" y="2340"/>
                  </a:cubicBezTo>
                  <a:cubicBezTo>
                    <a:pt x="3478" y="2349"/>
                    <a:pt x="3510" y="2356"/>
                    <a:pt x="3542" y="2356"/>
                  </a:cubicBezTo>
                  <a:cubicBezTo>
                    <a:pt x="3577" y="2356"/>
                    <a:pt x="3612" y="2348"/>
                    <a:pt x="3642" y="2326"/>
                  </a:cubicBezTo>
                  <a:cubicBezTo>
                    <a:pt x="3695" y="2294"/>
                    <a:pt x="3712" y="2231"/>
                    <a:pt x="3721" y="2175"/>
                  </a:cubicBezTo>
                  <a:cubicBezTo>
                    <a:pt x="3744" y="2073"/>
                    <a:pt x="3776" y="1970"/>
                    <a:pt x="3840" y="1888"/>
                  </a:cubicBezTo>
                  <a:cubicBezTo>
                    <a:pt x="3861" y="1865"/>
                    <a:pt x="3883" y="1843"/>
                    <a:pt x="3909" y="1828"/>
                  </a:cubicBezTo>
                  <a:cubicBezTo>
                    <a:pt x="3978" y="1795"/>
                    <a:pt x="4048" y="1781"/>
                    <a:pt x="4118" y="1781"/>
                  </a:cubicBezTo>
                  <a:cubicBezTo>
                    <a:pt x="4277" y="1781"/>
                    <a:pt x="4435" y="1853"/>
                    <a:pt x="4569" y="1941"/>
                  </a:cubicBezTo>
                  <a:cubicBezTo>
                    <a:pt x="4613" y="1964"/>
                    <a:pt x="4652" y="1975"/>
                    <a:pt x="4686" y="1975"/>
                  </a:cubicBezTo>
                  <a:cubicBezTo>
                    <a:pt x="4789" y="1975"/>
                    <a:pt x="4846" y="1880"/>
                    <a:pt x="4880" y="1758"/>
                  </a:cubicBezTo>
                  <a:cubicBezTo>
                    <a:pt x="4924" y="1660"/>
                    <a:pt x="4994" y="1580"/>
                    <a:pt x="5083" y="1519"/>
                  </a:cubicBezTo>
                  <a:cubicBezTo>
                    <a:pt x="5170" y="1450"/>
                    <a:pt x="5233" y="1426"/>
                    <a:pt x="5287" y="1426"/>
                  </a:cubicBezTo>
                  <a:cubicBezTo>
                    <a:pt x="5414" y="1426"/>
                    <a:pt x="5481" y="1564"/>
                    <a:pt x="5657" y="1564"/>
                  </a:cubicBezTo>
                  <a:cubicBezTo>
                    <a:pt x="5661" y="1564"/>
                    <a:pt x="5666" y="1564"/>
                    <a:pt x="5671" y="1564"/>
                  </a:cubicBezTo>
                  <a:cubicBezTo>
                    <a:pt x="5780" y="1545"/>
                    <a:pt x="5824" y="1429"/>
                    <a:pt x="5888" y="1352"/>
                  </a:cubicBezTo>
                  <a:cubicBezTo>
                    <a:pt x="6056" y="1166"/>
                    <a:pt x="6273" y="1034"/>
                    <a:pt x="6489" y="909"/>
                  </a:cubicBezTo>
                  <a:cubicBezTo>
                    <a:pt x="6578" y="861"/>
                    <a:pt x="6674" y="825"/>
                    <a:pt x="6761" y="825"/>
                  </a:cubicBezTo>
                  <a:cubicBezTo>
                    <a:pt x="6864" y="825"/>
                    <a:pt x="6953" y="875"/>
                    <a:pt x="7000" y="1015"/>
                  </a:cubicBezTo>
                  <a:cubicBezTo>
                    <a:pt x="7031" y="1092"/>
                    <a:pt x="7095" y="1134"/>
                    <a:pt x="7158" y="1134"/>
                  </a:cubicBezTo>
                  <a:cubicBezTo>
                    <a:pt x="7212" y="1134"/>
                    <a:pt x="7266" y="1104"/>
                    <a:pt x="7298" y="1041"/>
                  </a:cubicBezTo>
                  <a:cubicBezTo>
                    <a:pt x="7447" y="802"/>
                    <a:pt x="7667" y="621"/>
                    <a:pt x="7910" y="484"/>
                  </a:cubicBezTo>
                  <a:cubicBezTo>
                    <a:pt x="8012" y="430"/>
                    <a:pt x="8128" y="393"/>
                    <a:pt x="8243" y="393"/>
                  </a:cubicBezTo>
                  <a:cubicBezTo>
                    <a:pt x="8324" y="393"/>
                    <a:pt x="8405" y="412"/>
                    <a:pt x="8478" y="457"/>
                  </a:cubicBezTo>
                  <a:cubicBezTo>
                    <a:pt x="8585" y="511"/>
                    <a:pt x="8673" y="613"/>
                    <a:pt x="8798" y="619"/>
                  </a:cubicBezTo>
                  <a:cubicBezTo>
                    <a:pt x="8899" y="605"/>
                    <a:pt x="8972" y="511"/>
                    <a:pt x="9074" y="468"/>
                  </a:cubicBezTo>
                  <a:cubicBezTo>
                    <a:pt x="9347" y="342"/>
                    <a:pt x="9654" y="279"/>
                    <a:pt x="9957" y="279"/>
                  </a:cubicBezTo>
                  <a:cubicBezTo>
                    <a:pt x="10053" y="279"/>
                    <a:pt x="10149" y="286"/>
                    <a:pt x="10243" y="298"/>
                  </a:cubicBezTo>
                  <a:cubicBezTo>
                    <a:pt x="10416" y="342"/>
                    <a:pt x="10586" y="435"/>
                    <a:pt x="10688" y="584"/>
                  </a:cubicBezTo>
                  <a:cubicBezTo>
                    <a:pt x="10749" y="672"/>
                    <a:pt x="10771" y="792"/>
                    <a:pt x="10861" y="856"/>
                  </a:cubicBezTo>
                  <a:cubicBezTo>
                    <a:pt x="10882" y="870"/>
                    <a:pt x="10905" y="876"/>
                    <a:pt x="10929" y="876"/>
                  </a:cubicBezTo>
                  <a:cubicBezTo>
                    <a:pt x="10972" y="876"/>
                    <a:pt x="11016" y="856"/>
                    <a:pt x="11049" y="828"/>
                  </a:cubicBezTo>
                  <a:cubicBezTo>
                    <a:pt x="11117" y="784"/>
                    <a:pt x="11194" y="752"/>
                    <a:pt x="11270" y="720"/>
                  </a:cubicBezTo>
                  <a:cubicBezTo>
                    <a:pt x="11391" y="672"/>
                    <a:pt x="11524" y="647"/>
                    <a:pt x="11656" y="647"/>
                  </a:cubicBezTo>
                  <a:cubicBezTo>
                    <a:pt x="11910" y="647"/>
                    <a:pt x="12163" y="739"/>
                    <a:pt x="12332" y="935"/>
                  </a:cubicBezTo>
                  <a:cubicBezTo>
                    <a:pt x="12429" y="1027"/>
                    <a:pt x="12550" y="1123"/>
                    <a:pt x="12688" y="1123"/>
                  </a:cubicBezTo>
                  <a:cubicBezTo>
                    <a:pt x="12708" y="1123"/>
                    <a:pt x="12729" y="1121"/>
                    <a:pt x="12750" y="1117"/>
                  </a:cubicBezTo>
                  <a:cubicBezTo>
                    <a:pt x="12890" y="1068"/>
                    <a:pt x="13001" y="1045"/>
                    <a:pt x="13094" y="1045"/>
                  </a:cubicBezTo>
                  <a:cubicBezTo>
                    <a:pt x="13397" y="1045"/>
                    <a:pt x="13495" y="1290"/>
                    <a:pt x="13685" y="1656"/>
                  </a:cubicBezTo>
                  <a:cubicBezTo>
                    <a:pt x="13711" y="1697"/>
                    <a:pt x="13762" y="1724"/>
                    <a:pt x="13811" y="1724"/>
                  </a:cubicBezTo>
                  <a:cubicBezTo>
                    <a:pt x="13818" y="1724"/>
                    <a:pt x="13826" y="1723"/>
                    <a:pt x="13833" y="1722"/>
                  </a:cubicBezTo>
                  <a:cubicBezTo>
                    <a:pt x="13896" y="1709"/>
                    <a:pt x="13948" y="1663"/>
                    <a:pt x="14011" y="1648"/>
                  </a:cubicBezTo>
                  <a:cubicBezTo>
                    <a:pt x="14022" y="1646"/>
                    <a:pt x="14032" y="1645"/>
                    <a:pt x="14042" y="1645"/>
                  </a:cubicBezTo>
                  <a:cubicBezTo>
                    <a:pt x="14081" y="1645"/>
                    <a:pt x="14119" y="1660"/>
                    <a:pt x="14159" y="1664"/>
                  </a:cubicBezTo>
                  <a:cubicBezTo>
                    <a:pt x="14318" y="1660"/>
                    <a:pt x="14343" y="1416"/>
                    <a:pt x="14178" y="1376"/>
                  </a:cubicBezTo>
                  <a:cubicBezTo>
                    <a:pt x="14135" y="1366"/>
                    <a:pt x="14090" y="1360"/>
                    <a:pt x="14045" y="1360"/>
                  </a:cubicBezTo>
                  <a:cubicBezTo>
                    <a:pt x="13981" y="1360"/>
                    <a:pt x="13917" y="1372"/>
                    <a:pt x="13858" y="1401"/>
                  </a:cubicBezTo>
                  <a:cubicBezTo>
                    <a:pt x="13717" y="1072"/>
                    <a:pt x="13505" y="756"/>
                    <a:pt x="13109" y="755"/>
                  </a:cubicBezTo>
                  <a:cubicBezTo>
                    <a:pt x="13092" y="752"/>
                    <a:pt x="13076" y="751"/>
                    <a:pt x="13059" y="751"/>
                  </a:cubicBezTo>
                  <a:cubicBezTo>
                    <a:pt x="12924" y="751"/>
                    <a:pt x="12798" y="823"/>
                    <a:pt x="12666" y="831"/>
                  </a:cubicBezTo>
                  <a:lnTo>
                    <a:pt x="12666" y="831"/>
                  </a:lnTo>
                  <a:cubicBezTo>
                    <a:pt x="12506" y="753"/>
                    <a:pt x="12405" y="587"/>
                    <a:pt x="12248" y="503"/>
                  </a:cubicBezTo>
                  <a:cubicBezTo>
                    <a:pt x="12066" y="410"/>
                    <a:pt x="11864" y="365"/>
                    <a:pt x="11662" y="365"/>
                  </a:cubicBezTo>
                  <a:cubicBezTo>
                    <a:pt x="11423" y="365"/>
                    <a:pt x="11184" y="428"/>
                    <a:pt x="10976" y="548"/>
                  </a:cubicBezTo>
                  <a:cubicBezTo>
                    <a:pt x="10792" y="141"/>
                    <a:pt x="10394" y="1"/>
                    <a:pt x="998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0" name="Google Shape;590;p26"/>
            <p:cNvSpPr/>
            <p:nvPr/>
          </p:nvSpPr>
          <p:spPr>
            <a:xfrm>
              <a:off x="8238675" y="4101375"/>
              <a:ext cx="19650" cy="315400"/>
            </a:xfrm>
            <a:custGeom>
              <a:avLst/>
              <a:gdLst/>
              <a:ahLst/>
              <a:cxnLst/>
              <a:rect l="l" t="t" r="r" b="b"/>
              <a:pathLst>
                <a:path w="786" h="12616" extrusionOk="0">
                  <a:moveTo>
                    <a:pt x="1" y="0"/>
                  </a:moveTo>
                  <a:lnTo>
                    <a:pt x="1" y="0"/>
                  </a:lnTo>
                  <a:cubicBezTo>
                    <a:pt x="32" y="1242"/>
                    <a:pt x="46" y="2485"/>
                    <a:pt x="129" y="3725"/>
                  </a:cubicBezTo>
                  <a:cubicBezTo>
                    <a:pt x="219" y="5828"/>
                    <a:pt x="386" y="7928"/>
                    <a:pt x="450" y="10033"/>
                  </a:cubicBezTo>
                  <a:cubicBezTo>
                    <a:pt x="477" y="10893"/>
                    <a:pt x="485" y="11754"/>
                    <a:pt x="493" y="12615"/>
                  </a:cubicBezTo>
                  <a:lnTo>
                    <a:pt x="786" y="12615"/>
                  </a:lnTo>
                  <a:cubicBezTo>
                    <a:pt x="780" y="11987"/>
                    <a:pt x="769" y="11359"/>
                    <a:pt x="745" y="10731"/>
                  </a:cubicBezTo>
                  <a:cubicBezTo>
                    <a:pt x="701" y="9268"/>
                    <a:pt x="643" y="7807"/>
                    <a:pt x="548" y="6347"/>
                  </a:cubicBezTo>
                  <a:cubicBezTo>
                    <a:pt x="485" y="5457"/>
                    <a:pt x="410" y="4567"/>
                    <a:pt x="377" y="3675"/>
                  </a:cubicBezTo>
                  <a:cubicBezTo>
                    <a:pt x="321" y="2485"/>
                    <a:pt x="287" y="1295"/>
                    <a:pt x="271" y="104"/>
                  </a:cubicBezTo>
                  <a:cubicBezTo>
                    <a:pt x="269" y="73"/>
                    <a:pt x="269" y="43"/>
                    <a:pt x="268" y="12"/>
                  </a:cubicBezTo>
                  <a:cubicBezTo>
                    <a:pt x="179" y="7"/>
                    <a:pt x="90" y="4"/>
                    <a:pt x="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1" name="Google Shape;591;p26"/>
            <p:cNvSpPr/>
            <p:nvPr/>
          </p:nvSpPr>
          <p:spPr>
            <a:xfrm>
              <a:off x="7356050" y="4061275"/>
              <a:ext cx="23275" cy="355500"/>
            </a:xfrm>
            <a:custGeom>
              <a:avLst/>
              <a:gdLst/>
              <a:ahLst/>
              <a:cxnLst/>
              <a:rect l="l" t="t" r="r" b="b"/>
              <a:pathLst>
                <a:path w="931" h="14220" extrusionOk="0">
                  <a:moveTo>
                    <a:pt x="662" y="1"/>
                  </a:moveTo>
                  <a:cubicBezTo>
                    <a:pt x="493" y="1211"/>
                    <a:pt x="427" y="2438"/>
                    <a:pt x="352" y="3653"/>
                  </a:cubicBezTo>
                  <a:cubicBezTo>
                    <a:pt x="127" y="6418"/>
                    <a:pt x="44" y="9190"/>
                    <a:pt x="10" y="11963"/>
                  </a:cubicBezTo>
                  <a:cubicBezTo>
                    <a:pt x="6" y="12715"/>
                    <a:pt x="0" y="13466"/>
                    <a:pt x="0" y="14219"/>
                  </a:cubicBezTo>
                  <a:lnTo>
                    <a:pt x="267" y="14219"/>
                  </a:lnTo>
                  <a:cubicBezTo>
                    <a:pt x="280" y="13228"/>
                    <a:pt x="305" y="12237"/>
                    <a:pt x="308" y="11245"/>
                  </a:cubicBezTo>
                  <a:cubicBezTo>
                    <a:pt x="308" y="8737"/>
                    <a:pt x="461" y="6218"/>
                    <a:pt x="594" y="3717"/>
                  </a:cubicBezTo>
                  <a:cubicBezTo>
                    <a:pt x="675" y="2479"/>
                    <a:pt x="753" y="1240"/>
                    <a:pt x="931" y="12"/>
                  </a:cubicBezTo>
                  <a:cubicBezTo>
                    <a:pt x="841" y="9"/>
                    <a:pt x="751" y="4"/>
                    <a:pt x="66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2" name="Google Shape;592;p26"/>
            <p:cNvSpPr/>
            <p:nvPr/>
          </p:nvSpPr>
          <p:spPr>
            <a:xfrm>
              <a:off x="8120400" y="4096150"/>
              <a:ext cx="16025" cy="320625"/>
            </a:xfrm>
            <a:custGeom>
              <a:avLst/>
              <a:gdLst/>
              <a:ahLst/>
              <a:cxnLst/>
              <a:rect l="l" t="t" r="r" b="b"/>
              <a:pathLst>
                <a:path w="641" h="12825" extrusionOk="0">
                  <a:moveTo>
                    <a:pt x="378" y="1"/>
                  </a:moveTo>
                  <a:cubicBezTo>
                    <a:pt x="364" y="1422"/>
                    <a:pt x="286" y="2845"/>
                    <a:pt x="250" y="4265"/>
                  </a:cubicBezTo>
                  <a:cubicBezTo>
                    <a:pt x="142" y="7118"/>
                    <a:pt x="163" y="9974"/>
                    <a:pt x="0" y="12824"/>
                  </a:cubicBezTo>
                  <a:lnTo>
                    <a:pt x="287" y="12824"/>
                  </a:lnTo>
                  <a:cubicBezTo>
                    <a:pt x="296" y="12674"/>
                    <a:pt x="306" y="12526"/>
                    <a:pt x="314" y="12377"/>
                  </a:cubicBezTo>
                  <a:cubicBezTo>
                    <a:pt x="406" y="10407"/>
                    <a:pt x="428" y="8434"/>
                    <a:pt x="467" y="6462"/>
                  </a:cubicBezTo>
                  <a:cubicBezTo>
                    <a:pt x="473" y="5140"/>
                    <a:pt x="506" y="3821"/>
                    <a:pt x="563" y="2500"/>
                  </a:cubicBezTo>
                  <a:cubicBezTo>
                    <a:pt x="590" y="1672"/>
                    <a:pt x="626" y="844"/>
                    <a:pt x="641" y="16"/>
                  </a:cubicBezTo>
                  <a:cubicBezTo>
                    <a:pt x="568" y="12"/>
                    <a:pt x="496" y="7"/>
                    <a:pt x="423" y="3"/>
                  </a:cubicBezTo>
                  <a:cubicBezTo>
                    <a:pt x="408" y="2"/>
                    <a:pt x="393" y="2"/>
                    <a:pt x="37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3" name="Google Shape;593;p26"/>
            <p:cNvSpPr/>
            <p:nvPr/>
          </p:nvSpPr>
          <p:spPr>
            <a:xfrm>
              <a:off x="7798450" y="2333075"/>
              <a:ext cx="117200" cy="95825"/>
            </a:xfrm>
            <a:custGeom>
              <a:avLst/>
              <a:gdLst/>
              <a:ahLst/>
              <a:cxnLst/>
              <a:rect l="l" t="t" r="r" b="b"/>
              <a:pathLst>
                <a:path w="4688" h="3833" extrusionOk="0">
                  <a:moveTo>
                    <a:pt x="147" y="1"/>
                  </a:moveTo>
                  <a:cubicBezTo>
                    <a:pt x="107" y="1"/>
                    <a:pt x="68" y="20"/>
                    <a:pt x="43" y="54"/>
                  </a:cubicBezTo>
                  <a:cubicBezTo>
                    <a:pt x="0" y="114"/>
                    <a:pt x="10" y="203"/>
                    <a:pt x="67" y="249"/>
                  </a:cubicBezTo>
                  <a:cubicBezTo>
                    <a:pt x="84" y="263"/>
                    <a:pt x="102" y="277"/>
                    <a:pt x="119" y="290"/>
                  </a:cubicBezTo>
                  <a:cubicBezTo>
                    <a:pt x="150" y="316"/>
                    <a:pt x="182" y="342"/>
                    <a:pt x="215" y="368"/>
                  </a:cubicBezTo>
                  <a:cubicBezTo>
                    <a:pt x="813" y="852"/>
                    <a:pt x="1411" y="1338"/>
                    <a:pt x="2009" y="1824"/>
                  </a:cubicBezTo>
                  <a:cubicBezTo>
                    <a:pt x="2364" y="2112"/>
                    <a:pt x="2719" y="2398"/>
                    <a:pt x="3075" y="2685"/>
                  </a:cubicBezTo>
                  <a:cubicBezTo>
                    <a:pt x="3421" y="2967"/>
                    <a:pt x="3768" y="3251"/>
                    <a:pt x="4117" y="3532"/>
                  </a:cubicBezTo>
                  <a:cubicBezTo>
                    <a:pt x="4179" y="3583"/>
                    <a:pt x="4241" y="3632"/>
                    <a:pt x="4303" y="3683"/>
                  </a:cubicBezTo>
                  <a:cubicBezTo>
                    <a:pt x="4334" y="3708"/>
                    <a:pt x="4366" y="3734"/>
                    <a:pt x="4397" y="3758"/>
                  </a:cubicBezTo>
                  <a:cubicBezTo>
                    <a:pt x="4421" y="3777"/>
                    <a:pt x="4446" y="3800"/>
                    <a:pt x="4474" y="3815"/>
                  </a:cubicBezTo>
                  <a:cubicBezTo>
                    <a:pt x="4495" y="3827"/>
                    <a:pt x="4519" y="3833"/>
                    <a:pt x="4541" y="3833"/>
                  </a:cubicBezTo>
                  <a:cubicBezTo>
                    <a:pt x="4581" y="3833"/>
                    <a:pt x="4620" y="3814"/>
                    <a:pt x="4646" y="3778"/>
                  </a:cubicBezTo>
                  <a:cubicBezTo>
                    <a:pt x="4687" y="3720"/>
                    <a:pt x="4678" y="3644"/>
                    <a:pt x="4633" y="3592"/>
                  </a:cubicBezTo>
                  <a:cubicBezTo>
                    <a:pt x="4608" y="3562"/>
                    <a:pt x="4573" y="3538"/>
                    <a:pt x="4543" y="3513"/>
                  </a:cubicBezTo>
                  <a:cubicBezTo>
                    <a:pt x="4504" y="3481"/>
                    <a:pt x="4465" y="3450"/>
                    <a:pt x="4427" y="3419"/>
                  </a:cubicBezTo>
                  <a:cubicBezTo>
                    <a:pt x="4338" y="3346"/>
                    <a:pt x="4249" y="3275"/>
                    <a:pt x="4159" y="3203"/>
                  </a:cubicBezTo>
                  <a:cubicBezTo>
                    <a:pt x="3987" y="3064"/>
                    <a:pt x="3813" y="2924"/>
                    <a:pt x="3640" y="2786"/>
                  </a:cubicBezTo>
                  <a:cubicBezTo>
                    <a:pt x="3284" y="2499"/>
                    <a:pt x="2928" y="2211"/>
                    <a:pt x="2572" y="1923"/>
                  </a:cubicBezTo>
                  <a:cubicBezTo>
                    <a:pt x="1877" y="1360"/>
                    <a:pt x="1181" y="801"/>
                    <a:pt x="487" y="239"/>
                  </a:cubicBezTo>
                  <a:cubicBezTo>
                    <a:pt x="418" y="183"/>
                    <a:pt x="347" y="127"/>
                    <a:pt x="279" y="71"/>
                  </a:cubicBezTo>
                  <a:cubicBezTo>
                    <a:pt x="261" y="56"/>
                    <a:pt x="244" y="43"/>
                    <a:pt x="226" y="29"/>
                  </a:cubicBezTo>
                  <a:cubicBezTo>
                    <a:pt x="203" y="10"/>
                    <a:pt x="175" y="1"/>
                    <a:pt x="14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4" name="Google Shape;594;p26"/>
            <p:cNvSpPr/>
            <p:nvPr/>
          </p:nvSpPr>
          <p:spPr>
            <a:xfrm>
              <a:off x="7829225" y="2379225"/>
              <a:ext cx="35900" cy="68025"/>
            </a:xfrm>
            <a:custGeom>
              <a:avLst/>
              <a:gdLst/>
              <a:ahLst/>
              <a:cxnLst/>
              <a:rect l="l" t="t" r="r" b="b"/>
              <a:pathLst>
                <a:path w="1436" h="2721" extrusionOk="0">
                  <a:moveTo>
                    <a:pt x="962" y="0"/>
                  </a:moveTo>
                  <a:cubicBezTo>
                    <a:pt x="884" y="0"/>
                    <a:pt x="797" y="25"/>
                    <a:pt x="739" y="62"/>
                  </a:cubicBezTo>
                  <a:cubicBezTo>
                    <a:pt x="446" y="220"/>
                    <a:pt x="272" y="525"/>
                    <a:pt x="173" y="833"/>
                  </a:cubicBezTo>
                  <a:cubicBezTo>
                    <a:pt x="0" y="1280"/>
                    <a:pt x="87" y="1809"/>
                    <a:pt x="412" y="2166"/>
                  </a:cubicBezTo>
                  <a:cubicBezTo>
                    <a:pt x="629" y="2403"/>
                    <a:pt x="911" y="2581"/>
                    <a:pt x="1203" y="2711"/>
                  </a:cubicBezTo>
                  <a:cubicBezTo>
                    <a:pt x="1219" y="2718"/>
                    <a:pt x="1236" y="2721"/>
                    <a:pt x="1253" y="2721"/>
                  </a:cubicBezTo>
                  <a:cubicBezTo>
                    <a:pt x="1306" y="2721"/>
                    <a:pt x="1356" y="2689"/>
                    <a:pt x="1378" y="2636"/>
                  </a:cubicBezTo>
                  <a:cubicBezTo>
                    <a:pt x="1435" y="2468"/>
                    <a:pt x="1260" y="2437"/>
                    <a:pt x="1151" y="2377"/>
                  </a:cubicBezTo>
                  <a:cubicBezTo>
                    <a:pt x="617" y="2103"/>
                    <a:pt x="202" y="1634"/>
                    <a:pt x="405" y="1001"/>
                  </a:cubicBezTo>
                  <a:cubicBezTo>
                    <a:pt x="501" y="715"/>
                    <a:pt x="653" y="338"/>
                    <a:pt x="986" y="284"/>
                  </a:cubicBezTo>
                  <a:cubicBezTo>
                    <a:pt x="992" y="285"/>
                    <a:pt x="997" y="285"/>
                    <a:pt x="1003" y="285"/>
                  </a:cubicBezTo>
                  <a:cubicBezTo>
                    <a:pt x="1058" y="285"/>
                    <a:pt x="1107" y="251"/>
                    <a:pt x="1127" y="199"/>
                  </a:cubicBezTo>
                  <a:cubicBezTo>
                    <a:pt x="1167" y="52"/>
                    <a:pt x="1074" y="0"/>
                    <a:pt x="96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5" name="Google Shape;595;p26"/>
            <p:cNvSpPr/>
            <p:nvPr/>
          </p:nvSpPr>
          <p:spPr>
            <a:xfrm>
              <a:off x="8098750" y="2500350"/>
              <a:ext cx="49775" cy="33650"/>
            </a:xfrm>
            <a:custGeom>
              <a:avLst/>
              <a:gdLst/>
              <a:ahLst/>
              <a:cxnLst/>
              <a:rect l="l" t="t" r="r" b="b"/>
              <a:pathLst>
                <a:path w="1991" h="1346" extrusionOk="0">
                  <a:moveTo>
                    <a:pt x="167" y="1"/>
                  </a:moveTo>
                  <a:cubicBezTo>
                    <a:pt x="85" y="1"/>
                    <a:pt x="0" y="77"/>
                    <a:pt x="30" y="181"/>
                  </a:cubicBezTo>
                  <a:cubicBezTo>
                    <a:pt x="70" y="329"/>
                    <a:pt x="128" y="469"/>
                    <a:pt x="217" y="594"/>
                  </a:cubicBezTo>
                  <a:cubicBezTo>
                    <a:pt x="70" y="762"/>
                    <a:pt x="413" y="928"/>
                    <a:pt x="519" y="1025"/>
                  </a:cubicBezTo>
                  <a:cubicBezTo>
                    <a:pt x="755" y="1206"/>
                    <a:pt x="1041" y="1346"/>
                    <a:pt x="1342" y="1346"/>
                  </a:cubicBezTo>
                  <a:cubicBezTo>
                    <a:pt x="1380" y="1346"/>
                    <a:pt x="1419" y="1343"/>
                    <a:pt x="1459" y="1339"/>
                  </a:cubicBezTo>
                  <a:cubicBezTo>
                    <a:pt x="1569" y="1321"/>
                    <a:pt x="1732" y="1260"/>
                    <a:pt x="1698" y="1121"/>
                  </a:cubicBezTo>
                  <a:cubicBezTo>
                    <a:pt x="1767" y="1086"/>
                    <a:pt x="1837" y="1045"/>
                    <a:pt x="1892" y="990"/>
                  </a:cubicBezTo>
                  <a:cubicBezTo>
                    <a:pt x="1990" y="899"/>
                    <a:pt x="1923" y="737"/>
                    <a:pt x="1811" y="737"/>
                  </a:cubicBezTo>
                  <a:cubicBezTo>
                    <a:pt x="1789" y="737"/>
                    <a:pt x="1765" y="743"/>
                    <a:pt x="1741" y="756"/>
                  </a:cubicBezTo>
                  <a:cubicBezTo>
                    <a:pt x="1673" y="810"/>
                    <a:pt x="1604" y="854"/>
                    <a:pt x="1523" y="884"/>
                  </a:cubicBezTo>
                  <a:cubicBezTo>
                    <a:pt x="1446" y="921"/>
                    <a:pt x="1365" y="937"/>
                    <a:pt x="1283" y="937"/>
                  </a:cubicBezTo>
                  <a:cubicBezTo>
                    <a:pt x="866" y="937"/>
                    <a:pt x="422" y="510"/>
                    <a:pt x="305" y="148"/>
                  </a:cubicBezTo>
                  <a:cubicBezTo>
                    <a:pt x="297" y="121"/>
                    <a:pt x="292" y="106"/>
                    <a:pt x="285" y="87"/>
                  </a:cubicBezTo>
                  <a:cubicBezTo>
                    <a:pt x="261" y="26"/>
                    <a:pt x="214" y="1"/>
                    <a:pt x="16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6" name="Google Shape;596;p26"/>
            <p:cNvSpPr/>
            <p:nvPr/>
          </p:nvSpPr>
          <p:spPr>
            <a:xfrm>
              <a:off x="8131600" y="2427725"/>
              <a:ext cx="56075" cy="17250"/>
            </a:xfrm>
            <a:custGeom>
              <a:avLst/>
              <a:gdLst/>
              <a:ahLst/>
              <a:cxnLst/>
              <a:rect l="l" t="t" r="r" b="b"/>
              <a:pathLst>
                <a:path w="2243" h="690" extrusionOk="0">
                  <a:moveTo>
                    <a:pt x="250" y="1"/>
                  </a:moveTo>
                  <a:cubicBezTo>
                    <a:pt x="216" y="1"/>
                    <a:pt x="183" y="16"/>
                    <a:pt x="149" y="56"/>
                  </a:cubicBezTo>
                  <a:cubicBezTo>
                    <a:pt x="0" y="273"/>
                    <a:pt x="490" y="460"/>
                    <a:pt x="639" y="530"/>
                  </a:cubicBezTo>
                  <a:cubicBezTo>
                    <a:pt x="879" y="626"/>
                    <a:pt x="1139" y="689"/>
                    <a:pt x="1398" y="689"/>
                  </a:cubicBezTo>
                  <a:cubicBezTo>
                    <a:pt x="1460" y="689"/>
                    <a:pt x="1522" y="686"/>
                    <a:pt x="1583" y="678"/>
                  </a:cubicBezTo>
                  <a:cubicBezTo>
                    <a:pt x="1768" y="668"/>
                    <a:pt x="2242" y="532"/>
                    <a:pt x="2134" y="278"/>
                  </a:cubicBezTo>
                  <a:cubicBezTo>
                    <a:pt x="2112" y="233"/>
                    <a:pt x="2066" y="210"/>
                    <a:pt x="2020" y="210"/>
                  </a:cubicBezTo>
                  <a:cubicBezTo>
                    <a:pt x="1980" y="210"/>
                    <a:pt x="1940" y="227"/>
                    <a:pt x="1915" y="261"/>
                  </a:cubicBezTo>
                  <a:cubicBezTo>
                    <a:pt x="1893" y="281"/>
                    <a:pt x="1868" y="297"/>
                    <a:pt x="1841" y="312"/>
                  </a:cubicBezTo>
                  <a:cubicBezTo>
                    <a:pt x="1702" y="386"/>
                    <a:pt x="1540" y="399"/>
                    <a:pt x="1383" y="399"/>
                  </a:cubicBezTo>
                  <a:cubicBezTo>
                    <a:pt x="1358" y="399"/>
                    <a:pt x="1334" y="399"/>
                    <a:pt x="1310" y="398"/>
                  </a:cubicBezTo>
                  <a:cubicBezTo>
                    <a:pt x="1046" y="374"/>
                    <a:pt x="789" y="299"/>
                    <a:pt x="554" y="176"/>
                  </a:cubicBezTo>
                  <a:cubicBezTo>
                    <a:pt x="448" y="136"/>
                    <a:pt x="349" y="1"/>
                    <a:pt x="25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7" name="Google Shape;597;p26"/>
            <p:cNvSpPr/>
            <p:nvPr/>
          </p:nvSpPr>
          <p:spPr>
            <a:xfrm>
              <a:off x="7952275" y="2487675"/>
              <a:ext cx="138275" cy="144800"/>
            </a:xfrm>
            <a:custGeom>
              <a:avLst/>
              <a:gdLst/>
              <a:ahLst/>
              <a:cxnLst/>
              <a:rect l="l" t="t" r="r" b="b"/>
              <a:pathLst>
                <a:path w="5531" h="5792" extrusionOk="0">
                  <a:moveTo>
                    <a:pt x="2768" y="1"/>
                  </a:moveTo>
                  <a:cubicBezTo>
                    <a:pt x="2628" y="1"/>
                    <a:pt x="2489" y="13"/>
                    <a:pt x="2349" y="32"/>
                  </a:cubicBezTo>
                  <a:cubicBezTo>
                    <a:pt x="1786" y="98"/>
                    <a:pt x="1235" y="319"/>
                    <a:pt x="814" y="706"/>
                  </a:cubicBezTo>
                  <a:cubicBezTo>
                    <a:pt x="0" y="1401"/>
                    <a:pt x="65" y="2595"/>
                    <a:pt x="302" y="3543"/>
                  </a:cubicBezTo>
                  <a:cubicBezTo>
                    <a:pt x="476" y="4156"/>
                    <a:pt x="782" y="4756"/>
                    <a:pt x="1283" y="5161"/>
                  </a:cubicBezTo>
                  <a:cubicBezTo>
                    <a:pt x="1751" y="5526"/>
                    <a:pt x="2339" y="5791"/>
                    <a:pt x="2938" y="5791"/>
                  </a:cubicBezTo>
                  <a:cubicBezTo>
                    <a:pt x="2993" y="5791"/>
                    <a:pt x="3049" y="5789"/>
                    <a:pt x="3104" y="5784"/>
                  </a:cubicBezTo>
                  <a:cubicBezTo>
                    <a:pt x="3699" y="5735"/>
                    <a:pt x="4240" y="5436"/>
                    <a:pt x="4661" y="5022"/>
                  </a:cubicBezTo>
                  <a:cubicBezTo>
                    <a:pt x="5182" y="4543"/>
                    <a:pt x="5512" y="3864"/>
                    <a:pt x="5511" y="3150"/>
                  </a:cubicBezTo>
                  <a:cubicBezTo>
                    <a:pt x="5531" y="2709"/>
                    <a:pt x="5420" y="2279"/>
                    <a:pt x="5230" y="1884"/>
                  </a:cubicBezTo>
                  <a:cubicBezTo>
                    <a:pt x="5000" y="1307"/>
                    <a:pt x="4605" y="797"/>
                    <a:pt x="4068" y="477"/>
                  </a:cubicBezTo>
                  <a:cubicBezTo>
                    <a:pt x="3767" y="291"/>
                    <a:pt x="3426" y="140"/>
                    <a:pt x="3069" y="118"/>
                  </a:cubicBezTo>
                  <a:cubicBezTo>
                    <a:pt x="3056" y="55"/>
                    <a:pt x="3004" y="11"/>
                    <a:pt x="2940" y="7"/>
                  </a:cubicBezTo>
                  <a:cubicBezTo>
                    <a:pt x="2882" y="3"/>
                    <a:pt x="2825" y="1"/>
                    <a:pt x="2768" y="1"/>
                  </a:cubicBezTo>
                  <a:close/>
                </a:path>
              </a:pathLst>
            </a:custGeom>
            <a:solidFill>
              <a:srgbClr val="8C5B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98" name="Google Shape;598;p26"/>
          <p:cNvSpPr/>
          <p:nvPr/>
        </p:nvSpPr>
        <p:spPr>
          <a:xfrm>
            <a:off x="5566004" y="3810016"/>
            <a:ext cx="1542704" cy="725587"/>
          </a:xfrm>
          <a:custGeom>
            <a:avLst/>
            <a:gdLst/>
            <a:ahLst/>
            <a:cxnLst/>
            <a:rect l="l" t="t" r="r" b="b"/>
            <a:pathLst>
              <a:path w="28265" h="13294" extrusionOk="0">
                <a:moveTo>
                  <a:pt x="19470" y="0"/>
                </a:moveTo>
                <a:cubicBezTo>
                  <a:pt x="18598" y="0"/>
                  <a:pt x="17648" y="347"/>
                  <a:pt x="17062" y="840"/>
                </a:cubicBezTo>
                <a:cubicBezTo>
                  <a:pt x="16827" y="1060"/>
                  <a:pt x="16599" y="1301"/>
                  <a:pt x="16438" y="1581"/>
                </a:cubicBezTo>
                <a:cubicBezTo>
                  <a:pt x="16193" y="2079"/>
                  <a:pt x="16146" y="2663"/>
                  <a:pt x="16123" y="3212"/>
                </a:cubicBezTo>
                <a:cubicBezTo>
                  <a:pt x="16132" y="3307"/>
                  <a:pt x="16076" y="3392"/>
                  <a:pt x="16000" y="3392"/>
                </a:cubicBezTo>
                <a:cubicBezTo>
                  <a:pt x="15972" y="3392"/>
                  <a:pt x="15942" y="3381"/>
                  <a:pt x="15912" y="3356"/>
                </a:cubicBezTo>
                <a:cubicBezTo>
                  <a:pt x="15849" y="3266"/>
                  <a:pt x="15839" y="3147"/>
                  <a:pt x="15800" y="3045"/>
                </a:cubicBezTo>
                <a:cubicBezTo>
                  <a:pt x="15745" y="2879"/>
                  <a:pt x="15677" y="2718"/>
                  <a:pt x="15603" y="2559"/>
                </a:cubicBezTo>
                <a:cubicBezTo>
                  <a:pt x="15289" y="1933"/>
                  <a:pt x="14871" y="1335"/>
                  <a:pt x="14306" y="913"/>
                </a:cubicBezTo>
                <a:cubicBezTo>
                  <a:pt x="13856" y="610"/>
                  <a:pt x="13312" y="402"/>
                  <a:pt x="12766" y="402"/>
                </a:cubicBezTo>
                <a:cubicBezTo>
                  <a:pt x="12607" y="402"/>
                  <a:pt x="12448" y="420"/>
                  <a:pt x="12291" y="458"/>
                </a:cubicBezTo>
                <a:cubicBezTo>
                  <a:pt x="11683" y="599"/>
                  <a:pt x="11105" y="885"/>
                  <a:pt x="10623" y="1282"/>
                </a:cubicBezTo>
                <a:cubicBezTo>
                  <a:pt x="10312" y="1548"/>
                  <a:pt x="10083" y="1897"/>
                  <a:pt x="9918" y="2269"/>
                </a:cubicBezTo>
                <a:cubicBezTo>
                  <a:pt x="9804" y="2531"/>
                  <a:pt x="9724" y="2807"/>
                  <a:pt x="9672" y="3087"/>
                </a:cubicBezTo>
                <a:cubicBezTo>
                  <a:pt x="9634" y="3221"/>
                  <a:pt x="9655" y="3372"/>
                  <a:pt x="9595" y="3498"/>
                </a:cubicBezTo>
                <a:cubicBezTo>
                  <a:pt x="9573" y="3535"/>
                  <a:pt x="9531" y="3552"/>
                  <a:pt x="9489" y="3552"/>
                </a:cubicBezTo>
                <a:cubicBezTo>
                  <a:pt x="9455" y="3552"/>
                  <a:pt x="9421" y="3541"/>
                  <a:pt x="9397" y="3517"/>
                </a:cubicBezTo>
                <a:cubicBezTo>
                  <a:pt x="9301" y="3433"/>
                  <a:pt x="9227" y="3327"/>
                  <a:pt x="9140" y="3235"/>
                </a:cubicBezTo>
                <a:cubicBezTo>
                  <a:pt x="9024" y="3106"/>
                  <a:pt x="8899" y="2986"/>
                  <a:pt x="8770" y="2872"/>
                </a:cubicBezTo>
                <a:cubicBezTo>
                  <a:pt x="8446" y="2588"/>
                  <a:pt x="8026" y="2367"/>
                  <a:pt x="7588" y="2367"/>
                </a:cubicBezTo>
                <a:cubicBezTo>
                  <a:pt x="7563" y="2367"/>
                  <a:pt x="7538" y="2368"/>
                  <a:pt x="7512" y="2369"/>
                </a:cubicBezTo>
                <a:cubicBezTo>
                  <a:pt x="6774" y="2457"/>
                  <a:pt x="6185" y="3059"/>
                  <a:pt x="5912" y="3724"/>
                </a:cubicBezTo>
                <a:cubicBezTo>
                  <a:pt x="5782" y="4082"/>
                  <a:pt x="5795" y="4475"/>
                  <a:pt x="5811" y="4846"/>
                </a:cubicBezTo>
                <a:cubicBezTo>
                  <a:pt x="5806" y="4952"/>
                  <a:pt x="5853" y="5076"/>
                  <a:pt x="5791" y="5170"/>
                </a:cubicBezTo>
                <a:cubicBezTo>
                  <a:pt x="5755" y="5215"/>
                  <a:pt x="5712" y="5232"/>
                  <a:pt x="5666" y="5232"/>
                </a:cubicBezTo>
                <a:cubicBezTo>
                  <a:pt x="5557" y="5232"/>
                  <a:pt x="5431" y="5133"/>
                  <a:pt x="5345" y="5080"/>
                </a:cubicBezTo>
                <a:cubicBezTo>
                  <a:pt x="5086" y="4905"/>
                  <a:pt x="4822" y="4730"/>
                  <a:pt x="4530" y="4611"/>
                </a:cubicBezTo>
                <a:cubicBezTo>
                  <a:pt x="4130" y="4442"/>
                  <a:pt x="3722" y="4363"/>
                  <a:pt x="3321" y="4363"/>
                </a:cubicBezTo>
                <a:cubicBezTo>
                  <a:pt x="2417" y="4363"/>
                  <a:pt x="1548" y="4767"/>
                  <a:pt x="883" y="5458"/>
                </a:cubicBezTo>
                <a:cubicBezTo>
                  <a:pt x="0" y="6487"/>
                  <a:pt x="528" y="7351"/>
                  <a:pt x="1381" y="8157"/>
                </a:cubicBezTo>
                <a:cubicBezTo>
                  <a:pt x="1935" y="8655"/>
                  <a:pt x="2631" y="9006"/>
                  <a:pt x="3358" y="9160"/>
                </a:cubicBezTo>
                <a:cubicBezTo>
                  <a:pt x="3520" y="9189"/>
                  <a:pt x="3688" y="9206"/>
                  <a:pt x="3853" y="9206"/>
                </a:cubicBezTo>
                <a:cubicBezTo>
                  <a:pt x="3937" y="9206"/>
                  <a:pt x="4020" y="9201"/>
                  <a:pt x="4101" y="9192"/>
                </a:cubicBezTo>
                <a:cubicBezTo>
                  <a:pt x="4318" y="9179"/>
                  <a:pt x="4530" y="9122"/>
                  <a:pt x="4745" y="9105"/>
                </a:cubicBezTo>
                <a:cubicBezTo>
                  <a:pt x="4982" y="9150"/>
                  <a:pt x="4885" y="9461"/>
                  <a:pt x="4886" y="9631"/>
                </a:cubicBezTo>
                <a:cubicBezTo>
                  <a:pt x="4868" y="9880"/>
                  <a:pt x="4893" y="10130"/>
                  <a:pt x="4964" y="10370"/>
                </a:cubicBezTo>
                <a:cubicBezTo>
                  <a:pt x="5196" y="11101"/>
                  <a:pt x="5731" y="11712"/>
                  <a:pt x="6353" y="12147"/>
                </a:cubicBezTo>
                <a:cubicBezTo>
                  <a:pt x="6905" y="12515"/>
                  <a:pt x="7571" y="12767"/>
                  <a:pt x="8240" y="12767"/>
                </a:cubicBezTo>
                <a:cubicBezTo>
                  <a:pt x="8412" y="12767"/>
                  <a:pt x="8584" y="12750"/>
                  <a:pt x="8755" y="12715"/>
                </a:cubicBezTo>
                <a:cubicBezTo>
                  <a:pt x="9465" y="12547"/>
                  <a:pt x="10136" y="12196"/>
                  <a:pt x="10689" y="11727"/>
                </a:cubicBezTo>
                <a:cubicBezTo>
                  <a:pt x="11064" y="11402"/>
                  <a:pt x="11394" y="11027"/>
                  <a:pt x="11693" y="10632"/>
                </a:cubicBezTo>
                <a:cubicBezTo>
                  <a:pt x="11740" y="10511"/>
                  <a:pt x="11776" y="10349"/>
                  <a:pt x="11900" y="10289"/>
                </a:cubicBezTo>
                <a:cubicBezTo>
                  <a:pt x="11916" y="10281"/>
                  <a:pt x="11932" y="10277"/>
                  <a:pt x="11947" y="10277"/>
                </a:cubicBezTo>
                <a:cubicBezTo>
                  <a:pt x="11981" y="10277"/>
                  <a:pt x="12013" y="10296"/>
                  <a:pt x="12027" y="10332"/>
                </a:cubicBezTo>
                <a:cubicBezTo>
                  <a:pt x="12056" y="10387"/>
                  <a:pt x="12024" y="10444"/>
                  <a:pt x="11998" y="10496"/>
                </a:cubicBezTo>
                <a:cubicBezTo>
                  <a:pt x="11957" y="10574"/>
                  <a:pt x="11906" y="10649"/>
                  <a:pt x="11852" y="10720"/>
                </a:cubicBezTo>
                <a:cubicBezTo>
                  <a:pt x="11810" y="10875"/>
                  <a:pt x="11790" y="11036"/>
                  <a:pt x="11793" y="11196"/>
                </a:cubicBezTo>
                <a:cubicBezTo>
                  <a:pt x="11815" y="11707"/>
                  <a:pt x="12174" y="12123"/>
                  <a:pt x="12524" y="12463"/>
                </a:cubicBezTo>
                <a:cubicBezTo>
                  <a:pt x="13000" y="12914"/>
                  <a:pt x="13614" y="13206"/>
                  <a:pt x="14268" y="13271"/>
                </a:cubicBezTo>
                <a:cubicBezTo>
                  <a:pt x="14374" y="13287"/>
                  <a:pt x="14482" y="13294"/>
                  <a:pt x="14592" y="13294"/>
                </a:cubicBezTo>
                <a:cubicBezTo>
                  <a:pt x="15208" y="13294"/>
                  <a:pt x="15867" y="13069"/>
                  <a:pt x="16402" y="12811"/>
                </a:cubicBezTo>
                <a:cubicBezTo>
                  <a:pt x="16893" y="12590"/>
                  <a:pt x="17196" y="12278"/>
                  <a:pt x="17471" y="11822"/>
                </a:cubicBezTo>
                <a:cubicBezTo>
                  <a:pt x="17693" y="11459"/>
                  <a:pt x="17895" y="11086"/>
                  <a:pt x="18075" y="10701"/>
                </a:cubicBezTo>
                <a:cubicBezTo>
                  <a:pt x="18158" y="10524"/>
                  <a:pt x="18237" y="10345"/>
                  <a:pt x="18307" y="10164"/>
                </a:cubicBezTo>
                <a:cubicBezTo>
                  <a:pt x="18333" y="10096"/>
                  <a:pt x="18337" y="9995"/>
                  <a:pt x="18419" y="9972"/>
                </a:cubicBezTo>
                <a:cubicBezTo>
                  <a:pt x="18427" y="9970"/>
                  <a:pt x="18437" y="9969"/>
                  <a:pt x="18446" y="9969"/>
                </a:cubicBezTo>
                <a:cubicBezTo>
                  <a:pt x="18476" y="9969"/>
                  <a:pt x="18507" y="9982"/>
                  <a:pt x="18523" y="10008"/>
                </a:cubicBezTo>
                <a:cubicBezTo>
                  <a:pt x="18572" y="10084"/>
                  <a:pt x="18562" y="10183"/>
                  <a:pt x="18593" y="10267"/>
                </a:cubicBezTo>
                <a:cubicBezTo>
                  <a:pt x="18632" y="10400"/>
                  <a:pt x="18691" y="10527"/>
                  <a:pt x="18762" y="10645"/>
                </a:cubicBezTo>
                <a:cubicBezTo>
                  <a:pt x="19239" y="11431"/>
                  <a:pt x="20214" y="12006"/>
                  <a:pt x="21157" y="12006"/>
                </a:cubicBezTo>
                <a:cubicBezTo>
                  <a:pt x="21456" y="12006"/>
                  <a:pt x="21751" y="11948"/>
                  <a:pt x="22027" y="11821"/>
                </a:cubicBezTo>
                <a:cubicBezTo>
                  <a:pt x="22475" y="11588"/>
                  <a:pt x="22794" y="11164"/>
                  <a:pt x="23028" y="10726"/>
                </a:cubicBezTo>
                <a:cubicBezTo>
                  <a:pt x="23224" y="10361"/>
                  <a:pt x="23385" y="9976"/>
                  <a:pt x="23514" y="9582"/>
                </a:cubicBezTo>
                <a:cubicBezTo>
                  <a:pt x="23547" y="9474"/>
                  <a:pt x="23575" y="9366"/>
                  <a:pt x="23595" y="9255"/>
                </a:cubicBezTo>
                <a:cubicBezTo>
                  <a:pt x="23602" y="9173"/>
                  <a:pt x="23628" y="9082"/>
                  <a:pt x="23715" y="9057"/>
                </a:cubicBezTo>
                <a:cubicBezTo>
                  <a:pt x="23733" y="9052"/>
                  <a:pt x="23751" y="9050"/>
                  <a:pt x="23769" y="9050"/>
                </a:cubicBezTo>
                <a:cubicBezTo>
                  <a:pt x="23850" y="9050"/>
                  <a:pt x="23931" y="9093"/>
                  <a:pt x="24007" y="9112"/>
                </a:cubicBezTo>
                <a:cubicBezTo>
                  <a:pt x="24220" y="9184"/>
                  <a:pt x="24410" y="9246"/>
                  <a:pt x="24623" y="9305"/>
                </a:cubicBezTo>
                <a:cubicBezTo>
                  <a:pt x="24968" y="9404"/>
                  <a:pt x="25278" y="9453"/>
                  <a:pt x="25572" y="9453"/>
                </a:cubicBezTo>
                <a:cubicBezTo>
                  <a:pt x="26154" y="9453"/>
                  <a:pt x="26670" y="9260"/>
                  <a:pt x="27259" y="8876"/>
                </a:cubicBezTo>
                <a:cubicBezTo>
                  <a:pt x="27579" y="8672"/>
                  <a:pt x="27814" y="8361"/>
                  <a:pt x="27985" y="8028"/>
                </a:cubicBezTo>
                <a:cubicBezTo>
                  <a:pt x="28222" y="7590"/>
                  <a:pt x="28265" y="7064"/>
                  <a:pt x="28129" y="6586"/>
                </a:cubicBezTo>
                <a:lnTo>
                  <a:pt x="28130" y="6586"/>
                </a:lnTo>
                <a:cubicBezTo>
                  <a:pt x="27994" y="6105"/>
                  <a:pt x="27722" y="5675"/>
                  <a:pt x="27377" y="5317"/>
                </a:cubicBezTo>
                <a:cubicBezTo>
                  <a:pt x="27057" y="4974"/>
                  <a:pt x="26704" y="4650"/>
                  <a:pt x="26284" y="4436"/>
                </a:cubicBezTo>
                <a:cubicBezTo>
                  <a:pt x="25884" y="4234"/>
                  <a:pt x="25450" y="4109"/>
                  <a:pt x="25011" y="4020"/>
                </a:cubicBezTo>
                <a:cubicBezTo>
                  <a:pt x="24624" y="3929"/>
                  <a:pt x="24229" y="3885"/>
                  <a:pt x="23833" y="3885"/>
                </a:cubicBezTo>
                <a:cubicBezTo>
                  <a:pt x="23447" y="3885"/>
                  <a:pt x="23062" y="3926"/>
                  <a:pt x="22684" y="4005"/>
                </a:cubicBezTo>
                <a:cubicBezTo>
                  <a:pt x="22487" y="4050"/>
                  <a:pt x="22291" y="4102"/>
                  <a:pt x="22105" y="4182"/>
                </a:cubicBezTo>
                <a:cubicBezTo>
                  <a:pt x="22043" y="4215"/>
                  <a:pt x="21983" y="4252"/>
                  <a:pt x="21922" y="4287"/>
                </a:cubicBezTo>
                <a:cubicBezTo>
                  <a:pt x="21907" y="4296"/>
                  <a:pt x="21891" y="4300"/>
                  <a:pt x="21875" y="4300"/>
                </a:cubicBezTo>
                <a:cubicBezTo>
                  <a:pt x="21848" y="4300"/>
                  <a:pt x="21822" y="4288"/>
                  <a:pt x="21805" y="4265"/>
                </a:cubicBezTo>
                <a:cubicBezTo>
                  <a:pt x="21795" y="4270"/>
                  <a:pt x="21784" y="4272"/>
                  <a:pt x="21773" y="4272"/>
                </a:cubicBezTo>
                <a:cubicBezTo>
                  <a:pt x="21716" y="4272"/>
                  <a:pt x="21667" y="4217"/>
                  <a:pt x="21680" y="4159"/>
                </a:cubicBezTo>
                <a:cubicBezTo>
                  <a:pt x="21698" y="4094"/>
                  <a:pt x="21756" y="4046"/>
                  <a:pt x="21782" y="3984"/>
                </a:cubicBezTo>
                <a:cubicBezTo>
                  <a:pt x="21910" y="3714"/>
                  <a:pt x="22005" y="3429"/>
                  <a:pt x="22083" y="3141"/>
                </a:cubicBezTo>
                <a:cubicBezTo>
                  <a:pt x="22368" y="1981"/>
                  <a:pt x="21649" y="736"/>
                  <a:pt x="20590" y="245"/>
                </a:cubicBezTo>
                <a:cubicBezTo>
                  <a:pt x="20264" y="75"/>
                  <a:pt x="19875" y="0"/>
                  <a:pt x="19470" y="0"/>
                </a:cubicBezTo>
                <a:close/>
              </a:path>
            </a:pathLst>
          </a:custGeom>
          <a:solidFill>
            <a:schemeClr val="l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99" name="Google Shape;599;p26"/>
          <p:cNvGrpSpPr/>
          <p:nvPr/>
        </p:nvGrpSpPr>
        <p:grpSpPr>
          <a:xfrm>
            <a:off x="4163124" y="3917571"/>
            <a:ext cx="681802" cy="510486"/>
            <a:chOff x="4321999" y="3942158"/>
            <a:chExt cx="681802" cy="510486"/>
          </a:xfrm>
        </p:grpSpPr>
        <p:sp>
          <p:nvSpPr>
            <p:cNvPr id="600" name="Google Shape;600;p26"/>
            <p:cNvSpPr/>
            <p:nvPr/>
          </p:nvSpPr>
          <p:spPr>
            <a:xfrm>
              <a:off x="4565118" y="4284721"/>
              <a:ext cx="114066" cy="167923"/>
            </a:xfrm>
            <a:custGeom>
              <a:avLst/>
              <a:gdLst/>
              <a:ahLst/>
              <a:cxnLst/>
              <a:rect l="l" t="t" r="r" b="b"/>
              <a:pathLst>
                <a:path w="2685" h="3953" extrusionOk="0">
                  <a:moveTo>
                    <a:pt x="860" y="0"/>
                  </a:moveTo>
                  <a:cubicBezTo>
                    <a:pt x="858" y="38"/>
                    <a:pt x="838" y="81"/>
                    <a:pt x="820" y="114"/>
                  </a:cubicBezTo>
                  <a:cubicBezTo>
                    <a:pt x="735" y="311"/>
                    <a:pt x="649" y="509"/>
                    <a:pt x="559" y="704"/>
                  </a:cubicBezTo>
                  <a:cubicBezTo>
                    <a:pt x="359" y="1141"/>
                    <a:pt x="163" y="1559"/>
                    <a:pt x="0" y="2007"/>
                  </a:cubicBezTo>
                  <a:cubicBezTo>
                    <a:pt x="528" y="1964"/>
                    <a:pt x="852" y="1895"/>
                    <a:pt x="1034" y="1895"/>
                  </a:cubicBezTo>
                  <a:cubicBezTo>
                    <a:pt x="1436" y="1895"/>
                    <a:pt x="1143" y="2234"/>
                    <a:pt x="816" y="3953"/>
                  </a:cubicBezTo>
                  <a:cubicBezTo>
                    <a:pt x="1084" y="3562"/>
                    <a:pt x="1343" y="3165"/>
                    <a:pt x="1637" y="2794"/>
                  </a:cubicBezTo>
                  <a:cubicBezTo>
                    <a:pt x="1978" y="2370"/>
                    <a:pt x="2336" y="1960"/>
                    <a:pt x="2685" y="1544"/>
                  </a:cubicBezTo>
                  <a:cubicBezTo>
                    <a:pt x="2539" y="1481"/>
                    <a:pt x="2381" y="1457"/>
                    <a:pt x="2224" y="1435"/>
                  </a:cubicBezTo>
                  <a:cubicBezTo>
                    <a:pt x="2160" y="1430"/>
                    <a:pt x="2087" y="1425"/>
                    <a:pt x="2044" y="1370"/>
                  </a:cubicBezTo>
                  <a:cubicBezTo>
                    <a:pt x="1927" y="1207"/>
                    <a:pt x="2170" y="867"/>
                    <a:pt x="2245" y="708"/>
                  </a:cubicBezTo>
                  <a:cubicBezTo>
                    <a:pt x="2356" y="500"/>
                    <a:pt x="2466" y="292"/>
                    <a:pt x="2569" y="81"/>
                  </a:cubicBezTo>
                  <a:lnTo>
                    <a:pt x="2569" y="81"/>
                  </a:lnTo>
                  <a:cubicBezTo>
                    <a:pt x="2324" y="189"/>
                    <a:pt x="2056" y="247"/>
                    <a:pt x="1788" y="247"/>
                  </a:cubicBezTo>
                  <a:cubicBezTo>
                    <a:pt x="1604" y="247"/>
                    <a:pt x="1419" y="220"/>
                    <a:pt x="1242" y="163"/>
                  </a:cubicBezTo>
                  <a:cubicBezTo>
                    <a:pt x="1107" y="127"/>
                    <a:pt x="978" y="72"/>
                    <a:pt x="8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1" name="Google Shape;601;p26"/>
            <p:cNvSpPr/>
            <p:nvPr/>
          </p:nvSpPr>
          <p:spPr>
            <a:xfrm>
              <a:off x="4321999" y="3942158"/>
              <a:ext cx="681802" cy="354071"/>
            </a:xfrm>
            <a:custGeom>
              <a:avLst/>
              <a:gdLst/>
              <a:ahLst/>
              <a:cxnLst/>
              <a:rect l="l" t="t" r="r" b="b"/>
              <a:pathLst>
                <a:path w="16049" h="8335" extrusionOk="0">
                  <a:moveTo>
                    <a:pt x="9713" y="0"/>
                  </a:moveTo>
                  <a:cubicBezTo>
                    <a:pt x="9280" y="0"/>
                    <a:pt x="8846" y="164"/>
                    <a:pt x="8520" y="446"/>
                  </a:cubicBezTo>
                  <a:cubicBezTo>
                    <a:pt x="8191" y="706"/>
                    <a:pt x="7942" y="1054"/>
                    <a:pt x="7821" y="1458"/>
                  </a:cubicBezTo>
                  <a:cubicBezTo>
                    <a:pt x="7777" y="1584"/>
                    <a:pt x="7740" y="1715"/>
                    <a:pt x="7702" y="1844"/>
                  </a:cubicBezTo>
                  <a:cubicBezTo>
                    <a:pt x="7688" y="1892"/>
                    <a:pt x="7640" y="1924"/>
                    <a:pt x="7594" y="1924"/>
                  </a:cubicBezTo>
                  <a:cubicBezTo>
                    <a:pt x="7562" y="1924"/>
                    <a:pt x="7532" y="1910"/>
                    <a:pt x="7515" y="1875"/>
                  </a:cubicBezTo>
                  <a:cubicBezTo>
                    <a:pt x="7452" y="1695"/>
                    <a:pt x="7365" y="1528"/>
                    <a:pt x="7246" y="1379"/>
                  </a:cubicBezTo>
                  <a:cubicBezTo>
                    <a:pt x="7035" y="1091"/>
                    <a:pt x="6783" y="827"/>
                    <a:pt x="6478" y="638"/>
                  </a:cubicBezTo>
                  <a:cubicBezTo>
                    <a:pt x="6229" y="482"/>
                    <a:pt x="5941" y="419"/>
                    <a:pt x="5653" y="419"/>
                  </a:cubicBezTo>
                  <a:cubicBezTo>
                    <a:pt x="5539" y="419"/>
                    <a:pt x="5425" y="429"/>
                    <a:pt x="5314" y="447"/>
                  </a:cubicBezTo>
                  <a:cubicBezTo>
                    <a:pt x="5019" y="493"/>
                    <a:pt x="4713" y="594"/>
                    <a:pt x="4491" y="801"/>
                  </a:cubicBezTo>
                  <a:cubicBezTo>
                    <a:pt x="4140" y="1184"/>
                    <a:pt x="4006" y="1720"/>
                    <a:pt x="3996" y="2230"/>
                  </a:cubicBezTo>
                  <a:cubicBezTo>
                    <a:pt x="3993" y="2397"/>
                    <a:pt x="3991" y="2564"/>
                    <a:pt x="4003" y="2730"/>
                  </a:cubicBezTo>
                  <a:cubicBezTo>
                    <a:pt x="4012" y="2816"/>
                    <a:pt x="4030" y="2933"/>
                    <a:pt x="3927" y="2967"/>
                  </a:cubicBezTo>
                  <a:cubicBezTo>
                    <a:pt x="3917" y="2970"/>
                    <a:pt x="3907" y="2972"/>
                    <a:pt x="3897" y="2972"/>
                  </a:cubicBezTo>
                  <a:cubicBezTo>
                    <a:pt x="3868" y="2972"/>
                    <a:pt x="3839" y="2958"/>
                    <a:pt x="3816" y="2941"/>
                  </a:cubicBezTo>
                  <a:cubicBezTo>
                    <a:pt x="3731" y="2877"/>
                    <a:pt x="3648" y="2807"/>
                    <a:pt x="3562" y="2744"/>
                  </a:cubicBezTo>
                  <a:cubicBezTo>
                    <a:pt x="3145" y="2428"/>
                    <a:pt x="2713" y="2267"/>
                    <a:pt x="2188" y="2267"/>
                  </a:cubicBezTo>
                  <a:cubicBezTo>
                    <a:pt x="2102" y="2260"/>
                    <a:pt x="2016" y="2256"/>
                    <a:pt x="1930" y="2256"/>
                  </a:cubicBezTo>
                  <a:cubicBezTo>
                    <a:pt x="1582" y="2256"/>
                    <a:pt x="1233" y="2319"/>
                    <a:pt x="930" y="2497"/>
                  </a:cubicBezTo>
                  <a:cubicBezTo>
                    <a:pt x="495" y="2733"/>
                    <a:pt x="189" y="3168"/>
                    <a:pt x="38" y="3632"/>
                  </a:cubicBezTo>
                  <a:cubicBezTo>
                    <a:pt x="1" y="3945"/>
                    <a:pt x="229" y="4219"/>
                    <a:pt x="455" y="4409"/>
                  </a:cubicBezTo>
                  <a:cubicBezTo>
                    <a:pt x="830" y="4691"/>
                    <a:pt x="1194" y="4789"/>
                    <a:pt x="1579" y="4789"/>
                  </a:cubicBezTo>
                  <a:cubicBezTo>
                    <a:pt x="1857" y="4789"/>
                    <a:pt x="2146" y="4738"/>
                    <a:pt x="2457" y="4668"/>
                  </a:cubicBezTo>
                  <a:cubicBezTo>
                    <a:pt x="2470" y="4664"/>
                    <a:pt x="2483" y="4662"/>
                    <a:pt x="2496" y="4662"/>
                  </a:cubicBezTo>
                  <a:cubicBezTo>
                    <a:pt x="2574" y="4662"/>
                    <a:pt x="2640" y="4731"/>
                    <a:pt x="2612" y="4813"/>
                  </a:cubicBezTo>
                  <a:cubicBezTo>
                    <a:pt x="2569" y="4916"/>
                    <a:pt x="2490" y="4998"/>
                    <a:pt x="2437" y="5096"/>
                  </a:cubicBezTo>
                  <a:cubicBezTo>
                    <a:pt x="2261" y="5383"/>
                    <a:pt x="2182" y="5730"/>
                    <a:pt x="2174" y="6060"/>
                  </a:cubicBezTo>
                  <a:cubicBezTo>
                    <a:pt x="2152" y="6407"/>
                    <a:pt x="2189" y="6735"/>
                    <a:pt x="2310" y="7056"/>
                  </a:cubicBezTo>
                  <a:cubicBezTo>
                    <a:pt x="2463" y="7498"/>
                    <a:pt x="2841" y="7797"/>
                    <a:pt x="3235" y="8020"/>
                  </a:cubicBezTo>
                  <a:cubicBezTo>
                    <a:pt x="3422" y="8130"/>
                    <a:pt x="3637" y="8196"/>
                    <a:pt x="3853" y="8196"/>
                  </a:cubicBezTo>
                  <a:cubicBezTo>
                    <a:pt x="3946" y="8196"/>
                    <a:pt x="4038" y="8184"/>
                    <a:pt x="4129" y="8158"/>
                  </a:cubicBezTo>
                  <a:cubicBezTo>
                    <a:pt x="4644" y="7986"/>
                    <a:pt x="5046" y="7591"/>
                    <a:pt x="5375" y="7172"/>
                  </a:cubicBezTo>
                  <a:cubicBezTo>
                    <a:pt x="5548" y="6940"/>
                    <a:pt x="5742" y="6710"/>
                    <a:pt x="5847" y="6442"/>
                  </a:cubicBezTo>
                  <a:cubicBezTo>
                    <a:pt x="5870" y="6410"/>
                    <a:pt x="5902" y="6395"/>
                    <a:pt x="5933" y="6395"/>
                  </a:cubicBezTo>
                  <a:cubicBezTo>
                    <a:pt x="5990" y="6395"/>
                    <a:pt x="6043" y="6444"/>
                    <a:pt x="6028" y="6516"/>
                  </a:cubicBezTo>
                  <a:cubicBezTo>
                    <a:pt x="6008" y="6616"/>
                    <a:pt x="6004" y="6719"/>
                    <a:pt x="5997" y="6820"/>
                  </a:cubicBezTo>
                  <a:cubicBezTo>
                    <a:pt x="5969" y="7269"/>
                    <a:pt x="6191" y="7717"/>
                    <a:pt x="6533" y="7998"/>
                  </a:cubicBezTo>
                  <a:cubicBezTo>
                    <a:pt x="6825" y="8223"/>
                    <a:pt x="7198" y="8333"/>
                    <a:pt x="7564" y="8335"/>
                  </a:cubicBezTo>
                  <a:cubicBezTo>
                    <a:pt x="8263" y="8323"/>
                    <a:pt x="8849" y="7874"/>
                    <a:pt x="9107" y="7234"/>
                  </a:cubicBezTo>
                  <a:cubicBezTo>
                    <a:pt x="9241" y="6916"/>
                    <a:pt x="9354" y="6588"/>
                    <a:pt x="9466" y="6262"/>
                  </a:cubicBezTo>
                  <a:cubicBezTo>
                    <a:pt x="9491" y="6174"/>
                    <a:pt x="9487" y="6067"/>
                    <a:pt x="9557" y="6003"/>
                  </a:cubicBezTo>
                  <a:cubicBezTo>
                    <a:pt x="9576" y="5984"/>
                    <a:pt x="9599" y="5976"/>
                    <a:pt x="9623" y="5976"/>
                  </a:cubicBezTo>
                  <a:cubicBezTo>
                    <a:pt x="9679" y="5976"/>
                    <a:pt x="9735" y="6022"/>
                    <a:pt x="9725" y="6086"/>
                  </a:cubicBezTo>
                  <a:cubicBezTo>
                    <a:pt x="9445" y="6924"/>
                    <a:pt x="9882" y="7346"/>
                    <a:pt x="10559" y="7754"/>
                  </a:cubicBezTo>
                  <a:cubicBezTo>
                    <a:pt x="10907" y="7957"/>
                    <a:pt x="11297" y="8138"/>
                    <a:pt x="11697" y="8138"/>
                  </a:cubicBezTo>
                  <a:cubicBezTo>
                    <a:pt x="11817" y="8138"/>
                    <a:pt x="11939" y="8122"/>
                    <a:pt x="12060" y="8084"/>
                  </a:cubicBezTo>
                  <a:cubicBezTo>
                    <a:pt x="12801" y="7884"/>
                    <a:pt x="13218" y="7342"/>
                    <a:pt x="13328" y="6596"/>
                  </a:cubicBezTo>
                  <a:cubicBezTo>
                    <a:pt x="13385" y="6328"/>
                    <a:pt x="13432" y="6057"/>
                    <a:pt x="13448" y="5784"/>
                  </a:cubicBezTo>
                  <a:cubicBezTo>
                    <a:pt x="13458" y="5554"/>
                    <a:pt x="13439" y="5324"/>
                    <a:pt x="13407" y="5097"/>
                  </a:cubicBezTo>
                  <a:cubicBezTo>
                    <a:pt x="13400" y="5018"/>
                    <a:pt x="13360" y="4925"/>
                    <a:pt x="13420" y="4859"/>
                  </a:cubicBezTo>
                  <a:cubicBezTo>
                    <a:pt x="13446" y="4832"/>
                    <a:pt x="13474" y="4820"/>
                    <a:pt x="13503" y="4820"/>
                  </a:cubicBezTo>
                  <a:cubicBezTo>
                    <a:pt x="13546" y="4820"/>
                    <a:pt x="13590" y="4846"/>
                    <a:pt x="13624" y="4881"/>
                  </a:cubicBezTo>
                  <a:cubicBezTo>
                    <a:pt x="13703" y="4941"/>
                    <a:pt x="13781" y="5003"/>
                    <a:pt x="13861" y="5062"/>
                  </a:cubicBezTo>
                  <a:cubicBezTo>
                    <a:pt x="14149" y="5290"/>
                    <a:pt x="14484" y="5438"/>
                    <a:pt x="14825" y="5438"/>
                  </a:cubicBezTo>
                  <a:cubicBezTo>
                    <a:pt x="15019" y="5438"/>
                    <a:pt x="15216" y="5390"/>
                    <a:pt x="15406" y="5281"/>
                  </a:cubicBezTo>
                  <a:cubicBezTo>
                    <a:pt x="15559" y="5198"/>
                    <a:pt x="15726" y="5117"/>
                    <a:pt x="15820" y="4965"/>
                  </a:cubicBezTo>
                  <a:cubicBezTo>
                    <a:pt x="16049" y="4515"/>
                    <a:pt x="15585" y="4063"/>
                    <a:pt x="15238" y="3829"/>
                  </a:cubicBezTo>
                  <a:cubicBezTo>
                    <a:pt x="15153" y="3762"/>
                    <a:pt x="14934" y="3742"/>
                    <a:pt x="15000" y="3590"/>
                  </a:cubicBezTo>
                  <a:cubicBezTo>
                    <a:pt x="15019" y="3551"/>
                    <a:pt x="15057" y="3532"/>
                    <a:pt x="15096" y="3532"/>
                  </a:cubicBezTo>
                  <a:cubicBezTo>
                    <a:pt x="15122" y="3532"/>
                    <a:pt x="15149" y="3540"/>
                    <a:pt x="15171" y="3556"/>
                  </a:cubicBezTo>
                  <a:cubicBezTo>
                    <a:pt x="15385" y="3378"/>
                    <a:pt x="15447" y="3121"/>
                    <a:pt x="15446" y="2854"/>
                  </a:cubicBezTo>
                  <a:cubicBezTo>
                    <a:pt x="15470" y="2478"/>
                    <a:pt x="15315" y="2101"/>
                    <a:pt x="15064" y="1824"/>
                  </a:cubicBezTo>
                  <a:cubicBezTo>
                    <a:pt x="14701" y="1429"/>
                    <a:pt x="14174" y="1274"/>
                    <a:pt x="13646" y="1274"/>
                  </a:cubicBezTo>
                  <a:cubicBezTo>
                    <a:pt x="13397" y="1274"/>
                    <a:pt x="13148" y="1308"/>
                    <a:pt x="12916" y="1368"/>
                  </a:cubicBezTo>
                  <a:cubicBezTo>
                    <a:pt x="12496" y="1482"/>
                    <a:pt x="12127" y="1740"/>
                    <a:pt x="11847" y="2070"/>
                  </a:cubicBezTo>
                  <a:cubicBezTo>
                    <a:pt x="11749" y="2183"/>
                    <a:pt x="11663" y="2300"/>
                    <a:pt x="11573" y="2419"/>
                  </a:cubicBezTo>
                  <a:cubicBezTo>
                    <a:pt x="11540" y="2460"/>
                    <a:pt x="11517" y="2511"/>
                    <a:pt x="11471" y="2540"/>
                  </a:cubicBezTo>
                  <a:cubicBezTo>
                    <a:pt x="11455" y="2553"/>
                    <a:pt x="11434" y="2559"/>
                    <a:pt x="11414" y="2559"/>
                  </a:cubicBezTo>
                  <a:cubicBezTo>
                    <a:pt x="11380" y="2559"/>
                    <a:pt x="11347" y="2542"/>
                    <a:pt x="11329" y="2512"/>
                  </a:cubicBezTo>
                  <a:cubicBezTo>
                    <a:pt x="11294" y="2460"/>
                    <a:pt x="11302" y="2395"/>
                    <a:pt x="11294" y="2336"/>
                  </a:cubicBezTo>
                  <a:cubicBezTo>
                    <a:pt x="11278" y="2165"/>
                    <a:pt x="11258" y="1996"/>
                    <a:pt x="11227" y="1828"/>
                  </a:cubicBezTo>
                  <a:cubicBezTo>
                    <a:pt x="11154" y="1469"/>
                    <a:pt x="11022" y="1122"/>
                    <a:pt x="10845" y="802"/>
                  </a:cubicBezTo>
                  <a:cubicBezTo>
                    <a:pt x="10629" y="426"/>
                    <a:pt x="10269" y="78"/>
                    <a:pt x="9829" y="4"/>
                  </a:cubicBezTo>
                  <a:cubicBezTo>
                    <a:pt x="9790" y="1"/>
                    <a:pt x="9752" y="0"/>
                    <a:pt x="9713" y="0"/>
                  </a:cubicBez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02" name="Google Shape;602;p26"/>
          <p:cNvSpPr/>
          <p:nvPr/>
        </p:nvSpPr>
        <p:spPr>
          <a:xfrm rot="-5746504" flipH="1">
            <a:off x="2707755" y="3464417"/>
            <a:ext cx="224842" cy="265052"/>
          </a:xfrm>
          <a:custGeom>
            <a:avLst/>
            <a:gdLst/>
            <a:ahLst/>
            <a:cxnLst/>
            <a:rect l="l" t="t" r="r" b="b"/>
            <a:pathLst>
              <a:path w="3260" h="3843" extrusionOk="0">
                <a:moveTo>
                  <a:pt x="2064" y="1"/>
                </a:moveTo>
                <a:cubicBezTo>
                  <a:pt x="2000" y="1"/>
                  <a:pt x="1974" y="91"/>
                  <a:pt x="1965" y="152"/>
                </a:cubicBezTo>
                <a:cubicBezTo>
                  <a:pt x="1944" y="236"/>
                  <a:pt x="1924" y="321"/>
                  <a:pt x="1911" y="408"/>
                </a:cubicBezTo>
                <a:cubicBezTo>
                  <a:pt x="1881" y="585"/>
                  <a:pt x="1839" y="763"/>
                  <a:pt x="1792" y="937"/>
                </a:cubicBezTo>
                <a:cubicBezTo>
                  <a:pt x="1757" y="1056"/>
                  <a:pt x="1725" y="1174"/>
                  <a:pt x="1692" y="1293"/>
                </a:cubicBezTo>
                <a:cubicBezTo>
                  <a:pt x="1466" y="916"/>
                  <a:pt x="1254" y="530"/>
                  <a:pt x="1088" y="121"/>
                </a:cubicBezTo>
                <a:cubicBezTo>
                  <a:pt x="1091" y="47"/>
                  <a:pt x="1038" y="12"/>
                  <a:pt x="985" y="12"/>
                </a:cubicBezTo>
                <a:cubicBezTo>
                  <a:pt x="930" y="12"/>
                  <a:pt x="874" y="49"/>
                  <a:pt x="876" y="121"/>
                </a:cubicBezTo>
                <a:cubicBezTo>
                  <a:pt x="1077" y="612"/>
                  <a:pt x="1324" y="1087"/>
                  <a:pt x="1589" y="1553"/>
                </a:cubicBezTo>
                <a:cubicBezTo>
                  <a:pt x="1581" y="1557"/>
                  <a:pt x="1572" y="1562"/>
                  <a:pt x="1564" y="1566"/>
                </a:cubicBezTo>
                <a:cubicBezTo>
                  <a:pt x="1128" y="1407"/>
                  <a:pt x="699" y="1158"/>
                  <a:pt x="263" y="1074"/>
                </a:cubicBezTo>
                <a:lnTo>
                  <a:pt x="263" y="1074"/>
                </a:lnTo>
                <a:cubicBezTo>
                  <a:pt x="1" y="1305"/>
                  <a:pt x="930" y="1441"/>
                  <a:pt x="1065" y="1547"/>
                </a:cubicBezTo>
                <a:cubicBezTo>
                  <a:pt x="1164" y="1588"/>
                  <a:pt x="1263" y="1633"/>
                  <a:pt x="1361" y="1676"/>
                </a:cubicBezTo>
                <a:cubicBezTo>
                  <a:pt x="1119" y="1807"/>
                  <a:pt x="876" y="1934"/>
                  <a:pt x="636" y="2069"/>
                </a:cubicBezTo>
                <a:cubicBezTo>
                  <a:pt x="541" y="2140"/>
                  <a:pt x="291" y="2184"/>
                  <a:pt x="383" y="2347"/>
                </a:cubicBezTo>
                <a:cubicBezTo>
                  <a:pt x="401" y="2372"/>
                  <a:pt x="432" y="2387"/>
                  <a:pt x="462" y="2387"/>
                </a:cubicBezTo>
                <a:cubicBezTo>
                  <a:pt x="479" y="2387"/>
                  <a:pt x="497" y="2382"/>
                  <a:pt x="511" y="2372"/>
                </a:cubicBezTo>
                <a:lnTo>
                  <a:pt x="511" y="2373"/>
                </a:lnTo>
                <a:cubicBezTo>
                  <a:pt x="851" y="2170"/>
                  <a:pt x="1202" y="1985"/>
                  <a:pt x="1556" y="1807"/>
                </a:cubicBezTo>
                <a:lnTo>
                  <a:pt x="1556" y="1807"/>
                </a:lnTo>
                <a:cubicBezTo>
                  <a:pt x="1525" y="1927"/>
                  <a:pt x="1493" y="2047"/>
                  <a:pt x="1465" y="2169"/>
                </a:cubicBezTo>
                <a:cubicBezTo>
                  <a:pt x="1349" y="2674"/>
                  <a:pt x="1221" y="3178"/>
                  <a:pt x="1135" y="3690"/>
                </a:cubicBezTo>
                <a:cubicBezTo>
                  <a:pt x="1123" y="3759"/>
                  <a:pt x="1173" y="3831"/>
                  <a:pt x="1242" y="3841"/>
                </a:cubicBezTo>
                <a:cubicBezTo>
                  <a:pt x="1248" y="3842"/>
                  <a:pt x="1255" y="3842"/>
                  <a:pt x="1261" y="3842"/>
                </a:cubicBezTo>
                <a:cubicBezTo>
                  <a:pt x="1324" y="3842"/>
                  <a:pt x="1376" y="3790"/>
                  <a:pt x="1385" y="3727"/>
                </a:cubicBezTo>
                <a:cubicBezTo>
                  <a:pt x="1405" y="3607"/>
                  <a:pt x="1427" y="3487"/>
                  <a:pt x="1450" y="3368"/>
                </a:cubicBezTo>
                <a:cubicBezTo>
                  <a:pt x="1486" y="3176"/>
                  <a:pt x="1528" y="2967"/>
                  <a:pt x="1571" y="2758"/>
                </a:cubicBezTo>
                <a:cubicBezTo>
                  <a:pt x="1634" y="2459"/>
                  <a:pt x="1702" y="2161"/>
                  <a:pt x="1769" y="1863"/>
                </a:cubicBezTo>
                <a:cubicBezTo>
                  <a:pt x="2001" y="2259"/>
                  <a:pt x="2243" y="2650"/>
                  <a:pt x="2475" y="3041"/>
                </a:cubicBezTo>
                <a:cubicBezTo>
                  <a:pt x="2499" y="3077"/>
                  <a:pt x="2535" y="3092"/>
                  <a:pt x="2572" y="3092"/>
                </a:cubicBezTo>
                <a:cubicBezTo>
                  <a:pt x="2635" y="3092"/>
                  <a:pt x="2700" y="3046"/>
                  <a:pt x="2705" y="2976"/>
                </a:cubicBezTo>
                <a:cubicBezTo>
                  <a:pt x="2630" y="2705"/>
                  <a:pt x="2404" y="2482"/>
                  <a:pt x="2270" y="2222"/>
                </a:cubicBezTo>
                <a:cubicBezTo>
                  <a:pt x="2228" y="2155"/>
                  <a:pt x="2185" y="2087"/>
                  <a:pt x="2144" y="2019"/>
                </a:cubicBezTo>
                <a:lnTo>
                  <a:pt x="2144" y="2019"/>
                </a:lnTo>
                <a:cubicBezTo>
                  <a:pt x="2440" y="2148"/>
                  <a:pt x="2738" y="2272"/>
                  <a:pt x="3044" y="2379"/>
                </a:cubicBezTo>
                <a:cubicBezTo>
                  <a:pt x="3056" y="2383"/>
                  <a:pt x="3067" y="2384"/>
                  <a:pt x="3078" y="2384"/>
                </a:cubicBezTo>
                <a:cubicBezTo>
                  <a:pt x="3198" y="2384"/>
                  <a:pt x="3235" y="2182"/>
                  <a:pt x="3105" y="2144"/>
                </a:cubicBezTo>
                <a:cubicBezTo>
                  <a:pt x="2715" y="2007"/>
                  <a:pt x="2331" y="1856"/>
                  <a:pt x="1946" y="1708"/>
                </a:cubicBezTo>
                <a:cubicBezTo>
                  <a:pt x="1931" y="1684"/>
                  <a:pt x="1916" y="1660"/>
                  <a:pt x="1901" y="1636"/>
                </a:cubicBezTo>
                <a:cubicBezTo>
                  <a:pt x="2315" y="1436"/>
                  <a:pt x="2736" y="1249"/>
                  <a:pt x="3158" y="1070"/>
                </a:cubicBezTo>
                <a:cubicBezTo>
                  <a:pt x="3259" y="1029"/>
                  <a:pt x="3256" y="868"/>
                  <a:pt x="3158" y="826"/>
                </a:cubicBezTo>
                <a:cubicBezTo>
                  <a:pt x="2707" y="913"/>
                  <a:pt x="2284" y="1184"/>
                  <a:pt x="1865" y="1411"/>
                </a:cubicBezTo>
                <a:cubicBezTo>
                  <a:pt x="1905" y="1216"/>
                  <a:pt x="1943" y="1020"/>
                  <a:pt x="1976" y="824"/>
                </a:cubicBezTo>
                <a:cubicBezTo>
                  <a:pt x="2010" y="650"/>
                  <a:pt x="2055" y="472"/>
                  <a:pt x="2096" y="298"/>
                </a:cubicBezTo>
                <a:cubicBezTo>
                  <a:pt x="2108" y="247"/>
                  <a:pt x="2118" y="196"/>
                  <a:pt x="2133" y="146"/>
                </a:cubicBezTo>
                <a:cubicBezTo>
                  <a:pt x="2152" y="101"/>
                  <a:pt x="2160" y="46"/>
                  <a:pt x="2108" y="13"/>
                </a:cubicBezTo>
                <a:cubicBezTo>
                  <a:pt x="2092" y="4"/>
                  <a:pt x="2077" y="1"/>
                  <a:pt x="2064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3" name="Google Shape;603;p26"/>
          <p:cNvSpPr/>
          <p:nvPr/>
        </p:nvSpPr>
        <p:spPr>
          <a:xfrm rot="-5902591" flipH="1">
            <a:off x="5595782" y="3251312"/>
            <a:ext cx="265744" cy="289677"/>
          </a:xfrm>
          <a:custGeom>
            <a:avLst/>
            <a:gdLst/>
            <a:ahLst/>
            <a:cxnLst/>
            <a:rect l="l" t="t" r="r" b="b"/>
            <a:pathLst>
              <a:path w="3853" h="4200" extrusionOk="0">
                <a:moveTo>
                  <a:pt x="2412" y="1"/>
                </a:moveTo>
                <a:cubicBezTo>
                  <a:pt x="2368" y="1"/>
                  <a:pt x="2325" y="23"/>
                  <a:pt x="2305" y="78"/>
                </a:cubicBezTo>
                <a:lnTo>
                  <a:pt x="2306" y="78"/>
                </a:lnTo>
                <a:cubicBezTo>
                  <a:pt x="2179" y="478"/>
                  <a:pt x="2037" y="874"/>
                  <a:pt x="1898" y="1269"/>
                </a:cubicBezTo>
                <a:cubicBezTo>
                  <a:pt x="1871" y="1351"/>
                  <a:pt x="1841" y="1432"/>
                  <a:pt x="1814" y="1512"/>
                </a:cubicBezTo>
                <a:cubicBezTo>
                  <a:pt x="1678" y="1317"/>
                  <a:pt x="1539" y="1124"/>
                  <a:pt x="1389" y="941"/>
                </a:cubicBezTo>
                <a:cubicBezTo>
                  <a:pt x="1304" y="813"/>
                  <a:pt x="1214" y="687"/>
                  <a:pt x="1097" y="586"/>
                </a:cubicBezTo>
                <a:cubicBezTo>
                  <a:pt x="1060" y="553"/>
                  <a:pt x="1043" y="499"/>
                  <a:pt x="998" y="478"/>
                </a:cubicBezTo>
                <a:cubicBezTo>
                  <a:pt x="991" y="476"/>
                  <a:pt x="985" y="474"/>
                  <a:pt x="979" y="474"/>
                </a:cubicBezTo>
                <a:cubicBezTo>
                  <a:pt x="946" y="474"/>
                  <a:pt x="920" y="515"/>
                  <a:pt x="941" y="546"/>
                </a:cubicBezTo>
                <a:cubicBezTo>
                  <a:pt x="968" y="581"/>
                  <a:pt x="1002" y="606"/>
                  <a:pt x="1026" y="643"/>
                </a:cubicBezTo>
                <a:cubicBezTo>
                  <a:pt x="1101" y="773"/>
                  <a:pt x="1195" y="891"/>
                  <a:pt x="1286" y="1011"/>
                </a:cubicBezTo>
                <a:cubicBezTo>
                  <a:pt x="1328" y="1080"/>
                  <a:pt x="1370" y="1150"/>
                  <a:pt x="1416" y="1216"/>
                </a:cubicBezTo>
                <a:cubicBezTo>
                  <a:pt x="1516" y="1360"/>
                  <a:pt x="1615" y="1505"/>
                  <a:pt x="1715" y="1651"/>
                </a:cubicBezTo>
                <a:cubicBezTo>
                  <a:pt x="1191" y="1437"/>
                  <a:pt x="670" y="1217"/>
                  <a:pt x="158" y="1010"/>
                </a:cubicBezTo>
                <a:lnTo>
                  <a:pt x="158" y="1010"/>
                </a:lnTo>
                <a:cubicBezTo>
                  <a:pt x="0" y="1067"/>
                  <a:pt x="108" y="1258"/>
                  <a:pt x="240" y="1261"/>
                </a:cubicBezTo>
                <a:cubicBezTo>
                  <a:pt x="519" y="1364"/>
                  <a:pt x="791" y="1482"/>
                  <a:pt x="1060" y="1609"/>
                </a:cubicBezTo>
                <a:cubicBezTo>
                  <a:pt x="1266" y="1693"/>
                  <a:pt x="1474" y="1788"/>
                  <a:pt x="1680" y="1883"/>
                </a:cubicBezTo>
                <a:cubicBezTo>
                  <a:pt x="1522" y="2309"/>
                  <a:pt x="1355" y="2732"/>
                  <a:pt x="1198" y="3157"/>
                </a:cubicBezTo>
                <a:cubicBezTo>
                  <a:pt x="1174" y="3340"/>
                  <a:pt x="749" y="4166"/>
                  <a:pt x="1009" y="4198"/>
                </a:cubicBezTo>
                <a:cubicBezTo>
                  <a:pt x="1014" y="4199"/>
                  <a:pt x="1019" y="4199"/>
                  <a:pt x="1023" y="4199"/>
                </a:cubicBezTo>
                <a:cubicBezTo>
                  <a:pt x="1096" y="4199"/>
                  <a:pt x="1141" y="4110"/>
                  <a:pt x="1090" y="4053"/>
                </a:cubicBezTo>
                <a:cubicBezTo>
                  <a:pt x="1317" y="3351"/>
                  <a:pt x="1600" y="2665"/>
                  <a:pt x="1879" y="1977"/>
                </a:cubicBezTo>
                <a:lnTo>
                  <a:pt x="1962" y="2015"/>
                </a:lnTo>
                <a:cubicBezTo>
                  <a:pt x="2338" y="2573"/>
                  <a:pt x="2712" y="3133"/>
                  <a:pt x="3094" y="3686"/>
                </a:cubicBezTo>
                <a:cubicBezTo>
                  <a:pt x="3115" y="3720"/>
                  <a:pt x="3152" y="3740"/>
                  <a:pt x="3190" y="3740"/>
                </a:cubicBezTo>
                <a:cubicBezTo>
                  <a:pt x="3207" y="3740"/>
                  <a:pt x="3224" y="3736"/>
                  <a:pt x="3240" y="3727"/>
                </a:cubicBezTo>
                <a:cubicBezTo>
                  <a:pt x="3288" y="3699"/>
                  <a:pt x="3304" y="3630"/>
                  <a:pt x="3272" y="3584"/>
                </a:cubicBezTo>
                <a:cubicBezTo>
                  <a:pt x="2942" y="3111"/>
                  <a:pt x="2607" y="2642"/>
                  <a:pt x="2274" y="2172"/>
                </a:cubicBezTo>
                <a:cubicBezTo>
                  <a:pt x="2269" y="2165"/>
                  <a:pt x="2264" y="2158"/>
                  <a:pt x="2259" y="2151"/>
                </a:cubicBezTo>
                <a:lnTo>
                  <a:pt x="2259" y="2151"/>
                </a:lnTo>
                <a:cubicBezTo>
                  <a:pt x="2659" y="2331"/>
                  <a:pt x="3062" y="2494"/>
                  <a:pt x="3476" y="2589"/>
                </a:cubicBezTo>
                <a:cubicBezTo>
                  <a:pt x="3853" y="2316"/>
                  <a:pt x="2863" y="2153"/>
                  <a:pt x="2701" y="2040"/>
                </a:cubicBezTo>
                <a:cubicBezTo>
                  <a:pt x="2461" y="1950"/>
                  <a:pt x="2223" y="1856"/>
                  <a:pt x="1984" y="1760"/>
                </a:cubicBezTo>
                <a:cubicBezTo>
                  <a:pt x="1981" y="1754"/>
                  <a:pt x="1976" y="1750"/>
                  <a:pt x="1973" y="1744"/>
                </a:cubicBezTo>
                <a:cubicBezTo>
                  <a:pt x="2180" y="1226"/>
                  <a:pt x="2381" y="707"/>
                  <a:pt x="2548" y="175"/>
                </a:cubicBezTo>
                <a:cubicBezTo>
                  <a:pt x="2583" y="77"/>
                  <a:pt x="2494" y="1"/>
                  <a:pt x="2412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4" name="Google Shape;604;p26"/>
          <p:cNvSpPr/>
          <p:nvPr/>
        </p:nvSpPr>
        <p:spPr>
          <a:xfrm rot="-5746504" flipH="1">
            <a:off x="3213105" y="3612128"/>
            <a:ext cx="39589" cy="30761"/>
          </a:xfrm>
          <a:custGeom>
            <a:avLst/>
            <a:gdLst/>
            <a:ahLst/>
            <a:cxnLst/>
            <a:rect l="l" t="t" r="r" b="b"/>
            <a:pathLst>
              <a:path w="574" h="446" extrusionOk="0">
                <a:moveTo>
                  <a:pt x="287" y="1"/>
                </a:moveTo>
                <a:cubicBezTo>
                  <a:pt x="1" y="1"/>
                  <a:pt x="0" y="446"/>
                  <a:pt x="287" y="446"/>
                </a:cubicBezTo>
                <a:cubicBezTo>
                  <a:pt x="573" y="446"/>
                  <a:pt x="573" y="1"/>
                  <a:pt x="287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5" name="Google Shape;605;p26"/>
          <p:cNvSpPr/>
          <p:nvPr/>
        </p:nvSpPr>
        <p:spPr>
          <a:xfrm flipH="1">
            <a:off x="692649" y="4186249"/>
            <a:ext cx="161390" cy="190288"/>
          </a:xfrm>
          <a:custGeom>
            <a:avLst/>
            <a:gdLst/>
            <a:ahLst/>
            <a:cxnLst/>
            <a:rect l="l" t="t" r="r" b="b"/>
            <a:pathLst>
              <a:path w="2340" h="2759" extrusionOk="0">
                <a:moveTo>
                  <a:pt x="1482" y="1"/>
                </a:moveTo>
                <a:cubicBezTo>
                  <a:pt x="1436" y="1"/>
                  <a:pt x="1417" y="65"/>
                  <a:pt x="1411" y="109"/>
                </a:cubicBezTo>
                <a:cubicBezTo>
                  <a:pt x="1396" y="170"/>
                  <a:pt x="1382" y="231"/>
                  <a:pt x="1373" y="293"/>
                </a:cubicBezTo>
                <a:cubicBezTo>
                  <a:pt x="1351" y="421"/>
                  <a:pt x="1321" y="548"/>
                  <a:pt x="1287" y="672"/>
                </a:cubicBezTo>
                <a:cubicBezTo>
                  <a:pt x="1262" y="758"/>
                  <a:pt x="1239" y="843"/>
                  <a:pt x="1215" y="928"/>
                </a:cubicBezTo>
                <a:cubicBezTo>
                  <a:pt x="1052" y="657"/>
                  <a:pt x="901" y="381"/>
                  <a:pt x="781" y="87"/>
                </a:cubicBezTo>
                <a:cubicBezTo>
                  <a:pt x="784" y="34"/>
                  <a:pt x="746" y="9"/>
                  <a:pt x="707" y="9"/>
                </a:cubicBezTo>
                <a:cubicBezTo>
                  <a:pt x="668" y="9"/>
                  <a:pt x="628" y="35"/>
                  <a:pt x="629" y="87"/>
                </a:cubicBezTo>
                <a:cubicBezTo>
                  <a:pt x="773" y="440"/>
                  <a:pt x="951" y="781"/>
                  <a:pt x="1141" y="1115"/>
                </a:cubicBezTo>
                <a:cubicBezTo>
                  <a:pt x="1135" y="1119"/>
                  <a:pt x="1129" y="1121"/>
                  <a:pt x="1124" y="1124"/>
                </a:cubicBezTo>
                <a:cubicBezTo>
                  <a:pt x="810" y="1010"/>
                  <a:pt x="502" y="831"/>
                  <a:pt x="190" y="772"/>
                </a:cubicBezTo>
                <a:lnTo>
                  <a:pt x="190" y="772"/>
                </a:lnTo>
                <a:cubicBezTo>
                  <a:pt x="1" y="938"/>
                  <a:pt x="667" y="1034"/>
                  <a:pt x="765" y="1110"/>
                </a:cubicBezTo>
                <a:cubicBezTo>
                  <a:pt x="835" y="1140"/>
                  <a:pt x="907" y="1173"/>
                  <a:pt x="977" y="1204"/>
                </a:cubicBezTo>
                <a:cubicBezTo>
                  <a:pt x="804" y="1297"/>
                  <a:pt x="629" y="1389"/>
                  <a:pt x="457" y="1485"/>
                </a:cubicBezTo>
                <a:cubicBezTo>
                  <a:pt x="389" y="1537"/>
                  <a:pt x="209" y="1568"/>
                  <a:pt x="275" y="1684"/>
                </a:cubicBezTo>
                <a:cubicBezTo>
                  <a:pt x="288" y="1703"/>
                  <a:pt x="311" y="1714"/>
                  <a:pt x="333" y="1714"/>
                </a:cubicBezTo>
                <a:cubicBezTo>
                  <a:pt x="345" y="1714"/>
                  <a:pt x="357" y="1710"/>
                  <a:pt x="367" y="1703"/>
                </a:cubicBezTo>
                <a:lnTo>
                  <a:pt x="367" y="1704"/>
                </a:lnTo>
                <a:cubicBezTo>
                  <a:pt x="612" y="1559"/>
                  <a:pt x="863" y="1425"/>
                  <a:pt x="1117" y="1297"/>
                </a:cubicBezTo>
                <a:lnTo>
                  <a:pt x="1117" y="1297"/>
                </a:lnTo>
                <a:cubicBezTo>
                  <a:pt x="1095" y="1384"/>
                  <a:pt x="1072" y="1470"/>
                  <a:pt x="1052" y="1558"/>
                </a:cubicBezTo>
                <a:cubicBezTo>
                  <a:pt x="968" y="1921"/>
                  <a:pt x="877" y="2282"/>
                  <a:pt x="815" y="2649"/>
                </a:cubicBezTo>
                <a:cubicBezTo>
                  <a:pt x="807" y="2699"/>
                  <a:pt x="842" y="2751"/>
                  <a:pt x="892" y="2758"/>
                </a:cubicBezTo>
                <a:cubicBezTo>
                  <a:pt x="896" y="2758"/>
                  <a:pt x="901" y="2759"/>
                  <a:pt x="905" y="2759"/>
                </a:cubicBezTo>
                <a:cubicBezTo>
                  <a:pt x="950" y="2759"/>
                  <a:pt x="987" y="2721"/>
                  <a:pt x="994" y="2676"/>
                </a:cubicBezTo>
                <a:cubicBezTo>
                  <a:pt x="1008" y="2589"/>
                  <a:pt x="1024" y="2504"/>
                  <a:pt x="1041" y="2418"/>
                </a:cubicBezTo>
                <a:cubicBezTo>
                  <a:pt x="1067" y="2280"/>
                  <a:pt x="1097" y="2131"/>
                  <a:pt x="1127" y="1981"/>
                </a:cubicBezTo>
                <a:cubicBezTo>
                  <a:pt x="1173" y="1765"/>
                  <a:pt x="1223" y="1552"/>
                  <a:pt x="1270" y="1338"/>
                </a:cubicBezTo>
                <a:cubicBezTo>
                  <a:pt x="1437" y="1622"/>
                  <a:pt x="1610" y="1902"/>
                  <a:pt x="1777" y="2184"/>
                </a:cubicBezTo>
                <a:cubicBezTo>
                  <a:pt x="1794" y="2209"/>
                  <a:pt x="1820" y="2221"/>
                  <a:pt x="1847" y="2221"/>
                </a:cubicBezTo>
                <a:cubicBezTo>
                  <a:pt x="1892" y="2221"/>
                  <a:pt x="1938" y="2187"/>
                  <a:pt x="1942" y="2136"/>
                </a:cubicBezTo>
                <a:cubicBezTo>
                  <a:pt x="1888" y="1943"/>
                  <a:pt x="1726" y="1782"/>
                  <a:pt x="1630" y="1596"/>
                </a:cubicBezTo>
                <a:cubicBezTo>
                  <a:pt x="1600" y="1547"/>
                  <a:pt x="1570" y="1499"/>
                  <a:pt x="1539" y="1450"/>
                </a:cubicBezTo>
                <a:lnTo>
                  <a:pt x="1539" y="1450"/>
                </a:lnTo>
                <a:cubicBezTo>
                  <a:pt x="1752" y="1543"/>
                  <a:pt x="1966" y="1631"/>
                  <a:pt x="2185" y="1709"/>
                </a:cubicBezTo>
                <a:cubicBezTo>
                  <a:pt x="2194" y="1711"/>
                  <a:pt x="2202" y="1712"/>
                  <a:pt x="2209" y="1712"/>
                </a:cubicBezTo>
                <a:cubicBezTo>
                  <a:pt x="2296" y="1712"/>
                  <a:pt x="2322" y="1567"/>
                  <a:pt x="2229" y="1539"/>
                </a:cubicBezTo>
                <a:cubicBezTo>
                  <a:pt x="1950" y="1441"/>
                  <a:pt x="1673" y="1333"/>
                  <a:pt x="1398" y="1227"/>
                </a:cubicBezTo>
                <a:cubicBezTo>
                  <a:pt x="1386" y="1210"/>
                  <a:pt x="1376" y="1192"/>
                  <a:pt x="1366" y="1174"/>
                </a:cubicBezTo>
                <a:cubicBezTo>
                  <a:pt x="1663" y="1032"/>
                  <a:pt x="1964" y="897"/>
                  <a:pt x="2267" y="768"/>
                </a:cubicBezTo>
                <a:cubicBezTo>
                  <a:pt x="2340" y="739"/>
                  <a:pt x="2337" y="624"/>
                  <a:pt x="2267" y="594"/>
                </a:cubicBezTo>
                <a:cubicBezTo>
                  <a:pt x="1943" y="655"/>
                  <a:pt x="1640" y="850"/>
                  <a:pt x="1339" y="1012"/>
                </a:cubicBezTo>
                <a:cubicBezTo>
                  <a:pt x="1368" y="873"/>
                  <a:pt x="1396" y="732"/>
                  <a:pt x="1419" y="592"/>
                </a:cubicBezTo>
                <a:cubicBezTo>
                  <a:pt x="1443" y="467"/>
                  <a:pt x="1475" y="339"/>
                  <a:pt x="1505" y="215"/>
                </a:cubicBezTo>
                <a:cubicBezTo>
                  <a:pt x="1513" y="178"/>
                  <a:pt x="1521" y="141"/>
                  <a:pt x="1532" y="105"/>
                </a:cubicBezTo>
                <a:cubicBezTo>
                  <a:pt x="1545" y="73"/>
                  <a:pt x="1550" y="33"/>
                  <a:pt x="1513" y="10"/>
                </a:cubicBezTo>
                <a:cubicBezTo>
                  <a:pt x="1501" y="4"/>
                  <a:pt x="1491" y="1"/>
                  <a:pt x="1482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6" name="Google Shape;606;p26"/>
          <p:cNvSpPr/>
          <p:nvPr/>
        </p:nvSpPr>
        <p:spPr>
          <a:xfrm flipH="1">
            <a:off x="1037761" y="4376524"/>
            <a:ext cx="129319" cy="147320"/>
          </a:xfrm>
          <a:custGeom>
            <a:avLst/>
            <a:gdLst/>
            <a:ahLst/>
            <a:cxnLst/>
            <a:rect l="l" t="t" r="r" b="b"/>
            <a:pathLst>
              <a:path w="1875" h="2136" extrusionOk="0">
                <a:moveTo>
                  <a:pt x="618" y="0"/>
                </a:moveTo>
                <a:cubicBezTo>
                  <a:pt x="612" y="0"/>
                  <a:pt x="607" y="1"/>
                  <a:pt x="602" y="3"/>
                </a:cubicBezTo>
                <a:cubicBezTo>
                  <a:pt x="528" y="29"/>
                  <a:pt x="551" y="116"/>
                  <a:pt x="576" y="170"/>
                </a:cubicBezTo>
                <a:cubicBezTo>
                  <a:pt x="620" y="297"/>
                  <a:pt x="648" y="428"/>
                  <a:pt x="680" y="558"/>
                </a:cubicBezTo>
                <a:cubicBezTo>
                  <a:pt x="711" y="711"/>
                  <a:pt x="739" y="863"/>
                  <a:pt x="766" y="1016"/>
                </a:cubicBezTo>
                <a:cubicBezTo>
                  <a:pt x="598" y="1055"/>
                  <a:pt x="431" y="1097"/>
                  <a:pt x="260" y="1121"/>
                </a:cubicBezTo>
                <a:cubicBezTo>
                  <a:pt x="234" y="1124"/>
                  <a:pt x="208" y="1125"/>
                  <a:pt x="181" y="1125"/>
                </a:cubicBezTo>
                <a:cubicBezTo>
                  <a:pt x="141" y="1125"/>
                  <a:pt x="102" y="1122"/>
                  <a:pt x="63" y="1115"/>
                </a:cubicBezTo>
                <a:cubicBezTo>
                  <a:pt x="62" y="1115"/>
                  <a:pt x="61" y="1115"/>
                  <a:pt x="60" y="1115"/>
                </a:cubicBezTo>
                <a:cubicBezTo>
                  <a:pt x="19" y="1115"/>
                  <a:pt x="1" y="1180"/>
                  <a:pt x="40" y="1202"/>
                </a:cubicBezTo>
                <a:cubicBezTo>
                  <a:pt x="87" y="1205"/>
                  <a:pt x="133" y="1206"/>
                  <a:pt x="179" y="1206"/>
                </a:cubicBezTo>
                <a:cubicBezTo>
                  <a:pt x="359" y="1206"/>
                  <a:pt x="538" y="1185"/>
                  <a:pt x="717" y="1154"/>
                </a:cubicBezTo>
                <a:lnTo>
                  <a:pt x="717" y="1154"/>
                </a:lnTo>
                <a:cubicBezTo>
                  <a:pt x="698" y="1188"/>
                  <a:pt x="680" y="1221"/>
                  <a:pt x="662" y="1255"/>
                </a:cubicBezTo>
                <a:cubicBezTo>
                  <a:pt x="519" y="1520"/>
                  <a:pt x="372" y="1781"/>
                  <a:pt x="254" y="2058"/>
                </a:cubicBezTo>
                <a:cubicBezTo>
                  <a:pt x="242" y="2086"/>
                  <a:pt x="256" y="2120"/>
                  <a:pt x="284" y="2132"/>
                </a:cubicBezTo>
                <a:cubicBezTo>
                  <a:pt x="291" y="2134"/>
                  <a:pt x="298" y="2136"/>
                  <a:pt x="304" y="2136"/>
                </a:cubicBezTo>
                <a:cubicBezTo>
                  <a:pt x="345" y="2136"/>
                  <a:pt x="361" y="2085"/>
                  <a:pt x="375" y="2050"/>
                </a:cubicBezTo>
                <a:cubicBezTo>
                  <a:pt x="497" y="1783"/>
                  <a:pt x="634" y="1523"/>
                  <a:pt x="771" y="1264"/>
                </a:cubicBezTo>
                <a:cubicBezTo>
                  <a:pt x="780" y="1245"/>
                  <a:pt x="791" y="1227"/>
                  <a:pt x="801" y="1207"/>
                </a:cubicBezTo>
                <a:cubicBezTo>
                  <a:pt x="836" y="1409"/>
                  <a:pt x="870" y="1611"/>
                  <a:pt x="907" y="1813"/>
                </a:cubicBezTo>
                <a:cubicBezTo>
                  <a:pt x="913" y="1848"/>
                  <a:pt x="938" y="1863"/>
                  <a:pt x="963" y="1863"/>
                </a:cubicBezTo>
                <a:cubicBezTo>
                  <a:pt x="999" y="1863"/>
                  <a:pt x="1036" y="1834"/>
                  <a:pt x="1027" y="1788"/>
                </a:cubicBezTo>
                <a:cubicBezTo>
                  <a:pt x="987" y="1565"/>
                  <a:pt x="945" y="1341"/>
                  <a:pt x="905" y="1119"/>
                </a:cubicBezTo>
                <a:cubicBezTo>
                  <a:pt x="1203" y="1056"/>
                  <a:pt x="1501" y="979"/>
                  <a:pt x="1799" y="940"/>
                </a:cubicBezTo>
                <a:cubicBezTo>
                  <a:pt x="1875" y="927"/>
                  <a:pt x="1863" y="809"/>
                  <a:pt x="1792" y="809"/>
                </a:cubicBezTo>
                <a:cubicBezTo>
                  <a:pt x="1788" y="809"/>
                  <a:pt x="1784" y="809"/>
                  <a:pt x="1780" y="810"/>
                </a:cubicBezTo>
                <a:cubicBezTo>
                  <a:pt x="1546" y="848"/>
                  <a:pt x="1314" y="896"/>
                  <a:pt x="1082" y="945"/>
                </a:cubicBezTo>
                <a:cubicBezTo>
                  <a:pt x="1030" y="955"/>
                  <a:pt x="977" y="966"/>
                  <a:pt x="926" y="979"/>
                </a:cubicBezTo>
                <a:cubicBezTo>
                  <a:pt x="1024" y="805"/>
                  <a:pt x="1125" y="633"/>
                  <a:pt x="1216" y="456"/>
                </a:cubicBezTo>
                <a:cubicBezTo>
                  <a:pt x="1248" y="411"/>
                  <a:pt x="1278" y="364"/>
                  <a:pt x="1309" y="318"/>
                </a:cubicBezTo>
                <a:cubicBezTo>
                  <a:pt x="1327" y="304"/>
                  <a:pt x="1334" y="279"/>
                  <a:pt x="1322" y="260"/>
                </a:cubicBezTo>
                <a:cubicBezTo>
                  <a:pt x="1312" y="245"/>
                  <a:pt x="1301" y="239"/>
                  <a:pt x="1289" y="239"/>
                </a:cubicBezTo>
                <a:cubicBezTo>
                  <a:pt x="1267" y="239"/>
                  <a:pt x="1245" y="260"/>
                  <a:pt x="1234" y="283"/>
                </a:cubicBezTo>
                <a:cubicBezTo>
                  <a:pt x="1206" y="326"/>
                  <a:pt x="1180" y="371"/>
                  <a:pt x="1155" y="414"/>
                </a:cubicBezTo>
                <a:cubicBezTo>
                  <a:pt x="1043" y="565"/>
                  <a:pt x="950" y="727"/>
                  <a:pt x="860" y="890"/>
                </a:cubicBezTo>
                <a:cubicBezTo>
                  <a:pt x="815" y="683"/>
                  <a:pt x="766" y="0"/>
                  <a:pt x="618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7" name="Google Shape;607;p26"/>
          <p:cNvSpPr/>
          <p:nvPr/>
        </p:nvSpPr>
        <p:spPr>
          <a:xfrm rot="-5902591" flipH="1">
            <a:off x="6167228" y="3427560"/>
            <a:ext cx="39589" cy="30761"/>
          </a:xfrm>
          <a:custGeom>
            <a:avLst/>
            <a:gdLst/>
            <a:ahLst/>
            <a:cxnLst/>
            <a:rect l="l" t="t" r="r" b="b"/>
            <a:pathLst>
              <a:path w="574" h="446" extrusionOk="0">
                <a:moveTo>
                  <a:pt x="287" y="1"/>
                </a:moveTo>
                <a:cubicBezTo>
                  <a:pt x="1" y="1"/>
                  <a:pt x="0" y="446"/>
                  <a:pt x="287" y="446"/>
                </a:cubicBezTo>
                <a:cubicBezTo>
                  <a:pt x="573" y="446"/>
                  <a:pt x="573" y="1"/>
                  <a:pt x="287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8" name="Google Shape;608;p26"/>
          <p:cNvSpPr/>
          <p:nvPr/>
        </p:nvSpPr>
        <p:spPr>
          <a:xfrm>
            <a:off x="9074991" y="4231685"/>
            <a:ext cx="390314" cy="909214"/>
          </a:xfrm>
          <a:custGeom>
            <a:avLst/>
            <a:gdLst/>
            <a:ahLst/>
            <a:cxnLst/>
            <a:rect l="l" t="t" r="r" b="b"/>
            <a:pathLst>
              <a:path w="8305" h="19346" extrusionOk="0">
                <a:moveTo>
                  <a:pt x="4798" y="5759"/>
                </a:moveTo>
                <a:lnTo>
                  <a:pt x="4812" y="5766"/>
                </a:lnTo>
                <a:cubicBezTo>
                  <a:pt x="4800" y="5772"/>
                  <a:pt x="4788" y="5778"/>
                  <a:pt x="4777" y="5782"/>
                </a:cubicBezTo>
                <a:cubicBezTo>
                  <a:pt x="4787" y="5773"/>
                  <a:pt x="4798" y="5761"/>
                  <a:pt x="4798" y="5759"/>
                </a:cubicBezTo>
                <a:close/>
                <a:moveTo>
                  <a:pt x="4244" y="277"/>
                </a:moveTo>
                <a:cubicBezTo>
                  <a:pt x="4255" y="277"/>
                  <a:pt x="4267" y="278"/>
                  <a:pt x="4279" y="280"/>
                </a:cubicBezTo>
                <a:cubicBezTo>
                  <a:pt x="4383" y="295"/>
                  <a:pt x="4472" y="374"/>
                  <a:pt x="4535" y="508"/>
                </a:cubicBezTo>
                <a:cubicBezTo>
                  <a:pt x="4693" y="855"/>
                  <a:pt x="4704" y="1251"/>
                  <a:pt x="4714" y="1634"/>
                </a:cubicBezTo>
                <a:cubicBezTo>
                  <a:pt x="4717" y="1757"/>
                  <a:pt x="4720" y="1878"/>
                  <a:pt x="4728" y="2003"/>
                </a:cubicBezTo>
                <a:cubicBezTo>
                  <a:pt x="4736" y="2061"/>
                  <a:pt x="4779" y="2108"/>
                  <a:pt x="4839" y="2119"/>
                </a:cubicBezTo>
                <a:cubicBezTo>
                  <a:pt x="4848" y="2121"/>
                  <a:pt x="4858" y="2122"/>
                  <a:pt x="4867" y="2122"/>
                </a:cubicBezTo>
                <a:cubicBezTo>
                  <a:pt x="4916" y="2122"/>
                  <a:pt x="4962" y="2096"/>
                  <a:pt x="4988" y="2049"/>
                </a:cubicBezTo>
                <a:cubicBezTo>
                  <a:pt x="5023" y="1981"/>
                  <a:pt x="5047" y="1908"/>
                  <a:pt x="5071" y="1839"/>
                </a:cubicBezTo>
                <a:cubicBezTo>
                  <a:pt x="5091" y="1783"/>
                  <a:pt x="5109" y="1729"/>
                  <a:pt x="5133" y="1675"/>
                </a:cubicBezTo>
                <a:cubicBezTo>
                  <a:pt x="5195" y="1529"/>
                  <a:pt x="5381" y="1089"/>
                  <a:pt x="5624" y="991"/>
                </a:cubicBezTo>
                <a:cubicBezTo>
                  <a:pt x="5657" y="978"/>
                  <a:pt x="5689" y="971"/>
                  <a:pt x="5721" y="971"/>
                </a:cubicBezTo>
                <a:cubicBezTo>
                  <a:pt x="5753" y="971"/>
                  <a:pt x="5786" y="978"/>
                  <a:pt x="5819" y="991"/>
                </a:cubicBezTo>
                <a:cubicBezTo>
                  <a:pt x="6084" y="1202"/>
                  <a:pt x="6146" y="1751"/>
                  <a:pt x="6187" y="2115"/>
                </a:cubicBezTo>
                <a:lnTo>
                  <a:pt x="6197" y="2200"/>
                </a:lnTo>
                <a:cubicBezTo>
                  <a:pt x="6248" y="2811"/>
                  <a:pt x="6183" y="3434"/>
                  <a:pt x="5999" y="4064"/>
                </a:cubicBezTo>
                <a:cubicBezTo>
                  <a:pt x="5915" y="4351"/>
                  <a:pt x="5826" y="4648"/>
                  <a:pt x="5657" y="4893"/>
                </a:cubicBezTo>
                <a:cubicBezTo>
                  <a:pt x="5443" y="5199"/>
                  <a:pt x="5151" y="5453"/>
                  <a:pt x="4831" y="5611"/>
                </a:cubicBezTo>
                <a:cubicBezTo>
                  <a:pt x="4822" y="5609"/>
                  <a:pt x="4814" y="5609"/>
                  <a:pt x="4805" y="5609"/>
                </a:cubicBezTo>
                <a:cubicBezTo>
                  <a:pt x="4743" y="5609"/>
                  <a:pt x="4693" y="5655"/>
                  <a:pt x="4667" y="5679"/>
                </a:cubicBezTo>
                <a:cubicBezTo>
                  <a:pt x="4655" y="5690"/>
                  <a:pt x="4643" y="5701"/>
                  <a:pt x="4637" y="5706"/>
                </a:cubicBezTo>
                <a:cubicBezTo>
                  <a:pt x="4631" y="5709"/>
                  <a:pt x="4624" y="5712"/>
                  <a:pt x="4617" y="5715"/>
                </a:cubicBezTo>
                <a:cubicBezTo>
                  <a:pt x="4592" y="5727"/>
                  <a:pt x="4555" y="5743"/>
                  <a:pt x="4531" y="5779"/>
                </a:cubicBezTo>
                <a:cubicBezTo>
                  <a:pt x="4468" y="5818"/>
                  <a:pt x="4398" y="5850"/>
                  <a:pt x="4316" y="5877"/>
                </a:cubicBezTo>
                <a:cubicBezTo>
                  <a:pt x="4290" y="5885"/>
                  <a:pt x="4265" y="5893"/>
                  <a:pt x="4240" y="5900"/>
                </a:cubicBezTo>
                <a:cubicBezTo>
                  <a:pt x="4070" y="5945"/>
                  <a:pt x="3887" y="5959"/>
                  <a:pt x="3733" y="5967"/>
                </a:cubicBezTo>
                <a:cubicBezTo>
                  <a:pt x="3703" y="5968"/>
                  <a:pt x="3674" y="5968"/>
                  <a:pt x="3644" y="5968"/>
                </a:cubicBezTo>
                <a:cubicBezTo>
                  <a:pt x="2726" y="5968"/>
                  <a:pt x="1672" y="5505"/>
                  <a:pt x="1062" y="4828"/>
                </a:cubicBezTo>
                <a:cubicBezTo>
                  <a:pt x="790" y="4505"/>
                  <a:pt x="626" y="4234"/>
                  <a:pt x="528" y="3952"/>
                </a:cubicBezTo>
                <a:cubicBezTo>
                  <a:pt x="365" y="3448"/>
                  <a:pt x="331" y="2921"/>
                  <a:pt x="431" y="2427"/>
                </a:cubicBezTo>
                <a:cubicBezTo>
                  <a:pt x="489" y="2188"/>
                  <a:pt x="610" y="1845"/>
                  <a:pt x="861" y="1575"/>
                </a:cubicBezTo>
                <a:cubicBezTo>
                  <a:pt x="909" y="1531"/>
                  <a:pt x="965" y="1515"/>
                  <a:pt x="1021" y="1515"/>
                </a:cubicBezTo>
                <a:cubicBezTo>
                  <a:pt x="1151" y="1515"/>
                  <a:pt x="1284" y="1601"/>
                  <a:pt x="1332" y="1636"/>
                </a:cubicBezTo>
                <a:cubicBezTo>
                  <a:pt x="1440" y="1716"/>
                  <a:pt x="1536" y="1834"/>
                  <a:pt x="1594" y="1967"/>
                </a:cubicBezTo>
                <a:cubicBezTo>
                  <a:pt x="1595" y="1975"/>
                  <a:pt x="1596" y="1984"/>
                  <a:pt x="1599" y="1993"/>
                </a:cubicBezTo>
                <a:cubicBezTo>
                  <a:pt x="1615" y="2056"/>
                  <a:pt x="1667" y="2095"/>
                  <a:pt x="1728" y="2095"/>
                </a:cubicBezTo>
                <a:cubicBezTo>
                  <a:pt x="1739" y="2095"/>
                  <a:pt x="1749" y="2094"/>
                  <a:pt x="1760" y="2091"/>
                </a:cubicBezTo>
                <a:cubicBezTo>
                  <a:pt x="1834" y="2076"/>
                  <a:pt x="1882" y="2011"/>
                  <a:pt x="1870" y="1937"/>
                </a:cubicBezTo>
                <a:cubicBezTo>
                  <a:pt x="1802" y="1493"/>
                  <a:pt x="1823" y="1095"/>
                  <a:pt x="1932" y="748"/>
                </a:cubicBezTo>
                <a:cubicBezTo>
                  <a:pt x="1980" y="584"/>
                  <a:pt x="2099" y="435"/>
                  <a:pt x="2244" y="362"/>
                </a:cubicBezTo>
                <a:cubicBezTo>
                  <a:pt x="2295" y="335"/>
                  <a:pt x="2364" y="310"/>
                  <a:pt x="2444" y="310"/>
                </a:cubicBezTo>
                <a:cubicBezTo>
                  <a:pt x="2487" y="310"/>
                  <a:pt x="2532" y="317"/>
                  <a:pt x="2580" y="335"/>
                </a:cubicBezTo>
                <a:cubicBezTo>
                  <a:pt x="2848" y="437"/>
                  <a:pt x="2991" y="723"/>
                  <a:pt x="3103" y="983"/>
                </a:cubicBezTo>
                <a:cubicBezTo>
                  <a:pt x="3170" y="1146"/>
                  <a:pt x="3216" y="1322"/>
                  <a:pt x="3260" y="1492"/>
                </a:cubicBezTo>
                <a:lnTo>
                  <a:pt x="3296" y="1626"/>
                </a:lnTo>
                <a:cubicBezTo>
                  <a:pt x="3317" y="1680"/>
                  <a:pt x="3367" y="1713"/>
                  <a:pt x="3423" y="1713"/>
                </a:cubicBezTo>
                <a:cubicBezTo>
                  <a:pt x="3432" y="1713"/>
                  <a:pt x="3442" y="1712"/>
                  <a:pt x="3451" y="1710"/>
                </a:cubicBezTo>
                <a:cubicBezTo>
                  <a:pt x="3519" y="1697"/>
                  <a:pt x="3566" y="1640"/>
                  <a:pt x="3564" y="1576"/>
                </a:cubicBezTo>
                <a:cubicBezTo>
                  <a:pt x="3569" y="1409"/>
                  <a:pt x="3594" y="1228"/>
                  <a:pt x="3641" y="1021"/>
                </a:cubicBezTo>
                <a:cubicBezTo>
                  <a:pt x="3692" y="795"/>
                  <a:pt x="3780" y="609"/>
                  <a:pt x="3899" y="469"/>
                </a:cubicBezTo>
                <a:cubicBezTo>
                  <a:pt x="4008" y="345"/>
                  <a:pt x="4132" y="277"/>
                  <a:pt x="4244" y="277"/>
                </a:cubicBezTo>
                <a:close/>
                <a:moveTo>
                  <a:pt x="1069" y="7504"/>
                </a:moveTo>
                <a:cubicBezTo>
                  <a:pt x="1108" y="7504"/>
                  <a:pt x="1149" y="7509"/>
                  <a:pt x="1191" y="7520"/>
                </a:cubicBezTo>
                <a:cubicBezTo>
                  <a:pt x="1522" y="7602"/>
                  <a:pt x="1869" y="7791"/>
                  <a:pt x="2189" y="8062"/>
                </a:cubicBezTo>
                <a:cubicBezTo>
                  <a:pt x="2900" y="8775"/>
                  <a:pt x="3423" y="9386"/>
                  <a:pt x="3834" y="9983"/>
                </a:cubicBezTo>
                <a:lnTo>
                  <a:pt x="3852" y="10234"/>
                </a:lnTo>
                <a:cubicBezTo>
                  <a:pt x="3818" y="10207"/>
                  <a:pt x="3786" y="10181"/>
                  <a:pt x="3752" y="10155"/>
                </a:cubicBezTo>
                <a:cubicBezTo>
                  <a:pt x="3693" y="10109"/>
                  <a:pt x="3634" y="10063"/>
                  <a:pt x="3577" y="10014"/>
                </a:cubicBezTo>
                <a:cubicBezTo>
                  <a:pt x="3234" y="9735"/>
                  <a:pt x="2863" y="9481"/>
                  <a:pt x="2506" y="9236"/>
                </a:cubicBezTo>
                <a:lnTo>
                  <a:pt x="2340" y="9123"/>
                </a:lnTo>
                <a:cubicBezTo>
                  <a:pt x="2106" y="8969"/>
                  <a:pt x="1883" y="8788"/>
                  <a:pt x="1668" y="8614"/>
                </a:cubicBezTo>
                <a:cubicBezTo>
                  <a:pt x="1600" y="8557"/>
                  <a:pt x="1530" y="8501"/>
                  <a:pt x="1459" y="8443"/>
                </a:cubicBezTo>
                <a:cubicBezTo>
                  <a:pt x="1448" y="8436"/>
                  <a:pt x="1437" y="8428"/>
                  <a:pt x="1427" y="8421"/>
                </a:cubicBezTo>
                <a:cubicBezTo>
                  <a:pt x="1415" y="8413"/>
                  <a:pt x="1403" y="8405"/>
                  <a:pt x="1391" y="8395"/>
                </a:cubicBezTo>
                <a:cubicBezTo>
                  <a:pt x="1365" y="8376"/>
                  <a:pt x="1335" y="8366"/>
                  <a:pt x="1306" y="8366"/>
                </a:cubicBezTo>
                <a:cubicBezTo>
                  <a:pt x="1266" y="8366"/>
                  <a:pt x="1226" y="8384"/>
                  <a:pt x="1199" y="8420"/>
                </a:cubicBezTo>
                <a:cubicBezTo>
                  <a:pt x="1151" y="8482"/>
                  <a:pt x="1160" y="8566"/>
                  <a:pt x="1223" y="8616"/>
                </a:cubicBezTo>
                <a:cubicBezTo>
                  <a:pt x="1345" y="8706"/>
                  <a:pt x="1466" y="8804"/>
                  <a:pt x="1581" y="8899"/>
                </a:cubicBezTo>
                <a:cubicBezTo>
                  <a:pt x="1765" y="9049"/>
                  <a:pt x="1955" y="9204"/>
                  <a:pt x="2158" y="9334"/>
                </a:cubicBezTo>
                <a:cubicBezTo>
                  <a:pt x="2256" y="9402"/>
                  <a:pt x="2353" y="9469"/>
                  <a:pt x="2451" y="9538"/>
                </a:cubicBezTo>
                <a:cubicBezTo>
                  <a:pt x="2940" y="9875"/>
                  <a:pt x="3446" y="10223"/>
                  <a:pt x="3879" y="10638"/>
                </a:cubicBezTo>
                <a:lnTo>
                  <a:pt x="3893" y="10835"/>
                </a:lnTo>
                <a:cubicBezTo>
                  <a:pt x="3817" y="10815"/>
                  <a:pt x="3742" y="10795"/>
                  <a:pt x="3666" y="10774"/>
                </a:cubicBezTo>
                <a:cubicBezTo>
                  <a:pt x="3386" y="10699"/>
                  <a:pt x="3096" y="10622"/>
                  <a:pt x="2824" y="10511"/>
                </a:cubicBezTo>
                <a:cubicBezTo>
                  <a:pt x="1460" y="9977"/>
                  <a:pt x="629" y="9367"/>
                  <a:pt x="420" y="8744"/>
                </a:cubicBezTo>
                <a:cubicBezTo>
                  <a:pt x="319" y="8445"/>
                  <a:pt x="364" y="8136"/>
                  <a:pt x="555" y="7825"/>
                </a:cubicBezTo>
                <a:cubicBezTo>
                  <a:pt x="660" y="7654"/>
                  <a:pt x="850" y="7504"/>
                  <a:pt x="1069" y="7504"/>
                </a:cubicBezTo>
                <a:close/>
                <a:moveTo>
                  <a:pt x="7522" y="9029"/>
                </a:moveTo>
                <a:cubicBezTo>
                  <a:pt x="7551" y="9029"/>
                  <a:pt x="7579" y="9033"/>
                  <a:pt x="7605" y="9043"/>
                </a:cubicBezTo>
                <a:cubicBezTo>
                  <a:pt x="7810" y="9132"/>
                  <a:pt x="7892" y="9377"/>
                  <a:pt x="7946" y="9606"/>
                </a:cubicBezTo>
                <a:cubicBezTo>
                  <a:pt x="8020" y="9902"/>
                  <a:pt x="7957" y="10238"/>
                  <a:pt x="7754" y="10635"/>
                </a:cubicBezTo>
                <a:cubicBezTo>
                  <a:pt x="7577" y="10986"/>
                  <a:pt x="7368" y="11307"/>
                  <a:pt x="7129" y="11590"/>
                </a:cubicBezTo>
                <a:cubicBezTo>
                  <a:pt x="6754" y="12041"/>
                  <a:pt x="6422" y="12396"/>
                  <a:pt x="6085" y="12707"/>
                </a:cubicBezTo>
                <a:cubicBezTo>
                  <a:pt x="5861" y="12933"/>
                  <a:pt x="5621" y="13170"/>
                  <a:pt x="5361" y="13393"/>
                </a:cubicBezTo>
                <a:cubicBezTo>
                  <a:pt x="5193" y="13533"/>
                  <a:pt x="5032" y="13684"/>
                  <a:pt x="4884" y="13826"/>
                </a:cubicBezTo>
                <a:lnTo>
                  <a:pt x="4879" y="13686"/>
                </a:lnTo>
                <a:cubicBezTo>
                  <a:pt x="4904" y="13640"/>
                  <a:pt x="4929" y="13597"/>
                  <a:pt x="4956" y="13553"/>
                </a:cubicBezTo>
                <a:lnTo>
                  <a:pt x="4993" y="13490"/>
                </a:lnTo>
                <a:cubicBezTo>
                  <a:pt x="5213" y="13124"/>
                  <a:pt x="5473" y="12771"/>
                  <a:pt x="5723" y="12429"/>
                </a:cubicBezTo>
                <a:cubicBezTo>
                  <a:pt x="5803" y="12321"/>
                  <a:pt x="5884" y="12211"/>
                  <a:pt x="5961" y="12103"/>
                </a:cubicBezTo>
                <a:cubicBezTo>
                  <a:pt x="6148" y="11860"/>
                  <a:pt x="6331" y="11608"/>
                  <a:pt x="6508" y="11364"/>
                </a:cubicBezTo>
                <a:cubicBezTo>
                  <a:pt x="6655" y="11160"/>
                  <a:pt x="6803" y="10957"/>
                  <a:pt x="6953" y="10757"/>
                </a:cubicBezTo>
                <a:cubicBezTo>
                  <a:pt x="7047" y="10641"/>
                  <a:pt x="7142" y="10527"/>
                  <a:pt x="7243" y="10411"/>
                </a:cubicBezTo>
                <a:cubicBezTo>
                  <a:pt x="7248" y="10404"/>
                  <a:pt x="7256" y="10397"/>
                  <a:pt x="7264" y="10389"/>
                </a:cubicBezTo>
                <a:cubicBezTo>
                  <a:pt x="7296" y="10354"/>
                  <a:pt x="7396" y="10251"/>
                  <a:pt x="7295" y="10146"/>
                </a:cubicBezTo>
                <a:cubicBezTo>
                  <a:pt x="7260" y="10118"/>
                  <a:pt x="7226" y="10111"/>
                  <a:pt x="7201" y="10111"/>
                </a:cubicBezTo>
                <a:cubicBezTo>
                  <a:pt x="7197" y="10111"/>
                  <a:pt x="7193" y="10111"/>
                  <a:pt x="7189" y="10111"/>
                </a:cubicBezTo>
                <a:cubicBezTo>
                  <a:pt x="7122" y="10118"/>
                  <a:pt x="7078" y="10174"/>
                  <a:pt x="7043" y="10218"/>
                </a:cubicBezTo>
                <a:cubicBezTo>
                  <a:pt x="7032" y="10232"/>
                  <a:pt x="7023" y="10245"/>
                  <a:pt x="7005" y="10262"/>
                </a:cubicBezTo>
                <a:cubicBezTo>
                  <a:pt x="6921" y="10357"/>
                  <a:pt x="6833" y="10462"/>
                  <a:pt x="6748" y="10571"/>
                </a:cubicBezTo>
                <a:cubicBezTo>
                  <a:pt x="6592" y="10775"/>
                  <a:pt x="6441" y="10984"/>
                  <a:pt x="6289" y="11192"/>
                </a:cubicBezTo>
                <a:cubicBezTo>
                  <a:pt x="6125" y="11420"/>
                  <a:pt x="5954" y="11654"/>
                  <a:pt x="5780" y="11882"/>
                </a:cubicBezTo>
                <a:cubicBezTo>
                  <a:pt x="5707" y="11982"/>
                  <a:pt x="5635" y="12082"/>
                  <a:pt x="5561" y="12181"/>
                </a:cubicBezTo>
                <a:cubicBezTo>
                  <a:pt x="5326" y="12500"/>
                  <a:pt x="5085" y="12829"/>
                  <a:pt x="4864" y="13169"/>
                </a:cubicBezTo>
                <a:lnTo>
                  <a:pt x="4859" y="12959"/>
                </a:lnTo>
                <a:lnTo>
                  <a:pt x="4889" y="12866"/>
                </a:lnTo>
                <a:cubicBezTo>
                  <a:pt x="4904" y="12818"/>
                  <a:pt x="4919" y="12772"/>
                  <a:pt x="4935" y="12726"/>
                </a:cubicBezTo>
                <a:lnTo>
                  <a:pt x="5042" y="12434"/>
                </a:lnTo>
                <a:cubicBezTo>
                  <a:pt x="5431" y="11381"/>
                  <a:pt x="5833" y="10290"/>
                  <a:pt x="6661" y="9529"/>
                </a:cubicBezTo>
                <a:lnTo>
                  <a:pt x="6743" y="9465"/>
                </a:lnTo>
                <a:cubicBezTo>
                  <a:pt x="6941" y="9307"/>
                  <a:pt x="7289" y="9029"/>
                  <a:pt x="7522" y="9029"/>
                </a:cubicBezTo>
                <a:close/>
                <a:moveTo>
                  <a:pt x="4248" y="0"/>
                </a:moveTo>
                <a:cubicBezTo>
                  <a:pt x="4028" y="1"/>
                  <a:pt x="3790" y="139"/>
                  <a:pt x="3640" y="348"/>
                </a:cubicBezTo>
                <a:cubicBezTo>
                  <a:pt x="3505" y="527"/>
                  <a:pt x="3428" y="732"/>
                  <a:pt x="3379" y="925"/>
                </a:cubicBezTo>
                <a:cubicBezTo>
                  <a:pt x="3292" y="693"/>
                  <a:pt x="3166" y="448"/>
                  <a:pt x="2968" y="259"/>
                </a:cubicBezTo>
                <a:cubicBezTo>
                  <a:pt x="2834" y="117"/>
                  <a:pt x="2645" y="38"/>
                  <a:pt x="2441" y="38"/>
                </a:cubicBezTo>
                <a:cubicBezTo>
                  <a:pt x="2432" y="38"/>
                  <a:pt x="2424" y="38"/>
                  <a:pt x="2415" y="38"/>
                </a:cubicBezTo>
                <a:cubicBezTo>
                  <a:pt x="2201" y="46"/>
                  <a:pt x="2003" y="143"/>
                  <a:pt x="1870" y="303"/>
                </a:cubicBezTo>
                <a:cubicBezTo>
                  <a:pt x="1611" y="619"/>
                  <a:pt x="1557" y="1038"/>
                  <a:pt x="1556" y="1461"/>
                </a:cubicBezTo>
                <a:cubicBezTo>
                  <a:pt x="1408" y="1333"/>
                  <a:pt x="1219" y="1240"/>
                  <a:pt x="1026" y="1240"/>
                </a:cubicBezTo>
                <a:cubicBezTo>
                  <a:pt x="952" y="1240"/>
                  <a:pt x="877" y="1254"/>
                  <a:pt x="804" y="1284"/>
                </a:cubicBezTo>
                <a:cubicBezTo>
                  <a:pt x="487" y="1448"/>
                  <a:pt x="236" y="2021"/>
                  <a:pt x="159" y="2377"/>
                </a:cubicBezTo>
                <a:cubicBezTo>
                  <a:pt x="29" y="3042"/>
                  <a:pt x="107" y="3728"/>
                  <a:pt x="377" y="4310"/>
                </a:cubicBezTo>
                <a:cubicBezTo>
                  <a:pt x="702" y="4963"/>
                  <a:pt x="1272" y="5507"/>
                  <a:pt x="1983" y="5839"/>
                </a:cubicBezTo>
                <a:cubicBezTo>
                  <a:pt x="2526" y="6087"/>
                  <a:pt x="3010" y="6219"/>
                  <a:pt x="3464" y="6243"/>
                </a:cubicBezTo>
                <a:cubicBezTo>
                  <a:pt x="3494" y="6244"/>
                  <a:pt x="3524" y="6245"/>
                  <a:pt x="3554" y="6245"/>
                </a:cubicBezTo>
                <a:cubicBezTo>
                  <a:pt x="3595" y="6811"/>
                  <a:pt x="3639" y="7377"/>
                  <a:pt x="3682" y="7943"/>
                </a:cubicBezTo>
                <a:cubicBezTo>
                  <a:pt x="3721" y="8446"/>
                  <a:pt x="3759" y="8950"/>
                  <a:pt x="3797" y="9454"/>
                </a:cubicBezTo>
                <a:cubicBezTo>
                  <a:pt x="3343" y="8865"/>
                  <a:pt x="2849" y="8337"/>
                  <a:pt x="2455" y="7930"/>
                </a:cubicBezTo>
                <a:cubicBezTo>
                  <a:pt x="2236" y="7718"/>
                  <a:pt x="1957" y="7532"/>
                  <a:pt x="1626" y="7377"/>
                </a:cubicBezTo>
                <a:cubicBezTo>
                  <a:pt x="1425" y="7278"/>
                  <a:pt x="1236" y="7230"/>
                  <a:pt x="1063" y="7230"/>
                </a:cubicBezTo>
                <a:cubicBezTo>
                  <a:pt x="789" y="7230"/>
                  <a:pt x="556" y="7351"/>
                  <a:pt x="383" y="7591"/>
                </a:cubicBezTo>
                <a:cubicBezTo>
                  <a:pt x="55" y="7988"/>
                  <a:pt x="0" y="8573"/>
                  <a:pt x="249" y="9048"/>
                </a:cubicBezTo>
                <a:cubicBezTo>
                  <a:pt x="677" y="9824"/>
                  <a:pt x="1648" y="10316"/>
                  <a:pt x="2447" y="10658"/>
                </a:cubicBezTo>
                <a:cubicBezTo>
                  <a:pt x="2748" y="10786"/>
                  <a:pt x="3014" y="10882"/>
                  <a:pt x="3263" y="10952"/>
                </a:cubicBezTo>
                <a:cubicBezTo>
                  <a:pt x="3372" y="10986"/>
                  <a:pt x="3483" y="11014"/>
                  <a:pt x="3594" y="11043"/>
                </a:cubicBezTo>
                <a:cubicBezTo>
                  <a:pt x="3699" y="11070"/>
                  <a:pt x="3808" y="11098"/>
                  <a:pt x="3912" y="11130"/>
                </a:cubicBezTo>
                <a:cubicBezTo>
                  <a:pt x="3953" y="11791"/>
                  <a:pt x="3984" y="12375"/>
                  <a:pt x="4006" y="12918"/>
                </a:cubicBezTo>
                <a:cubicBezTo>
                  <a:pt x="4031" y="13426"/>
                  <a:pt x="4043" y="13943"/>
                  <a:pt x="4055" y="14443"/>
                </a:cubicBezTo>
                <a:cubicBezTo>
                  <a:pt x="4066" y="14905"/>
                  <a:pt x="4078" y="15384"/>
                  <a:pt x="4099" y="15855"/>
                </a:cubicBezTo>
                <a:cubicBezTo>
                  <a:pt x="4147" y="16713"/>
                  <a:pt x="4204" y="17585"/>
                  <a:pt x="4258" y="18427"/>
                </a:cubicBezTo>
                <a:lnTo>
                  <a:pt x="4317" y="19345"/>
                </a:lnTo>
                <a:lnTo>
                  <a:pt x="4595" y="19345"/>
                </a:lnTo>
                <a:lnTo>
                  <a:pt x="4591" y="19265"/>
                </a:lnTo>
                <a:cubicBezTo>
                  <a:pt x="4533" y="18323"/>
                  <a:pt x="4480" y="17471"/>
                  <a:pt x="4419" y="16605"/>
                </a:cubicBezTo>
                <a:cubicBezTo>
                  <a:pt x="4369" y="15898"/>
                  <a:pt x="4352" y="15176"/>
                  <a:pt x="4334" y="14479"/>
                </a:cubicBezTo>
                <a:cubicBezTo>
                  <a:pt x="4324" y="14040"/>
                  <a:pt x="4312" y="13586"/>
                  <a:pt x="4293" y="13139"/>
                </a:cubicBezTo>
                <a:cubicBezTo>
                  <a:pt x="4271" y="12570"/>
                  <a:pt x="4240" y="11959"/>
                  <a:pt x="4195" y="11225"/>
                </a:cubicBezTo>
                <a:lnTo>
                  <a:pt x="4196" y="11225"/>
                </a:lnTo>
                <a:lnTo>
                  <a:pt x="4155" y="10623"/>
                </a:lnTo>
                <a:cubicBezTo>
                  <a:pt x="4165" y="10593"/>
                  <a:pt x="4163" y="10562"/>
                  <a:pt x="4150" y="10529"/>
                </a:cubicBezTo>
                <a:lnTo>
                  <a:pt x="4146" y="10478"/>
                </a:lnTo>
                <a:lnTo>
                  <a:pt x="4148" y="10482"/>
                </a:lnTo>
                <a:lnTo>
                  <a:pt x="4110" y="9911"/>
                </a:lnTo>
                <a:lnTo>
                  <a:pt x="4107" y="9887"/>
                </a:lnTo>
                <a:cubicBezTo>
                  <a:pt x="4037" y="8893"/>
                  <a:pt x="3958" y="7883"/>
                  <a:pt x="3882" y="6906"/>
                </a:cubicBezTo>
                <a:lnTo>
                  <a:pt x="3828" y="6239"/>
                </a:lnTo>
                <a:cubicBezTo>
                  <a:pt x="3958" y="6233"/>
                  <a:pt x="4076" y="6219"/>
                  <a:pt x="4185" y="6197"/>
                </a:cubicBezTo>
                <a:cubicBezTo>
                  <a:pt x="4207" y="6477"/>
                  <a:pt x="4228" y="6758"/>
                  <a:pt x="4250" y="7040"/>
                </a:cubicBezTo>
                <a:cubicBezTo>
                  <a:pt x="4375" y="8637"/>
                  <a:pt x="4503" y="10288"/>
                  <a:pt x="4551" y="11919"/>
                </a:cubicBezTo>
                <a:cubicBezTo>
                  <a:pt x="4565" y="12269"/>
                  <a:pt x="4576" y="12617"/>
                  <a:pt x="4585" y="12966"/>
                </a:cubicBezTo>
                <a:lnTo>
                  <a:pt x="4602" y="13632"/>
                </a:lnTo>
                <a:cubicBezTo>
                  <a:pt x="4599" y="13649"/>
                  <a:pt x="4601" y="13662"/>
                  <a:pt x="4602" y="13669"/>
                </a:cubicBezTo>
                <a:lnTo>
                  <a:pt x="4613" y="14087"/>
                </a:lnTo>
                <a:lnTo>
                  <a:pt x="4624" y="14467"/>
                </a:lnTo>
                <a:cubicBezTo>
                  <a:pt x="4640" y="14981"/>
                  <a:pt x="4662" y="15566"/>
                  <a:pt x="4706" y="16142"/>
                </a:cubicBezTo>
                <a:cubicBezTo>
                  <a:pt x="4765" y="17091"/>
                  <a:pt x="4864" y="18089"/>
                  <a:pt x="5023" y="19280"/>
                </a:cubicBezTo>
                <a:lnTo>
                  <a:pt x="5031" y="19345"/>
                </a:lnTo>
                <a:lnTo>
                  <a:pt x="5311" y="19345"/>
                </a:lnTo>
                <a:lnTo>
                  <a:pt x="5300" y="19261"/>
                </a:lnTo>
                <a:cubicBezTo>
                  <a:pt x="5140" y="18067"/>
                  <a:pt x="5025" y="16888"/>
                  <a:pt x="4958" y="15755"/>
                </a:cubicBezTo>
                <a:cubicBezTo>
                  <a:pt x="4928" y="15209"/>
                  <a:pt x="4908" y="14665"/>
                  <a:pt x="4894" y="14201"/>
                </a:cubicBezTo>
                <a:lnTo>
                  <a:pt x="4989" y="14108"/>
                </a:lnTo>
                <a:cubicBezTo>
                  <a:pt x="5169" y="13930"/>
                  <a:pt x="5361" y="13762"/>
                  <a:pt x="5525" y="13619"/>
                </a:cubicBezTo>
                <a:cubicBezTo>
                  <a:pt x="5735" y="13440"/>
                  <a:pt x="5951" y="13236"/>
                  <a:pt x="6204" y="12981"/>
                </a:cubicBezTo>
                <a:cubicBezTo>
                  <a:pt x="6275" y="12909"/>
                  <a:pt x="6348" y="12839"/>
                  <a:pt x="6421" y="12770"/>
                </a:cubicBezTo>
                <a:cubicBezTo>
                  <a:pt x="6598" y="12599"/>
                  <a:pt x="6780" y="12423"/>
                  <a:pt x="6944" y="12229"/>
                </a:cubicBezTo>
                <a:cubicBezTo>
                  <a:pt x="7375" y="11750"/>
                  <a:pt x="7809" y="11221"/>
                  <a:pt x="8075" y="10601"/>
                </a:cubicBezTo>
                <a:cubicBezTo>
                  <a:pt x="8267" y="10208"/>
                  <a:pt x="8304" y="9765"/>
                  <a:pt x="8177" y="9387"/>
                </a:cubicBezTo>
                <a:cubicBezTo>
                  <a:pt x="8105" y="9154"/>
                  <a:pt x="8003" y="8988"/>
                  <a:pt x="7867" y="8878"/>
                </a:cubicBezTo>
                <a:cubicBezTo>
                  <a:pt x="7769" y="8795"/>
                  <a:pt x="7653" y="8753"/>
                  <a:pt x="7524" y="8753"/>
                </a:cubicBezTo>
                <a:cubicBezTo>
                  <a:pt x="7366" y="8753"/>
                  <a:pt x="7188" y="8815"/>
                  <a:pt x="7000" y="8939"/>
                </a:cubicBezTo>
                <a:cubicBezTo>
                  <a:pt x="6742" y="9103"/>
                  <a:pt x="6543" y="9255"/>
                  <a:pt x="6376" y="9416"/>
                </a:cubicBezTo>
                <a:cubicBezTo>
                  <a:pt x="5606" y="10174"/>
                  <a:pt x="5214" y="11192"/>
                  <a:pt x="4838" y="12181"/>
                </a:cubicBezTo>
                <a:cubicBezTo>
                  <a:pt x="4823" y="11672"/>
                  <a:pt x="4803" y="11115"/>
                  <a:pt x="4773" y="10570"/>
                </a:cubicBezTo>
                <a:cubicBezTo>
                  <a:pt x="4730" y="9630"/>
                  <a:pt x="4655" y="8677"/>
                  <a:pt x="4583" y="7756"/>
                </a:cubicBezTo>
                <a:cubicBezTo>
                  <a:pt x="4543" y="7249"/>
                  <a:pt x="4503" y="6742"/>
                  <a:pt x="4468" y="6234"/>
                </a:cubicBezTo>
                <a:lnTo>
                  <a:pt x="4459" y="6119"/>
                </a:lnTo>
                <a:cubicBezTo>
                  <a:pt x="4581" y="6073"/>
                  <a:pt x="4686" y="6015"/>
                  <a:pt x="4780" y="5945"/>
                </a:cubicBezTo>
                <a:cubicBezTo>
                  <a:pt x="5435" y="5663"/>
                  <a:pt x="5929" y="5156"/>
                  <a:pt x="6133" y="4557"/>
                </a:cubicBezTo>
                <a:cubicBezTo>
                  <a:pt x="6460" y="3658"/>
                  <a:pt x="6566" y="2729"/>
                  <a:pt x="6439" y="1867"/>
                </a:cubicBezTo>
                <a:lnTo>
                  <a:pt x="6427" y="1798"/>
                </a:lnTo>
                <a:cubicBezTo>
                  <a:pt x="6364" y="1431"/>
                  <a:pt x="6278" y="927"/>
                  <a:pt x="5920" y="730"/>
                </a:cubicBezTo>
                <a:cubicBezTo>
                  <a:pt x="5851" y="705"/>
                  <a:pt x="5784" y="692"/>
                  <a:pt x="5719" y="692"/>
                </a:cubicBezTo>
                <a:cubicBezTo>
                  <a:pt x="5446" y="692"/>
                  <a:pt x="5198" y="910"/>
                  <a:pt x="4980" y="1345"/>
                </a:cubicBezTo>
                <a:cubicBezTo>
                  <a:pt x="4961" y="954"/>
                  <a:pt x="4922" y="560"/>
                  <a:pt x="4688" y="231"/>
                </a:cubicBezTo>
                <a:cubicBezTo>
                  <a:pt x="4577" y="80"/>
                  <a:pt x="4426" y="0"/>
                  <a:pt x="4252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9" name="Google Shape;1439;p36"/>
          <p:cNvSpPr txBox="1">
            <a:spLocks noGrp="1"/>
          </p:cNvSpPr>
          <p:nvPr>
            <p:ph type="subTitle" idx="4294967295"/>
          </p:nvPr>
        </p:nvSpPr>
        <p:spPr>
          <a:xfrm>
            <a:off x="695593" y="759303"/>
            <a:ext cx="7921256" cy="454060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39701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E2A47"/>
              </a:buClr>
              <a:buSzPts val="1400"/>
              <a:buNone/>
            </a:pPr>
            <a:r>
              <a:rPr lang="en-US" dirty="0">
                <a:solidFill>
                  <a:srgbClr val="0E2A47"/>
                </a:solidFill>
              </a:rPr>
              <a:t>1. Analog/ Tapes Video</a:t>
            </a:r>
          </a:p>
          <a:p>
            <a:pPr marL="139701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E2A47"/>
              </a:buClr>
              <a:buSzPts val="1400"/>
              <a:buNone/>
            </a:pPr>
            <a:r>
              <a:rPr lang="en-US" dirty="0">
                <a:solidFill>
                  <a:srgbClr val="0E2A47"/>
                </a:solidFill>
              </a:rPr>
              <a:t>    </a:t>
            </a:r>
            <a:r>
              <a:rPr lang="en-US" dirty="0" err="1">
                <a:solidFill>
                  <a:srgbClr val="0E2A47"/>
                </a:solidFill>
              </a:rPr>
              <a:t>Merupakan</a:t>
            </a:r>
            <a:r>
              <a:rPr lang="en-US" dirty="0">
                <a:solidFill>
                  <a:srgbClr val="0E2A47"/>
                </a:solidFill>
              </a:rPr>
              <a:t> format untuk broadcast </a:t>
            </a:r>
            <a:r>
              <a:rPr lang="en-US" dirty="0" err="1">
                <a:solidFill>
                  <a:srgbClr val="0E2A47"/>
                </a:solidFill>
              </a:rPr>
              <a:t>dengan</a:t>
            </a:r>
            <a:r>
              <a:rPr lang="en-US" dirty="0">
                <a:solidFill>
                  <a:srgbClr val="0E2A47"/>
                </a:solidFill>
              </a:rPr>
              <a:t> </a:t>
            </a:r>
            <a:r>
              <a:rPr lang="en-US" dirty="0" err="1">
                <a:solidFill>
                  <a:srgbClr val="0E2A47"/>
                </a:solidFill>
              </a:rPr>
              <a:t>kualitas</a:t>
            </a:r>
            <a:r>
              <a:rPr lang="en-US" dirty="0">
                <a:solidFill>
                  <a:srgbClr val="0E2A47"/>
                </a:solidFill>
              </a:rPr>
              <a:t> </a:t>
            </a:r>
            <a:r>
              <a:rPr lang="en-US" dirty="0" err="1">
                <a:solidFill>
                  <a:srgbClr val="0E2A47"/>
                </a:solidFill>
              </a:rPr>
              <a:t>tinggi</a:t>
            </a:r>
            <a:r>
              <a:rPr lang="en-US" dirty="0">
                <a:solidFill>
                  <a:srgbClr val="0E2A47"/>
                </a:solidFill>
              </a:rPr>
              <a:t> (</a:t>
            </a:r>
            <a:r>
              <a:rPr lang="en-US" dirty="0" err="1">
                <a:solidFill>
                  <a:srgbClr val="0E2A47"/>
                </a:solidFill>
              </a:rPr>
              <a:t>Betacam</a:t>
            </a:r>
            <a:r>
              <a:rPr lang="en-US" dirty="0">
                <a:solidFill>
                  <a:srgbClr val="0E2A47"/>
                </a:solidFill>
              </a:rPr>
              <a:t>).</a:t>
            </a:r>
          </a:p>
          <a:p>
            <a:pPr marL="139701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E2A47"/>
              </a:buClr>
              <a:buSzPts val="1400"/>
              <a:buNone/>
            </a:pPr>
            <a:r>
              <a:rPr lang="en-US" dirty="0">
                <a:solidFill>
                  <a:srgbClr val="0E2A47"/>
                </a:solidFill>
              </a:rPr>
              <a:t>2. Digital Video Compressed (DVD)</a:t>
            </a:r>
          </a:p>
          <a:p>
            <a:pPr marL="139701" indent="0">
              <a:lnSpc>
                <a:spcPct val="115000"/>
              </a:lnSpc>
              <a:buClr>
                <a:srgbClr val="0E2A47"/>
              </a:buClr>
              <a:buNone/>
            </a:pPr>
            <a:r>
              <a:rPr lang="en-US" dirty="0">
                <a:solidFill>
                  <a:srgbClr val="0E2A47"/>
                </a:solidFill>
              </a:rPr>
              <a:t>       - CCIR-601 untuk broadcast tv.         - MPEG-1 untuk DVD</a:t>
            </a:r>
          </a:p>
          <a:p>
            <a:pPr marL="139701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E2A47"/>
              </a:buClr>
              <a:buSzPts val="1400"/>
              <a:buNone/>
            </a:pPr>
            <a:r>
              <a:rPr lang="en-US" dirty="0">
                <a:solidFill>
                  <a:srgbClr val="0E2A47"/>
                </a:solidFill>
              </a:rPr>
              <a:t>       - MPEG-4 untuk video online.            - MPEG-2 untuk DVD dan SVCD</a:t>
            </a:r>
          </a:p>
          <a:p>
            <a:pPr marL="139701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E2A47"/>
              </a:buClr>
              <a:buSzPts val="1400"/>
              <a:buNone/>
            </a:pPr>
            <a:r>
              <a:rPr lang="en-US" dirty="0">
                <a:solidFill>
                  <a:srgbClr val="0E2A47"/>
                </a:solidFill>
              </a:rPr>
              <a:t>3. MOV (</a:t>
            </a:r>
            <a:r>
              <a:rPr lang="en-US" dirty="0" err="1">
                <a:solidFill>
                  <a:srgbClr val="0E2A47"/>
                </a:solidFill>
              </a:rPr>
              <a:t>Qouick</a:t>
            </a:r>
            <a:r>
              <a:rPr lang="en-US" dirty="0">
                <a:solidFill>
                  <a:srgbClr val="0E2A47"/>
                </a:solidFill>
              </a:rPr>
              <a:t> Time)</a:t>
            </a:r>
          </a:p>
          <a:p>
            <a:pPr marL="139701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E2A47"/>
              </a:buClr>
              <a:buSzPts val="1400"/>
              <a:buNone/>
            </a:pPr>
            <a:r>
              <a:rPr lang="en-US" dirty="0">
                <a:solidFill>
                  <a:srgbClr val="0E2A47"/>
                </a:solidFill>
              </a:rPr>
              <a:t>    MOV </a:t>
            </a:r>
            <a:r>
              <a:rPr lang="en-US" dirty="0" err="1">
                <a:solidFill>
                  <a:srgbClr val="0E2A47"/>
                </a:solidFill>
              </a:rPr>
              <a:t>banyak</a:t>
            </a:r>
            <a:r>
              <a:rPr lang="en-US" dirty="0">
                <a:solidFill>
                  <a:srgbClr val="0E2A47"/>
                </a:solidFill>
              </a:rPr>
              <a:t> </a:t>
            </a:r>
            <a:r>
              <a:rPr lang="en-US" dirty="0" err="1">
                <a:solidFill>
                  <a:srgbClr val="0E2A47"/>
                </a:solidFill>
              </a:rPr>
              <a:t>digunakan</a:t>
            </a:r>
            <a:r>
              <a:rPr lang="en-US" dirty="0">
                <a:solidFill>
                  <a:srgbClr val="0E2A47"/>
                </a:solidFill>
              </a:rPr>
              <a:t> untuk </a:t>
            </a:r>
            <a:r>
              <a:rPr lang="en-US" dirty="0" err="1">
                <a:solidFill>
                  <a:srgbClr val="0E2A47"/>
                </a:solidFill>
              </a:rPr>
              <a:t>transmisi</a:t>
            </a:r>
            <a:r>
              <a:rPr lang="en-US" dirty="0">
                <a:solidFill>
                  <a:srgbClr val="0E2A47"/>
                </a:solidFill>
              </a:rPr>
              <a:t> data di internet </a:t>
            </a:r>
            <a:r>
              <a:rPr lang="en-US" dirty="0" err="1">
                <a:solidFill>
                  <a:srgbClr val="0E2A47"/>
                </a:solidFill>
              </a:rPr>
              <a:t>dengan</a:t>
            </a:r>
            <a:r>
              <a:rPr lang="en-US" dirty="0">
                <a:solidFill>
                  <a:srgbClr val="0E2A47"/>
                </a:solidFill>
              </a:rPr>
              <a:t> menggunakan software Quick  Time.</a:t>
            </a:r>
          </a:p>
          <a:p>
            <a:pPr marL="139701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E2A47"/>
              </a:buClr>
              <a:buSzPts val="1400"/>
              <a:buNone/>
            </a:pPr>
            <a:r>
              <a:rPr lang="en-US" dirty="0">
                <a:solidFill>
                  <a:srgbClr val="0E2A47"/>
                </a:solidFill>
              </a:rPr>
              <a:t>4. 3IVX</a:t>
            </a:r>
          </a:p>
          <a:p>
            <a:pPr marL="139701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E2A47"/>
              </a:buClr>
              <a:buSzPts val="1400"/>
              <a:buNone/>
            </a:pPr>
            <a:r>
              <a:rPr lang="en-US" dirty="0">
                <a:solidFill>
                  <a:srgbClr val="0E2A47"/>
                </a:solidFill>
              </a:rPr>
              <a:t>    3IVX hanyalah sebuah codec yang </a:t>
            </a:r>
            <a:r>
              <a:rPr lang="en-US" dirty="0" err="1">
                <a:solidFill>
                  <a:srgbClr val="0E2A47"/>
                </a:solidFill>
              </a:rPr>
              <a:t>dikembangkan</a:t>
            </a:r>
            <a:r>
              <a:rPr lang="en-US" dirty="0">
                <a:solidFill>
                  <a:srgbClr val="0E2A47"/>
                </a:solidFill>
              </a:rPr>
              <a:t> oleh 3ivx untuk </a:t>
            </a:r>
            <a:r>
              <a:rPr lang="en-US" dirty="0" err="1">
                <a:solidFill>
                  <a:srgbClr val="0E2A47"/>
                </a:solidFill>
              </a:rPr>
              <a:t>arsitektur</a:t>
            </a:r>
            <a:r>
              <a:rPr lang="en-US" dirty="0">
                <a:solidFill>
                  <a:srgbClr val="0E2A47"/>
                </a:solidFill>
              </a:rPr>
              <a:t> </a:t>
            </a:r>
            <a:r>
              <a:rPr lang="en-US" dirty="0" err="1">
                <a:solidFill>
                  <a:srgbClr val="0E2A47"/>
                </a:solidFill>
              </a:rPr>
              <a:t>prosesor</a:t>
            </a:r>
            <a:r>
              <a:rPr lang="en-US" dirty="0">
                <a:solidFill>
                  <a:srgbClr val="0E2A47"/>
                </a:solidFill>
              </a:rPr>
              <a:t> yang  </a:t>
            </a:r>
            <a:r>
              <a:rPr lang="en-US" dirty="0" err="1">
                <a:solidFill>
                  <a:srgbClr val="0E2A47"/>
                </a:solidFill>
              </a:rPr>
              <a:t>berabeka</a:t>
            </a:r>
            <a:r>
              <a:rPr lang="en-US" dirty="0">
                <a:solidFill>
                  <a:srgbClr val="0E2A47"/>
                </a:solidFill>
              </a:rPr>
              <a:t> </a:t>
            </a:r>
            <a:r>
              <a:rPr lang="en-US" dirty="0" err="1">
                <a:solidFill>
                  <a:srgbClr val="0E2A47"/>
                </a:solidFill>
              </a:rPr>
              <a:t>ragam</a:t>
            </a:r>
            <a:r>
              <a:rPr lang="en-US" dirty="0">
                <a:solidFill>
                  <a:srgbClr val="0E2A47"/>
                </a:solidFill>
              </a:rPr>
              <a:t>, termasuk platform yang </a:t>
            </a:r>
            <a:r>
              <a:rPr lang="en-US" dirty="0" err="1">
                <a:solidFill>
                  <a:srgbClr val="0E2A47"/>
                </a:solidFill>
              </a:rPr>
              <a:t>menyertainya</a:t>
            </a:r>
            <a:r>
              <a:rPr lang="en-US" dirty="0">
                <a:solidFill>
                  <a:srgbClr val="0E2A47"/>
                </a:solidFill>
              </a:rPr>
              <a:t>.</a:t>
            </a:r>
          </a:p>
          <a:p>
            <a:pPr marL="139701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E2A47"/>
              </a:buClr>
              <a:buSzPts val="1400"/>
              <a:buNone/>
            </a:pPr>
            <a:r>
              <a:rPr lang="en-US" dirty="0">
                <a:solidFill>
                  <a:srgbClr val="0E2A47"/>
                </a:solidFill>
              </a:rPr>
              <a:t>5. ASF (Advanced Streaming Format/Advanced System Format)</a:t>
            </a:r>
          </a:p>
          <a:p>
            <a:pPr marL="139701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E2A47"/>
              </a:buClr>
              <a:buSzPts val="1400"/>
              <a:buNone/>
            </a:pPr>
            <a:r>
              <a:rPr lang="en-US" dirty="0">
                <a:solidFill>
                  <a:srgbClr val="0E2A47"/>
                </a:solidFill>
              </a:rPr>
              <a:t>    ASF </a:t>
            </a:r>
            <a:r>
              <a:rPr lang="en-US" dirty="0" err="1">
                <a:solidFill>
                  <a:srgbClr val="0E2A47"/>
                </a:solidFill>
              </a:rPr>
              <a:t>merupakan</a:t>
            </a:r>
            <a:r>
              <a:rPr lang="en-US" dirty="0">
                <a:solidFill>
                  <a:srgbClr val="0E2A47"/>
                </a:solidFill>
              </a:rPr>
              <a:t> format yang </a:t>
            </a:r>
            <a:r>
              <a:rPr lang="en-US" dirty="0" err="1">
                <a:solidFill>
                  <a:srgbClr val="0E2A47"/>
                </a:solidFill>
              </a:rPr>
              <a:t>dikembangkan</a:t>
            </a:r>
            <a:r>
              <a:rPr lang="en-US" dirty="0">
                <a:solidFill>
                  <a:srgbClr val="0E2A47"/>
                </a:solidFill>
              </a:rPr>
              <a:t> oleh Microsoft dan </a:t>
            </a:r>
            <a:r>
              <a:rPr lang="en-US" dirty="0" err="1">
                <a:solidFill>
                  <a:srgbClr val="0E2A47"/>
                </a:solidFill>
              </a:rPr>
              <a:t>digunakan</a:t>
            </a:r>
            <a:r>
              <a:rPr lang="en-US" dirty="0">
                <a:solidFill>
                  <a:srgbClr val="0E2A47"/>
                </a:solidFill>
              </a:rPr>
              <a:t> untuk audio video  </a:t>
            </a:r>
            <a:r>
              <a:rPr lang="en-US" dirty="0" err="1">
                <a:solidFill>
                  <a:srgbClr val="0E2A47"/>
                </a:solidFill>
              </a:rPr>
              <a:t>digitan</a:t>
            </a:r>
            <a:r>
              <a:rPr lang="en-US" dirty="0">
                <a:solidFill>
                  <a:srgbClr val="0E2A47"/>
                </a:solidFill>
              </a:rPr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9" name="Google Shape;1439;p36"/>
          <p:cNvSpPr txBox="1">
            <a:spLocks noGrp="1"/>
          </p:cNvSpPr>
          <p:nvPr>
            <p:ph type="subTitle" idx="4294967295"/>
          </p:nvPr>
        </p:nvSpPr>
        <p:spPr>
          <a:xfrm>
            <a:off x="611372" y="666829"/>
            <a:ext cx="7921256" cy="401345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39701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E2A47"/>
              </a:buClr>
              <a:buSzPts val="1400"/>
              <a:buNone/>
            </a:pPr>
            <a:r>
              <a:rPr lang="en-US" dirty="0">
                <a:solidFill>
                  <a:srgbClr val="0E2A47"/>
                </a:solidFill>
              </a:rPr>
              <a:t>6. AVI (Audio Video Interleaved)</a:t>
            </a:r>
          </a:p>
          <a:p>
            <a:pPr marL="139701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E2A47"/>
              </a:buClr>
              <a:buSzPts val="1400"/>
              <a:buNone/>
            </a:pPr>
            <a:r>
              <a:rPr lang="en-ID" dirty="0">
                <a:solidFill>
                  <a:srgbClr val="0E2A47"/>
                </a:solidFill>
              </a:rPr>
              <a:t>    File AVI </a:t>
            </a:r>
            <a:r>
              <a:rPr lang="en-ID" dirty="0" err="1">
                <a:solidFill>
                  <a:srgbClr val="0E2A47"/>
                </a:solidFill>
              </a:rPr>
              <a:t>menyimpan</a:t>
            </a:r>
            <a:r>
              <a:rPr lang="en-ID" dirty="0">
                <a:solidFill>
                  <a:srgbClr val="0E2A47"/>
                </a:solidFill>
              </a:rPr>
              <a:t> data audio dan video pada </a:t>
            </a:r>
            <a:r>
              <a:rPr lang="en-ID" dirty="0" err="1">
                <a:solidFill>
                  <a:srgbClr val="0E2A47"/>
                </a:solidFill>
              </a:rPr>
              <a:t>struktur</a:t>
            </a:r>
            <a:r>
              <a:rPr lang="en-ID" dirty="0">
                <a:solidFill>
                  <a:srgbClr val="0E2A47"/>
                </a:solidFill>
              </a:rPr>
              <a:t> interleaved. </a:t>
            </a:r>
            <a:r>
              <a:rPr lang="en-ID" dirty="0" err="1">
                <a:solidFill>
                  <a:srgbClr val="0E2A47"/>
                </a:solidFill>
              </a:rPr>
              <a:t>Kualitas</a:t>
            </a:r>
            <a:r>
              <a:rPr lang="en-ID" dirty="0">
                <a:solidFill>
                  <a:srgbClr val="0E2A47"/>
                </a:solidFill>
              </a:rPr>
              <a:t> dan </a:t>
            </a:r>
            <a:r>
              <a:rPr lang="en-ID" dirty="0" err="1">
                <a:solidFill>
                  <a:srgbClr val="0E2A47"/>
                </a:solidFill>
              </a:rPr>
              <a:t>kapasitas</a:t>
            </a:r>
            <a:r>
              <a:rPr lang="en-ID" dirty="0">
                <a:solidFill>
                  <a:srgbClr val="0E2A47"/>
                </a:solidFill>
              </a:rPr>
              <a:t>  </a:t>
            </a:r>
            <a:r>
              <a:rPr lang="en-ID" dirty="0" err="1">
                <a:solidFill>
                  <a:srgbClr val="0E2A47"/>
                </a:solidFill>
              </a:rPr>
              <a:t>tergantung</a:t>
            </a:r>
            <a:r>
              <a:rPr lang="en-ID" dirty="0">
                <a:solidFill>
                  <a:srgbClr val="0E2A47"/>
                </a:solidFill>
              </a:rPr>
              <a:t> pada codec </a:t>
            </a:r>
            <a:r>
              <a:rPr lang="en-ID" dirty="0" err="1">
                <a:solidFill>
                  <a:srgbClr val="0E2A47"/>
                </a:solidFill>
              </a:rPr>
              <a:t>dansecara</a:t>
            </a:r>
            <a:r>
              <a:rPr lang="en-ID" dirty="0">
                <a:solidFill>
                  <a:srgbClr val="0E2A47"/>
                </a:solidFill>
              </a:rPr>
              <a:t> </a:t>
            </a:r>
            <a:r>
              <a:rPr lang="en-ID" dirty="0" err="1">
                <a:solidFill>
                  <a:srgbClr val="0E2A47"/>
                </a:solidFill>
              </a:rPr>
              <a:t>khusus</a:t>
            </a:r>
            <a:r>
              <a:rPr lang="en-ID" dirty="0">
                <a:solidFill>
                  <a:srgbClr val="0E2A47"/>
                </a:solidFill>
              </a:rPr>
              <a:t> codec yang </a:t>
            </a:r>
            <a:r>
              <a:rPr lang="en-ID" dirty="0" err="1">
                <a:solidFill>
                  <a:srgbClr val="0E2A47"/>
                </a:solidFill>
              </a:rPr>
              <a:t>digunakan</a:t>
            </a:r>
            <a:r>
              <a:rPr lang="en-ID" dirty="0">
                <a:solidFill>
                  <a:srgbClr val="0E2A47"/>
                </a:solidFill>
              </a:rPr>
              <a:t> </a:t>
            </a:r>
            <a:r>
              <a:rPr lang="en-ID" dirty="0" err="1">
                <a:solidFill>
                  <a:srgbClr val="0E2A47"/>
                </a:solidFill>
              </a:rPr>
              <a:t>adalah</a:t>
            </a:r>
            <a:r>
              <a:rPr lang="en-ID" dirty="0">
                <a:solidFill>
                  <a:srgbClr val="0E2A47"/>
                </a:solidFill>
              </a:rPr>
              <a:t> MPEG, </a:t>
            </a:r>
            <a:r>
              <a:rPr lang="en-ID" dirty="0" err="1">
                <a:solidFill>
                  <a:srgbClr val="0E2A47"/>
                </a:solidFill>
              </a:rPr>
              <a:t>Divx</a:t>
            </a:r>
            <a:r>
              <a:rPr lang="en-ID" dirty="0">
                <a:solidFill>
                  <a:srgbClr val="0E2A47"/>
                </a:solidFill>
              </a:rPr>
              <a:t>, </a:t>
            </a:r>
            <a:r>
              <a:rPr lang="en-ID" dirty="0" err="1">
                <a:solidFill>
                  <a:srgbClr val="0E2A47"/>
                </a:solidFill>
              </a:rPr>
              <a:t>atau</a:t>
            </a:r>
            <a:r>
              <a:rPr lang="en-ID" dirty="0">
                <a:solidFill>
                  <a:srgbClr val="0E2A47"/>
                </a:solidFill>
              </a:rPr>
              <a:t> WMV.</a:t>
            </a:r>
          </a:p>
          <a:p>
            <a:pPr marL="139701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E2A47"/>
              </a:buClr>
              <a:buSzPts val="1400"/>
              <a:buNone/>
            </a:pPr>
            <a:r>
              <a:rPr lang="en-US" dirty="0">
                <a:solidFill>
                  <a:srgbClr val="0E2A47"/>
                </a:solidFill>
              </a:rPr>
              <a:t>7. </a:t>
            </a:r>
            <a:r>
              <a:rPr lang="en-US" dirty="0" err="1">
                <a:solidFill>
                  <a:srgbClr val="0E2A47"/>
                </a:solidFill>
              </a:rPr>
              <a:t>Divx</a:t>
            </a:r>
            <a:endParaRPr lang="en-US" dirty="0">
              <a:solidFill>
                <a:srgbClr val="0E2A47"/>
              </a:solidFill>
            </a:endParaRPr>
          </a:p>
          <a:p>
            <a:pPr marL="139701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E2A47"/>
              </a:buClr>
              <a:buSzPts val="1400"/>
              <a:buNone/>
            </a:pPr>
            <a:r>
              <a:rPr lang="en-US" dirty="0">
                <a:solidFill>
                  <a:srgbClr val="0E2A47"/>
                </a:solidFill>
              </a:rPr>
              <a:t>    </a:t>
            </a:r>
            <a:r>
              <a:rPr lang="en-US" dirty="0" err="1">
                <a:solidFill>
                  <a:srgbClr val="0E2A47"/>
                </a:solidFill>
              </a:rPr>
              <a:t>Divx</a:t>
            </a:r>
            <a:r>
              <a:rPr lang="en-US" dirty="0">
                <a:solidFill>
                  <a:srgbClr val="0E2A47"/>
                </a:solidFill>
              </a:rPr>
              <a:t> adalah codec, </a:t>
            </a:r>
            <a:r>
              <a:rPr lang="en-US" dirty="0" err="1">
                <a:solidFill>
                  <a:srgbClr val="0E2A47"/>
                </a:solidFill>
              </a:rPr>
              <a:t>buka</a:t>
            </a:r>
            <a:r>
              <a:rPr lang="en-US" dirty="0">
                <a:solidFill>
                  <a:srgbClr val="0E2A47"/>
                </a:solidFill>
              </a:rPr>
              <a:t> </a:t>
            </a:r>
            <a:r>
              <a:rPr lang="en-US" dirty="0" err="1">
                <a:solidFill>
                  <a:srgbClr val="0E2A47"/>
                </a:solidFill>
              </a:rPr>
              <a:t>berupa</a:t>
            </a:r>
            <a:r>
              <a:rPr lang="en-US" dirty="0">
                <a:solidFill>
                  <a:srgbClr val="0E2A47"/>
                </a:solidFill>
              </a:rPr>
              <a:t> format file.</a:t>
            </a:r>
          </a:p>
          <a:p>
            <a:pPr marL="139701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E2A47"/>
              </a:buClr>
              <a:buSzPts val="1400"/>
              <a:buNone/>
            </a:pPr>
            <a:r>
              <a:rPr lang="en-ID" dirty="0">
                <a:solidFill>
                  <a:srgbClr val="0E2A47"/>
                </a:solidFill>
              </a:rPr>
              <a:t>8. MJPEG (Motion JPEG)</a:t>
            </a:r>
          </a:p>
          <a:p>
            <a:pPr marL="139701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E2A47"/>
              </a:buClr>
              <a:buSzPts val="1400"/>
              <a:buNone/>
            </a:pPr>
            <a:r>
              <a:rPr lang="en-ID" dirty="0">
                <a:solidFill>
                  <a:srgbClr val="0E2A47"/>
                </a:solidFill>
              </a:rPr>
              <a:t>    MJPEG </a:t>
            </a:r>
            <a:r>
              <a:rPr lang="en-ID" dirty="0" err="1">
                <a:solidFill>
                  <a:srgbClr val="0E2A47"/>
                </a:solidFill>
              </a:rPr>
              <a:t>adalah</a:t>
            </a:r>
            <a:r>
              <a:rPr lang="en-ID" dirty="0">
                <a:solidFill>
                  <a:srgbClr val="0E2A47"/>
                </a:solidFill>
              </a:rPr>
              <a:t> codec video yang </a:t>
            </a:r>
            <a:r>
              <a:rPr lang="en-ID" dirty="0" err="1">
                <a:solidFill>
                  <a:srgbClr val="0E2A47"/>
                </a:solidFill>
              </a:rPr>
              <a:t>mengompres</a:t>
            </a:r>
            <a:r>
              <a:rPr lang="en-ID" dirty="0">
                <a:solidFill>
                  <a:srgbClr val="0E2A47"/>
                </a:solidFill>
              </a:rPr>
              <a:t> masing-masing frame </a:t>
            </a:r>
            <a:r>
              <a:rPr lang="en-ID" dirty="0" err="1">
                <a:solidFill>
                  <a:srgbClr val="0E2A47"/>
                </a:solidFill>
              </a:rPr>
              <a:t>sebagai</a:t>
            </a:r>
            <a:r>
              <a:rPr lang="en-ID" dirty="0">
                <a:solidFill>
                  <a:srgbClr val="0E2A47"/>
                </a:solidFill>
              </a:rPr>
              <a:t> JPEG image yang </a:t>
            </a:r>
            <a:r>
              <a:rPr lang="en-ID" dirty="0" err="1">
                <a:solidFill>
                  <a:srgbClr val="0E2A47"/>
                </a:solidFill>
              </a:rPr>
              <a:t>terpisah</a:t>
            </a:r>
            <a:r>
              <a:rPr lang="en-ID" dirty="0">
                <a:solidFill>
                  <a:srgbClr val="0E2A47"/>
                </a:solidFill>
              </a:rPr>
              <a:t>.</a:t>
            </a:r>
          </a:p>
          <a:p>
            <a:pPr marL="139701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E2A47"/>
              </a:buClr>
              <a:buSzPts val="1400"/>
              <a:buNone/>
            </a:pPr>
            <a:r>
              <a:rPr lang="en-ID" dirty="0">
                <a:solidFill>
                  <a:srgbClr val="0E2A47"/>
                </a:solidFill>
              </a:rPr>
              <a:t>9. MPEG</a:t>
            </a:r>
          </a:p>
          <a:p>
            <a:pPr marL="139701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E2A47"/>
              </a:buClr>
              <a:buSzPts val="1400"/>
              <a:buNone/>
            </a:pPr>
            <a:r>
              <a:rPr lang="en-ID" dirty="0">
                <a:solidFill>
                  <a:srgbClr val="0E2A47"/>
                </a:solidFill>
              </a:rPr>
              <a:t>    MPEG </a:t>
            </a:r>
            <a:r>
              <a:rPr lang="en-ID" dirty="0" err="1">
                <a:solidFill>
                  <a:srgbClr val="0E2A47"/>
                </a:solidFill>
              </a:rPr>
              <a:t>adalah</a:t>
            </a:r>
            <a:r>
              <a:rPr lang="en-ID" dirty="0">
                <a:solidFill>
                  <a:srgbClr val="0E2A47"/>
                </a:solidFill>
              </a:rPr>
              <a:t> format </a:t>
            </a:r>
            <a:r>
              <a:rPr lang="en-ID" dirty="0" err="1">
                <a:solidFill>
                  <a:srgbClr val="0E2A47"/>
                </a:solidFill>
              </a:rPr>
              <a:t>kompresi</a:t>
            </a:r>
            <a:r>
              <a:rPr lang="en-ID" dirty="0">
                <a:solidFill>
                  <a:srgbClr val="0E2A47"/>
                </a:solidFill>
              </a:rPr>
              <a:t> yang </a:t>
            </a:r>
            <a:r>
              <a:rPr lang="en-ID" dirty="0" err="1">
                <a:solidFill>
                  <a:srgbClr val="0E2A47"/>
                </a:solidFill>
              </a:rPr>
              <a:t>distandarisasi</a:t>
            </a:r>
            <a:r>
              <a:rPr lang="en-ID" dirty="0">
                <a:solidFill>
                  <a:srgbClr val="0E2A47"/>
                </a:solidFill>
              </a:rPr>
              <a:t> oleh Moving Picture Experts Group.</a:t>
            </a:r>
          </a:p>
          <a:p>
            <a:pPr marL="139701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E2A47"/>
              </a:buClr>
              <a:buSzPts val="1400"/>
              <a:buNone/>
            </a:pPr>
            <a:r>
              <a:rPr lang="en-ID" dirty="0">
                <a:solidFill>
                  <a:srgbClr val="0E2A47"/>
                </a:solidFill>
              </a:rPr>
              <a:t>10. MWV</a:t>
            </a:r>
          </a:p>
          <a:p>
            <a:pPr marL="139701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E2A47"/>
              </a:buClr>
              <a:buSzPts val="1400"/>
              <a:buNone/>
            </a:pPr>
            <a:r>
              <a:rPr lang="en-ID" dirty="0">
                <a:solidFill>
                  <a:srgbClr val="0E2A47"/>
                </a:solidFill>
              </a:rPr>
              <a:t>    WMV </a:t>
            </a:r>
            <a:r>
              <a:rPr lang="en-ID" dirty="0" err="1">
                <a:solidFill>
                  <a:srgbClr val="0E2A47"/>
                </a:solidFill>
              </a:rPr>
              <a:t>adalah</a:t>
            </a:r>
            <a:r>
              <a:rPr lang="en-ID" dirty="0">
                <a:solidFill>
                  <a:srgbClr val="0E2A47"/>
                </a:solidFill>
              </a:rPr>
              <a:t> </a:t>
            </a:r>
            <a:r>
              <a:rPr lang="en-ID" dirty="0" err="1">
                <a:solidFill>
                  <a:srgbClr val="0E2A47"/>
                </a:solidFill>
              </a:rPr>
              <a:t>bagian</a:t>
            </a:r>
            <a:r>
              <a:rPr lang="en-ID" dirty="0">
                <a:solidFill>
                  <a:srgbClr val="0E2A47"/>
                </a:solidFill>
              </a:rPr>
              <a:t> </a:t>
            </a:r>
            <a:r>
              <a:rPr lang="en-ID" dirty="0" err="1">
                <a:solidFill>
                  <a:srgbClr val="0E2A47"/>
                </a:solidFill>
              </a:rPr>
              <a:t>dari</a:t>
            </a:r>
            <a:r>
              <a:rPr lang="en-ID" dirty="0">
                <a:solidFill>
                  <a:srgbClr val="0E2A47"/>
                </a:solidFill>
              </a:rPr>
              <a:t> </a:t>
            </a:r>
            <a:r>
              <a:rPr lang="en-ID" dirty="0" err="1">
                <a:solidFill>
                  <a:srgbClr val="0E2A47"/>
                </a:solidFill>
              </a:rPr>
              <a:t>sistem</a:t>
            </a:r>
            <a:r>
              <a:rPr lang="en-ID" dirty="0">
                <a:solidFill>
                  <a:srgbClr val="0E2A47"/>
                </a:solidFill>
              </a:rPr>
              <a:t> Windows Media </a:t>
            </a:r>
            <a:r>
              <a:rPr lang="en-ID" dirty="0" err="1">
                <a:solidFill>
                  <a:srgbClr val="0E2A47"/>
                </a:solidFill>
              </a:rPr>
              <a:t>buatan</a:t>
            </a:r>
            <a:r>
              <a:rPr lang="en-ID" dirty="0">
                <a:solidFill>
                  <a:srgbClr val="0E2A47"/>
                </a:solidFill>
              </a:rPr>
              <a:t> Microsoft yang </a:t>
            </a:r>
            <a:r>
              <a:rPr lang="en-ID" dirty="0" err="1">
                <a:solidFill>
                  <a:srgbClr val="0E2A47"/>
                </a:solidFill>
              </a:rPr>
              <a:t>berupa</a:t>
            </a:r>
            <a:r>
              <a:rPr lang="en-ID" dirty="0">
                <a:solidFill>
                  <a:srgbClr val="0E2A47"/>
                </a:solidFill>
              </a:rPr>
              <a:t> </a:t>
            </a:r>
            <a:r>
              <a:rPr lang="en-ID" dirty="0" err="1">
                <a:solidFill>
                  <a:srgbClr val="0E2A47"/>
                </a:solidFill>
              </a:rPr>
              <a:t>sebuah</a:t>
            </a:r>
            <a:r>
              <a:rPr lang="en-ID" dirty="0">
                <a:solidFill>
                  <a:srgbClr val="0E2A47"/>
                </a:solidFill>
              </a:rPr>
              <a:t> codec  </a:t>
            </a:r>
            <a:r>
              <a:rPr lang="en-ID" dirty="0" err="1">
                <a:solidFill>
                  <a:srgbClr val="0E2A47"/>
                </a:solidFill>
              </a:rPr>
              <a:t>untuk</a:t>
            </a:r>
            <a:r>
              <a:rPr lang="en-ID" dirty="0">
                <a:solidFill>
                  <a:srgbClr val="0E2A47"/>
                </a:solidFill>
              </a:rPr>
              <a:t> </a:t>
            </a:r>
            <a:r>
              <a:rPr lang="en-ID" dirty="0" err="1">
                <a:solidFill>
                  <a:srgbClr val="0E2A47"/>
                </a:solidFill>
              </a:rPr>
              <a:t>mengkode</a:t>
            </a:r>
            <a:r>
              <a:rPr lang="en-ID" dirty="0">
                <a:solidFill>
                  <a:srgbClr val="0E2A47"/>
                </a:solidFill>
              </a:rPr>
              <a:t> film dan </a:t>
            </a:r>
            <a:r>
              <a:rPr lang="en-ID" dirty="0" err="1">
                <a:solidFill>
                  <a:srgbClr val="0E2A47"/>
                </a:solidFill>
              </a:rPr>
              <a:t>mentransform</a:t>
            </a:r>
            <a:r>
              <a:rPr lang="en-ID" dirty="0">
                <a:solidFill>
                  <a:srgbClr val="0E2A47"/>
                </a:solidFill>
              </a:rPr>
              <a:t> slide show yang </a:t>
            </a:r>
            <a:r>
              <a:rPr lang="en-ID" dirty="0" err="1">
                <a:solidFill>
                  <a:srgbClr val="0E2A47"/>
                </a:solidFill>
              </a:rPr>
              <a:t>berisi</a:t>
            </a:r>
            <a:r>
              <a:rPr lang="en-ID" dirty="0">
                <a:solidFill>
                  <a:srgbClr val="0E2A47"/>
                </a:solidFill>
              </a:rPr>
              <a:t> format bitmap </a:t>
            </a:r>
            <a:r>
              <a:rPr lang="en-ID" dirty="0" err="1">
                <a:solidFill>
                  <a:srgbClr val="0E2A47"/>
                </a:solidFill>
              </a:rPr>
              <a:t>ke</a:t>
            </a:r>
            <a:r>
              <a:rPr lang="en-ID" dirty="0">
                <a:solidFill>
                  <a:srgbClr val="0E2A47"/>
                </a:solidFill>
              </a:rPr>
              <a:t> </a:t>
            </a:r>
            <a:r>
              <a:rPr lang="en-ID" dirty="0" err="1">
                <a:solidFill>
                  <a:srgbClr val="0E2A47"/>
                </a:solidFill>
              </a:rPr>
              <a:t>dalam</a:t>
            </a:r>
            <a:r>
              <a:rPr lang="en-ID" dirty="0">
                <a:solidFill>
                  <a:srgbClr val="0E2A47"/>
                </a:solidFill>
              </a:rPr>
              <a:t> video  </a:t>
            </a:r>
            <a:r>
              <a:rPr lang="en-ID" dirty="0" err="1">
                <a:solidFill>
                  <a:srgbClr val="0E2A47"/>
                </a:solidFill>
              </a:rPr>
              <a:t>terkompres</a:t>
            </a:r>
            <a:r>
              <a:rPr lang="en-ID" dirty="0">
                <a:solidFill>
                  <a:srgbClr val="0E2A47"/>
                </a:solidFill>
              </a:rPr>
              <a:t>.</a:t>
            </a:r>
          </a:p>
          <a:p>
            <a:pPr marL="139701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E2A47"/>
              </a:buClr>
              <a:buSzPts val="1400"/>
              <a:buNone/>
            </a:pPr>
            <a:endParaRPr lang="en-ID" dirty="0">
              <a:solidFill>
                <a:srgbClr val="0E2A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84822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9" name="Google Shape;1439;p36"/>
          <p:cNvSpPr txBox="1">
            <a:spLocks noGrp="1"/>
          </p:cNvSpPr>
          <p:nvPr>
            <p:ph type="subTitle" idx="4294967295"/>
          </p:nvPr>
        </p:nvSpPr>
        <p:spPr>
          <a:xfrm>
            <a:off x="611372" y="1112276"/>
            <a:ext cx="7921256" cy="274986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39701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E2A47"/>
              </a:buClr>
              <a:buSzPts val="1400"/>
              <a:buNone/>
            </a:pPr>
            <a:r>
              <a:rPr lang="en-ID" dirty="0">
                <a:solidFill>
                  <a:srgbClr val="0E2A47"/>
                </a:solidFill>
              </a:rPr>
              <a:t>11. 3GP</a:t>
            </a:r>
          </a:p>
          <a:p>
            <a:pPr marL="139701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E2A47"/>
              </a:buClr>
              <a:buSzPts val="1400"/>
              <a:buNone/>
            </a:pPr>
            <a:r>
              <a:rPr lang="en-ID" dirty="0">
                <a:solidFill>
                  <a:srgbClr val="0E2A47"/>
                </a:solidFill>
              </a:rPr>
              <a:t>    3GP </a:t>
            </a:r>
            <a:r>
              <a:rPr lang="en-ID" dirty="0" err="1">
                <a:solidFill>
                  <a:srgbClr val="0E2A47"/>
                </a:solidFill>
              </a:rPr>
              <a:t>adalah</a:t>
            </a:r>
            <a:r>
              <a:rPr lang="en-ID" dirty="0">
                <a:solidFill>
                  <a:srgbClr val="0E2A47"/>
                </a:solidFill>
              </a:rPr>
              <a:t> </a:t>
            </a:r>
            <a:r>
              <a:rPr lang="en-ID" dirty="0" err="1">
                <a:solidFill>
                  <a:srgbClr val="0E2A47"/>
                </a:solidFill>
              </a:rPr>
              <a:t>sebuah</a:t>
            </a:r>
            <a:r>
              <a:rPr lang="en-ID" dirty="0">
                <a:solidFill>
                  <a:srgbClr val="0E2A47"/>
                </a:solidFill>
              </a:rPr>
              <a:t> multimedia container format yang </a:t>
            </a:r>
            <a:r>
              <a:rPr lang="en-ID" dirty="0" err="1">
                <a:solidFill>
                  <a:srgbClr val="0E2A47"/>
                </a:solidFill>
              </a:rPr>
              <a:t>ditetapkan</a:t>
            </a:r>
            <a:r>
              <a:rPr lang="en-ID" dirty="0">
                <a:solidFill>
                  <a:srgbClr val="0E2A47"/>
                </a:solidFill>
              </a:rPr>
              <a:t> oleh Third Generation  Partnership Project (3GPP) </a:t>
            </a:r>
            <a:r>
              <a:rPr lang="en-ID" dirty="0" err="1">
                <a:solidFill>
                  <a:srgbClr val="0E2A47"/>
                </a:solidFill>
              </a:rPr>
              <a:t>untuk</a:t>
            </a:r>
            <a:r>
              <a:rPr lang="en-ID" dirty="0">
                <a:solidFill>
                  <a:srgbClr val="0E2A47"/>
                </a:solidFill>
              </a:rPr>
              <a:t> 3G UMTS </a:t>
            </a:r>
            <a:r>
              <a:rPr lang="en-ID" dirty="0" err="1">
                <a:solidFill>
                  <a:srgbClr val="0E2A47"/>
                </a:solidFill>
              </a:rPr>
              <a:t>jasa</a:t>
            </a:r>
            <a:r>
              <a:rPr lang="en-ID" dirty="0">
                <a:solidFill>
                  <a:srgbClr val="0E2A47"/>
                </a:solidFill>
              </a:rPr>
              <a:t> multimedia yang </a:t>
            </a:r>
            <a:r>
              <a:rPr lang="en-ID" dirty="0" err="1">
                <a:solidFill>
                  <a:srgbClr val="0E2A47"/>
                </a:solidFill>
              </a:rPr>
              <a:t>digunakan</a:t>
            </a:r>
            <a:r>
              <a:rPr lang="en-ID" dirty="0">
                <a:solidFill>
                  <a:srgbClr val="0E2A47"/>
                </a:solidFill>
              </a:rPr>
              <a:t> di 3G </a:t>
            </a:r>
            <a:r>
              <a:rPr lang="en-ID" dirty="0" err="1">
                <a:solidFill>
                  <a:srgbClr val="0E2A47"/>
                </a:solidFill>
              </a:rPr>
              <a:t>ponsel</a:t>
            </a:r>
            <a:r>
              <a:rPr lang="en-ID" dirty="0">
                <a:solidFill>
                  <a:srgbClr val="0E2A47"/>
                </a:solidFill>
              </a:rPr>
              <a:t>, </a:t>
            </a:r>
            <a:r>
              <a:rPr lang="en-ID" dirty="0" err="1">
                <a:solidFill>
                  <a:srgbClr val="0E2A47"/>
                </a:solidFill>
              </a:rPr>
              <a:t>tetapi</a:t>
            </a:r>
            <a:r>
              <a:rPr lang="en-ID" dirty="0">
                <a:solidFill>
                  <a:srgbClr val="0E2A47"/>
                </a:solidFill>
              </a:rPr>
              <a:t>  juga </a:t>
            </a:r>
            <a:r>
              <a:rPr lang="en-ID" dirty="0" err="1">
                <a:solidFill>
                  <a:srgbClr val="0E2A47"/>
                </a:solidFill>
              </a:rPr>
              <a:t>dapat</a:t>
            </a:r>
            <a:r>
              <a:rPr lang="en-ID" dirty="0">
                <a:solidFill>
                  <a:srgbClr val="0E2A47"/>
                </a:solidFill>
              </a:rPr>
              <a:t> </a:t>
            </a:r>
            <a:r>
              <a:rPr lang="en-ID" dirty="0" err="1">
                <a:solidFill>
                  <a:srgbClr val="0E2A47"/>
                </a:solidFill>
              </a:rPr>
              <a:t>dimainkan</a:t>
            </a:r>
            <a:r>
              <a:rPr lang="en-ID" dirty="0">
                <a:solidFill>
                  <a:srgbClr val="0E2A47"/>
                </a:solidFill>
              </a:rPr>
              <a:t> pada </a:t>
            </a:r>
            <a:r>
              <a:rPr lang="en-ID" dirty="0" err="1">
                <a:solidFill>
                  <a:srgbClr val="0E2A47"/>
                </a:solidFill>
              </a:rPr>
              <a:t>beberapa</a:t>
            </a:r>
            <a:r>
              <a:rPr lang="en-ID" dirty="0">
                <a:solidFill>
                  <a:srgbClr val="0E2A47"/>
                </a:solidFill>
              </a:rPr>
              <a:t> 2G dan 4G.</a:t>
            </a:r>
          </a:p>
          <a:p>
            <a:pPr marL="139701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E2A47"/>
              </a:buClr>
              <a:buSzPts val="1400"/>
              <a:buNone/>
            </a:pPr>
            <a:r>
              <a:rPr lang="en-ID" dirty="0">
                <a:solidFill>
                  <a:srgbClr val="0E2A47"/>
                </a:solidFill>
              </a:rPr>
              <a:t>12. Flash Video</a:t>
            </a:r>
          </a:p>
          <a:p>
            <a:pPr marL="139701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E2A47"/>
              </a:buClr>
              <a:buSzPts val="1400"/>
              <a:buNone/>
            </a:pPr>
            <a:r>
              <a:rPr lang="en-ID" dirty="0">
                <a:solidFill>
                  <a:srgbClr val="0E2A47"/>
                </a:solidFill>
              </a:rPr>
              <a:t>    Flash Video </a:t>
            </a:r>
            <a:r>
              <a:rPr lang="en-ID" dirty="0" err="1">
                <a:solidFill>
                  <a:srgbClr val="0E2A47"/>
                </a:solidFill>
              </a:rPr>
              <a:t>adalah</a:t>
            </a:r>
            <a:r>
              <a:rPr lang="en-ID" dirty="0">
                <a:solidFill>
                  <a:srgbClr val="0E2A47"/>
                </a:solidFill>
              </a:rPr>
              <a:t> </a:t>
            </a:r>
            <a:r>
              <a:rPr lang="en-ID" dirty="0" err="1">
                <a:solidFill>
                  <a:srgbClr val="0E2A47"/>
                </a:solidFill>
              </a:rPr>
              <a:t>sebuah</a:t>
            </a:r>
            <a:r>
              <a:rPr lang="en-ID" dirty="0">
                <a:solidFill>
                  <a:srgbClr val="0E2A47"/>
                </a:solidFill>
              </a:rPr>
              <a:t> </a:t>
            </a:r>
            <a:r>
              <a:rPr lang="en-ID" dirty="0" err="1">
                <a:solidFill>
                  <a:srgbClr val="0E2A47"/>
                </a:solidFill>
              </a:rPr>
              <a:t>wadah</a:t>
            </a:r>
            <a:r>
              <a:rPr lang="en-ID" dirty="0">
                <a:solidFill>
                  <a:srgbClr val="0E2A47"/>
                </a:solidFill>
              </a:rPr>
              <a:t> format file yang </a:t>
            </a:r>
            <a:r>
              <a:rPr lang="en-ID" dirty="0" err="1">
                <a:solidFill>
                  <a:srgbClr val="0E2A47"/>
                </a:solidFill>
              </a:rPr>
              <a:t>digunakan</a:t>
            </a:r>
            <a:r>
              <a:rPr lang="en-ID" dirty="0">
                <a:solidFill>
                  <a:srgbClr val="0E2A47"/>
                </a:solidFill>
              </a:rPr>
              <a:t> </a:t>
            </a:r>
            <a:r>
              <a:rPr lang="en-ID" dirty="0" err="1">
                <a:solidFill>
                  <a:srgbClr val="0E2A47"/>
                </a:solidFill>
              </a:rPr>
              <a:t>untuk</a:t>
            </a:r>
            <a:r>
              <a:rPr lang="en-ID" dirty="0">
                <a:solidFill>
                  <a:srgbClr val="0E2A47"/>
                </a:solidFill>
              </a:rPr>
              <a:t> </a:t>
            </a:r>
            <a:r>
              <a:rPr lang="en-ID" dirty="0" err="1">
                <a:solidFill>
                  <a:srgbClr val="0E2A47"/>
                </a:solidFill>
              </a:rPr>
              <a:t>mengirim</a:t>
            </a:r>
            <a:r>
              <a:rPr lang="en-ID" dirty="0">
                <a:solidFill>
                  <a:srgbClr val="0E2A47"/>
                </a:solidFill>
              </a:rPr>
              <a:t> video </a:t>
            </a:r>
            <a:r>
              <a:rPr lang="en-ID" dirty="0" err="1">
                <a:solidFill>
                  <a:srgbClr val="0E2A47"/>
                </a:solidFill>
              </a:rPr>
              <a:t>melalui</a:t>
            </a:r>
            <a:r>
              <a:rPr lang="en-ID" dirty="0">
                <a:solidFill>
                  <a:srgbClr val="0E2A47"/>
                </a:solidFill>
              </a:rPr>
              <a:t>  internet </a:t>
            </a:r>
            <a:r>
              <a:rPr lang="en-ID" dirty="0" err="1">
                <a:solidFill>
                  <a:srgbClr val="0E2A47"/>
                </a:solidFill>
              </a:rPr>
              <a:t>menggunakan</a:t>
            </a:r>
            <a:r>
              <a:rPr lang="en-ID" dirty="0">
                <a:solidFill>
                  <a:srgbClr val="0E2A47"/>
                </a:solidFill>
              </a:rPr>
              <a:t> Adobe Flash Player.</a:t>
            </a:r>
          </a:p>
          <a:p>
            <a:pPr marL="139701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E2A47"/>
              </a:buClr>
              <a:buSzPts val="1400"/>
              <a:buNone/>
            </a:pPr>
            <a:r>
              <a:rPr lang="en-ID" dirty="0">
                <a:solidFill>
                  <a:srgbClr val="0E2A47"/>
                </a:solidFill>
              </a:rPr>
              <a:t>13. </a:t>
            </a:r>
            <a:r>
              <a:rPr lang="en-ID" dirty="0" err="1">
                <a:solidFill>
                  <a:srgbClr val="0E2A47"/>
                </a:solidFill>
              </a:rPr>
              <a:t>Matroska</a:t>
            </a:r>
            <a:endParaRPr lang="en-ID" dirty="0">
              <a:solidFill>
                <a:srgbClr val="0E2A47"/>
              </a:solidFill>
            </a:endParaRPr>
          </a:p>
          <a:p>
            <a:pPr marL="139701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E2A47"/>
              </a:buClr>
              <a:buSzPts val="1400"/>
              <a:buNone/>
            </a:pPr>
            <a:r>
              <a:rPr lang="nn-NO" dirty="0">
                <a:solidFill>
                  <a:srgbClr val="0E2A47"/>
                </a:solidFill>
              </a:rPr>
              <a:t>    Matroska adalah format multimedia gratis (open source format). Matroska dapat berisi video,  suara, serta subtitle pada file yang sama.</a:t>
            </a:r>
          </a:p>
          <a:p>
            <a:pPr marL="139701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E2A47"/>
              </a:buClr>
              <a:buSzPts val="1400"/>
              <a:buNone/>
            </a:pPr>
            <a:endParaRPr lang="en-ID" dirty="0">
              <a:solidFill>
                <a:srgbClr val="0E2A47"/>
              </a:solidFill>
            </a:endParaRPr>
          </a:p>
          <a:p>
            <a:pPr marL="139701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E2A47"/>
              </a:buClr>
              <a:buSzPts val="1400"/>
              <a:buNone/>
            </a:pPr>
            <a:endParaRPr lang="en-ID" dirty="0">
              <a:solidFill>
                <a:srgbClr val="0E2A47"/>
              </a:solidFill>
            </a:endParaRPr>
          </a:p>
          <a:p>
            <a:pPr marL="139701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E2A47"/>
              </a:buClr>
              <a:buSzPts val="1400"/>
              <a:buNone/>
            </a:pPr>
            <a:endParaRPr lang="en-ID" dirty="0">
              <a:solidFill>
                <a:srgbClr val="0E2A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41954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9" name="Google Shape;629;p28"/>
          <p:cNvSpPr txBox="1">
            <a:spLocks noGrp="1"/>
          </p:cNvSpPr>
          <p:nvPr>
            <p:ph type="title" idx="2"/>
          </p:nvPr>
        </p:nvSpPr>
        <p:spPr>
          <a:xfrm>
            <a:off x="812700" y="787700"/>
            <a:ext cx="1255800" cy="1138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02</a:t>
            </a:r>
            <a:endParaRPr/>
          </a:p>
        </p:txBody>
      </p:sp>
      <p:sp>
        <p:nvSpPr>
          <p:cNvPr id="630" name="Google Shape;630;p28"/>
          <p:cNvSpPr txBox="1">
            <a:spLocks noGrp="1"/>
          </p:cNvSpPr>
          <p:nvPr>
            <p:ph type="title"/>
          </p:nvPr>
        </p:nvSpPr>
        <p:spPr>
          <a:xfrm>
            <a:off x="2322587" y="1033970"/>
            <a:ext cx="5585700" cy="152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Jenis</a:t>
            </a:r>
            <a:r>
              <a:rPr lang="en-US" dirty="0"/>
              <a:t> video converter</a:t>
            </a:r>
            <a:endParaRPr dirty="0"/>
          </a:p>
        </p:txBody>
      </p:sp>
      <p:sp>
        <p:nvSpPr>
          <p:cNvPr id="631" name="Google Shape;631;p28"/>
          <p:cNvSpPr/>
          <p:nvPr/>
        </p:nvSpPr>
        <p:spPr>
          <a:xfrm>
            <a:off x="5165744" y="2701537"/>
            <a:ext cx="129319" cy="147320"/>
          </a:xfrm>
          <a:custGeom>
            <a:avLst/>
            <a:gdLst/>
            <a:ahLst/>
            <a:cxnLst/>
            <a:rect l="l" t="t" r="r" b="b"/>
            <a:pathLst>
              <a:path w="1875" h="2136" extrusionOk="0">
                <a:moveTo>
                  <a:pt x="618" y="0"/>
                </a:moveTo>
                <a:cubicBezTo>
                  <a:pt x="612" y="0"/>
                  <a:pt x="607" y="1"/>
                  <a:pt x="602" y="3"/>
                </a:cubicBezTo>
                <a:cubicBezTo>
                  <a:pt x="528" y="29"/>
                  <a:pt x="551" y="116"/>
                  <a:pt x="576" y="170"/>
                </a:cubicBezTo>
                <a:cubicBezTo>
                  <a:pt x="620" y="297"/>
                  <a:pt x="648" y="428"/>
                  <a:pt x="680" y="558"/>
                </a:cubicBezTo>
                <a:cubicBezTo>
                  <a:pt x="711" y="711"/>
                  <a:pt x="739" y="863"/>
                  <a:pt x="766" y="1016"/>
                </a:cubicBezTo>
                <a:cubicBezTo>
                  <a:pt x="598" y="1055"/>
                  <a:pt x="431" y="1097"/>
                  <a:pt x="260" y="1121"/>
                </a:cubicBezTo>
                <a:cubicBezTo>
                  <a:pt x="234" y="1124"/>
                  <a:pt x="208" y="1125"/>
                  <a:pt x="181" y="1125"/>
                </a:cubicBezTo>
                <a:cubicBezTo>
                  <a:pt x="141" y="1125"/>
                  <a:pt x="102" y="1122"/>
                  <a:pt x="63" y="1115"/>
                </a:cubicBezTo>
                <a:cubicBezTo>
                  <a:pt x="62" y="1115"/>
                  <a:pt x="61" y="1115"/>
                  <a:pt x="60" y="1115"/>
                </a:cubicBezTo>
                <a:cubicBezTo>
                  <a:pt x="19" y="1115"/>
                  <a:pt x="1" y="1180"/>
                  <a:pt x="40" y="1202"/>
                </a:cubicBezTo>
                <a:cubicBezTo>
                  <a:pt x="87" y="1205"/>
                  <a:pt x="133" y="1206"/>
                  <a:pt x="179" y="1206"/>
                </a:cubicBezTo>
                <a:cubicBezTo>
                  <a:pt x="359" y="1206"/>
                  <a:pt x="538" y="1185"/>
                  <a:pt x="717" y="1154"/>
                </a:cubicBezTo>
                <a:lnTo>
                  <a:pt x="717" y="1154"/>
                </a:lnTo>
                <a:cubicBezTo>
                  <a:pt x="698" y="1188"/>
                  <a:pt x="680" y="1221"/>
                  <a:pt x="662" y="1255"/>
                </a:cubicBezTo>
                <a:cubicBezTo>
                  <a:pt x="519" y="1520"/>
                  <a:pt x="372" y="1781"/>
                  <a:pt x="254" y="2058"/>
                </a:cubicBezTo>
                <a:cubicBezTo>
                  <a:pt x="242" y="2086"/>
                  <a:pt x="256" y="2120"/>
                  <a:pt x="284" y="2132"/>
                </a:cubicBezTo>
                <a:cubicBezTo>
                  <a:pt x="291" y="2134"/>
                  <a:pt x="298" y="2136"/>
                  <a:pt x="304" y="2136"/>
                </a:cubicBezTo>
                <a:cubicBezTo>
                  <a:pt x="345" y="2136"/>
                  <a:pt x="361" y="2085"/>
                  <a:pt x="375" y="2050"/>
                </a:cubicBezTo>
                <a:cubicBezTo>
                  <a:pt x="497" y="1783"/>
                  <a:pt x="634" y="1523"/>
                  <a:pt x="771" y="1264"/>
                </a:cubicBezTo>
                <a:cubicBezTo>
                  <a:pt x="780" y="1245"/>
                  <a:pt x="791" y="1227"/>
                  <a:pt x="801" y="1207"/>
                </a:cubicBezTo>
                <a:cubicBezTo>
                  <a:pt x="836" y="1409"/>
                  <a:pt x="870" y="1611"/>
                  <a:pt x="907" y="1813"/>
                </a:cubicBezTo>
                <a:cubicBezTo>
                  <a:pt x="913" y="1848"/>
                  <a:pt x="938" y="1863"/>
                  <a:pt x="963" y="1863"/>
                </a:cubicBezTo>
                <a:cubicBezTo>
                  <a:pt x="999" y="1863"/>
                  <a:pt x="1036" y="1834"/>
                  <a:pt x="1027" y="1788"/>
                </a:cubicBezTo>
                <a:cubicBezTo>
                  <a:pt x="987" y="1565"/>
                  <a:pt x="945" y="1341"/>
                  <a:pt x="905" y="1119"/>
                </a:cubicBezTo>
                <a:cubicBezTo>
                  <a:pt x="1203" y="1056"/>
                  <a:pt x="1501" y="979"/>
                  <a:pt x="1799" y="940"/>
                </a:cubicBezTo>
                <a:cubicBezTo>
                  <a:pt x="1875" y="927"/>
                  <a:pt x="1863" y="809"/>
                  <a:pt x="1792" y="809"/>
                </a:cubicBezTo>
                <a:cubicBezTo>
                  <a:pt x="1788" y="809"/>
                  <a:pt x="1784" y="809"/>
                  <a:pt x="1780" y="810"/>
                </a:cubicBezTo>
                <a:cubicBezTo>
                  <a:pt x="1546" y="848"/>
                  <a:pt x="1314" y="896"/>
                  <a:pt x="1082" y="945"/>
                </a:cubicBezTo>
                <a:cubicBezTo>
                  <a:pt x="1030" y="955"/>
                  <a:pt x="977" y="966"/>
                  <a:pt x="926" y="979"/>
                </a:cubicBezTo>
                <a:cubicBezTo>
                  <a:pt x="1024" y="805"/>
                  <a:pt x="1125" y="633"/>
                  <a:pt x="1216" y="456"/>
                </a:cubicBezTo>
                <a:cubicBezTo>
                  <a:pt x="1248" y="411"/>
                  <a:pt x="1278" y="364"/>
                  <a:pt x="1309" y="318"/>
                </a:cubicBezTo>
                <a:cubicBezTo>
                  <a:pt x="1327" y="304"/>
                  <a:pt x="1334" y="279"/>
                  <a:pt x="1322" y="260"/>
                </a:cubicBezTo>
                <a:cubicBezTo>
                  <a:pt x="1312" y="245"/>
                  <a:pt x="1301" y="239"/>
                  <a:pt x="1289" y="239"/>
                </a:cubicBezTo>
                <a:cubicBezTo>
                  <a:pt x="1267" y="239"/>
                  <a:pt x="1245" y="260"/>
                  <a:pt x="1234" y="283"/>
                </a:cubicBezTo>
                <a:cubicBezTo>
                  <a:pt x="1206" y="326"/>
                  <a:pt x="1180" y="371"/>
                  <a:pt x="1155" y="414"/>
                </a:cubicBezTo>
                <a:cubicBezTo>
                  <a:pt x="1043" y="565"/>
                  <a:pt x="950" y="727"/>
                  <a:pt x="860" y="890"/>
                </a:cubicBezTo>
                <a:cubicBezTo>
                  <a:pt x="815" y="683"/>
                  <a:pt x="766" y="0"/>
                  <a:pt x="618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2" name="Google Shape;632;p28"/>
          <p:cNvSpPr/>
          <p:nvPr/>
        </p:nvSpPr>
        <p:spPr>
          <a:xfrm>
            <a:off x="4934750" y="3012715"/>
            <a:ext cx="62487" cy="48486"/>
          </a:xfrm>
          <a:custGeom>
            <a:avLst/>
            <a:gdLst/>
            <a:ahLst/>
            <a:cxnLst/>
            <a:rect l="l" t="t" r="r" b="b"/>
            <a:pathLst>
              <a:path w="906" h="703" extrusionOk="0">
                <a:moveTo>
                  <a:pt x="453" y="1"/>
                </a:moveTo>
                <a:cubicBezTo>
                  <a:pt x="2" y="1"/>
                  <a:pt x="0" y="703"/>
                  <a:pt x="453" y="703"/>
                </a:cubicBezTo>
                <a:cubicBezTo>
                  <a:pt x="905" y="703"/>
                  <a:pt x="905" y="1"/>
                  <a:pt x="453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3" name="Google Shape;633;p28"/>
          <p:cNvSpPr/>
          <p:nvPr/>
        </p:nvSpPr>
        <p:spPr>
          <a:xfrm rot="5902591">
            <a:off x="785919" y="3995447"/>
            <a:ext cx="39589" cy="30761"/>
          </a:xfrm>
          <a:custGeom>
            <a:avLst/>
            <a:gdLst/>
            <a:ahLst/>
            <a:cxnLst/>
            <a:rect l="l" t="t" r="r" b="b"/>
            <a:pathLst>
              <a:path w="574" h="446" extrusionOk="0">
                <a:moveTo>
                  <a:pt x="287" y="1"/>
                </a:moveTo>
                <a:cubicBezTo>
                  <a:pt x="1" y="1"/>
                  <a:pt x="0" y="446"/>
                  <a:pt x="287" y="446"/>
                </a:cubicBezTo>
                <a:cubicBezTo>
                  <a:pt x="573" y="446"/>
                  <a:pt x="573" y="1"/>
                  <a:pt x="287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4" name="Google Shape;634;p28"/>
          <p:cNvSpPr/>
          <p:nvPr/>
        </p:nvSpPr>
        <p:spPr>
          <a:xfrm>
            <a:off x="3603771" y="4926089"/>
            <a:ext cx="150" cy="168"/>
          </a:xfrm>
          <a:custGeom>
            <a:avLst/>
            <a:gdLst/>
            <a:ahLst/>
            <a:cxnLst/>
            <a:rect l="l" t="t" r="r" b="b"/>
            <a:pathLst>
              <a:path w="8" h="9" extrusionOk="0">
                <a:moveTo>
                  <a:pt x="0" y="1"/>
                </a:moveTo>
                <a:lnTo>
                  <a:pt x="8" y="8"/>
                </a:lnTo>
                <a:cubicBezTo>
                  <a:pt x="8" y="8"/>
                  <a:pt x="4" y="4"/>
                  <a:pt x="4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5" name="Google Shape;635;p28"/>
          <p:cNvSpPr/>
          <p:nvPr/>
        </p:nvSpPr>
        <p:spPr>
          <a:xfrm>
            <a:off x="812694" y="4617681"/>
            <a:ext cx="682880" cy="544707"/>
          </a:xfrm>
          <a:custGeom>
            <a:avLst/>
            <a:gdLst/>
            <a:ahLst/>
            <a:cxnLst/>
            <a:rect l="l" t="t" r="r" b="b"/>
            <a:pathLst>
              <a:path w="13507" h="10774" extrusionOk="0">
                <a:moveTo>
                  <a:pt x="3387" y="502"/>
                </a:moveTo>
                <a:cubicBezTo>
                  <a:pt x="3460" y="522"/>
                  <a:pt x="3525" y="547"/>
                  <a:pt x="3586" y="577"/>
                </a:cubicBezTo>
                <a:cubicBezTo>
                  <a:pt x="3647" y="606"/>
                  <a:pt x="3704" y="637"/>
                  <a:pt x="3757" y="675"/>
                </a:cubicBezTo>
                <a:lnTo>
                  <a:pt x="3758" y="675"/>
                </a:lnTo>
                <a:cubicBezTo>
                  <a:pt x="3883" y="765"/>
                  <a:pt x="3985" y="880"/>
                  <a:pt x="4079" y="1026"/>
                </a:cubicBezTo>
                <a:cubicBezTo>
                  <a:pt x="4165" y="1160"/>
                  <a:pt x="4244" y="1303"/>
                  <a:pt x="4302" y="1455"/>
                </a:cubicBezTo>
                <a:cubicBezTo>
                  <a:pt x="4292" y="1455"/>
                  <a:pt x="4282" y="1455"/>
                  <a:pt x="4272" y="1455"/>
                </a:cubicBezTo>
                <a:cubicBezTo>
                  <a:pt x="4190" y="1455"/>
                  <a:pt x="4106" y="1446"/>
                  <a:pt x="4027" y="1420"/>
                </a:cubicBezTo>
                <a:cubicBezTo>
                  <a:pt x="3656" y="1293"/>
                  <a:pt x="3364" y="925"/>
                  <a:pt x="3370" y="528"/>
                </a:cubicBezTo>
                <a:cubicBezTo>
                  <a:pt x="3377" y="520"/>
                  <a:pt x="3381" y="511"/>
                  <a:pt x="3385" y="502"/>
                </a:cubicBezTo>
                <a:close/>
                <a:moveTo>
                  <a:pt x="6802" y="2127"/>
                </a:moveTo>
                <a:cubicBezTo>
                  <a:pt x="6978" y="2232"/>
                  <a:pt x="7145" y="2354"/>
                  <a:pt x="7302" y="2488"/>
                </a:cubicBezTo>
                <a:cubicBezTo>
                  <a:pt x="7269" y="2493"/>
                  <a:pt x="7241" y="2516"/>
                  <a:pt x="7230" y="2548"/>
                </a:cubicBezTo>
                <a:cubicBezTo>
                  <a:pt x="7204" y="2629"/>
                  <a:pt x="7183" y="2711"/>
                  <a:pt x="7162" y="2793"/>
                </a:cubicBezTo>
                <a:cubicBezTo>
                  <a:pt x="7059" y="3198"/>
                  <a:pt x="6950" y="3603"/>
                  <a:pt x="6834" y="4003"/>
                </a:cubicBezTo>
                <a:cubicBezTo>
                  <a:pt x="6779" y="4193"/>
                  <a:pt x="6721" y="4380"/>
                  <a:pt x="6669" y="4570"/>
                </a:cubicBezTo>
                <a:cubicBezTo>
                  <a:pt x="6661" y="4596"/>
                  <a:pt x="6653" y="4628"/>
                  <a:pt x="6653" y="4659"/>
                </a:cubicBezTo>
                <a:cubicBezTo>
                  <a:pt x="6587" y="4624"/>
                  <a:pt x="6525" y="4579"/>
                  <a:pt x="6466" y="4538"/>
                </a:cubicBezTo>
                <a:cubicBezTo>
                  <a:pt x="6047" y="4144"/>
                  <a:pt x="6184" y="3487"/>
                  <a:pt x="6357" y="3004"/>
                </a:cubicBezTo>
                <a:cubicBezTo>
                  <a:pt x="6468" y="2699"/>
                  <a:pt x="6586" y="2377"/>
                  <a:pt x="6801" y="2131"/>
                </a:cubicBezTo>
                <a:cubicBezTo>
                  <a:pt x="6801" y="2130"/>
                  <a:pt x="6801" y="2128"/>
                  <a:pt x="6802" y="2127"/>
                </a:cubicBezTo>
                <a:close/>
                <a:moveTo>
                  <a:pt x="7394" y="2568"/>
                </a:moveTo>
                <a:lnTo>
                  <a:pt x="7394" y="2568"/>
                </a:lnTo>
                <a:cubicBezTo>
                  <a:pt x="7444" y="2613"/>
                  <a:pt x="7492" y="2659"/>
                  <a:pt x="7541" y="2706"/>
                </a:cubicBezTo>
                <a:cubicBezTo>
                  <a:pt x="7537" y="2723"/>
                  <a:pt x="7536" y="2741"/>
                  <a:pt x="7542" y="2761"/>
                </a:cubicBezTo>
                <a:cubicBezTo>
                  <a:pt x="7663" y="3210"/>
                  <a:pt x="7682" y="3812"/>
                  <a:pt x="7468" y="4235"/>
                </a:cubicBezTo>
                <a:cubicBezTo>
                  <a:pt x="7345" y="4480"/>
                  <a:pt x="7116" y="4702"/>
                  <a:pt x="6830" y="4716"/>
                </a:cubicBezTo>
                <a:cubicBezTo>
                  <a:pt x="6824" y="4716"/>
                  <a:pt x="6818" y="4713"/>
                  <a:pt x="6811" y="4712"/>
                </a:cubicBezTo>
                <a:cubicBezTo>
                  <a:pt x="6824" y="4686"/>
                  <a:pt x="6831" y="4655"/>
                  <a:pt x="6835" y="4627"/>
                </a:cubicBezTo>
                <a:cubicBezTo>
                  <a:pt x="6881" y="4461"/>
                  <a:pt x="6931" y="4295"/>
                  <a:pt x="6978" y="4129"/>
                </a:cubicBezTo>
                <a:cubicBezTo>
                  <a:pt x="7114" y="3663"/>
                  <a:pt x="7238" y="3193"/>
                  <a:pt x="7357" y="2723"/>
                </a:cubicBezTo>
                <a:cubicBezTo>
                  <a:pt x="7368" y="2678"/>
                  <a:pt x="7395" y="2617"/>
                  <a:pt x="7394" y="2568"/>
                </a:cubicBezTo>
                <a:close/>
                <a:moveTo>
                  <a:pt x="3081" y="457"/>
                </a:moveTo>
                <a:cubicBezTo>
                  <a:pt x="3121" y="457"/>
                  <a:pt x="3162" y="459"/>
                  <a:pt x="3202" y="464"/>
                </a:cubicBezTo>
                <a:lnTo>
                  <a:pt x="3204" y="464"/>
                </a:lnTo>
                <a:cubicBezTo>
                  <a:pt x="3197" y="483"/>
                  <a:pt x="3193" y="502"/>
                  <a:pt x="3192" y="520"/>
                </a:cubicBezTo>
                <a:cubicBezTo>
                  <a:pt x="3187" y="1011"/>
                  <a:pt x="3555" y="1471"/>
                  <a:pt x="4023" y="1605"/>
                </a:cubicBezTo>
                <a:cubicBezTo>
                  <a:pt x="4107" y="1628"/>
                  <a:pt x="4193" y="1636"/>
                  <a:pt x="4278" y="1636"/>
                </a:cubicBezTo>
                <a:cubicBezTo>
                  <a:pt x="4305" y="1636"/>
                  <a:pt x="4332" y="1635"/>
                  <a:pt x="4358" y="1634"/>
                </a:cubicBezTo>
                <a:cubicBezTo>
                  <a:pt x="4364" y="1657"/>
                  <a:pt x="4371" y="1680"/>
                  <a:pt x="4376" y="1704"/>
                </a:cubicBezTo>
                <a:cubicBezTo>
                  <a:pt x="4377" y="1711"/>
                  <a:pt x="4379" y="1717"/>
                  <a:pt x="4380" y="1724"/>
                </a:cubicBezTo>
                <a:cubicBezTo>
                  <a:pt x="4381" y="1731"/>
                  <a:pt x="4383" y="1739"/>
                  <a:pt x="4383" y="1744"/>
                </a:cubicBezTo>
                <a:cubicBezTo>
                  <a:pt x="4417" y="1948"/>
                  <a:pt x="4415" y="2156"/>
                  <a:pt x="4393" y="2360"/>
                </a:cubicBezTo>
                <a:cubicBezTo>
                  <a:pt x="4391" y="2432"/>
                  <a:pt x="4348" y="2532"/>
                  <a:pt x="4423" y="2578"/>
                </a:cubicBezTo>
                <a:cubicBezTo>
                  <a:pt x="4468" y="3101"/>
                  <a:pt x="4611" y="3611"/>
                  <a:pt x="4616" y="4137"/>
                </a:cubicBezTo>
                <a:cubicBezTo>
                  <a:pt x="4615" y="4264"/>
                  <a:pt x="4611" y="4397"/>
                  <a:pt x="4550" y="4514"/>
                </a:cubicBezTo>
                <a:cubicBezTo>
                  <a:pt x="4521" y="4573"/>
                  <a:pt x="4463" y="4615"/>
                  <a:pt x="4405" y="4615"/>
                </a:cubicBezTo>
                <a:cubicBezTo>
                  <a:pt x="4370" y="4615"/>
                  <a:pt x="4334" y="4599"/>
                  <a:pt x="4306" y="4562"/>
                </a:cubicBezTo>
                <a:cubicBezTo>
                  <a:pt x="4197" y="4421"/>
                  <a:pt x="4174" y="4236"/>
                  <a:pt x="4096" y="4079"/>
                </a:cubicBezTo>
                <a:cubicBezTo>
                  <a:pt x="4073" y="4027"/>
                  <a:pt x="4031" y="4000"/>
                  <a:pt x="3991" y="4000"/>
                </a:cubicBezTo>
                <a:cubicBezTo>
                  <a:pt x="3949" y="4000"/>
                  <a:pt x="3909" y="4028"/>
                  <a:pt x="3894" y="4088"/>
                </a:cubicBezTo>
                <a:cubicBezTo>
                  <a:pt x="3776" y="4466"/>
                  <a:pt x="3601" y="5285"/>
                  <a:pt x="3109" y="5305"/>
                </a:cubicBezTo>
                <a:cubicBezTo>
                  <a:pt x="2773" y="5291"/>
                  <a:pt x="2641" y="4861"/>
                  <a:pt x="2630" y="4579"/>
                </a:cubicBezTo>
                <a:cubicBezTo>
                  <a:pt x="2622" y="4449"/>
                  <a:pt x="2634" y="4321"/>
                  <a:pt x="2642" y="4190"/>
                </a:cubicBezTo>
                <a:cubicBezTo>
                  <a:pt x="2646" y="4077"/>
                  <a:pt x="2712" y="3710"/>
                  <a:pt x="2550" y="3710"/>
                </a:cubicBezTo>
                <a:cubicBezTo>
                  <a:pt x="2532" y="3710"/>
                  <a:pt x="2510" y="3714"/>
                  <a:pt x="2485" y="3725"/>
                </a:cubicBezTo>
                <a:cubicBezTo>
                  <a:pt x="2172" y="4039"/>
                  <a:pt x="1737" y="5108"/>
                  <a:pt x="1196" y="5108"/>
                </a:cubicBezTo>
                <a:cubicBezTo>
                  <a:pt x="1136" y="5108"/>
                  <a:pt x="1074" y="5094"/>
                  <a:pt x="1012" y="5066"/>
                </a:cubicBezTo>
                <a:cubicBezTo>
                  <a:pt x="657" y="4814"/>
                  <a:pt x="833" y="4375"/>
                  <a:pt x="964" y="4051"/>
                </a:cubicBezTo>
                <a:cubicBezTo>
                  <a:pt x="1049" y="3840"/>
                  <a:pt x="1148" y="3639"/>
                  <a:pt x="1259" y="3443"/>
                </a:cubicBezTo>
                <a:cubicBezTo>
                  <a:pt x="1296" y="3381"/>
                  <a:pt x="1341" y="3308"/>
                  <a:pt x="1380" y="3233"/>
                </a:cubicBezTo>
                <a:cubicBezTo>
                  <a:pt x="1425" y="3159"/>
                  <a:pt x="1468" y="3038"/>
                  <a:pt x="1364" y="2992"/>
                </a:cubicBezTo>
                <a:cubicBezTo>
                  <a:pt x="1354" y="2988"/>
                  <a:pt x="1344" y="2986"/>
                  <a:pt x="1334" y="2986"/>
                </a:cubicBezTo>
                <a:cubicBezTo>
                  <a:pt x="1300" y="2986"/>
                  <a:pt x="1268" y="3006"/>
                  <a:pt x="1243" y="3029"/>
                </a:cubicBezTo>
                <a:cubicBezTo>
                  <a:pt x="1180" y="3085"/>
                  <a:pt x="1116" y="3138"/>
                  <a:pt x="1052" y="3191"/>
                </a:cubicBezTo>
                <a:cubicBezTo>
                  <a:pt x="880" y="3323"/>
                  <a:pt x="702" y="3486"/>
                  <a:pt x="489" y="3541"/>
                </a:cubicBezTo>
                <a:cubicBezTo>
                  <a:pt x="476" y="3543"/>
                  <a:pt x="464" y="3544"/>
                  <a:pt x="452" y="3544"/>
                </a:cubicBezTo>
                <a:cubicBezTo>
                  <a:pt x="271" y="3544"/>
                  <a:pt x="202" y="3304"/>
                  <a:pt x="252" y="3151"/>
                </a:cubicBezTo>
                <a:cubicBezTo>
                  <a:pt x="403" y="2712"/>
                  <a:pt x="649" y="2309"/>
                  <a:pt x="923" y="1936"/>
                </a:cubicBezTo>
                <a:cubicBezTo>
                  <a:pt x="1217" y="1554"/>
                  <a:pt x="1531" y="1174"/>
                  <a:pt x="1930" y="897"/>
                </a:cubicBezTo>
                <a:cubicBezTo>
                  <a:pt x="2272" y="677"/>
                  <a:pt x="2670" y="457"/>
                  <a:pt x="3081" y="457"/>
                </a:cubicBezTo>
                <a:close/>
                <a:moveTo>
                  <a:pt x="11273" y="5345"/>
                </a:moveTo>
                <a:lnTo>
                  <a:pt x="11273" y="5345"/>
                </a:lnTo>
                <a:cubicBezTo>
                  <a:pt x="11307" y="5347"/>
                  <a:pt x="11339" y="5351"/>
                  <a:pt x="11372" y="5355"/>
                </a:cubicBezTo>
                <a:cubicBezTo>
                  <a:pt x="12021" y="5434"/>
                  <a:pt x="12609" y="5829"/>
                  <a:pt x="12948" y="6384"/>
                </a:cubicBezTo>
                <a:cubicBezTo>
                  <a:pt x="13172" y="6755"/>
                  <a:pt x="13360" y="7195"/>
                  <a:pt x="13269" y="7635"/>
                </a:cubicBezTo>
                <a:cubicBezTo>
                  <a:pt x="13265" y="7651"/>
                  <a:pt x="13261" y="7666"/>
                  <a:pt x="13255" y="7681"/>
                </a:cubicBezTo>
                <a:cubicBezTo>
                  <a:pt x="13023" y="7412"/>
                  <a:pt x="12763" y="7167"/>
                  <a:pt x="12508" y="6921"/>
                </a:cubicBezTo>
                <a:cubicBezTo>
                  <a:pt x="12222" y="6666"/>
                  <a:pt x="11949" y="6395"/>
                  <a:pt x="11650" y="6157"/>
                </a:cubicBezTo>
                <a:cubicBezTo>
                  <a:pt x="11626" y="6138"/>
                  <a:pt x="11603" y="6130"/>
                  <a:pt x="11582" y="6130"/>
                </a:cubicBezTo>
                <a:cubicBezTo>
                  <a:pt x="11566" y="6130"/>
                  <a:pt x="11551" y="6134"/>
                  <a:pt x="11539" y="6141"/>
                </a:cubicBezTo>
                <a:cubicBezTo>
                  <a:pt x="11457" y="5873"/>
                  <a:pt x="11368" y="5608"/>
                  <a:pt x="11273" y="5345"/>
                </a:cubicBezTo>
                <a:close/>
                <a:moveTo>
                  <a:pt x="11603" y="6356"/>
                </a:moveTo>
                <a:cubicBezTo>
                  <a:pt x="12148" y="6823"/>
                  <a:pt x="12687" y="7301"/>
                  <a:pt x="13161" y="7842"/>
                </a:cubicBezTo>
                <a:cubicBezTo>
                  <a:pt x="13085" y="7918"/>
                  <a:pt x="12978" y="7956"/>
                  <a:pt x="12849" y="7956"/>
                </a:cubicBezTo>
                <a:cubicBezTo>
                  <a:pt x="12518" y="7951"/>
                  <a:pt x="12069" y="7605"/>
                  <a:pt x="11857" y="7347"/>
                </a:cubicBezTo>
                <a:cubicBezTo>
                  <a:pt x="11785" y="7014"/>
                  <a:pt x="11698" y="6683"/>
                  <a:pt x="11603" y="6356"/>
                </a:cubicBezTo>
                <a:close/>
                <a:moveTo>
                  <a:pt x="9546" y="6100"/>
                </a:moveTo>
                <a:cubicBezTo>
                  <a:pt x="9579" y="6209"/>
                  <a:pt x="9610" y="6319"/>
                  <a:pt x="9640" y="6428"/>
                </a:cubicBezTo>
                <a:cubicBezTo>
                  <a:pt x="9638" y="6428"/>
                  <a:pt x="9635" y="6428"/>
                  <a:pt x="9633" y="6428"/>
                </a:cubicBezTo>
                <a:cubicBezTo>
                  <a:pt x="9584" y="6428"/>
                  <a:pt x="9549" y="6480"/>
                  <a:pt x="9531" y="6525"/>
                </a:cubicBezTo>
                <a:cubicBezTo>
                  <a:pt x="9428" y="6732"/>
                  <a:pt x="9337" y="6944"/>
                  <a:pt x="9245" y="7157"/>
                </a:cubicBezTo>
                <a:cubicBezTo>
                  <a:pt x="9021" y="7686"/>
                  <a:pt x="8816" y="8224"/>
                  <a:pt x="8547" y="8733"/>
                </a:cubicBezTo>
                <a:cubicBezTo>
                  <a:pt x="8447" y="8926"/>
                  <a:pt x="8343" y="9117"/>
                  <a:pt x="8251" y="9312"/>
                </a:cubicBezTo>
                <a:cubicBezTo>
                  <a:pt x="8237" y="9338"/>
                  <a:pt x="8222" y="9372"/>
                  <a:pt x="8212" y="9405"/>
                </a:cubicBezTo>
                <a:cubicBezTo>
                  <a:pt x="8193" y="9376"/>
                  <a:pt x="8176" y="9345"/>
                  <a:pt x="8164" y="9312"/>
                </a:cubicBezTo>
                <a:cubicBezTo>
                  <a:pt x="8015" y="8833"/>
                  <a:pt x="8318" y="8133"/>
                  <a:pt x="8488" y="7677"/>
                </a:cubicBezTo>
                <a:cubicBezTo>
                  <a:pt x="8691" y="7202"/>
                  <a:pt x="9079" y="6390"/>
                  <a:pt x="9546" y="6100"/>
                </a:cubicBezTo>
                <a:close/>
                <a:moveTo>
                  <a:pt x="9686" y="6603"/>
                </a:moveTo>
                <a:cubicBezTo>
                  <a:pt x="9721" y="6740"/>
                  <a:pt x="9752" y="6879"/>
                  <a:pt x="9782" y="7017"/>
                </a:cubicBezTo>
                <a:cubicBezTo>
                  <a:pt x="9747" y="7022"/>
                  <a:pt x="9716" y="7051"/>
                  <a:pt x="9708" y="7088"/>
                </a:cubicBezTo>
                <a:cubicBezTo>
                  <a:pt x="9623" y="7477"/>
                  <a:pt x="9532" y="7866"/>
                  <a:pt x="9408" y="8244"/>
                </a:cubicBezTo>
                <a:cubicBezTo>
                  <a:pt x="9279" y="8610"/>
                  <a:pt x="8990" y="9509"/>
                  <a:pt x="8569" y="9579"/>
                </a:cubicBezTo>
                <a:cubicBezTo>
                  <a:pt x="8551" y="9582"/>
                  <a:pt x="8534" y="9583"/>
                  <a:pt x="8516" y="9583"/>
                </a:cubicBezTo>
                <a:cubicBezTo>
                  <a:pt x="8450" y="9583"/>
                  <a:pt x="8388" y="9561"/>
                  <a:pt x="8334" y="9527"/>
                </a:cubicBezTo>
                <a:cubicBezTo>
                  <a:pt x="8355" y="9512"/>
                  <a:pt x="8370" y="9488"/>
                  <a:pt x="8377" y="9463"/>
                </a:cubicBezTo>
                <a:cubicBezTo>
                  <a:pt x="8432" y="9337"/>
                  <a:pt x="8497" y="9215"/>
                  <a:pt x="8559" y="9091"/>
                </a:cubicBezTo>
                <a:cubicBezTo>
                  <a:pt x="9001" y="8292"/>
                  <a:pt x="9289" y="7423"/>
                  <a:pt x="9686" y="6603"/>
                </a:cubicBezTo>
                <a:close/>
                <a:moveTo>
                  <a:pt x="5995" y="1"/>
                </a:moveTo>
                <a:cubicBezTo>
                  <a:pt x="5611" y="1"/>
                  <a:pt x="5226" y="54"/>
                  <a:pt x="4850" y="128"/>
                </a:cubicBezTo>
                <a:cubicBezTo>
                  <a:pt x="4481" y="210"/>
                  <a:pt x="4113" y="311"/>
                  <a:pt x="3769" y="472"/>
                </a:cubicBezTo>
                <a:cubicBezTo>
                  <a:pt x="3768" y="472"/>
                  <a:pt x="3767" y="471"/>
                  <a:pt x="3766" y="470"/>
                </a:cubicBezTo>
                <a:cubicBezTo>
                  <a:pt x="3552" y="342"/>
                  <a:pt x="3331" y="289"/>
                  <a:pt x="3110" y="289"/>
                </a:cubicBezTo>
                <a:cubicBezTo>
                  <a:pt x="2688" y="289"/>
                  <a:pt x="2263" y="483"/>
                  <a:pt x="1869" y="733"/>
                </a:cubicBezTo>
                <a:cubicBezTo>
                  <a:pt x="1124" y="1221"/>
                  <a:pt x="463" y="2143"/>
                  <a:pt x="131" y="2963"/>
                </a:cubicBezTo>
                <a:cubicBezTo>
                  <a:pt x="0" y="3230"/>
                  <a:pt x="56" y="3646"/>
                  <a:pt x="387" y="3724"/>
                </a:cubicBezTo>
                <a:cubicBezTo>
                  <a:pt x="410" y="3727"/>
                  <a:pt x="432" y="3729"/>
                  <a:pt x="454" y="3729"/>
                </a:cubicBezTo>
                <a:cubicBezTo>
                  <a:pt x="684" y="3729"/>
                  <a:pt x="879" y="3557"/>
                  <a:pt x="1061" y="3429"/>
                </a:cubicBezTo>
                <a:lnTo>
                  <a:pt x="1061" y="3429"/>
                </a:lnTo>
                <a:cubicBezTo>
                  <a:pt x="890" y="3780"/>
                  <a:pt x="718" y="4144"/>
                  <a:pt x="653" y="4530"/>
                </a:cubicBezTo>
                <a:cubicBezTo>
                  <a:pt x="618" y="4769"/>
                  <a:pt x="706" y="5025"/>
                  <a:pt x="897" y="5178"/>
                </a:cubicBezTo>
                <a:cubicBezTo>
                  <a:pt x="983" y="5246"/>
                  <a:pt x="1082" y="5273"/>
                  <a:pt x="1185" y="5273"/>
                </a:cubicBezTo>
                <a:cubicBezTo>
                  <a:pt x="1327" y="5273"/>
                  <a:pt x="1474" y="5220"/>
                  <a:pt x="1593" y="5148"/>
                </a:cubicBezTo>
                <a:cubicBezTo>
                  <a:pt x="1983" y="4870"/>
                  <a:pt x="2200" y="4419"/>
                  <a:pt x="2470" y="4036"/>
                </a:cubicBezTo>
                <a:lnTo>
                  <a:pt x="2470" y="4036"/>
                </a:lnTo>
                <a:cubicBezTo>
                  <a:pt x="2452" y="4342"/>
                  <a:pt x="2417" y="4658"/>
                  <a:pt x="2519" y="4952"/>
                </a:cubicBezTo>
                <a:cubicBezTo>
                  <a:pt x="2596" y="5174"/>
                  <a:pt x="2751" y="5413"/>
                  <a:pt x="2993" y="5464"/>
                </a:cubicBezTo>
                <a:cubicBezTo>
                  <a:pt x="3026" y="5469"/>
                  <a:pt x="3058" y="5471"/>
                  <a:pt x="3088" y="5471"/>
                </a:cubicBezTo>
                <a:cubicBezTo>
                  <a:pt x="3645" y="5471"/>
                  <a:pt x="3849" y="4748"/>
                  <a:pt x="3993" y="4305"/>
                </a:cubicBezTo>
                <a:cubicBezTo>
                  <a:pt x="4058" y="4491"/>
                  <a:pt x="4116" y="4724"/>
                  <a:pt x="4320" y="4800"/>
                </a:cubicBezTo>
                <a:cubicBezTo>
                  <a:pt x="4351" y="4810"/>
                  <a:pt x="4382" y="4815"/>
                  <a:pt x="4411" y="4815"/>
                </a:cubicBezTo>
                <a:cubicBezTo>
                  <a:pt x="4598" y="4815"/>
                  <a:pt x="4742" y="4618"/>
                  <a:pt x="4773" y="4440"/>
                </a:cubicBezTo>
                <a:cubicBezTo>
                  <a:pt x="4859" y="3860"/>
                  <a:pt x="4668" y="3283"/>
                  <a:pt x="4608" y="2710"/>
                </a:cubicBezTo>
                <a:cubicBezTo>
                  <a:pt x="4590" y="2632"/>
                  <a:pt x="4615" y="2519"/>
                  <a:pt x="4557" y="2463"/>
                </a:cubicBezTo>
                <a:cubicBezTo>
                  <a:pt x="4590" y="2216"/>
                  <a:pt x="4596" y="1963"/>
                  <a:pt x="4556" y="1719"/>
                </a:cubicBezTo>
                <a:cubicBezTo>
                  <a:pt x="4733" y="1695"/>
                  <a:pt x="4914" y="1682"/>
                  <a:pt x="5094" y="1682"/>
                </a:cubicBezTo>
                <a:cubicBezTo>
                  <a:pt x="5569" y="1682"/>
                  <a:pt x="6042" y="1768"/>
                  <a:pt x="6452" y="1947"/>
                </a:cubicBezTo>
                <a:cubicBezTo>
                  <a:pt x="6519" y="1975"/>
                  <a:pt x="6585" y="2007"/>
                  <a:pt x="6648" y="2040"/>
                </a:cubicBezTo>
                <a:cubicBezTo>
                  <a:pt x="6535" y="2153"/>
                  <a:pt x="6467" y="2307"/>
                  <a:pt x="6393" y="2448"/>
                </a:cubicBezTo>
                <a:cubicBezTo>
                  <a:pt x="6289" y="2672"/>
                  <a:pt x="6202" y="2903"/>
                  <a:pt x="6131" y="3139"/>
                </a:cubicBezTo>
                <a:cubicBezTo>
                  <a:pt x="5998" y="3578"/>
                  <a:pt x="5938" y="4108"/>
                  <a:pt x="6212" y="4506"/>
                </a:cubicBezTo>
                <a:cubicBezTo>
                  <a:pt x="6338" y="4690"/>
                  <a:pt x="6584" y="4858"/>
                  <a:pt x="6808" y="4884"/>
                </a:cubicBezTo>
                <a:cubicBezTo>
                  <a:pt x="7345" y="4869"/>
                  <a:pt x="7697" y="4329"/>
                  <a:pt x="7773" y="3842"/>
                </a:cubicBezTo>
                <a:cubicBezTo>
                  <a:pt x="7818" y="3541"/>
                  <a:pt x="7823" y="3241"/>
                  <a:pt x="7771" y="2943"/>
                </a:cubicBezTo>
                <a:lnTo>
                  <a:pt x="7771" y="2943"/>
                </a:lnTo>
                <a:cubicBezTo>
                  <a:pt x="7806" y="2981"/>
                  <a:pt x="7843" y="3020"/>
                  <a:pt x="7878" y="3060"/>
                </a:cubicBezTo>
                <a:cubicBezTo>
                  <a:pt x="8516" y="3762"/>
                  <a:pt x="8961" y="4609"/>
                  <a:pt x="9333" y="5476"/>
                </a:cubicBezTo>
                <a:cubicBezTo>
                  <a:pt x="9389" y="5621"/>
                  <a:pt x="9440" y="5768"/>
                  <a:pt x="9489" y="5916"/>
                </a:cubicBezTo>
                <a:cubicBezTo>
                  <a:pt x="9328" y="5996"/>
                  <a:pt x="9139" y="6219"/>
                  <a:pt x="9055" y="6316"/>
                </a:cubicBezTo>
                <a:cubicBezTo>
                  <a:pt x="8651" y="6838"/>
                  <a:pt x="8372" y="7446"/>
                  <a:pt x="8163" y="8068"/>
                </a:cubicBezTo>
                <a:cubicBezTo>
                  <a:pt x="8035" y="8496"/>
                  <a:pt x="7842" y="9058"/>
                  <a:pt x="8067" y="9478"/>
                </a:cubicBezTo>
                <a:cubicBezTo>
                  <a:pt x="8154" y="9636"/>
                  <a:pt x="8323" y="9754"/>
                  <a:pt x="8506" y="9759"/>
                </a:cubicBezTo>
                <a:cubicBezTo>
                  <a:pt x="8516" y="9759"/>
                  <a:pt x="8525" y="9759"/>
                  <a:pt x="8534" y="9759"/>
                </a:cubicBezTo>
                <a:cubicBezTo>
                  <a:pt x="9279" y="9759"/>
                  <a:pt x="9664" y="8032"/>
                  <a:pt x="9803" y="7451"/>
                </a:cubicBezTo>
                <a:cubicBezTo>
                  <a:pt x="9816" y="7401"/>
                  <a:pt x="9826" y="7350"/>
                  <a:pt x="9838" y="7299"/>
                </a:cubicBezTo>
                <a:cubicBezTo>
                  <a:pt x="9929" y="7782"/>
                  <a:pt x="9994" y="8270"/>
                  <a:pt x="10038" y="8760"/>
                </a:cubicBezTo>
                <a:cubicBezTo>
                  <a:pt x="10106" y="9430"/>
                  <a:pt x="10145" y="10102"/>
                  <a:pt x="10173" y="10774"/>
                </a:cubicBezTo>
                <a:lnTo>
                  <a:pt x="10353" y="10774"/>
                </a:lnTo>
                <a:cubicBezTo>
                  <a:pt x="10294" y="9458"/>
                  <a:pt x="10167" y="8147"/>
                  <a:pt x="9917" y="6852"/>
                </a:cubicBezTo>
                <a:cubicBezTo>
                  <a:pt x="9781" y="6140"/>
                  <a:pt x="9570" y="5439"/>
                  <a:pt x="9227" y="4797"/>
                </a:cubicBezTo>
                <a:cubicBezTo>
                  <a:pt x="8716" y="3785"/>
                  <a:pt x="8074" y="2787"/>
                  <a:pt x="7134" y="2127"/>
                </a:cubicBezTo>
                <a:cubicBezTo>
                  <a:pt x="6524" y="1710"/>
                  <a:pt x="5793" y="1508"/>
                  <a:pt x="5060" y="1508"/>
                </a:cubicBezTo>
                <a:cubicBezTo>
                  <a:pt x="4880" y="1508"/>
                  <a:pt x="4699" y="1521"/>
                  <a:pt x="4520" y="1545"/>
                </a:cubicBezTo>
                <a:cubicBezTo>
                  <a:pt x="4520" y="1538"/>
                  <a:pt x="4521" y="1531"/>
                  <a:pt x="4520" y="1525"/>
                </a:cubicBezTo>
                <a:cubicBezTo>
                  <a:pt x="4516" y="1505"/>
                  <a:pt x="4507" y="1490"/>
                  <a:pt x="4496" y="1478"/>
                </a:cubicBezTo>
                <a:cubicBezTo>
                  <a:pt x="4385" y="1157"/>
                  <a:pt x="4206" y="851"/>
                  <a:pt x="3965" y="609"/>
                </a:cubicBezTo>
                <a:cubicBezTo>
                  <a:pt x="3955" y="601"/>
                  <a:pt x="3947" y="595"/>
                  <a:pt x="3938" y="589"/>
                </a:cubicBezTo>
                <a:cubicBezTo>
                  <a:pt x="3943" y="586"/>
                  <a:pt x="3947" y="585"/>
                  <a:pt x="3952" y="583"/>
                </a:cubicBezTo>
                <a:cubicBezTo>
                  <a:pt x="4482" y="364"/>
                  <a:pt x="5053" y="226"/>
                  <a:pt x="5629" y="185"/>
                </a:cubicBezTo>
                <a:cubicBezTo>
                  <a:pt x="5737" y="174"/>
                  <a:pt x="5844" y="169"/>
                  <a:pt x="5950" y="169"/>
                </a:cubicBezTo>
                <a:cubicBezTo>
                  <a:pt x="6336" y="169"/>
                  <a:pt x="6707" y="243"/>
                  <a:pt x="7075" y="392"/>
                </a:cubicBezTo>
                <a:cubicBezTo>
                  <a:pt x="7735" y="664"/>
                  <a:pt x="8379" y="1008"/>
                  <a:pt x="8898" y="1504"/>
                </a:cubicBezTo>
                <a:cubicBezTo>
                  <a:pt x="9335" y="1932"/>
                  <a:pt x="9690" y="2435"/>
                  <a:pt x="10009" y="2956"/>
                </a:cubicBezTo>
                <a:cubicBezTo>
                  <a:pt x="10444" y="3674"/>
                  <a:pt x="10792" y="4442"/>
                  <a:pt x="11063" y="5237"/>
                </a:cubicBezTo>
                <a:cubicBezTo>
                  <a:pt x="11061" y="5264"/>
                  <a:pt x="11071" y="5291"/>
                  <a:pt x="11090" y="5309"/>
                </a:cubicBezTo>
                <a:cubicBezTo>
                  <a:pt x="11092" y="5315"/>
                  <a:pt x="11094" y="5321"/>
                  <a:pt x="11096" y="5327"/>
                </a:cubicBezTo>
                <a:cubicBezTo>
                  <a:pt x="11312" y="5969"/>
                  <a:pt x="11514" y="6618"/>
                  <a:pt x="11660" y="7279"/>
                </a:cubicBezTo>
                <a:cubicBezTo>
                  <a:pt x="11668" y="7319"/>
                  <a:pt x="11675" y="7359"/>
                  <a:pt x="11683" y="7398"/>
                </a:cubicBezTo>
                <a:cubicBezTo>
                  <a:pt x="11684" y="7408"/>
                  <a:pt x="11685" y="7417"/>
                  <a:pt x="11689" y="7425"/>
                </a:cubicBezTo>
                <a:cubicBezTo>
                  <a:pt x="11859" y="8256"/>
                  <a:pt x="11972" y="9099"/>
                  <a:pt x="12055" y="9942"/>
                </a:cubicBezTo>
                <a:cubicBezTo>
                  <a:pt x="12079" y="10219"/>
                  <a:pt x="12096" y="10497"/>
                  <a:pt x="12109" y="10774"/>
                </a:cubicBezTo>
                <a:lnTo>
                  <a:pt x="12263" y="10774"/>
                </a:lnTo>
                <a:cubicBezTo>
                  <a:pt x="12226" y="10025"/>
                  <a:pt x="12165" y="9279"/>
                  <a:pt x="12062" y="8536"/>
                </a:cubicBezTo>
                <a:cubicBezTo>
                  <a:pt x="12026" y="8251"/>
                  <a:pt x="11979" y="7968"/>
                  <a:pt x="11924" y="7687"/>
                </a:cubicBezTo>
                <a:lnTo>
                  <a:pt x="11924" y="7687"/>
                </a:lnTo>
                <a:cubicBezTo>
                  <a:pt x="12181" y="7918"/>
                  <a:pt x="12527" y="8125"/>
                  <a:pt x="12825" y="8130"/>
                </a:cubicBezTo>
                <a:cubicBezTo>
                  <a:pt x="12826" y="8130"/>
                  <a:pt x="12828" y="8130"/>
                  <a:pt x="12829" y="8130"/>
                </a:cubicBezTo>
                <a:cubicBezTo>
                  <a:pt x="13406" y="8130"/>
                  <a:pt x="13506" y="7603"/>
                  <a:pt x="13427" y="7132"/>
                </a:cubicBezTo>
                <a:cubicBezTo>
                  <a:pt x="13377" y="6823"/>
                  <a:pt x="13240" y="6537"/>
                  <a:pt x="13082" y="6271"/>
                </a:cubicBezTo>
                <a:cubicBezTo>
                  <a:pt x="12737" y="5716"/>
                  <a:pt x="12159" y="5300"/>
                  <a:pt x="11512" y="5191"/>
                </a:cubicBezTo>
                <a:cubicBezTo>
                  <a:pt x="11411" y="5174"/>
                  <a:pt x="11309" y="5157"/>
                  <a:pt x="11206" y="5153"/>
                </a:cubicBezTo>
                <a:cubicBezTo>
                  <a:pt x="11073" y="4794"/>
                  <a:pt x="10930" y="4440"/>
                  <a:pt x="10780" y="4089"/>
                </a:cubicBezTo>
                <a:cubicBezTo>
                  <a:pt x="10353" y="3112"/>
                  <a:pt x="9832" y="2146"/>
                  <a:pt x="9052" y="1405"/>
                </a:cubicBezTo>
                <a:cubicBezTo>
                  <a:pt x="8643" y="1008"/>
                  <a:pt x="8164" y="687"/>
                  <a:pt x="7652" y="436"/>
                </a:cubicBezTo>
                <a:cubicBezTo>
                  <a:pt x="7274" y="249"/>
                  <a:pt x="6877" y="88"/>
                  <a:pt x="6457" y="28"/>
                </a:cubicBezTo>
                <a:cubicBezTo>
                  <a:pt x="6303" y="9"/>
                  <a:pt x="6149" y="1"/>
                  <a:pt x="5995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6" name="Google Shape;636;p28"/>
          <p:cNvSpPr/>
          <p:nvPr/>
        </p:nvSpPr>
        <p:spPr>
          <a:xfrm>
            <a:off x="2411877" y="4253971"/>
            <a:ext cx="684346" cy="908417"/>
          </a:xfrm>
          <a:custGeom>
            <a:avLst/>
            <a:gdLst/>
            <a:ahLst/>
            <a:cxnLst/>
            <a:rect l="l" t="t" r="r" b="b"/>
            <a:pathLst>
              <a:path w="13536" h="17968" extrusionOk="0">
                <a:moveTo>
                  <a:pt x="6157" y="787"/>
                </a:moveTo>
                <a:cubicBezTo>
                  <a:pt x="6484" y="787"/>
                  <a:pt x="6812" y="868"/>
                  <a:pt x="7098" y="1032"/>
                </a:cubicBezTo>
                <a:cubicBezTo>
                  <a:pt x="7188" y="1086"/>
                  <a:pt x="7273" y="1140"/>
                  <a:pt x="7362" y="1198"/>
                </a:cubicBezTo>
                <a:cubicBezTo>
                  <a:pt x="7356" y="1207"/>
                  <a:pt x="7348" y="1215"/>
                  <a:pt x="7341" y="1224"/>
                </a:cubicBezTo>
                <a:lnTo>
                  <a:pt x="7341" y="1226"/>
                </a:lnTo>
                <a:cubicBezTo>
                  <a:pt x="7340" y="1226"/>
                  <a:pt x="7338" y="1224"/>
                  <a:pt x="7336" y="1224"/>
                </a:cubicBezTo>
                <a:cubicBezTo>
                  <a:pt x="6614" y="1267"/>
                  <a:pt x="5903" y="1416"/>
                  <a:pt x="5214" y="1629"/>
                </a:cubicBezTo>
                <a:cubicBezTo>
                  <a:pt x="5001" y="1694"/>
                  <a:pt x="4790" y="1766"/>
                  <a:pt x="4581" y="1843"/>
                </a:cubicBezTo>
                <a:cubicBezTo>
                  <a:pt x="4563" y="1850"/>
                  <a:pt x="4543" y="1857"/>
                  <a:pt x="4522" y="1864"/>
                </a:cubicBezTo>
                <a:cubicBezTo>
                  <a:pt x="4529" y="1758"/>
                  <a:pt x="4574" y="1653"/>
                  <a:pt x="4626" y="1562"/>
                </a:cubicBezTo>
                <a:cubicBezTo>
                  <a:pt x="4741" y="1357"/>
                  <a:pt x="4925" y="1205"/>
                  <a:pt x="5126" y="1088"/>
                </a:cubicBezTo>
                <a:cubicBezTo>
                  <a:pt x="5432" y="887"/>
                  <a:pt x="5794" y="787"/>
                  <a:pt x="6157" y="787"/>
                </a:cubicBezTo>
                <a:close/>
                <a:moveTo>
                  <a:pt x="7196" y="1418"/>
                </a:moveTo>
                <a:cubicBezTo>
                  <a:pt x="7141" y="1496"/>
                  <a:pt x="7088" y="1573"/>
                  <a:pt x="7037" y="1652"/>
                </a:cubicBezTo>
                <a:cubicBezTo>
                  <a:pt x="7037" y="1652"/>
                  <a:pt x="7036" y="1653"/>
                  <a:pt x="7036" y="1653"/>
                </a:cubicBezTo>
                <a:cubicBezTo>
                  <a:pt x="7023" y="1653"/>
                  <a:pt x="7010" y="1655"/>
                  <a:pt x="6998" y="1662"/>
                </a:cubicBezTo>
                <a:cubicBezTo>
                  <a:pt x="6886" y="1714"/>
                  <a:pt x="6774" y="1765"/>
                  <a:pt x="6661" y="1814"/>
                </a:cubicBezTo>
                <a:cubicBezTo>
                  <a:pt x="6418" y="1917"/>
                  <a:pt x="6169" y="2000"/>
                  <a:pt x="5917" y="2078"/>
                </a:cubicBezTo>
                <a:cubicBezTo>
                  <a:pt x="5631" y="2155"/>
                  <a:pt x="5335" y="2199"/>
                  <a:pt x="5038" y="2204"/>
                </a:cubicBezTo>
                <a:cubicBezTo>
                  <a:pt x="4906" y="2201"/>
                  <a:pt x="4664" y="2163"/>
                  <a:pt x="4567" y="2047"/>
                </a:cubicBezTo>
                <a:cubicBezTo>
                  <a:pt x="4575" y="2043"/>
                  <a:pt x="4583" y="2040"/>
                  <a:pt x="4591" y="2037"/>
                </a:cubicBezTo>
                <a:cubicBezTo>
                  <a:pt x="4751" y="1978"/>
                  <a:pt x="4911" y="1922"/>
                  <a:pt x="5072" y="1868"/>
                </a:cubicBezTo>
                <a:cubicBezTo>
                  <a:pt x="5462" y="1738"/>
                  <a:pt x="5859" y="1630"/>
                  <a:pt x="6262" y="1547"/>
                </a:cubicBezTo>
                <a:cubicBezTo>
                  <a:pt x="6571" y="1487"/>
                  <a:pt x="6883" y="1443"/>
                  <a:pt x="7196" y="1418"/>
                </a:cubicBezTo>
                <a:close/>
                <a:moveTo>
                  <a:pt x="10172" y="1832"/>
                </a:moveTo>
                <a:cubicBezTo>
                  <a:pt x="10178" y="1836"/>
                  <a:pt x="10184" y="1841"/>
                  <a:pt x="10190" y="1847"/>
                </a:cubicBezTo>
                <a:cubicBezTo>
                  <a:pt x="10296" y="1962"/>
                  <a:pt x="10386" y="2093"/>
                  <a:pt x="10463" y="2229"/>
                </a:cubicBezTo>
                <a:cubicBezTo>
                  <a:pt x="10431" y="2271"/>
                  <a:pt x="10403" y="2318"/>
                  <a:pt x="10371" y="2355"/>
                </a:cubicBezTo>
                <a:cubicBezTo>
                  <a:pt x="10248" y="2519"/>
                  <a:pt x="10126" y="2683"/>
                  <a:pt x="10006" y="2847"/>
                </a:cubicBezTo>
                <a:cubicBezTo>
                  <a:pt x="9911" y="2973"/>
                  <a:pt x="9811" y="3093"/>
                  <a:pt x="9713" y="3214"/>
                </a:cubicBezTo>
                <a:cubicBezTo>
                  <a:pt x="9668" y="3270"/>
                  <a:pt x="9623" y="3327"/>
                  <a:pt x="9583" y="3387"/>
                </a:cubicBezTo>
                <a:cubicBezTo>
                  <a:pt x="9582" y="3388"/>
                  <a:pt x="9580" y="3392"/>
                  <a:pt x="9579" y="3393"/>
                </a:cubicBezTo>
                <a:cubicBezTo>
                  <a:pt x="9559" y="3356"/>
                  <a:pt x="9544" y="3315"/>
                  <a:pt x="9539" y="3265"/>
                </a:cubicBezTo>
                <a:cubicBezTo>
                  <a:pt x="9530" y="2915"/>
                  <a:pt x="9859" y="2123"/>
                  <a:pt x="10106" y="1876"/>
                </a:cubicBezTo>
                <a:cubicBezTo>
                  <a:pt x="10140" y="1866"/>
                  <a:pt x="10161" y="1850"/>
                  <a:pt x="10172" y="1832"/>
                </a:cubicBezTo>
                <a:close/>
                <a:moveTo>
                  <a:pt x="10554" y="2408"/>
                </a:moveTo>
                <a:cubicBezTo>
                  <a:pt x="10559" y="2418"/>
                  <a:pt x="10566" y="2430"/>
                  <a:pt x="10571" y="2442"/>
                </a:cubicBezTo>
                <a:cubicBezTo>
                  <a:pt x="10627" y="2560"/>
                  <a:pt x="10673" y="2683"/>
                  <a:pt x="10716" y="2808"/>
                </a:cubicBezTo>
                <a:lnTo>
                  <a:pt x="10716" y="2809"/>
                </a:lnTo>
                <a:cubicBezTo>
                  <a:pt x="10713" y="2808"/>
                  <a:pt x="10709" y="2808"/>
                  <a:pt x="10705" y="2808"/>
                </a:cubicBezTo>
                <a:cubicBezTo>
                  <a:pt x="10683" y="2808"/>
                  <a:pt x="10660" y="2817"/>
                  <a:pt x="10642" y="2842"/>
                </a:cubicBezTo>
                <a:lnTo>
                  <a:pt x="10642" y="2843"/>
                </a:lnTo>
                <a:cubicBezTo>
                  <a:pt x="10528" y="3015"/>
                  <a:pt x="10393" y="3174"/>
                  <a:pt x="10250" y="3324"/>
                </a:cubicBezTo>
                <a:cubicBezTo>
                  <a:pt x="10169" y="3402"/>
                  <a:pt x="10086" y="3481"/>
                  <a:pt x="9979" y="3525"/>
                </a:cubicBezTo>
                <a:cubicBezTo>
                  <a:pt x="9934" y="3542"/>
                  <a:pt x="9890" y="3550"/>
                  <a:pt x="9847" y="3550"/>
                </a:cubicBezTo>
                <a:cubicBezTo>
                  <a:pt x="9798" y="3550"/>
                  <a:pt x="9751" y="3540"/>
                  <a:pt x="9710" y="3520"/>
                </a:cubicBezTo>
                <a:cubicBezTo>
                  <a:pt x="9710" y="3520"/>
                  <a:pt x="9710" y="3519"/>
                  <a:pt x="9710" y="3519"/>
                </a:cubicBezTo>
                <a:cubicBezTo>
                  <a:pt x="9732" y="3487"/>
                  <a:pt x="9752" y="3452"/>
                  <a:pt x="9777" y="3423"/>
                </a:cubicBezTo>
                <a:cubicBezTo>
                  <a:pt x="9908" y="3258"/>
                  <a:pt x="10043" y="3100"/>
                  <a:pt x="10168" y="2929"/>
                </a:cubicBezTo>
                <a:cubicBezTo>
                  <a:pt x="10297" y="2753"/>
                  <a:pt x="10422" y="2582"/>
                  <a:pt x="10554" y="2408"/>
                </a:cubicBezTo>
                <a:close/>
                <a:moveTo>
                  <a:pt x="7625" y="3198"/>
                </a:moveTo>
                <a:cubicBezTo>
                  <a:pt x="7678" y="3213"/>
                  <a:pt x="7729" y="3237"/>
                  <a:pt x="7776" y="3266"/>
                </a:cubicBezTo>
                <a:cubicBezTo>
                  <a:pt x="8452" y="3705"/>
                  <a:pt x="8643" y="4867"/>
                  <a:pt x="8609" y="5618"/>
                </a:cubicBezTo>
                <a:cubicBezTo>
                  <a:pt x="8597" y="5743"/>
                  <a:pt x="8581" y="5898"/>
                  <a:pt x="8524" y="6021"/>
                </a:cubicBezTo>
                <a:cubicBezTo>
                  <a:pt x="8416" y="5662"/>
                  <a:pt x="8285" y="5311"/>
                  <a:pt x="8142" y="4965"/>
                </a:cubicBezTo>
                <a:cubicBezTo>
                  <a:pt x="7972" y="4581"/>
                  <a:pt x="7804" y="4167"/>
                  <a:pt x="7482" y="3886"/>
                </a:cubicBezTo>
                <a:cubicBezTo>
                  <a:pt x="7467" y="3872"/>
                  <a:pt x="7450" y="3865"/>
                  <a:pt x="7435" y="3860"/>
                </a:cubicBezTo>
                <a:cubicBezTo>
                  <a:pt x="7456" y="3776"/>
                  <a:pt x="7479" y="3692"/>
                  <a:pt x="7501" y="3611"/>
                </a:cubicBezTo>
                <a:cubicBezTo>
                  <a:pt x="7538" y="3473"/>
                  <a:pt x="7579" y="3334"/>
                  <a:pt x="7625" y="3198"/>
                </a:cubicBezTo>
                <a:close/>
                <a:moveTo>
                  <a:pt x="7390" y="4050"/>
                </a:moveTo>
                <a:cubicBezTo>
                  <a:pt x="7834" y="4449"/>
                  <a:pt x="8206" y="5583"/>
                  <a:pt x="8381" y="6138"/>
                </a:cubicBezTo>
                <a:cubicBezTo>
                  <a:pt x="8387" y="6153"/>
                  <a:pt x="8393" y="6165"/>
                  <a:pt x="8401" y="6174"/>
                </a:cubicBezTo>
                <a:cubicBezTo>
                  <a:pt x="8365" y="6198"/>
                  <a:pt x="8325" y="6218"/>
                  <a:pt x="8273" y="6226"/>
                </a:cubicBezTo>
                <a:cubicBezTo>
                  <a:pt x="8038" y="6214"/>
                  <a:pt x="7843" y="5913"/>
                  <a:pt x="7736" y="5726"/>
                </a:cubicBezTo>
                <a:cubicBezTo>
                  <a:pt x="7531" y="5334"/>
                  <a:pt x="7413" y="4890"/>
                  <a:pt x="7408" y="4443"/>
                </a:cubicBezTo>
                <a:cubicBezTo>
                  <a:pt x="7405" y="4397"/>
                  <a:pt x="7370" y="4357"/>
                  <a:pt x="7325" y="4352"/>
                </a:cubicBezTo>
                <a:lnTo>
                  <a:pt x="7325" y="4350"/>
                </a:lnTo>
                <a:cubicBezTo>
                  <a:pt x="7345" y="4251"/>
                  <a:pt x="7367" y="4151"/>
                  <a:pt x="7390" y="4050"/>
                </a:cubicBezTo>
                <a:close/>
                <a:moveTo>
                  <a:pt x="1869" y="6614"/>
                </a:moveTo>
                <a:cubicBezTo>
                  <a:pt x="1935" y="6614"/>
                  <a:pt x="1999" y="6628"/>
                  <a:pt x="2060" y="6650"/>
                </a:cubicBezTo>
                <a:cubicBezTo>
                  <a:pt x="2007" y="6837"/>
                  <a:pt x="1965" y="7025"/>
                  <a:pt x="1931" y="7214"/>
                </a:cubicBezTo>
                <a:cubicBezTo>
                  <a:pt x="1931" y="7215"/>
                  <a:pt x="1931" y="7215"/>
                  <a:pt x="1931" y="7217"/>
                </a:cubicBezTo>
                <a:cubicBezTo>
                  <a:pt x="1924" y="7218"/>
                  <a:pt x="1916" y="7217"/>
                  <a:pt x="1909" y="7220"/>
                </a:cubicBezTo>
                <a:cubicBezTo>
                  <a:pt x="1807" y="7258"/>
                  <a:pt x="1710" y="7305"/>
                  <a:pt x="1613" y="7354"/>
                </a:cubicBezTo>
                <a:cubicBezTo>
                  <a:pt x="1454" y="7433"/>
                  <a:pt x="1294" y="7513"/>
                  <a:pt x="1136" y="7595"/>
                </a:cubicBezTo>
                <a:cubicBezTo>
                  <a:pt x="884" y="7728"/>
                  <a:pt x="634" y="7862"/>
                  <a:pt x="389" y="8005"/>
                </a:cubicBezTo>
                <a:cubicBezTo>
                  <a:pt x="351" y="8032"/>
                  <a:pt x="290" y="8056"/>
                  <a:pt x="247" y="8088"/>
                </a:cubicBezTo>
                <a:cubicBezTo>
                  <a:pt x="234" y="8062"/>
                  <a:pt x="224" y="8033"/>
                  <a:pt x="216" y="8004"/>
                </a:cubicBezTo>
                <a:cubicBezTo>
                  <a:pt x="181" y="7860"/>
                  <a:pt x="239" y="7715"/>
                  <a:pt x="292" y="7583"/>
                </a:cubicBezTo>
                <a:cubicBezTo>
                  <a:pt x="345" y="7445"/>
                  <a:pt x="434" y="7326"/>
                  <a:pt x="532" y="7218"/>
                </a:cubicBezTo>
                <a:cubicBezTo>
                  <a:pt x="873" y="6856"/>
                  <a:pt x="1356" y="6614"/>
                  <a:pt x="1858" y="6614"/>
                </a:cubicBezTo>
                <a:cubicBezTo>
                  <a:pt x="1859" y="6614"/>
                  <a:pt x="1860" y="6614"/>
                  <a:pt x="1861" y="6614"/>
                </a:cubicBezTo>
                <a:cubicBezTo>
                  <a:pt x="1864" y="6614"/>
                  <a:pt x="1866" y="6614"/>
                  <a:pt x="1869" y="6614"/>
                </a:cubicBezTo>
                <a:close/>
                <a:moveTo>
                  <a:pt x="1897" y="7421"/>
                </a:moveTo>
                <a:cubicBezTo>
                  <a:pt x="1868" y="7594"/>
                  <a:pt x="1843" y="7767"/>
                  <a:pt x="1820" y="7942"/>
                </a:cubicBezTo>
                <a:cubicBezTo>
                  <a:pt x="1820" y="7942"/>
                  <a:pt x="1820" y="7943"/>
                  <a:pt x="1820" y="7943"/>
                </a:cubicBezTo>
                <a:cubicBezTo>
                  <a:pt x="1812" y="7946"/>
                  <a:pt x="1804" y="7951"/>
                  <a:pt x="1797" y="7957"/>
                </a:cubicBezTo>
                <a:cubicBezTo>
                  <a:pt x="1509" y="8190"/>
                  <a:pt x="1148" y="8401"/>
                  <a:pt x="770" y="8401"/>
                </a:cubicBezTo>
                <a:cubicBezTo>
                  <a:pt x="729" y="8401"/>
                  <a:pt x="688" y="8399"/>
                  <a:pt x="646" y="8393"/>
                </a:cubicBezTo>
                <a:lnTo>
                  <a:pt x="645" y="8393"/>
                </a:lnTo>
                <a:cubicBezTo>
                  <a:pt x="531" y="8378"/>
                  <a:pt x="428" y="8321"/>
                  <a:pt x="351" y="8240"/>
                </a:cubicBezTo>
                <a:cubicBezTo>
                  <a:pt x="390" y="8219"/>
                  <a:pt x="431" y="8189"/>
                  <a:pt x="465" y="8174"/>
                </a:cubicBezTo>
                <a:cubicBezTo>
                  <a:pt x="680" y="8048"/>
                  <a:pt x="901" y="7930"/>
                  <a:pt x="1120" y="7811"/>
                </a:cubicBezTo>
                <a:cubicBezTo>
                  <a:pt x="1377" y="7677"/>
                  <a:pt x="1634" y="7541"/>
                  <a:pt x="1897" y="7421"/>
                </a:cubicBezTo>
                <a:close/>
                <a:moveTo>
                  <a:pt x="3257" y="6353"/>
                </a:moveTo>
                <a:cubicBezTo>
                  <a:pt x="3542" y="6617"/>
                  <a:pt x="3685" y="7004"/>
                  <a:pt x="3778" y="7377"/>
                </a:cubicBezTo>
                <a:cubicBezTo>
                  <a:pt x="3857" y="7747"/>
                  <a:pt x="4002" y="8426"/>
                  <a:pt x="3761" y="8742"/>
                </a:cubicBezTo>
                <a:cubicBezTo>
                  <a:pt x="3754" y="8750"/>
                  <a:pt x="3747" y="8759"/>
                  <a:pt x="3740" y="8767"/>
                </a:cubicBezTo>
                <a:cubicBezTo>
                  <a:pt x="3639" y="8450"/>
                  <a:pt x="3546" y="8130"/>
                  <a:pt x="3458" y="7808"/>
                </a:cubicBezTo>
                <a:cubicBezTo>
                  <a:pt x="3358" y="7446"/>
                  <a:pt x="3268" y="7083"/>
                  <a:pt x="3150" y="6726"/>
                </a:cubicBezTo>
                <a:cubicBezTo>
                  <a:pt x="3140" y="6696"/>
                  <a:pt x="3119" y="6680"/>
                  <a:pt x="3095" y="6672"/>
                </a:cubicBezTo>
                <a:cubicBezTo>
                  <a:pt x="3096" y="6672"/>
                  <a:pt x="3096" y="6672"/>
                  <a:pt x="3096" y="6670"/>
                </a:cubicBezTo>
                <a:cubicBezTo>
                  <a:pt x="3142" y="6561"/>
                  <a:pt x="3195" y="6453"/>
                  <a:pt x="3257" y="6353"/>
                </a:cubicBezTo>
                <a:close/>
                <a:moveTo>
                  <a:pt x="3016" y="6869"/>
                </a:moveTo>
                <a:cubicBezTo>
                  <a:pt x="3200" y="7535"/>
                  <a:pt x="3382" y="8206"/>
                  <a:pt x="3590" y="8867"/>
                </a:cubicBezTo>
                <a:cubicBezTo>
                  <a:pt x="3591" y="8870"/>
                  <a:pt x="3593" y="8871"/>
                  <a:pt x="3595" y="8875"/>
                </a:cubicBezTo>
                <a:cubicBezTo>
                  <a:pt x="3577" y="8880"/>
                  <a:pt x="3559" y="8883"/>
                  <a:pt x="3539" y="8883"/>
                </a:cubicBezTo>
                <a:cubicBezTo>
                  <a:pt x="3529" y="8883"/>
                  <a:pt x="3519" y="8883"/>
                  <a:pt x="3508" y="8881"/>
                </a:cubicBezTo>
                <a:cubicBezTo>
                  <a:pt x="3013" y="8706"/>
                  <a:pt x="2912" y="7496"/>
                  <a:pt x="3016" y="7051"/>
                </a:cubicBezTo>
                <a:cubicBezTo>
                  <a:pt x="3023" y="7033"/>
                  <a:pt x="3017" y="6982"/>
                  <a:pt x="2984" y="6954"/>
                </a:cubicBezTo>
                <a:cubicBezTo>
                  <a:pt x="2984" y="6953"/>
                  <a:pt x="2984" y="6953"/>
                  <a:pt x="2985" y="6952"/>
                </a:cubicBezTo>
                <a:cubicBezTo>
                  <a:pt x="2995" y="6924"/>
                  <a:pt x="3006" y="6896"/>
                  <a:pt x="3016" y="6869"/>
                </a:cubicBezTo>
                <a:close/>
                <a:moveTo>
                  <a:pt x="8609" y="11164"/>
                </a:moveTo>
                <a:cubicBezTo>
                  <a:pt x="8646" y="11164"/>
                  <a:pt x="8679" y="11168"/>
                  <a:pt x="8715" y="11173"/>
                </a:cubicBezTo>
                <a:cubicBezTo>
                  <a:pt x="9345" y="11284"/>
                  <a:pt x="9728" y="12032"/>
                  <a:pt x="9731" y="12627"/>
                </a:cubicBezTo>
                <a:lnTo>
                  <a:pt x="9731" y="12634"/>
                </a:lnTo>
                <a:cubicBezTo>
                  <a:pt x="9421" y="12303"/>
                  <a:pt x="9099" y="11978"/>
                  <a:pt x="8732" y="11712"/>
                </a:cubicBezTo>
                <a:cubicBezTo>
                  <a:pt x="8702" y="11527"/>
                  <a:pt x="8662" y="11344"/>
                  <a:pt x="8609" y="11164"/>
                </a:cubicBezTo>
                <a:close/>
                <a:moveTo>
                  <a:pt x="8772" y="11973"/>
                </a:moveTo>
                <a:cubicBezTo>
                  <a:pt x="8835" y="12024"/>
                  <a:pt x="8899" y="12079"/>
                  <a:pt x="8962" y="12129"/>
                </a:cubicBezTo>
                <a:cubicBezTo>
                  <a:pt x="9222" y="12351"/>
                  <a:pt x="9456" y="12600"/>
                  <a:pt x="9690" y="12850"/>
                </a:cubicBezTo>
                <a:cubicBezTo>
                  <a:pt x="9642" y="12969"/>
                  <a:pt x="9552" y="13055"/>
                  <a:pt x="9427" y="13055"/>
                </a:cubicBezTo>
                <a:cubicBezTo>
                  <a:pt x="9379" y="13055"/>
                  <a:pt x="9327" y="13043"/>
                  <a:pt x="9269" y="13015"/>
                </a:cubicBezTo>
                <a:cubicBezTo>
                  <a:pt x="9093" y="12928"/>
                  <a:pt x="8959" y="12778"/>
                  <a:pt x="8822" y="12641"/>
                </a:cubicBezTo>
                <a:lnTo>
                  <a:pt x="8819" y="12637"/>
                </a:lnTo>
                <a:cubicBezTo>
                  <a:pt x="8813" y="12415"/>
                  <a:pt x="8797" y="12193"/>
                  <a:pt x="8772" y="11973"/>
                </a:cubicBezTo>
                <a:close/>
                <a:moveTo>
                  <a:pt x="4459" y="4458"/>
                </a:moveTo>
                <a:cubicBezTo>
                  <a:pt x="4605" y="4458"/>
                  <a:pt x="4753" y="4480"/>
                  <a:pt x="4900" y="4528"/>
                </a:cubicBezTo>
                <a:cubicBezTo>
                  <a:pt x="5180" y="4633"/>
                  <a:pt x="5442" y="4825"/>
                  <a:pt x="5598" y="5086"/>
                </a:cubicBezTo>
                <a:cubicBezTo>
                  <a:pt x="5480" y="5488"/>
                  <a:pt x="5374" y="5893"/>
                  <a:pt x="5283" y="6301"/>
                </a:cubicBezTo>
                <a:cubicBezTo>
                  <a:pt x="5095" y="5949"/>
                  <a:pt x="4791" y="5651"/>
                  <a:pt x="4394" y="5578"/>
                </a:cubicBezTo>
                <a:cubicBezTo>
                  <a:pt x="4363" y="5575"/>
                  <a:pt x="4333" y="5574"/>
                  <a:pt x="4303" y="5574"/>
                </a:cubicBezTo>
                <a:cubicBezTo>
                  <a:pt x="4039" y="5574"/>
                  <a:pt x="3779" y="5674"/>
                  <a:pt x="3555" y="5805"/>
                </a:cubicBezTo>
                <a:cubicBezTo>
                  <a:pt x="3235" y="6010"/>
                  <a:pt x="3046" y="6360"/>
                  <a:pt x="2908" y="6704"/>
                </a:cubicBezTo>
                <a:cubicBezTo>
                  <a:pt x="2553" y="7531"/>
                  <a:pt x="2334" y="8414"/>
                  <a:pt x="2261" y="9311"/>
                </a:cubicBezTo>
                <a:cubicBezTo>
                  <a:pt x="2237" y="9577"/>
                  <a:pt x="2201" y="9847"/>
                  <a:pt x="2216" y="10113"/>
                </a:cubicBezTo>
                <a:cubicBezTo>
                  <a:pt x="2229" y="10153"/>
                  <a:pt x="2260" y="10173"/>
                  <a:pt x="2291" y="10174"/>
                </a:cubicBezTo>
                <a:lnTo>
                  <a:pt x="2292" y="10174"/>
                </a:lnTo>
                <a:cubicBezTo>
                  <a:pt x="2295" y="10177"/>
                  <a:pt x="2299" y="10181"/>
                  <a:pt x="2304" y="10184"/>
                </a:cubicBezTo>
                <a:cubicBezTo>
                  <a:pt x="2490" y="10286"/>
                  <a:pt x="2625" y="10459"/>
                  <a:pt x="2752" y="10624"/>
                </a:cubicBezTo>
                <a:cubicBezTo>
                  <a:pt x="2934" y="10880"/>
                  <a:pt x="3028" y="11186"/>
                  <a:pt x="3067" y="11494"/>
                </a:cubicBezTo>
                <a:cubicBezTo>
                  <a:pt x="3095" y="11666"/>
                  <a:pt x="3112" y="12411"/>
                  <a:pt x="2861" y="12411"/>
                </a:cubicBezTo>
                <a:cubicBezTo>
                  <a:pt x="2825" y="12411"/>
                  <a:pt x="2784" y="12396"/>
                  <a:pt x="2737" y="12362"/>
                </a:cubicBezTo>
                <a:cubicBezTo>
                  <a:pt x="2623" y="12258"/>
                  <a:pt x="2576" y="12129"/>
                  <a:pt x="2516" y="11986"/>
                </a:cubicBezTo>
                <a:cubicBezTo>
                  <a:pt x="2500" y="11924"/>
                  <a:pt x="2445" y="11861"/>
                  <a:pt x="2391" y="11861"/>
                </a:cubicBezTo>
                <a:cubicBezTo>
                  <a:pt x="2365" y="11861"/>
                  <a:pt x="2339" y="11875"/>
                  <a:pt x="2317" y="11911"/>
                </a:cubicBezTo>
                <a:cubicBezTo>
                  <a:pt x="2283" y="11984"/>
                  <a:pt x="2295" y="12070"/>
                  <a:pt x="2284" y="12149"/>
                </a:cubicBezTo>
                <a:cubicBezTo>
                  <a:pt x="2268" y="12335"/>
                  <a:pt x="2250" y="12522"/>
                  <a:pt x="2203" y="12702"/>
                </a:cubicBezTo>
                <a:cubicBezTo>
                  <a:pt x="2166" y="12821"/>
                  <a:pt x="2082" y="13047"/>
                  <a:pt x="1939" y="13057"/>
                </a:cubicBezTo>
                <a:cubicBezTo>
                  <a:pt x="1829" y="13012"/>
                  <a:pt x="1789" y="12889"/>
                  <a:pt x="1761" y="12779"/>
                </a:cubicBezTo>
                <a:cubicBezTo>
                  <a:pt x="1708" y="12553"/>
                  <a:pt x="1710" y="12317"/>
                  <a:pt x="1726" y="12086"/>
                </a:cubicBezTo>
                <a:cubicBezTo>
                  <a:pt x="1731" y="11989"/>
                  <a:pt x="1746" y="11891"/>
                  <a:pt x="1739" y="11794"/>
                </a:cubicBezTo>
                <a:cubicBezTo>
                  <a:pt x="1734" y="11755"/>
                  <a:pt x="1696" y="11725"/>
                  <a:pt x="1658" y="11725"/>
                </a:cubicBezTo>
                <a:cubicBezTo>
                  <a:pt x="1647" y="11725"/>
                  <a:pt x="1636" y="11727"/>
                  <a:pt x="1626" y="11733"/>
                </a:cubicBezTo>
                <a:cubicBezTo>
                  <a:pt x="1561" y="11772"/>
                  <a:pt x="1561" y="11862"/>
                  <a:pt x="1526" y="11923"/>
                </a:cubicBezTo>
                <a:cubicBezTo>
                  <a:pt x="1432" y="12117"/>
                  <a:pt x="1347" y="12457"/>
                  <a:pt x="1093" y="12497"/>
                </a:cubicBezTo>
                <a:cubicBezTo>
                  <a:pt x="747" y="12475"/>
                  <a:pt x="804" y="11808"/>
                  <a:pt x="813" y="11561"/>
                </a:cubicBezTo>
                <a:cubicBezTo>
                  <a:pt x="855" y="11085"/>
                  <a:pt x="987" y="10583"/>
                  <a:pt x="1337" y="10240"/>
                </a:cubicBezTo>
                <a:cubicBezTo>
                  <a:pt x="1436" y="10141"/>
                  <a:pt x="1551" y="10042"/>
                  <a:pt x="1692" y="10011"/>
                </a:cubicBezTo>
                <a:cubicBezTo>
                  <a:pt x="1700" y="10013"/>
                  <a:pt x="1708" y="10013"/>
                  <a:pt x="1716" y="10013"/>
                </a:cubicBezTo>
                <a:cubicBezTo>
                  <a:pt x="1769" y="10013"/>
                  <a:pt x="1808" y="9981"/>
                  <a:pt x="1815" y="9940"/>
                </a:cubicBezTo>
                <a:cubicBezTo>
                  <a:pt x="1844" y="9925"/>
                  <a:pt x="1865" y="9896"/>
                  <a:pt x="1862" y="9852"/>
                </a:cubicBezTo>
                <a:cubicBezTo>
                  <a:pt x="1867" y="9555"/>
                  <a:pt x="1879" y="9254"/>
                  <a:pt x="1897" y="8955"/>
                </a:cubicBezTo>
                <a:cubicBezTo>
                  <a:pt x="1935" y="8292"/>
                  <a:pt x="2030" y="7632"/>
                  <a:pt x="2170" y="6984"/>
                </a:cubicBezTo>
                <a:cubicBezTo>
                  <a:pt x="2353" y="6122"/>
                  <a:pt x="2718" y="5210"/>
                  <a:pt x="3516" y="4750"/>
                </a:cubicBezTo>
                <a:cubicBezTo>
                  <a:pt x="3805" y="4571"/>
                  <a:pt x="4128" y="4458"/>
                  <a:pt x="4459" y="4458"/>
                </a:cubicBezTo>
                <a:close/>
                <a:moveTo>
                  <a:pt x="7671" y="12440"/>
                </a:moveTo>
                <a:cubicBezTo>
                  <a:pt x="7729" y="12734"/>
                  <a:pt x="7759" y="13044"/>
                  <a:pt x="7774" y="13325"/>
                </a:cubicBezTo>
                <a:lnTo>
                  <a:pt x="7774" y="13327"/>
                </a:lnTo>
                <a:cubicBezTo>
                  <a:pt x="7763" y="13330"/>
                  <a:pt x="7753" y="13335"/>
                  <a:pt x="7744" y="13343"/>
                </a:cubicBezTo>
                <a:cubicBezTo>
                  <a:pt x="7581" y="13510"/>
                  <a:pt x="7433" y="13690"/>
                  <a:pt x="7269" y="13857"/>
                </a:cubicBezTo>
                <a:cubicBezTo>
                  <a:pt x="7153" y="13976"/>
                  <a:pt x="7032" y="14091"/>
                  <a:pt x="6912" y="14207"/>
                </a:cubicBezTo>
                <a:cubicBezTo>
                  <a:pt x="6853" y="14262"/>
                  <a:pt x="6793" y="14316"/>
                  <a:pt x="6739" y="14375"/>
                </a:cubicBezTo>
                <a:cubicBezTo>
                  <a:pt x="6737" y="14377"/>
                  <a:pt x="6736" y="14381"/>
                  <a:pt x="6733" y="14383"/>
                </a:cubicBezTo>
                <a:lnTo>
                  <a:pt x="6732" y="14383"/>
                </a:lnTo>
                <a:cubicBezTo>
                  <a:pt x="6648" y="14217"/>
                  <a:pt x="6665" y="13987"/>
                  <a:pt x="6680" y="13809"/>
                </a:cubicBezTo>
                <a:cubicBezTo>
                  <a:pt x="6758" y="13213"/>
                  <a:pt x="7139" y="12746"/>
                  <a:pt x="7650" y="12451"/>
                </a:cubicBezTo>
                <a:cubicBezTo>
                  <a:pt x="7657" y="12448"/>
                  <a:pt x="7664" y="12444"/>
                  <a:pt x="7671" y="12440"/>
                </a:cubicBezTo>
                <a:close/>
                <a:moveTo>
                  <a:pt x="7786" y="13561"/>
                </a:moveTo>
                <a:cubicBezTo>
                  <a:pt x="7792" y="13742"/>
                  <a:pt x="7795" y="13905"/>
                  <a:pt x="7798" y="14033"/>
                </a:cubicBezTo>
                <a:lnTo>
                  <a:pt x="7798" y="14067"/>
                </a:lnTo>
                <a:cubicBezTo>
                  <a:pt x="7767" y="14069"/>
                  <a:pt x="7739" y="14090"/>
                  <a:pt x="7728" y="14121"/>
                </a:cubicBezTo>
                <a:cubicBezTo>
                  <a:pt x="7649" y="14375"/>
                  <a:pt x="7370" y="14593"/>
                  <a:pt x="7097" y="14593"/>
                </a:cubicBezTo>
                <a:cubicBezTo>
                  <a:pt x="7031" y="14593"/>
                  <a:pt x="6965" y="14580"/>
                  <a:pt x="6903" y="14552"/>
                </a:cubicBezTo>
                <a:cubicBezTo>
                  <a:pt x="6883" y="14543"/>
                  <a:pt x="6868" y="14530"/>
                  <a:pt x="6852" y="14518"/>
                </a:cubicBezTo>
                <a:cubicBezTo>
                  <a:pt x="6856" y="14514"/>
                  <a:pt x="6860" y="14508"/>
                  <a:pt x="6866" y="14503"/>
                </a:cubicBezTo>
                <a:cubicBezTo>
                  <a:pt x="7051" y="14319"/>
                  <a:pt x="7247" y="14145"/>
                  <a:pt x="7426" y="13954"/>
                </a:cubicBezTo>
                <a:cubicBezTo>
                  <a:pt x="7552" y="13828"/>
                  <a:pt x="7666" y="13691"/>
                  <a:pt x="7786" y="13561"/>
                </a:cubicBezTo>
                <a:close/>
                <a:moveTo>
                  <a:pt x="4545" y="12547"/>
                </a:moveTo>
                <a:lnTo>
                  <a:pt x="4545" y="12547"/>
                </a:lnTo>
                <a:cubicBezTo>
                  <a:pt x="4542" y="12679"/>
                  <a:pt x="4538" y="12812"/>
                  <a:pt x="4537" y="12944"/>
                </a:cubicBezTo>
                <a:cubicBezTo>
                  <a:pt x="4533" y="13128"/>
                  <a:pt x="4530" y="13310"/>
                  <a:pt x="4528" y="13494"/>
                </a:cubicBezTo>
                <a:lnTo>
                  <a:pt x="4528" y="13496"/>
                </a:lnTo>
                <a:cubicBezTo>
                  <a:pt x="4257" y="13724"/>
                  <a:pt x="3992" y="13956"/>
                  <a:pt x="3715" y="14176"/>
                </a:cubicBezTo>
                <a:cubicBezTo>
                  <a:pt x="3460" y="14377"/>
                  <a:pt x="3208" y="14580"/>
                  <a:pt x="2977" y="14807"/>
                </a:cubicBezTo>
                <a:cubicBezTo>
                  <a:pt x="2953" y="14834"/>
                  <a:pt x="2911" y="14866"/>
                  <a:pt x="2874" y="14902"/>
                </a:cubicBezTo>
                <a:cubicBezTo>
                  <a:pt x="2811" y="14700"/>
                  <a:pt x="2862" y="14458"/>
                  <a:pt x="2912" y="14256"/>
                </a:cubicBezTo>
                <a:cubicBezTo>
                  <a:pt x="3025" y="13873"/>
                  <a:pt x="3227" y="13514"/>
                  <a:pt x="3525" y="13241"/>
                </a:cubicBezTo>
                <a:cubicBezTo>
                  <a:pt x="3796" y="12973"/>
                  <a:pt x="4106" y="12738"/>
                  <a:pt x="4454" y="12581"/>
                </a:cubicBezTo>
                <a:cubicBezTo>
                  <a:pt x="4483" y="12564"/>
                  <a:pt x="4513" y="12555"/>
                  <a:pt x="4545" y="12547"/>
                </a:cubicBezTo>
                <a:close/>
                <a:moveTo>
                  <a:pt x="4524" y="13732"/>
                </a:moveTo>
                <a:cubicBezTo>
                  <a:pt x="4521" y="13949"/>
                  <a:pt x="4520" y="14165"/>
                  <a:pt x="4520" y="14382"/>
                </a:cubicBezTo>
                <a:cubicBezTo>
                  <a:pt x="4418" y="14528"/>
                  <a:pt x="4307" y="14667"/>
                  <a:pt x="4181" y="14791"/>
                </a:cubicBezTo>
                <a:cubicBezTo>
                  <a:pt x="4042" y="14914"/>
                  <a:pt x="3879" y="15010"/>
                  <a:pt x="3710" y="15086"/>
                </a:cubicBezTo>
                <a:cubicBezTo>
                  <a:pt x="3575" y="15134"/>
                  <a:pt x="3414" y="15193"/>
                  <a:pt x="3263" y="15193"/>
                </a:cubicBezTo>
                <a:cubicBezTo>
                  <a:pt x="3167" y="15193"/>
                  <a:pt x="3075" y="15169"/>
                  <a:pt x="2996" y="15103"/>
                </a:cubicBezTo>
                <a:cubicBezTo>
                  <a:pt x="2985" y="15091"/>
                  <a:pt x="2973" y="15081"/>
                  <a:pt x="2965" y="15068"/>
                </a:cubicBezTo>
                <a:cubicBezTo>
                  <a:pt x="2994" y="15040"/>
                  <a:pt x="3022" y="15007"/>
                  <a:pt x="3048" y="14987"/>
                </a:cubicBezTo>
                <a:cubicBezTo>
                  <a:pt x="3165" y="14880"/>
                  <a:pt x="3279" y="14771"/>
                  <a:pt x="3396" y="14668"/>
                </a:cubicBezTo>
                <a:cubicBezTo>
                  <a:pt x="3775" y="14358"/>
                  <a:pt x="4152" y="14049"/>
                  <a:pt x="4524" y="13732"/>
                </a:cubicBezTo>
                <a:close/>
                <a:moveTo>
                  <a:pt x="7071" y="9716"/>
                </a:moveTo>
                <a:cubicBezTo>
                  <a:pt x="7320" y="9716"/>
                  <a:pt x="7569" y="9844"/>
                  <a:pt x="7759" y="9997"/>
                </a:cubicBezTo>
                <a:cubicBezTo>
                  <a:pt x="8087" y="10280"/>
                  <a:pt x="8285" y="10623"/>
                  <a:pt x="8400" y="11038"/>
                </a:cubicBezTo>
                <a:cubicBezTo>
                  <a:pt x="8454" y="11214"/>
                  <a:pt x="8498" y="11393"/>
                  <a:pt x="8530" y="11575"/>
                </a:cubicBezTo>
                <a:lnTo>
                  <a:pt x="8531" y="11577"/>
                </a:lnTo>
                <a:cubicBezTo>
                  <a:pt x="8545" y="11656"/>
                  <a:pt x="8559" y="11736"/>
                  <a:pt x="8568" y="11816"/>
                </a:cubicBezTo>
                <a:cubicBezTo>
                  <a:pt x="8593" y="11984"/>
                  <a:pt x="8609" y="12151"/>
                  <a:pt x="8618" y="12320"/>
                </a:cubicBezTo>
                <a:cubicBezTo>
                  <a:pt x="8626" y="12436"/>
                  <a:pt x="8631" y="12553"/>
                  <a:pt x="8634" y="12669"/>
                </a:cubicBezTo>
                <a:cubicBezTo>
                  <a:pt x="8642" y="12902"/>
                  <a:pt x="8642" y="13134"/>
                  <a:pt x="8640" y="13366"/>
                </a:cubicBezTo>
                <a:cubicBezTo>
                  <a:pt x="8635" y="13589"/>
                  <a:pt x="8629" y="13813"/>
                  <a:pt x="8621" y="14036"/>
                </a:cubicBezTo>
                <a:cubicBezTo>
                  <a:pt x="8613" y="14242"/>
                  <a:pt x="8603" y="14448"/>
                  <a:pt x="8587" y="14653"/>
                </a:cubicBezTo>
                <a:cubicBezTo>
                  <a:pt x="8586" y="14674"/>
                  <a:pt x="8590" y="14694"/>
                  <a:pt x="8602" y="14712"/>
                </a:cubicBezTo>
                <a:cubicBezTo>
                  <a:pt x="8601" y="14712"/>
                  <a:pt x="8601" y="14713"/>
                  <a:pt x="8601" y="14713"/>
                </a:cubicBezTo>
                <a:cubicBezTo>
                  <a:pt x="8576" y="14763"/>
                  <a:pt x="8595" y="14820"/>
                  <a:pt x="8642" y="14849"/>
                </a:cubicBezTo>
                <a:cubicBezTo>
                  <a:pt x="9200" y="15179"/>
                  <a:pt x="9552" y="15934"/>
                  <a:pt x="9250" y="16547"/>
                </a:cubicBezTo>
                <a:cubicBezTo>
                  <a:pt x="9197" y="16640"/>
                  <a:pt x="9133" y="16677"/>
                  <a:pt x="9068" y="16677"/>
                </a:cubicBezTo>
                <a:cubicBezTo>
                  <a:pt x="8964" y="16677"/>
                  <a:pt x="8856" y="16583"/>
                  <a:pt x="8785" y="16475"/>
                </a:cubicBezTo>
                <a:cubicBezTo>
                  <a:pt x="8737" y="16416"/>
                  <a:pt x="8705" y="16311"/>
                  <a:pt x="8616" y="16311"/>
                </a:cubicBezTo>
                <a:cubicBezTo>
                  <a:pt x="8579" y="16312"/>
                  <a:pt x="8545" y="16330"/>
                  <a:pt x="8531" y="16364"/>
                </a:cubicBezTo>
                <a:cubicBezTo>
                  <a:pt x="8472" y="16545"/>
                  <a:pt x="8425" y="17247"/>
                  <a:pt x="8192" y="17271"/>
                </a:cubicBezTo>
                <a:cubicBezTo>
                  <a:pt x="8189" y="17271"/>
                  <a:pt x="8187" y="17271"/>
                  <a:pt x="8185" y="17271"/>
                </a:cubicBezTo>
                <a:cubicBezTo>
                  <a:pt x="7949" y="17271"/>
                  <a:pt x="7866" y="16989"/>
                  <a:pt x="7833" y="16798"/>
                </a:cubicBezTo>
                <a:cubicBezTo>
                  <a:pt x="7808" y="16701"/>
                  <a:pt x="7829" y="16589"/>
                  <a:pt x="7775" y="16506"/>
                </a:cubicBezTo>
                <a:cubicBezTo>
                  <a:pt x="7753" y="16483"/>
                  <a:pt x="7732" y="16474"/>
                  <a:pt x="7713" y="16474"/>
                </a:cubicBezTo>
                <a:cubicBezTo>
                  <a:pt x="7664" y="16474"/>
                  <a:pt x="7625" y="16532"/>
                  <a:pt x="7595" y="16580"/>
                </a:cubicBezTo>
                <a:cubicBezTo>
                  <a:pt x="7476" y="16710"/>
                  <a:pt x="7349" y="16912"/>
                  <a:pt x="7158" y="16921"/>
                </a:cubicBezTo>
                <a:cubicBezTo>
                  <a:pt x="7157" y="16921"/>
                  <a:pt x="7156" y="16920"/>
                  <a:pt x="7154" y="16920"/>
                </a:cubicBezTo>
                <a:cubicBezTo>
                  <a:pt x="6992" y="16837"/>
                  <a:pt x="7165" y="16068"/>
                  <a:pt x="7230" y="15933"/>
                </a:cubicBezTo>
                <a:cubicBezTo>
                  <a:pt x="7332" y="15682"/>
                  <a:pt x="7492" y="15462"/>
                  <a:pt x="7709" y="15298"/>
                </a:cubicBezTo>
                <a:cubicBezTo>
                  <a:pt x="7739" y="15274"/>
                  <a:pt x="7771" y="15247"/>
                  <a:pt x="7811" y="15237"/>
                </a:cubicBezTo>
                <a:cubicBezTo>
                  <a:pt x="7812" y="15237"/>
                  <a:pt x="7814" y="15237"/>
                  <a:pt x="7816" y="15237"/>
                </a:cubicBezTo>
                <a:cubicBezTo>
                  <a:pt x="7830" y="15237"/>
                  <a:pt x="7845" y="15232"/>
                  <a:pt x="7858" y="15224"/>
                </a:cubicBezTo>
                <a:cubicBezTo>
                  <a:pt x="7882" y="15208"/>
                  <a:pt x="7894" y="15180"/>
                  <a:pt x="7895" y="15152"/>
                </a:cubicBezTo>
                <a:cubicBezTo>
                  <a:pt x="7932" y="15140"/>
                  <a:pt x="7960" y="15106"/>
                  <a:pt x="7962" y="15067"/>
                </a:cubicBezTo>
                <a:cubicBezTo>
                  <a:pt x="7977" y="14635"/>
                  <a:pt x="7989" y="14201"/>
                  <a:pt x="7977" y="13768"/>
                </a:cubicBezTo>
                <a:cubicBezTo>
                  <a:pt x="7944" y="12995"/>
                  <a:pt x="7844" y="11467"/>
                  <a:pt x="7074" y="11084"/>
                </a:cubicBezTo>
                <a:cubicBezTo>
                  <a:pt x="6959" y="11024"/>
                  <a:pt x="6838" y="10998"/>
                  <a:pt x="6717" y="10998"/>
                </a:cubicBezTo>
                <a:cubicBezTo>
                  <a:pt x="6559" y="10998"/>
                  <a:pt x="6402" y="11042"/>
                  <a:pt x="6256" y="11112"/>
                </a:cubicBezTo>
                <a:cubicBezTo>
                  <a:pt x="6298" y="10793"/>
                  <a:pt x="6343" y="10474"/>
                  <a:pt x="6387" y="10154"/>
                </a:cubicBezTo>
                <a:lnTo>
                  <a:pt x="6387" y="10153"/>
                </a:lnTo>
                <a:cubicBezTo>
                  <a:pt x="6502" y="9995"/>
                  <a:pt x="6633" y="9852"/>
                  <a:pt x="6810" y="9769"/>
                </a:cubicBezTo>
                <a:cubicBezTo>
                  <a:pt x="6895" y="9732"/>
                  <a:pt x="6983" y="9716"/>
                  <a:pt x="7071" y="9716"/>
                </a:cubicBezTo>
                <a:close/>
                <a:moveTo>
                  <a:pt x="9185" y="1"/>
                </a:moveTo>
                <a:cubicBezTo>
                  <a:pt x="9060" y="1"/>
                  <a:pt x="8935" y="13"/>
                  <a:pt x="8811" y="38"/>
                </a:cubicBezTo>
                <a:cubicBezTo>
                  <a:pt x="8422" y="137"/>
                  <a:pt x="8105" y="415"/>
                  <a:pt x="7819" y="684"/>
                </a:cubicBezTo>
                <a:cubicBezTo>
                  <a:pt x="7698" y="804"/>
                  <a:pt x="7583" y="928"/>
                  <a:pt x="7477" y="1058"/>
                </a:cubicBezTo>
                <a:cubicBezTo>
                  <a:pt x="7462" y="1049"/>
                  <a:pt x="7447" y="1038"/>
                  <a:pt x="7433" y="1030"/>
                </a:cubicBezTo>
                <a:cubicBezTo>
                  <a:pt x="7065" y="752"/>
                  <a:pt x="6610" y="604"/>
                  <a:pt x="6153" y="604"/>
                </a:cubicBezTo>
                <a:cubicBezTo>
                  <a:pt x="6007" y="604"/>
                  <a:pt x="5861" y="619"/>
                  <a:pt x="5717" y="649"/>
                </a:cubicBezTo>
                <a:cubicBezTo>
                  <a:pt x="5394" y="715"/>
                  <a:pt x="5098" y="879"/>
                  <a:pt x="4833" y="1071"/>
                </a:cubicBezTo>
                <a:cubicBezTo>
                  <a:pt x="4544" y="1302"/>
                  <a:pt x="4237" y="1734"/>
                  <a:pt x="4416" y="2111"/>
                </a:cubicBezTo>
                <a:cubicBezTo>
                  <a:pt x="4527" y="2290"/>
                  <a:pt x="4764" y="2346"/>
                  <a:pt x="4962" y="2369"/>
                </a:cubicBezTo>
                <a:cubicBezTo>
                  <a:pt x="5009" y="2371"/>
                  <a:pt x="5057" y="2372"/>
                  <a:pt x="5104" y="2372"/>
                </a:cubicBezTo>
                <a:cubicBezTo>
                  <a:pt x="5543" y="2372"/>
                  <a:pt x="5979" y="2273"/>
                  <a:pt x="6390" y="2125"/>
                </a:cubicBezTo>
                <a:cubicBezTo>
                  <a:pt x="6550" y="2071"/>
                  <a:pt x="6706" y="2007"/>
                  <a:pt x="6859" y="1938"/>
                </a:cubicBezTo>
                <a:lnTo>
                  <a:pt x="6859" y="1938"/>
                </a:lnTo>
                <a:cubicBezTo>
                  <a:pt x="6859" y="1939"/>
                  <a:pt x="6858" y="1940"/>
                  <a:pt x="6858" y="1942"/>
                </a:cubicBezTo>
                <a:cubicBezTo>
                  <a:pt x="6477" y="2584"/>
                  <a:pt x="6191" y="3285"/>
                  <a:pt x="5950" y="3989"/>
                </a:cubicBezTo>
                <a:cubicBezTo>
                  <a:pt x="5850" y="4280"/>
                  <a:pt x="5753" y="4574"/>
                  <a:pt x="5663" y="4869"/>
                </a:cubicBezTo>
                <a:cubicBezTo>
                  <a:pt x="5513" y="4673"/>
                  <a:pt x="5307" y="4521"/>
                  <a:pt x="5085" y="4409"/>
                </a:cubicBezTo>
                <a:cubicBezTo>
                  <a:pt x="4887" y="4320"/>
                  <a:pt x="4667" y="4275"/>
                  <a:pt x="4448" y="4275"/>
                </a:cubicBezTo>
                <a:cubicBezTo>
                  <a:pt x="4328" y="4275"/>
                  <a:pt x="4208" y="4289"/>
                  <a:pt x="4091" y="4316"/>
                </a:cubicBezTo>
                <a:cubicBezTo>
                  <a:pt x="3010" y="4615"/>
                  <a:pt x="2420" y="5480"/>
                  <a:pt x="2111" y="6469"/>
                </a:cubicBezTo>
                <a:lnTo>
                  <a:pt x="2111" y="6471"/>
                </a:lnTo>
                <a:cubicBezTo>
                  <a:pt x="2027" y="6437"/>
                  <a:pt x="1920" y="6428"/>
                  <a:pt x="1829" y="6428"/>
                </a:cubicBezTo>
                <a:cubicBezTo>
                  <a:pt x="1795" y="6428"/>
                  <a:pt x="1762" y="6430"/>
                  <a:pt x="1734" y="6431"/>
                </a:cubicBezTo>
                <a:cubicBezTo>
                  <a:pt x="1193" y="6475"/>
                  <a:pt x="682" y="6758"/>
                  <a:pt x="336" y="7175"/>
                </a:cubicBezTo>
                <a:cubicBezTo>
                  <a:pt x="161" y="7390"/>
                  <a:pt x="1" y="7728"/>
                  <a:pt x="47" y="8010"/>
                </a:cubicBezTo>
                <a:cubicBezTo>
                  <a:pt x="107" y="8302"/>
                  <a:pt x="359" y="8538"/>
                  <a:pt x="659" y="8563"/>
                </a:cubicBezTo>
                <a:cubicBezTo>
                  <a:pt x="698" y="8568"/>
                  <a:pt x="737" y="8570"/>
                  <a:pt x="776" y="8570"/>
                </a:cubicBezTo>
                <a:cubicBezTo>
                  <a:pt x="997" y="8570"/>
                  <a:pt x="1215" y="8501"/>
                  <a:pt x="1412" y="8406"/>
                </a:cubicBezTo>
                <a:cubicBezTo>
                  <a:pt x="1543" y="8338"/>
                  <a:pt x="1673" y="8266"/>
                  <a:pt x="1792" y="8179"/>
                </a:cubicBezTo>
                <a:lnTo>
                  <a:pt x="1792" y="8179"/>
                </a:lnTo>
                <a:cubicBezTo>
                  <a:pt x="1730" y="8725"/>
                  <a:pt x="1697" y="9276"/>
                  <a:pt x="1688" y="9826"/>
                </a:cubicBezTo>
                <a:cubicBezTo>
                  <a:pt x="1622" y="9829"/>
                  <a:pt x="1553" y="9860"/>
                  <a:pt x="1499" y="9886"/>
                </a:cubicBezTo>
                <a:cubicBezTo>
                  <a:pt x="972" y="10186"/>
                  <a:pt x="735" y="10803"/>
                  <a:pt x="659" y="11378"/>
                </a:cubicBezTo>
                <a:cubicBezTo>
                  <a:pt x="623" y="11727"/>
                  <a:pt x="581" y="12240"/>
                  <a:pt x="802" y="12531"/>
                </a:cubicBezTo>
                <a:cubicBezTo>
                  <a:pt x="890" y="12628"/>
                  <a:pt x="984" y="12669"/>
                  <a:pt x="1076" y="12669"/>
                </a:cubicBezTo>
                <a:cubicBezTo>
                  <a:pt x="1270" y="12669"/>
                  <a:pt x="1455" y="12486"/>
                  <a:pt x="1540" y="12279"/>
                </a:cubicBezTo>
                <a:lnTo>
                  <a:pt x="1540" y="12279"/>
                </a:lnTo>
                <a:cubicBezTo>
                  <a:pt x="1533" y="12592"/>
                  <a:pt x="1541" y="13105"/>
                  <a:pt x="1880" y="13245"/>
                </a:cubicBezTo>
                <a:cubicBezTo>
                  <a:pt x="1902" y="13252"/>
                  <a:pt x="1925" y="13255"/>
                  <a:pt x="1948" y="13255"/>
                </a:cubicBezTo>
                <a:cubicBezTo>
                  <a:pt x="2042" y="13255"/>
                  <a:pt x="2130" y="13196"/>
                  <a:pt x="2189" y="13123"/>
                </a:cubicBezTo>
                <a:cubicBezTo>
                  <a:pt x="2388" y="12890"/>
                  <a:pt x="2414" y="12572"/>
                  <a:pt x="2446" y="12280"/>
                </a:cubicBezTo>
                <a:cubicBezTo>
                  <a:pt x="2529" y="12463"/>
                  <a:pt x="2692" y="12615"/>
                  <a:pt x="2861" y="12615"/>
                </a:cubicBezTo>
                <a:cubicBezTo>
                  <a:pt x="2950" y="12615"/>
                  <a:pt x="3041" y="12573"/>
                  <a:pt x="3122" y="12470"/>
                </a:cubicBezTo>
                <a:cubicBezTo>
                  <a:pt x="3317" y="12129"/>
                  <a:pt x="3272" y="11672"/>
                  <a:pt x="3203" y="11299"/>
                </a:cubicBezTo>
                <a:cubicBezTo>
                  <a:pt x="3133" y="10955"/>
                  <a:pt x="2983" y="10631"/>
                  <a:pt x="2748" y="10369"/>
                </a:cubicBezTo>
                <a:cubicBezTo>
                  <a:pt x="2642" y="10248"/>
                  <a:pt x="2528" y="10127"/>
                  <a:pt x="2384" y="10049"/>
                </a:cubicBezTo>
                <a:lnTo>
                  <a:pt x="2384" y="10048"/>
                </a:lnTo>
                <a:cubicBezTo>
                  <a:pt x="2389" y="9956"/>
                  <a:pt x="2391" y="9862"/>
                  <a:pt x="2397" y="9769"/>
                </a:cubicBezTo>
                <a:cubicBezTo>
                  <a:pt x="2421" y="9404"/>
                  <a:pt x="2463" y="9040"/>
                  <a:pt x="2511" y="8676"/>
                </a:cubicBezTo>
                <a:cubicBezTo>
                  <a:pt x="2570" y="8257"/>
                  <a:pt x="2679" y="7848"/>
                  <a:pt x="2811" y="7443"/>
                </a:cubicBezTo>
                <a:lnTo>
                  <a:pt x="2811" y="7439"/>
                </a:lnTo>
                <a:lnTo>
                  <a:pt x="2812" y="7437"/>
                </a:lnTo>
                <a:lnTo>
                  <a:pt x="2812" y="7437"/>
                </a:lnTo>
                <a:cubicBezTo>
                  <a:pt x="2811" y="8051"/>
                  <a:pt x="2996" y="8892"/>
                  <a:pt x="3470" y="9046"/>
                </a:cubicBezTo>
                <a:cubicBezTo>
                  <a:pt x="3496" y="9053"/>
                  <a:pt x="3523" y="9057"/>
                  <a:pt x="3549" y="9057"/>
                </a:cubicBezTo>
                <a:cubicBezTo>
                  <a:pt x="3693" y="9057"/>
                  <a:pt x="3825" y="8951"/>
                  <a:pt x="3906" y="8834"/>
                </a:cubicBezTo>
                <a:cubicBezTo>
                  <a:pt x="4249" y="8397"/>
                  <a:pt x="3956" y="7151"/>
                  <a:pt x="3718" y="6685"/>
                </a:cubicBezTo>
                <a:cubicBezTo>
                  <a:pt x="3632" y="6509"/>
                  <a:pt x="3522" y="6339"/>
                  <a:pt x="3371" y="6212"/>
                </a:cubicBezTo>
                <a:cubicBezTo>
                  <a:pt x="3367" y="6210"/>
                  <a:pt x="3364" y="6207"/>
                  <a:pt x="3360" y="6204"/>
                </a:cubicBezTo>
                <a:cubicBezTo>
                  <a:pt x="3445" y="6098"/>
                  <a:pt x="3544" y="6006"/>
                  <a:pt x="3666" y="5932"/>
                </a:cubicBezTo>
                <a:cubicBezTo>
                  <a:pt x="3851" y="5842"/>
                  <a:pt x="4060" y="5755"/>
                  <a:pt x="4270" y="5755"/>
                </a:cubicBezTo>
                <a:cubicBezTo>
                  <a:pt x="4329" y="5755"/>
                  <a:pt x="4388" y="5762"/>
                  <a:pt x="4447" y="5778"/>
                </a:cubicBezTo>
                <a:cubicBezTo>
                  <a:pt x="4807" y="5905"/>
                  <a:pt x="5067" y="6225"/>
                  <a:pt x="5204" y="6572"/>
                </a:cubicBezTo>
                <a:cubicBezTo>
                  <a:pt x="5209" y="6585"/>
                  <a:pt x="5214" y="6598"/>
                  <a:pt x="5218" y="6611"/>
                </a:cubicBezTo>
                <a:lnTo>
                  <a:pt x="5218" y="6613"/>
                </a:lnTo>
                <a:cubicBezTo>
                  <a:pt x="5188" y="6759"/>
                  <a:pt x="5159" y="6904"/>
                  <a:pt x="5133" y="7051"/>
                </a:cubicBezTo>
                <a:cubicBezTo>
                  <a:pt x="4930" y="8184"/>
                  <a:pt x="4760" y="9323"/>
                  <a:pt x="4648" y="10466"/>
                </a:cubicBezTo>
                <a:cubicBezTo>
                  <a:pt x="4595" y="11094"/>
                  <a:pt x="4567" y="11725"/>
                  <a:pt x="4551" y="12353"/>
                </a:cubicBezTo>
                <a:cubicBezTo>
                  <a:pt x="4539" y="12357"/>
                  <a:pt x="4529" y="12359"/>
                  <a:pt x="4517" y="12361"/>
                </a:cubicBezTo>
                <a:cubicBezTo>
                  <a:pt x="3940" y="12549"/>
                  <a:pt x="3167" y="13216"/>
                  <a:pt x="2917" y="13771"/>
                </a:cubicBezTo>
                <a:cubicBezTo>
                  <a:pt x="2745" y="14127"/>
                  <a:pt x="2562" y="14725"/>
                  <a:pt x="2783" y="15086"/>
                </a:cubicBezTo>
                <a:cubicBezTo>
                  <a:pt x="2872" y="15254"/>
                  <a:pt x="3048" y="15359"/>
                  <a:pt x="3237" y="15361"/>
                </a:cubicBezTo>
                <a:cubicBezTo>
                  <a:pt x="3650" y="15352"/>
                  <a:pt x="4052" y="15159"/>
                  <a:pt x="4353" y="14881"/>
                </a:cubicBezTo>
                <a:cubicBezTo>
                  <a:pt x="4412" y="14823"/>
                  <a:pt x="4465" y="14758"/>
                  <a:pt x="4517" y="14693"/>
                </a:cubicBezTo>
                <a:cubicBezTo>
                  <a:pt x="4517" y="15349"/>
                  <a:pt x="4527" y="16006"/>
                  <a:pt x="4558" y="16662"/>
                </a:cubicBezTo>
                <a:cubicBezTo>
                  <a:pt x="4574" y="17096"/>
                  <a:pt x="4588" y="17532"/>
                  <a:pt x="4610" y="17968"/>
                </a:cubicBezTo>
                <a:lnTo>
                  <a:pt x="4778" y="17968"/>
                </a:lnTo>
                <a:cubicBezTo>
                  <a:pt x="4770" y="17833"/>
                  <a:pt x="4760" y="17696"/>
                  <a:pt x="4753" y="17561"/>
                </a:cubicBezTo>
                <a:cubicBezTo>
                  <a:pt x="4704" y="16699"/>
                  <a:pt x="4710" y="15836"/>
                  <a:pt x="4700" y="14974"/>
                </a:cubicBezTo>
                <a:cubicBezTo>
                  <a:pt x="4696" y="14802"/>
                  <a:pt x="4696" y="14628"/>
                  <a:pt x="4696" y="14455"/>
                </a:cubicBezTo>
                <a:lnTo>
                  <a:pt x="4694" y="14151"/>
                </a:lnTo>
                <a:cubicBezTo>
                  <a:pt x="4694" y="13961"/>
                  <a:pt x="4697" y="13771"/>
                  <a:pt x="4700" y="13583"/>
                </a:cubicBezTo>
                <a:cubicBezTo>
                  <a:pt x="4701" y="13519"/>
                  <a:pt x="4701" y="13457"/>
                  <a:pt x="4702" y="13396"/>
                </a:cubicBezTo>
                <a:cubicBezTo>
                  <a:pt x="4717" y="12603"/>
                  <a:pt x="4751" y="11810"/>
                  <a:pt x="4796" y="11018"/>
                </a:cubicBezTo>
                <a:cubicBezTo>
                  <a:pt x="4872" y="9655"/>
                  <a:pt x="5045" y="8296"/>
                  <a:pt x="5324" y="6960"/>
                </a:cubicBezTo>
                <a:lnTo>
                  <a:pt x="5324" y="6958"/>
                </a:lnTo>
                <a:cubicBezTo>
                  <a:pt x="5351" y="6833"/>
                  <a:pt x="5378" y="6711"/>
                  <a:pt x="5406" y="6587"/>
                </a:cubicBezTo>
                <a:cubicBezTo>
                  <a:pt x="5497" y="6174"/>
                  <a:pt x="5599" y="5763"/>
                  <a:pt x="5712" y="5355"/>
                </a:cubicBezTo>
                <a:cubicBezTo>
                  <a:pt x="5738" y="5262"/>
                  <a:pt x="5766" y="5168"/>
                  <a:pt x="5793" y="5074"/>
                </a:cubicBezTo>
                <a:cubicBezTo>
                  <a:pt x="5957" y="4502"/>
                  <a:pt x="6142" y="3936"/>
                  <a:pt x="6348" y="3376"/>
                </a:cubicBezTo>
                <a:cubicBezTo>
                  <a:pt x="6613" y="2655"/>
                  <a:pt x="6964" y="1963"/>
                  <a:pt x="7445" y="1364"/>
                </a:cubicBezTo>
                <a:cubicBezTo>
                  <a:pt x="7762" y="969"/>
                  <a:pt x="8119" y="600"/>
                  <a:pt x="8561" y="346"/>
                </a:cubicBezTo>
                <a:cubicBezTo>
                  <a:pt x="8747" y="234"/>
                  <a:pt x="8961" y="196"/>
                  <a:pt x="9176" y="196"/>
                </a:cubicBezTo>
                <a:cubicBezTo>
                  <a:pt x="9253" y="196"/>
                  <a:pt x="9330" y="201"/>
                  <a:pt x="9405" y="209"/>
                </a:cubicBezTo>
                <a:cubicBezTo>
                  <a:pt x="9904" y="256"/>
                  <a:pt x="10363" y="493"/>
                  <a:pt x="10760" y="788"/>
                </a:cubicBezTo>
                <a:cubicBezTo>
                  <a:pt x="11135" y="1053"/>
                  <a:pt x="11379" y="1452"/>
                  <a:pt x="11565" y="1865"/>
                </a:cubicBezTo>
                <a:cubicBezTo>
                  <a:pt x="11907" y="2596"/>
                  <a:pt x="12004" y="3408"/>
                  <a:pt x="12066" y="4207"/>
                </a:cubicBezTo>
                <a:cubicBezTo>
                  <a:pt x="12070" y="4259"/>
                  <a:pt x="12108" y="4284"/>
                  <a:pt x="12145" y="4284"/>
                </a:cubicBezTo>
                <a:cubicBezTo>
                  <a:pt x="12151" y="4284"/>
                  <a:pt x="12156" y="4284"/>
                  <a:pt x="12162" y="4282"/>
                </a:cubicBezTo>
                <a:cubicBezTo>
                  <a:pt x="12172" y="4296"/>
                  <a:pt x="12186" y="4308"/>
                  <a:pt x="12208" y="4313"/>
                </a:cubicBezTo>
                <a:cubicBezTo>
                  <a:pt x="12363" y="4339"/>
                  <a:pt x="12500" y="4394"/>
                  <a:pt x="12646" y="4462"/>
                </a:cubicBezTo>
                <a:cubicBezTo>
                  <a:pt x="12963" y="4607"/>
                  <a:pt x="13428" y="4999"/>
                  <a:pt x="13273" y="5390"/>
                </a:cubicBezTo>
                <a:cubicBezTo>
                  <a:pt x="13214" y="5477"/>
                  <a:pt x="13128" y="5511"/>
                  <a:pt x="13036" y="5511"/>
                </a:cubicBezTo>
                <a:cubicBezTo>
                  <a:pt x="12910" y="5511"/>
                  <a:pt x="12772" y="5446"/>
                  <a:pt x="12680" y="5367"/>
                </a:cubicBezTo>
                <a:cubicBezTo>
                  <a:pt x="12646" y="5329"/>
                  <a:pt x="12598" y="5295"/>
                  <a:pt x="12554" y="5295"/>
                </a:cubicBezTo>
                <a:cubicBezTo>
                  <a:pt x="12525" y="5295"/>
                  <a:pt x="12498" y="5310"/>
                  <a:pt x="12477" y="5347"/>
                </a:cubicBezTo>
                <a:cubicBezTo>
                  <a:pt x="12451" y="5408"/>
                  <a:pt x="12481" y="5475"/>
                  <a:pt x="12488" y="5539"/>
                </a:cubicBezTo>
                <a:cubicBezTo>
                  <a:pt x="12506" y="5647"/>
                  <a:pt x="12522" y="5756"/>
                  <a:pt x="12537" y="5865"/>
                </a:cubicBezTo>
                <a:cubicBezTo>
                  <a:pt x="12551" y="6073"/>
                  <a:pt x="12603" y="6347"/>
                  <a:pt x="12469" y="6525"/>
                </a:cubicBezTo>
                <a:cubicBezTo>
                  <a:pt x="12411" y="6572"/>
                  <a:pt x="12346" y="6648"/>
                  <a:pt x="12267" y="6648"/>
                </a:cubicBezTo>
                <a:cubicBezTo>
                  <a:pt x="12260" y="6648"/>
                  <a:pt x="12254" y="6647"/>
                  <a:pt x="12247" y="6646"/>
                </a:cubicBezTo>
                <a:cubicBezTo>
                  <a:pt x="11978" y="6562"/>
                  <a:pt x="11804" y="6133"/>
                  <a:pt x="11766" y="5875"/>
                </a:cubicBezTo>
                <a:cubicBezTo>
                  <a:pt x="11762" y="5847"/>
                  <a:pt x="11759" y="5819"/>
                  <a:pt x="11753" y="5792"/>
                </a:cubicBezTo>
                <a:cubicBezTo>
                  <a:pt x="11746" y="5745"/>
                  <a:pt x="11705" y="5716"/>
                  <a:pt x="11664" y="5716"/>
                </a:cubicBezTo>
                <a:cubicBezTo>
                  <a:pt x="11641" y="5716"/>
                  <a:pt x="11618" y="5725"/>
                  <a:pt x="11601" y="5745"/>
                </a:cubicBezTo>
                <a:cubicBezTo>
                  <a:pt x="11477" y="5989"/>
                  <a:pt x="11373" y="6670"/>
                  <a:pt x="11067" y="6744"/>
                </a:cubicBezTo>
                <a:cubicBezTo>
                  <a:pt x="10865" y="6718"/>
                  <a:pt x="10772" y="6489"/>
                  <a:pt x="10760" y="6307"/>
                </a:cubicBezTo>
                <a:cubicBezTo>
                  <a:pt x="10743" y="6132"/>
                  <a:pt x="10740" y="5942"/>
                  <a:pt x="10755" y="5764"/>
                </a:cubicBezTo>
                <a:cubicBezTo>
                  <a:pt x="10759" y="5693"/>
                  <a:pt x="10768" y="5624"/>
                  <a:pt x="10768" y="5554"/>
                </a:cubicBezTo>
                <a:cubicBezTo>
                  <a:pt x="10768" y="5507"/>
                  <a:pt x="10727" y="5473"/>
                  <a:pt x="10685" y="5473"/>
                </a:cubicBezTo>
                <a:cubicBezTo>
                  <a:pt x="10670" y="5473"/>
                  <a:pt x="10655" y="5477"/>
                  <a:pt x="10642" y="5487"/>
                </a:cubicBezTo>
                <a:cubicBezTo>
                  <a:pt x="10511" y="5635"/>
                  <a:pt x="10400" y="5803"/>
                  <a:pt x="10248" y="5932"/>
                </a:cubicBezTo>
                <a:cubicBezTo>
                  <a:pt x="10189" y="5976"/>
                  <a:pt x="10113" y="6010"/>
                  <a:pt x="10038" y="6010"/>
                </a:cubicBezTo>
                <a:cubicBezTo>
                  <a:pt x="10025" y="6010"/>
                  <a:pt x="10012" y="6009"/>
                  <a:pt x="9999" y="6006"/>
                </a:cubicBezTo>
                <a:cubicBezTo>
                  <a:pt x="9946" y="5986"/>
                  <a:pt x="9922" y="5924"/>
                  <a:pt x="9907" y="5875"/>
                </a:cubicBezTo>
                <a:cubicBezTo>
                  <a:pt x="9857" y="5569"/>
                  <a:pt x="9947" y="5250"/>
                  <a:pt x="10088" y="4980"/>
                </a:cubicBezTo>
                <a:cubicBezTo>
                  <a:pt x="10289" y="4654"/>
                  <a:pt x="10581" y="4385"/>
                  <a:pt x="10896" y="4170"/>
                </a:cubicBezTo>
                <a:cubicBezTo>
                  <a:pt x="10936" y="4148"/>
                  <a:pt x="10977" y="4124"/>
                  <a:pt x="11022" y="4117"/>
                </a:cubicBezTo>
                <a:cubicBezTo>
                  <a:pt x="11072" y="4116"/>
                  <a:pt x="11110" y="4071"/>
                  <a:pt x="11108" y="4021"/>
                </a:cubicBezTo>
                <a:cubicBezTo>
                  <a:pt x="11106" y="4019"/>
                  <a:pt x="11106" y="4018"/>
                  <a:pt x="11105" y="4017"/>
                </a:cubicBezTo>
                <a:cubicBezTo>
                  <a:pt x="11108" y="4009"/>
                  <a:pt x="11109" y="4000"/>
                  <a:pt x="11108" y="3992"/>
                </a:cubicBezTo>
                <a:cubicBezTo>
                  <a:pt x="11082" y="3759"/>
                  <a:pt x="11055" y="3526"/>
                  <a:pt x="11014" y="3295"/>
                </a:cubicBezTo>
                <a:cubicBezTo>
                  <a:pt x="10953" y="2935"/>
                  <a:pt x="10851" y="2579"/>
                  <a:pt x="10686" y="2252"/>
                </a:cubicBezTo>
                <a:cubicBezTo>
                  <a:pt x="10682" y="2243"/>
                  <a:pt x="10677" y="2233"/>
                  <a:pt x="10671" y="2223"/>
                </a:cubicBezTo>
                <a:cubicBezTo>
                  <a:pt x="10656" y="2187"/>
                  <a:pt x="10638" y="2154"/>
                  <a:pt x="10617" y="2118"/>
                </a:cubicBezTo>
                <a:cubicBezTo>
                  <a:pt x="10352" y="1645"/>
                  <a:pt x="9784" y="1160"/>
                  <a:pt x="9232" y="1160"/>
                </a:cubicBezTo>
                <a:cubicBezTo>
                  <a:pt x="9067" y="1160"/>
                  <a:pt x="8903" y="1203"/>
                  <a:pt x="8750" y="1303"/>
                </a:cubicBezTo>
                <a:cubicBezTo>
                  <a:pt x="8284" y="1620"/>
                  <a:pt x="7939" y="2092"/>
                  <a:pt x="7681" y="2584"/>
                </a:cubicBezTo>
                <a:cubicBezTo>
                  <a:pt x="7616" y="2726"/>
                  <a:pt x="7556" y="2868"/>
                  <a:pt x="7501" y="3014"/>
                </a:cubicBezTo>
                <a:cubicBezTo>
                  <a:pt x="7500" y="3015"/>
                  <a:pt x="7500" y="3017"/>
                  <a:pt x="7500" y="3018"/>
                </a:cubicBezTo>
                <a:cubicBezTo>
                  <a:pt x="7477" y="3033"/>
                  <a:pt x="7461" y="3057"/>
                  <a:pt x="7459" y="3096"/>
                </a:cubicBezTo>
                <a:cubicBezTo>
                  <a:pt x="7459" y="3107"/>
                  <a:pt x="7463" y="3112"/>
                  <a:pt x="7465" y="3121"/>
                </a:cubicBezTo>
                <a:cubicBezTo>
                  <a:pt x="7464" y="3122"/>
                  <a:pt x="7464" y="3123"/>
                  <a:pt x="7464" y="3124"/>
                </a:cubicBezTo>
                <a:lnTo>
                  <a:pt x="7464" y="3125"/>
                </a:lnTo>
                <a:cubicBezTo>
                  <a:pt x="7329" y="3512"/>
                  <a:pt x="7231" y="3912"/>
                  <a:pt x="7144" y="4311"/>
                </a:cubicBezTo>
                <a:cubicBezTo>
                  <a:pt x="6991" y="5085"/>
                  <a:pt x="6888" y="5865"/>
                  <a:pt x="6762" y="6641"/>
                </a:cubicBezTo>
                <a:cubicBezTo>
                  <a:pt x="6566" y="7795"/>
                  <a:pt x="6365" y="8946"/>
                  <a:pt x="6201" y="10104"/>
                </a:cubicBezTo>
                <a:lnTo>
                  <a:pt x="6201" y="10105"/>
                </a:lnTo>
                <a:cubicBezTo>
                  <a:pt x="6185" y="10227"/>
                  <a:pt x="6167" y="10346"/>
                  <a:pt x="6154" y="10467"/>
                </a:cubicBezTo>
                <a:cubicBezTo>
                  <a:pt x="6121" y="10694"/>
                  <a:pt x="6094" y="10919"/>
                  <a:pt x="6066" y="11146"/>
                </a:cubicBezTo>
                <a:cubicBezTo>
                  <a:pt x="6064" y="11173"/>
                  <a:pt x="6060" y="11199"/>
                  <a:pt x="6057" y="11226"/>
                </a:cubicBezTo>
                <a:cubicBezTo>
                  <a:pt x="6047" y="11306"/>
                  <a:pt x="6037" y="11384"/>
                  <a:pt x="6028" y="11464"/>
                </a:cubicBezTo>
                <a:cubicBezTo>
                  <a:pt x="5931" y="12245"/>
                  <a:pt x="5833" y="13025"/>
                  <a:pt x="5770" y="13809"/>
                </a:cubicBezTo>
                <a:cubicBezTo>
                  <a:pt x="5726" y="14427"/>
                  <a:pt x="5724" y="15047"/>
                  <a:pt x="5704" y="15665"/>
                </a:cubicBezTo>
                <a:cubicBezTo>
                  <a:pt x="5679" y="16432"/>
                  <a:pt x="5659" y="17201"/>
                  <a:pt x="5636" y="17968"/>
                </a:cubicBezTo>
                <a:lnTo>
                  <a:pt x="5808" y="17968"/>
                </a:lnTo>
                <a:cubicBezTo>
                  <a:pt x="5812" y="17848"/>
                  <a:pt x="5815" y="17726"/>
                  <a:pt x="5819" y="17607"/>
                </a:cubicBezTo>
                <a:cubicBezTo>
                  <a:pt x="5840" y="16414"/>
                  <a:pt x="5861" y="15220"/>
                  <a:pt x="5938" y="14029"/>
                </a:cubicBezTo>
                <a:cubicBezTo>
                  <a:pt x="6002" y="13126"/>
                  <a:pt x="6107" y="12228"/>
                  <a:pt x="6228" y="11331"/>
                </a:cubicBezTo>
                <a:cubicBezTo>
                  <a:pt x="6351" y="11262"/>
                  <a:pt x="6484" y="11208"/>
                  <a:pt x="6625" y="11181"/>
                </a:cubicBezTo>
                <a:cubicBezTo>
                  <a:pt x="6643" y="11180"/>
                  <a:pt x="6662" y="11179"/>
                  <a:pt x="6680" y="11179"/>
                </a:cubicBezTo>
                <a:cubicBezTo>
                  <a:pt x="7211" y="11179"/>
                  <a:pt x="7486" y="11665"/>
                  <a:pt x="7629" y="12255"/>
                </a:cubicBezTo>
                <a:cubicBezTo>
                  <a:pt x="7618" y="12260"/>
                  <a:pt x="7606" y="12266"/>
                  <a:pt x="7592" y="12273"/>
                </a:cubicBezTo>
                <a:cubicBezTo>
                  <a:pt x="7146" y="12524"/>
                  <a:pt x="6788" y="12889"/>
                  <a:pt x="6610" y="13376"/>
                </a:cubicBezTo>
                <a:cubicBezTo>
                  <a:pt x="6439" y="13850"/>
                  <a:pt x="6364" y="14723"/>
                  <a:pt x="7054" y="14765"/>
                </a:cubicBezTo>
                <a:cubicBezTo>
                  <a:pt x="7065" y="14766"/>
                  <a:pt x="7076" y="14766"/>
                  <a:pt x="7087" y="14766"/>
                </a:cubicBezTo>
                <a:cubicBezTo>
                  <a:pt x="7358" y="14766"/>
                  <a:pt x="7606" y="14601"/>
                  <a:pt x="7770" y="14394"/>
                </a:cubicBezTo>
                <a:cubicBezTo>
                  <a:pt x="7777" y="14383"/>
                  <a:pt x="7785" y="14370"/>
                  <a:pt x="7793" y="14357"/>
                </a:cubicBezTo>
                <a:lnTo>
                  <a:pt x="7793" y="14359"/>
                </a:lnTo>
                <a:cubicBezTo>
                  <a:pt x="7791" y="14586"/>
                  <a:pt x="7785" y="14812"/>
                  <a:pt x="7777" y="15051"/>
                </a:cubicBezTo>
                <a:lnTo>
                  <a:pt x="7777" y="15056"/>
                </a:lnTo>
                <a:cubicBezTo>
                  <a:pt x="7617" y="15081"/>
                  <a:pt x="7364" y="15364"/>
                  <a:pt x="7300" y="15448"/>
                </a:cubicBezTo>
                <a:cubicBezTo>
                  <a:pt x="7219" y="15555"/>
                  <a:pt x="7154" y="15674"/>
                  <a:pt x="7099" y="15795"/>
                </a:cubicBezTo>
                <a:cubicBezTo>
                  <a:pt x="6985" y="16025"/>
                  <a:pt x="6834" y="16759"/>
                  <a:pt x="6970" y="16975"/>
                </a:cubicBezTo>
                <a:cubicBezTo>
                  <a:pt x="7028" y="17070"/>
                  <a:pt x="7098" y="17106"/>
                  <a:pt x="7173" y="17106"/>
                </a:cubicBezTo>
                <a:cubicBezTo>
                  <a:pt x="7353" y="17106"/>
                  <a:pt x="7559" y="16893"/>
                  <a:pt x="7669" y="16762"/>
                </a:cubicBezTo>
                <a:cubicBezTo>
                  <a:pt x="7702" y="16995"/>
                  <a:pt x="7771" y="17266"/>
                  <a:pt x="7989" y="17394"/>
                </a:cubicBezTo>
                <a:cubicBezTo>
                  <a:pt x="8062" y="17433"/>
                  <a:pt x="8128" y="17450"/>
                  <a:pt x="8187" y="17450"/>
                </a:cubicBezTo>
                <a:cubicBezTo>
                  <a:pt x="8511" y="17450"/>
                  <a:pt x="8613" y="16918"/>
                  <a:pt x="8664" y="16630"/>
                </a:cubicBezTo>
                <a:cubicBezTo>
                  <a:pt x="8762" y="16763"/>
                  <a:pt x="8911" y="16871"/>
                  <a:pt x="9064" y="16871"/>
                </a:cubicBezTo>
                <a:cubicBezTo>
                  <a:pt x="9139" y="16871"/>
                  <a:pt x="9215" y="16845"/>
                  <a:pt x="9287" y="16783"/>
                </a:cubicBezTo>
                <a:cubicBezTo>
                  <a:pt x="9476" y="16604"/>
                  <a:pt x="9521" y="16319"/>
                  <a:pt x="9531" y="16069"/>
                </a:cubicBezTo>
                <a:cubicBezTo>
                  <a:pt x="9545" y="15697"/>
                  <a:pt x="9389" y="15330"/>
                  <a:pt x="9161" y="15044"/>
                </a:cubicBezTo>
                <a:cubicBezTo>
                  <a:pt x="9045" y="14905"/>
                  <a:pt x="8907" y="14789"/>
                  <a:pt x="8755" y="14692"/>
                </a:cubicBezTo>
                <a:cubicBezTo>
                  <a:pt x="8759" y="14685"/>
                  <a:pt x="8761" y="14679"/>
                  <a:pt x="8761" y="14672"/>
                </a:cubicBezTo>
                <a:cubicBezTo>
                  <a:pt x="8780" y="14429"/>
                  <a:pt x="8791" y="14188"/>
                  <a:pt x="8799" y="13946"/>
                </a:cubicBezTo>
                <a:cubicBezTo>
                  <a:pt x="8808" y="13660"/>
                  <a:pt x="8820" y="13377"/>
                  <a:pt x="8823" y="13092"/>
                </a:cubicBezTo>
                <a:cubicBezTo>
                  <a:pt x="8825" y="13018"/>
                  <a:pt x="8825" y="12947"/>
                  <a:pt x="8821" y="12873"/>
                </a:cubicBezTo>
                <a:lnTo>
                  <a:pt x="8821" y="12873"/>
                </a:lnTo>
                <a:cubicBezTo>
                  <a:pt x="8840" y="12888"/>
                  <a:pt x="8857" y="12904"/>
                  <a:pt x="8873" y="12920"/>
                </a:cubicBezTo>
                <a:cubicBezTo>
                  <a:pt x="8991" y="13033"/>
                  <a:pt x="9116" y="13144"/>
                  <a:pt x="9270" y="13198"/>
                </a:cubicBezTo>
                <a:cubicBezTo>
                  <a:pt x="9333" y="13220"/>
                  <a:pt x="9391" y="13229"/>
                  <a:pt x="9445" y="13229"/>
                </a:cubicBezTo>
                <a:cubicBezTo>
                  <a:pt x="9798" y="13229"/>
                  <a:pt x="9945" y="12802"/>
                  <a:pt x="9895" y="12459"/>
                </a:cubicBezTo>
                <a:cubicBezTo>
                  <a:pt x="9815" y="11838"/>
                  <a:pt x="9439" y="11144"/>
                  <a:pt x="8787" y="10999"/>
                </a:cubicBezTo>
                <a:cubicBezTo>
                  <a:pt x="8741" y="10995"/>
                  <a:pt x="8659" y="10976"/>
                  <a:pt x="8587" y="10976"/>
                </a:cubicBezTo>
                <a:cubicBezTo>
                  <a:pt x="8575" y="10976"/>
                  <a:pt x="8563" y="10977"/>
                  <a:pt x="8552" y="10978"/>
                </a:cubicBezTo>
                <a:cubicBezTo>
                  <a:pt x="8550" y="10974"/>
                  <a:pt x="8550" y="10972"/>
                  <a:pt x="8549" y="10970"/>
                </a:cubicBezTo>
                <a:cubicBezTo>
                  <a:pt x="8463" y="10705"/>
                  <a:pt x="8358" y="10444"/>
                  <a:pt x="8190" y="10225"/>
                </a:cubicBezTo>
                <a:cubicBezTo>
                  <a:pt x="8024" y="10012"/>
                  <a:pt x="7837" y="9808"/>
                  <a:pt x="7596" y="9682"/>
                </a:cubicBezTo>
                <a:cubicBezTo>
                  <a:pt x="7427" y="9586"/>
                  <a:pt x="7250" y="9537"/>
                  <a:pt x="7079" y="9537"/>
                </a:cubicBezTo>
                <a:cubicBezTo>
                  <a:pt x="6842" y="9537"/>
                  <a:pt x="6615" y="9630"/>
                  <a:pt x="6433" y="9819"/>
                </a:cubicBezTo>
                <a:cubicBezTo>
                  <a:pt x="6448" y="9718"/>
                  <a:pt x="6461" y="9615"/>
                  <a:pt x="6475" y="9513"/>
                </a:cubicBezTo>
                <a:cubicBezTo>
                  <a:pt x="6652" y="8125"/>
                  <a:pt x="6908" y="6748"/>
                  <a:pt x="7137" y="5368"/>
                </a:cubicBezTo>
                <a:cubicBezTo>
                  <a:pt x="7173" y="5166"/>
                  <a:pt x="7207" y="4965"/>
                  <a:pt x="7245" y="4762"/>
                </a:cubicBezTo>
                <a:lnTo>
                  <a:pt x="7245" y="4760"/>
                </a:lnTo>
                <a:lnTo>
                  <a:pt x="7245" y="4759"/>
                </a:lnTo>
                <a:cubicBezTo>
                  <a:pt x="7327" y="5323"/>
                  <a:pt x="7582" y="6101"/>
                  <a:pt x="8121" y="6366"/>
                </a:cubicBezTo>
                <a:cubicBezTo>
                  <a:pt x="8175" y="6379"/>
                  <a:pt x="8225" y="6386"/>
                  <a:pt x="8271" y="6386"/>
                </a:cubicBezTo>
                <a:cubicBezTo>
                  <a:pt x="8875" y="6386"/>
                  <a:pt x="8805" y="5268"/>
                  <a:pt x="8739" y="4839"/>
                </a:cubicBezTo>
                <a:cubicBezTo>
                  <a:pt x="8684" y="4425"/>
                  <a:pt x="8567" y="4019"/>
                  <a:pt x="8366" y="3653"/>
                </a:cubicBezTo>
                <a:cubicBezTo>
                  <a:pt x="8239" y="3421"/>
                  <a:pt x="8053" y="3220"/>
                  <a:pt x="7827" y="3084"/>
                </a:cubicBezTo>
                <a:cubicBezTo>
                  <a:pt x="7795" y="3065"/>
                  <a:pt x="7740" y="3040"/>
                  <a:pt x="7685" y="3021"/>
                </a:cubicBezTo>
                <a:cubicBezTo>
                  <a:pt x="7743" y="2858"/>
                  <a:pt x="7810" y="2701"/>
                  <a:pt x="7889" y="2548"/>
                </a:cubicBezTo>
                <a:cubicBezTo>
                  <a:pt x="8072" y="2211"/>
                  <a:pt x="8300" y="1893"/>
                  <a:pt x="8582" y="1631"/>
                </a:cubicBezTo>
                <a:cubicBezTo>
                  <a:pt x="8778" y="1447"/>
                  <a:pt x="8981" y="1328"/>
                  <a:pt x="9220" y="1328"/>
                </a:cubicBezTo>
                <a:cubicBezTo>
                  <a:pt x="9303" y="1328"/>
                  <a:pt x="9391" y="1342"/>
                  <a:pt x="9484" y="1373"/>
                </a:cubicBezTo>
                <a:cubicBezTo>
                  <a:pt x="9687" y="1445"/>
                  <a:pt x="9869" y="1565"/>
                  <a:pt x="10033" y="1704"/>
                </a:cubicBezTo>
                <a:lnTo>
                  <a:pt x="10034" y="1704"/>
                </a:lnTo>
                <a:cubicBezTo>
                  <a:pt x="10015" y="1713"/>
                  <a:pt x="9997" y="1728"/>
                  <a:pt x="9978" y="1749"/>
                </a:cubicBezTo>
                <a:cubicBezTo>
                  <a:pt x="9855" y="1869"/>
                  <a:pt x="9774" y="2022"/>
                  <a:pt x="9696" y="2175"/>
                </a:cubicBezTo>
                <a:cubicBezTo>
                  <a:pt x="9611" y="2355"/>
                  <a:pt x="9530" y="2537"/>
                  <a:pt x="9471" y="2727"/>
                </a:cubicBezTo>
                <a:cubicBezTo>
                  <a:pt x="9416" y="2914"/>
                  <a:pt x="9348" y="3108"/>
                  <a:pt x="9372" y="3305"/>
                </a:cubicBezTo>
                <a:cubicBezTo>
                  <a:pt x="9400" y="3473"/>
                  <a:pt x="9498" y="3647"/>
                  <a:pt x="9669" y="3700"/>
                </a:cubicBezTo>
                <a:cubicBezTo>
                  <a:pt x="9725" y="3723"/>
                  <a:pt x="9782" y="3733"/>
                  <a:pt x="9837" y="3733"/>
                </a:cubicBezTo>
                <a:cubicBezTo>
                  <a:pt x="10030" y="3733"/>
                  <a:pt x="10213" y="3612"/>
                  <a:pt x="10344" y="3469"/>
                </a:cubicBezTo>
                <a:cubicBezTo>
                  <a:pt x="10497" y="3313"/>
                  <a:pt x="10636" y="3142"/>
                  <a:pt x="10759" y="2961"/>
                </a:cubicBezTo>
                <a:lnTo>
                  <a:pt x="10760" y="2963"/>
                </a:lnTo>
                <a:cubicBezTo>
                  <a:pt x="10848" y="3283"/>
                  <a:pt x="10893" y="3618"/>
                  <a:pt x="10930" y="3947"/>
                </a:cubicBezTo>
                <a:cubicBezTo>
                  <a:pt x="10930" y="3949"/>
                  <a:pt x="10931" y="3949"/>
                  <a:pt x="10931" y="3950"/>
                </a:cubicBezTo>
                <a:cubicBezTo>
                  <a:pt x="10843" y="3980"/>
                  <a:pt x="10747" y="4047"/>
                  <a:pt x="10700" y="4080"/>
                </a:cubicBezTo>
                <a:cubicBezTo>
                  <a:pt x="10370" y="4341"/>
                  <a:pt x="10042" y="4639"/>
                  <a:pt x="9870" y="5031"/>
                </a:cubicBezTo>
                <a:cubicBezTo>
                  <a:pt x="9752" y="5326"/>
                  <a:pt x="9599" y="5879"/>
                  <a:pt x="9863" y="6129"/>
                </a:cubicBezTo>
                <a:cubicBezTo>
                  <a:pt x="9912" y="6170"/>
                  <a:pt x="9972" y="6186"/>
                  <a:pt x="10033" y="6186"/>
                </a:cubicBezTo>
                <a:cubicBezTo>
                  <a:pt x="10091" y="6186"/>
                  <a:pt x="10149" y="6172"/>
                  <a:pt x="10202" y="6152"/>
                </a:cubicBezTo>
                <a:cubicBezTo>
                  <a:pt x="10370" y="6088"/>
                  <a:pt x="10476" y="5936"/>
                  <a:pt x="10590" y="5808"/>
                </a:cubicBezTo>
                <a:lnTo>
                  <a:pt x="10590" y="5808"/>
                </a:lnTo>
                <a:cubicBezTo>
                  <a:pt x="10561" y="6212"/>
                  <a:pt x="10536" y="6833"/>
                  <a:pt x="11040" y="6942"/>
                </a:cubicBezTo>
                <a:cubicBezTo>
                  <a:pt x="11425" y="6930"/>
                  <a:pt x="11544" y="6439"/>
                  <a:pt x="11654" y="6144"/>
                </a:cubicBezTo>
                <a:cubicBezTo>
                  <a:pt x="11736" y="6403"/>
                  <a:pt x="11971" y="6843"/>
                  <a:pt x="12270" y="6843"/>
                </a:cubicBezTo>
                <a:cubicBezTo>
                  <a:pt x="12335" y="6843"/>
                  <a:pt x="12403" y="6823"/>
                  <a:pt x="12473" y="6775"/>
                </a:cubicBezTo>
                <a:cubicBezTo>
                  <a:pt x="12567" y="6710"/>
                  <a:pt x="12661" y="6630"/>
                  <a:pt x="12695" y="6517"/>
                </a:cubicBezTo>
                <a:cubicBezTo>
                  <a:pt x="12794" y="6211"/>
                  <a:pt x="12722" y="5884"/>
                  <a:pt x="12678" y="5574"/>
                </a:cubicBezTo>
                <a:lnTo>
                  <a:pt x="12678" y="5574"/>
                </a:lnTo>
                <a:cubicBezTo>
                  <a:pt x="12792" y="5644"/>
                  <a:pt x="12910" y="5677"/>
                  <a:pt x="13019" y="5677"/>
                </a:cubicBezTo>
                <a:cubicBezTo>
                  <a:pt x="13310" y="5677"/>
                  <a:pt x="13535" y="5444"/>
                  <a:pt x="13433" y="5069"/>
                </a:cubicBezTo>
                <a:cubicBezTo>
                  <a:pt x="13277" y="4555"/>
                  <a:pt x="12745" y="4244"/>
                  <a:pt x="12245" y="4137"/>
                </a:cubicBezTo>
                <a:cubicBezTo>
                  <a:pt x="12240" y="4136"/>
                  <a:pt x="12236" y="4135"/>
                  <a:pt x="12231" y="4135"/>
                </a:cubicBezTo>
                <a:cubicBezTo>
                  <a:pt x="12225" y="4135"/>
                  <a:pt x="12219" y="4136"/>
                  <a:pt x="12213" y="4137"/>
                </a:cubicBezTo>
                <a:cubicBezTo>
                  <a:pt x="12163" y="3611"/>
                  <a:pt x="12127" y="3080"/>
                  <a:pt x="11999" y="2565"/>
                </a:cubicBezTo>
                <a:cubicBezTo>
                  <a:pt x="11802" y="1843"/>
                  <a:pt x="11491" y="1085"/>
                  <a:pt x="10858" y="637"/>
                </a:cubicBezTo>
                <a:cubicBezTo>
                  <a:pt x="10377" y="283"/>
                  <a:pt x="9788" y="1"/>
                  <a:pt x="9185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7" name="Google Shape;637;p28"/>
          <p:cNvSpPr/>
          <p:nvPr/>
        </p:nvSpPr>
        <p:spPr>
          <a:xfrm>
            <a:off x="1701949" y="4063622"/>
            <a:ext cx="777069" cy="1098766"/>
          </a:xfrm>
          <a:custGeom>
            <a:avLst/>
            <a:gdLst/>
            <a:ahLst/>
            <a:cxnLst/>
            <a:rect l="l" t="t" r="r" b="b"/>
            <a:pathLst>
              <a:path w="15370" h="21733" extrusionOk="0">
                <a:moveTo>
                  <a:pt x="6273" y="3799"/>
                </a:moveTo>
                <a:cubicBezTo>
                  <a:pt x="6275" y="3799"/>
                  <a:pt x="6278" y="3799"/>
                  <a:pt x="6280" y="3799"/>
                </a:cubicBezTo>
                <a:cubicBezTo>
                  <a:pt x="6173" y="4003"/>
                  <a:pt x="6073" y="4211"/>
                  <a:pt x="5974" y="4419"/>
                </a:cubicBezTo>
                <a:cubicBezTo>
                  <a:pt x="5940" y="4430"/>
                  <a:pt x="5906" y="4442"/>
                  <a:pt x="5873" y="4449"/>
                </a:cubicBezTo>
                <a:cubicBezTo>
                  <a:pt x="5495" y="4560"/>
                  <a:pt x="5119" y="4672"/>
                  <a:pt x="4741" y="4781"/>
                </a:cubicBezTo>
                <a:cubicBezTo>
                  <a:pt x="4478" y="4857"/>
                  <a:pt x="4213" y="4927"/>
                  <a:pt x="3949" y="4996"/>
                </a:cubicBezTo>
                <a:cubicBezTo>
                  <a:pt x="3958" y="4878"/>
                  <a:pt x="4006" y="4760"/>
                  <a:pt x="4073" y="4662"/>
                </a:cubicBezTo>
                <a:cubicBezTo>
                  <a:pt x="4460" y="4091"/>
                  <a:pt x="5599" y="3799"/>
                  <a:pt x="6273" y="3799"/>
                </a:cubicBezTo>
                <a:close/>
                <a:moveTo>
                  <a:pt x="5869" y="4644"/>
                </a:moveTo>
                <a:lnTo>
                  <a:pt x="5869" y="4644"/>
                </a:lnTo>
                <a:cubicBezTo>
                  <a:pt x="5838" y="4710"/>
                  <a:pt x="5808" y="4775"/>
                  <a:pt x="5777" y="4841"/>
                </a:cubicBezTo>
                <a:cubicBezTo>
                  <a:pt x="5664" y="5086"/>
                  <a:pt x="5561" y="5336"/>
                  <a:pt x="5465" y="5587"/>
                </a:cubicBezTo>
                <a:cubicBezTo>
                  <a:pt x="5273" y="5618"/>
                  <a:pt x="5071" y="5641"/>
                  <a:pt x="4878" y="5641"/>
                </a:cubicBezTo>
                <a:cubicBezTo>
                  <a:pt x="4514" y="5641"/>
                  <a:pt x="4184" y="5559"/>
                  <a:pt x="4024" y="5292"/>
                </a:cubicBezTo>
                <a:cubicBezTo>
                  <a:pt x="3999" y="5256"/>
                  <a:pt x="3982" y="5217"/>
                  <a:pt x="3970" y="5178"/>
                </a:cubicBezTo>
                <a:cubicBezTo>
                  <a:pt x="4605" y="5008"/>
                  <a:pt x="5238" y="4827"/>
                  <a:pt x="5869" y="4644"/>
                </a:cubicBezTo>
                <a:close/>
                <a:moveTo>
                  <a:pt x="7975" y="4769"/>
                </a:moveTo>
                <a:cubicBezTo>
                  <a:pt x="8090" y="4821"/>
                  <a:pt x="8184" y="4914"/>
                  <a:pt x="8279" y="4996"/>
                </a:cubicBezTo>
                <a:cubicBezTo>
                  <a:pt x="8737" y="5461"/>
                  <a:pt x="9457" y="6233"/>
                  <a:pt x="9328" y="6933"/>
                </a:cubicBezTo>
                <a:cubicBezTo>
                  <a:pt x="9322" y="6966"/>
                  <a:pt x="9311" y="6997"/>
                  <a:pt x="9299" y="7026"/>
                </a:cubicBezTo>
                <a:cubicBezTo>
                  <a:pt x="9286" y="7010"/>
                  <a:pt x="9273" y="6995"/>
                  <a:pt x="9259" y="6983"/>
                </a:cubicBezTo>
                <a:cubicBezTo>
                  <a:pt x="9135" y="6856"/>
                  <a:pt x="9009" y="6732"/>
                  <a:pt x="8883" y="6607"/>
                </a:cubicBezTo>
                <a:cubicBezTo>
                  <a:pt x="8557" y="6292"/>
                  <a:pt x="8239" y="5967"/>
                  <a:pt x="7932" y="5633"/>
                </a:cubicBezTo>
                <a:cubicBezTo>
                  <a:pt x="7842" y="5539"/>
                  <a:pt x="7751" y="5446"/>
                  <a:pt x="7656" y="5356"/>
                </a:cubicBezTo>
                <a:cubicBezTo>
                  <a:pt x="7757" y="5160"/>
                  <a:pt x="7863" y="4965"/>
                  <a:pt x="7971" y="4773"/>
                </a:cubicBezTo>
                <a:cubicBezTo>
                  <a:pt x="7972" y="4771"/>
                  <a:pt x="7973" y="4770"/>
                  <a:pt x="7975" y="4769"/>
                </a:cubicBezTo>
                <a:close/>
                <a:moveTo>
                  <a:pt x="7574" y="5518"/>
                </a:moveTo>
                <a:cubicBezTo>
                  <a:pt x="7979" y="5921"/>
                  <a:pt x="8354" y="6352"/>
                  <a:pt x="8771" y="6744"/>
                </a:cubicBezTo>
                <a:cubicBezTo>
                  <a:pt x="8888" y="6861"/>
                  <a:pt x="9005" y="6978"/>
                  <a:pt x="9121" y="7094"/>
                </a:cubicBezTo>
                <a:cubicBezTo>
                  <a:pt x="9144" y="7119"/>
                  <a:pt x="9171" y="7151"/>
                  <a:pt x="9201" y="7172"/>
                </a:cubicBezTo>
                <a:cubicBezTo>
                  <a:pt x="9109" y="7262"/>
                  <a:pt x="8981" y="7309"/>
                  <a:pt x="8846" y="7309"/>
                </a:cubicBezTo>
                <a:cubicBezTo>
                  <a:pt x="8786" y="7309"/>
                  <a:pt x="8725" y="7300"/>
                  <a:pt x="8665" y="7281"/>
                </a:cubicBezTo>
                <a:cubicBezTo>
                  <a:pt x="8396" y="7207"/>
                  <a:pt x="8166" y="7038"/>
                  <a:pt x="7968" y="6847"/>
                </a:cubicBezTo>
                <a:cubicBezTo>
                  <a:pt x="7828" y="6712"/>
                  <a:pt x="7687" y="6554"/>
                  <a:pt x="7569" y="6406"/>
                </a:cubicBezTo>
                <a:cubicBezTo>
                  <a:pt x="7516" y="6338"/>
                  <a:pt x="7462" y="6270"/>
                  <a:pt x="7423" y="6207"/>
                </a:cubicBezTo>
                <a:cubicBezTo>
                  <a:pt x="7394" y="6161"/>
                  <a:pt x="7364" y="6087"/>
                  <a:pt x="7312" y="6069"/>
                </a:cubicBezTo>
                <a:cubicBezTo>
                  <a:pt x="7395" y="5884"/>
                  <a:pt x="7483" y="5699"/>
                  <a:pt x="7574" y="5518"/>
                </a:cubicBezTo>
                <a:close/>
                <a:moveTo>
                  <a:pt x="1821" y="10965"/>
                </a:moveTo>
                <a:lnTo>
                  <a:pt x="1821" y="10965"/>
                </a:lnTo>
                <a:cubicBezTo>
                  <a:pt x="1778" y="11120"/>
                  <a:pt x="1738" y="11276"/>
                  <a:pt x="1704" y="11434"/>
                </a:cubicBezTo>
                <a:cubicBezTo>
                  <a:pt x="1693" y="11431"/>
                  <a:pt x="1681" y="11430"/>
                  <a:pt x="1669" y="11430"/>
                </a:cubicBezTo>
                <a:cubicBezTo>
                  <a:pt x="1645" y="11430"/>
                  <a:pt x="1621" y="11435"/>
                  <a:pt x="1599" y="11441"/>
                </a:cubicBezTo>
                <a:cubicBezTo>
                  <a:pt x="1410" y="11500"/>
                  <a:pt x="1238" y="11601"/>
                  <a:pt x="1064" y="11697"/>
                </a:cubicBezTo>
                <a:cubicBezTo>
                  <a:pt x="795" y="11854"/>
                  <a:pt x="525" y="12010"/>
                  <a:pt x="261" y="12173"/>
                </a:cubicBezTo>
                <a:cubicBezTo>
                  <a:pt x="235" y="12189"/>
                  <a:pt x="210" y="12205"/>
                  <a:pt x="184" y="12220"/>
                </a:cubicBezTo>
                <a:cubicBezTo>
                  <a:pt x="203" y="12055"/>
                  <a:pt x="256" y="11894"/>
                  <a:pt x="345" y="11754"/>
                </a:cubicBezTo>
                <a:cubicBezTo>
                  <a:pt x="465" y="11573"/>
                  <a:pt x="649" y="11448"/>
                  <a:pt x="828" y="11331"/>
                </a:cubicBezTo>
                <a:cubicBezTo>
                  <a:pt x="1130" y="11148"/>
                  <a:pt x="1462" y="10981"/>
                  <a:pt x="1821" y="10965"/>
                </a:cubicBezTo>
                <a:close/>
                <a:moveTo>
                  <a:pt x="1667" y="11621"/>
                </a:moveTo>
                <a:cubicBezTo>
                  <a:pt x="1629" y="11816"/>
                  <a:pt x="1596" y="12013"/>
                  <a:pt x="1567" y="12208"/>
                </a:cubicBezTo>
                <a:cubicBezTo>
                  <a:pt x="1305" y="12444"/>
                  <a:pt x="882" y="12705"/>
                  <a:pt x="531" y="12705"/>
                </a:cubicBezTo>
                <a:cubicBezTo>
                  <a:pt x="509" y="12705"/>
                  <a:pt x="487" y="12704"/>
                  <a:pt x="466" y="12702"/>
                </a:cubicBezTo>
                <a:cubicBezTo>
                  <a:pt x="339" y="12687"/>
                  <a:pt x="194" y="12625"/>
                  <a:pt x="181" y="12480"/>
                </a:cubicBezTo>
                <a:cubicBezTo>
                  <a:pt x="180" y="12468"/>
                  <a:pt x="181" y="12454"/>
                  <a:pt x="180" y="12440"/>
                </a:cubicBezTo>
                <a:cubicBezTo>
                  <a:pt x="475" y="12254"/>
                  <a:pt x="778" y="12077"/>
                  <a:pt x="1081" y="11902"/>
                </a:cubicBezTo>
                <a:cubicBezTo>
                  <a:pt x="1269" y="11795"/>
                  <a:pt x="1460" y="11681"/>
                  <a:pt x="1667" y="11621"/>
                </a:cubicBezTo>
                <a:close/>
                <a:moveTo>
                  <a:pt x="2935" y="11705"/>
                </a:moveTo>
                <a:cubicBezTo>
                  <a:pt x="2967" y="11731"/>
                  <a:pt x="2997" y="11756"/>
                  <a:pt x="3027" y="11782"/>
                </a:cubicBezTo>
                <a:cubicBezTo>
                  <a:pt x="3350" y="12090"/>
                  <a:pt x="3638" y="12716"/>
                  <a:pt x="3555" y="13164"/>
                </a:cubicBezTo>
                <a:cubicBezTo>
                  <a:pt x="3552" y="13179"/>
                  <a:pt x="3547" y="13189"/>
                  <a:pt x="3544" y="13203"/>
                </a:cubicBezTo>
                <a:cubicBezTo>
                  <a:pt x="3531" y="13190"/>
                  <a:pt x="3518" y="13180"/>
                  <a:pt x="3507" y="13170"/>
                </a:cubicBezTo>
                <a:cubicBezTo>
                  <a:pt x="3447" y="13115"/>
                  <a:pt x="3388" y="13060"/>
                  <a:pt x="3329" y="13004"/>
                </a:cubicBezTo>
                <a:cubicBezTo>
                  <a:pt x="3131" y="12807"/>
                  <a:pt x="2922" y="12607"/>
                  <a:pt x="2721" y="12416"/>
                </a:cubicBezTo>
                <a:cubicBezTo>
                  <a:pt x="2778" y="12174"/>
                  <a:pt x="2851" y="11937"/>
                  <a:pt x="2935" y="11705"/>
                </a:cubicBezTo>
                <a:close/>
                <a:moveTo>
                  <a:pt x="2675" y="12616"/>
                </a:moveTo>
                <a:cubicBezTo>
                  <a:pt x="2857" y="12793"/>
                  <a:pt x="3038" y="12968"/>
                  <a:pt x="3218" y="13144"/>
                </a:cubicBezTo>
                <a:cubicBezTo>
                  <a:pt x="3295" y="13217"/>
                  <a:pt x="3374" y="13289"/>
                  <a:pt x="3454" y="13359"/>
                </a:cubicBezTo>
                <a:cubicBezTo>
                  <a:pt x="3456" y="13362"/>
                  <a:pt x="3461" y="13365"/>
                  <a:pt x="3464" y="13368"/>
                </a:cubicBezTo>
                <a:cubicBezTo>
                  <a:pt x="3400" y="13449"/>
                  <a:pt x="3315" y="13481"/>
                  <a:pt x="3218" y="13481"/>
                </a:cubicBezTo>
                <a:cubicBezTo>
                  <a:pt x="3021" y="13481"/>
                  <a:pt x="2778" y="13347"/>
                  <a:pt x="2582" y="13212"/>
                </a:cubicBezTo>
                <a:cubicBezTo>
                  <a:pt x="2605" y="13013"/>
                  <a:pt x="2635" y="12814"/>
                  <a:pt x="2675" y="12616"/>
                </a:cubicBezTo>
                <a:close/>
                <a:moveTo>
                  <a:pt x="8609" y="12949"/>
                </a:moveTo>
                <a:cubicBezTo>
                  <a:pt x="8991" y="12949"/>
                  <a:pt x="9376" y="13036"/>
                  <a:pt x="9678" y="13260"/>
                </a:cubicBezTo>
                <a:cubicBezTo>
                  <a:pt x="9866" y="13391"/>
                  <a:pt x="10076" y="13656"/>
                  <a:pt x="10127" y="13910"/>
                </a:cubicBezTo>
                <a:cubicBezTo>
                  <a:pt x="10073" y="13896"/>
                  <a:pt x="10014" y="13894"/>
                  <a:pt x="9958" y="13881"/>
                </a:cubicBezTo>
                <a:cubicBezTo>
                  <a:pt x="9687" y="13827"/>
                  <a:pt x="9404" y="13740"/>
                  <a:pt x="9143" y="13675"/>
                </a:cubicBezTo>
                <a:cubicBezTo>
                  <a:pt x="8979" y="13632"/>
                  <a:pt x="8816" y="13584"/>
                  <a:pt x="8654" y="13533"/>
                </a:cubicBezTo>
                <a:cubicBezTo>
                  <a:pt x="8537" y="13498"/>
                  <a:pt x="8419" y="13461"/>
                  <a:pt x="8305" y="13418"/>
                </a:cubicBezTo>
                <a:cubicBezTo>
                  <a:pt x="8296" y="13415"/>
                  <a:pt x="8287" y="13413"/>
                  <a:pt x="8278" y="13413"/>
                </a:cubicBezTo>
                <a:cubicBezTo>
                  <a:pt x="8263" y="13413"/>
                  <a:pt x="8248" y="13418"/>
                  <a:pt x="8234" y="13426"/>
                </a:cubicBezTo>
                <a:cubicBezTo>
                  <a:pt x="8162" y="13287"/>
                  <a:pt x="8082" y="13152"/>
                  <a:pt x="7998" y="13021"/>
                </a:cubicBezTo>
                <a:cubicBezTo>
                  <a:pt x="8005" y="13018"/>
                  <a:pt x="8013" y="13015"/>
                  <a:pt x="8021" y="13014"/>
                </a:cubicBezTo>
                <a:cubicBezTo>
                  <a:pt x="8208" y="12973"/>
                  <a:pt x="8408" y="12949"/>
                  <a:pt x="8609" y="12949"/>
                </a:cubicBezTo>
                <a:close/>
                <a:moveTo>
                  <a:pt x="4382" y="8341"/>
                </a:moveTo>
                <a:cubicBezTo>
                  <a:pt x="4478" y="8341"/>
                  <a:pt x="4574" y="8354"/>
                  <a:pt x="4666" y="8384"/>
                </a:cubicBezTo>
                <a:cubicBezTo>
                  <a:pt x="4655" y="8440"/>
                  <a:pt x="4642" y="8494"/>
                  <a:pt x="4630" y="8549"/>
                </a:cubicBezTo>
                <a:cubicBezTo>
                  <a:pt x="4541" y="9022"/>
                  <a:pt x="4471" y="9496"/>
                  <a:pt x="4406" y="9972"/>
                </a:cubicBezTo>
                <a:cubicBezTo>
                  <a:pt x="4240" y="10000"/>
                  <a:pt x="4022" y="10094"/>
                  <a:pt x="3948" y="10130"/>
                </a:cubicBezTo>
                <a:cubicBezTo>
                  <a:pt x="3389" y="10425"/>
                  <a:pt x="3076" y="10885"/>
                  <a:pt x="2859" y="11433"/>
                </a:cubicBezTo>
                <a:cubicBezTo>
                  <a:pt x="2859" y="11433"/>
                  <a:pt x="2858" y="11432"/>
                  <a:pt x="2858" y="11432"/>
                </a:cubicBezTo>
                <a:cubicBezTo>
                  <a:pt x="2848" y="11452"/>
                  <a:pt x="2842" y="11474"/>
                  <a:pt x="2833" y="11495"/>
                </a:cubicBezTo>
                <a:cubicBezTo>
                  <a:pt x="2825" y="11516"/>
                  <a:pt x="2817" y="11538"/>
                  <a:pt x="2809" y="11560"/>
                </a:cubicBezTo>
                <a:cubicBezTo>
                  <a:pt x="2805" y="11574"/>
                  <a:pt x="2799" y="11588"/>
                  <a:pt x="2793" y="11603"/>
                </a:cubicBezTo>
                <a:lnTo>
                  <a:pt x="2794" y="11603"/>
                </a:lnTo>
                <a:cubicBezTo>
                  <a:pt x="2773" y="11663"/>
                  <a:pt x="2753" y="11723"/>
                  <a:pt x="2733" y="11785"/>
                </a:cubicBezTo>
                <a:cubicBezTo>
                  <a:pt x="2678" y="11950"/>
                  <a:pt x="2631" y="12118"/>
                  <a:pt x="2590" y="12286"/>
                </a:cubicBezTo>
                <a:lnTo>
                  <a:pt x="2588" y="12285"/>
                </a:lnTo>
                <a:cubicBezTo>
                  <a:pt x="2575" y="12335"/>
                  <a:pt x="2564" y="12384"/>
                  <a:pt x="2553" y="12435"/>
                </a:cubicBezTo>
                <a:cubicBezTo>
                  <a:pt x="2551" y="12448"/>
                  <a:pt x="2547" y="12461"/>
                  <a:pt x="2544" y="12473"/>
                </a:cubicBezTo>
                <a:cubicBezTo>
                  <a:pt x="2544" y="12478"/>
                  <a:pt x="2542" y="12481"/>
                  <a:pt x="2541" y="12486"/>
                </a:cubicBezTo>
                <a:cubicBezTo>
                  <a:pt x="2497" y="12692"/>
                  <a:pt x="2463" y="12898"/>
                  <a:pt x="2435" y="13107"/>
                </a:cubicBezTo>
                <a:cubicBezTo>
                  <a:pt x="2435" y="13107"/>
                  <a:pt x="2434" y="13106"/>
                  <a:pt x="2434" y="13106"/>
                </a:cubicBezTo>
                <a:cubicBezTo>
                  <a:pt x="2433" y="13117"/>
                  <a:pt x="2432" y="13127"/>
                  <a:pt x="2430" y="13137"/>
                </a:cubicBezTo>
                <a:cubicBezTo>
                  <a:pt x="2428" y="13153"/>
                  <a:pt x="2427" y="13168"/>
                  <a:pt x="2425" y="13185"/>
                </a:cubicBezTo>
                <a:cubicBezTo>
                  <a:pt x="2420" y="13219"/>
                  <a:pt x="2415" y="13255"/>
                  <a:pt x="2412" y="13291"/>
                </a:cubicBezTo>
                <a:cubicBezTo>
                  <a:pt x="2412" y="13291"/>
                  <a:pt x="2413" y="13291"/>
                  <a:pt x="2413" y="13292"/>
                </a:cubicBezTo>
                <a:cubicBezTo>
                  <a:pt x="2374" y="13648"/>
                  <a:pt x="2357" y="14007"/>
                  <a:pt x="2354" y="14365"/>
                </a:cubicBezTo>
                <a:lnTo>
                  <a:pt x="2353" y="14365"/>
                </a:lnTo>
                <a:cubicBezTo>
                  <a:pt x="2273" y="14338"/>
                  <a:pt x="2189" y="14323"/>
                  <a:pt x="2102" y="14323"/>
                </a:cubicBezTo>
                <a:cubicBezTo>
                  <a:pt x="2043" y="14323"/>
                  <a:pt x="1983" y="14330"/>
                  <a:pt x="1921" y="14344"/>
                </a:cubicBezTo>
                <a:cubicBezTo>
                  <a:pt x="1798" y="14368"/>
                  <a:pt x="1675" y="14405"/>
                  <a:pt x="1559" y="14454"/>
                </a:cubicBezTo>
                <a:cubicBezTo>
                  <a:pt x="1561" y="14238"/>
                  <a:pt x="1567" y="14022"/>
                  <a:pt x="1581" y="13806"/>
                </a:cubicBezTo>
                <a:cubicBezTo>
                  <a:pt x="1612" y="13291"/>
                  <a:pt x="1667" y="12777"/>
                  <a:pt x="1745" y="12267"/>
                </a:cubicBezTo>
                <a:cubicBezTo>
                  <a:pt x="1757" y="12246"/>
                  <a:pt x="1761" y="12224"/>
                  <a:pt x="1755" y="12203"/>
                </a:cubicBezTo>
                <a:cubicBezTo>
                  <a:pt x="1794" y="11944"/>
                  <a:pt x="1839" y="11687"/>
                  <a:pt x="1891" y="11431"/>
                </a:cubicBezTo>
                <a:cubicBezTo>
                  <a:pt x="2123" y="10215"/>
                  <a:pt x="2652" y="9052"/>
                  <a:pt x="3810" y="8475"/>
                </a:cubicBezTo>
                <a:cubicBezTo>
                  <a:pt x="3986" y="8396"/>
                  <a:pt x="4185" y="8341"/>
                  <a:pt x="4382" y="8341"/>
                </a:cubicBezTo>
                <a:close/>
                <a:moveTo>
                  <a:pt x="8333" y="13617"/>
                </a:moveTo>
                <a:lnTo>
                  <a:pt x="8333" y="13617"/>
                </a:lnTo>
                <a:cubicBezTo>
                  <a:pt x="8692" y="13742"/>
                  <a:pt x="9074" y="13845"/>
                  <a:pt x="9434" y="13940"/>
                </a:cubicBezTo>
                <a:cubicBezTo>
                  <a:pt x="9648" y="13996"/>
                  <a:pt x="9855" y="14058"/>
                  <a:pt x="10074" y="14084"/>
                </a:cubicBezTo>
                <a:cubicBezTo>
                  <a:pt x="10090" y="14086"/>
                  <a:pt x="10108" y="14089"/>
                  <a:pt x="10125" y="14089"/>
                </a:cubicBezTo>
                <a:cubicBezTo>
                  <a:pt x="10128" y="14089"/>
                  <a:pt x="10131" y="14089"/>
                  <a:pt x="10134" y="14089"/>
                </a:cubicBezTo>
                <a:lnTo>
                  <a:pt x="10134" y="14089"/>
                </a:lnTo>
                <a:cubicBezTo>
                  <a:pt x="10118" y="14192"/>
                  <a:pt x="10065" y="14286"/>
                  <a:pt x="9962" y="14361"/>
                </a:cubicBezTo>
                <a:cubicBezTo>
                  <a:pt x="9820" y="14433"/>
                  <a:pt x="9667" y="14461"/>
                  <a:pt x="9511" y="14461"/>
                </a:cubicBezTo>
                <a:cubicBezTo>
                  <a:pt x="9208" y="14461"/>
                  <a:pt x="8893" y="14355"/>
                  <a:pt x="8621" y="14254"/>
                </a:cubicBezTo>
                <a:cubicBezTo>
                  <a:pt x="8619" y="14253"/>
                  <a:pt x="8617" y="14253"/>
                  <a:pt x="8613" y="14253"/>
                </a:cubicBezTo>
                <a:cubicBezTo>
                  <a:pt x="8600" y="14220"/>
                  <a:pt x="8589" y="14187"/>
                  <a:pt x="8575" y="14155"/>
                </a:cubicBezTo>
                <a:cubicBezTo>
                  <a:pt x="8500" y="13976"/>
                  <a:pt x="8420" y="13794"/>
                  <a:pt x="8333" y="13617"/>
                </a:cubicBezTo>
                <a:close/>
                <a:moveTo>
                  <a:pt x="7401" y="14809"/>
                </a:moveTo>
                <a:cubicBezTo>
                  <a:pt x="7450" y="14905"/>
                  <a:pt x="7499" y="14999"/>
                  <a:pt x="7546" y="15089"/>
                </a:cubicBezTo>
                <a:cubicBezTo>
                  <a:pt x="7577" y="15151"/>
                  <a:pt x="7605" y="15217"/>
                  <a:pt x="7634" y="15282"/>
                </a:cubicBezTo>
                <a:cubicBezTo>
                  <a:pt x="7622" y="15292"/>
                  <a:pt x="7612" y="15304"/>
                  <a:pt x="7602" y="15314"/>
                </a:cubicBezTo>
                <a:cubicBezTo>
                  <a:pt x="7293" y="15662"/>
                  <a:pt x="7085" y="16084"/>
                  <a:pt x="6829" y="16470"/>
                </a:cubicBezTo>
                <a:cubicBezTo>
                  <a:pt x="6782" y="16542"/>
                  <a:pt x="6734" y="16613"/>
                  <a:pt x="6680" y="16680"/>
                </a:cubicBezTo>
                <a:cubicBezTo>
                  <a:pt x="6664" y="16701"/>
                  <a:pt x="6659" y="16724"/>
                  <a:pt x="6663" y="16745"/>
                </a:cubicBezTo>
                <a:cubicBezTo>
                  <a:pt x="6588" y="16664"/>
                  <a:pt x="6532" y="16532"/>
                  <a:pt x="6511" y="16328"/>
                </a:cubicBezTo>
                <a:cubicBezTo>
                  <a:pt x="6421" y="15766"/>
                  <a:pt x="6636" y="15324"/>
                  <a:pt x="7091" y="14995"/>
                </a:cubicBezTo>
                <a:cubicBezTo>
                  <a:pt x="7187" y="14921"/>
                  <a:pt x="7286" y="14849"/>
                  <a:pt x="7401" y="14809"/>
                </a:cubicBezTo>
                <a:close/>
                <a:moveTo>
                  <a:pt x="7716" y="15462"/>
                </a:moveTo>
                <a:cubicBezTo>
                  <a:pt x="7778" y="15615"/>
                  <a:pt x="7831" y="15771"/>
                  <a:pt x="7880" y="15930"/>
                </a:cubicBezTo>
                <a:cubicBezTo>
                  <a:pt x="7826" y="16049"/>
                  <a:pt x="7755" y="16167"/>
                  <a:pt x="7688" y="16269"/>
                </a:cubicBezTo>
                <a:cubicBezTo>
                  <a:pt x="7504" y="16560"/>
                  <a:pt x="7162" y="16845"/>
                  <a:pt x="6893" y="16845"/>
                </a:cubicBezTo>
                <a:cubicBezTo>
                  <a:pt x="6852" y="16845"/>
                  <a:pt x="6813" y="16838"/>
                  <a:pt x="6777" y="16825"/>
                </a:cubicBezTo>
                <a:cubicBezTo>
                  <a:pt x="6792" y="16820"/>
                  <a:pt x="6806" y="16813"/>
                  <a:pt x="6819" y="16797"/>
                </a:cubicBezTo>
                <a:cubicBezTo>
                  <a:pt x="7108" y="16415"/>
                  <a:pt x="7321" y="15980"/>
                  <a:pt x="7606" y="15596"/>
                </a:cubicBezTo>
                <a:cubicBezTo>
                  <a:pt x="7641" y="15550"/>
                  <a:pt x="7678" y="15506"/>
                  <a:pt x="7716" y="15462"/>
                </a:cubicBezTo>
                <a:close/>
                <a:moveTo>
                  <a:pt x="2039" y="14494"/>
                </a:moveTo>
                <a:cubicBezTo>
                  <a:pt x="2055" y="14508"/>
                  <a:pt x="2076" y="14515"/>
                  <a:pt x="2096" y="14515"/>
                </a:cubicBezTo>
                <a:cubicBezTo>
                  <a:pt x="2108" y="14515"/>
                  <a:pt x="2120" y="14513"/>
                  <a:pt x="2130" y="14508"/>
                </a:cubicBezTo>
                <a:cubicBezTo>
                  <a:pt x="2136" y="14508"/>
                  <a:pt x="2142" y="14508"/>
                  <a:pt x="2148" y="14508"/>
                </a:cubicBezTo>
                <a:cubicBezTo>
                  <a:pt x="2221" y="14508"/>
                  <a:pt x="2289" y="14528"/>
                  <a:pt x="2353" y="14558"/>
                </a:cubicBezTo>
                <a:cubicBezTo>
                  <a:pt x="2395" y="14577"/>
                  <a:pt x="2435" y="14602"/>
                  <a:pt x="2474" y="14626"/>
                </a:cubicBezTo>
                <a:cubicBezTo>
                  <a:pt x="2495" y="14640"/>
                  <a:pt x="2517" y="14654"/>
                  <a:pt x="2538" y="14667"/>
                </a:cubicBezTo>
                <a:cubicBezTo>
                  <a:pt x="2542" y="14671"/>
                  <a:pt x="2546" y="14674"/>
                  <a:pt x="2551" y="14677"/>
                </a:cubicBezTo>
                <a:cubicBezTo>
                  <a:pt x="2994" y="15007"/>
                  <a:pt x="3455" y="15878"/>
                  <a:pt x="3280" y="16427"/>
                </a:cubicBezTo>
                <a:cubicBezTo>
                  <a:pt x="3250" y="16486"/>
                  <a:pt x="3210" y="16508"/>
                  <a:pt x="3164" y="16508"/>
                </a:cubicBezTo>
                <a:cubicBezTo>
                  <a:pt x="3060" y="16508"/>
                  <a:pt x="2932" y="16395"/>
                  <a:pt x="2850" y="16349"/>
                </a:cubicBezTo>
                <a:cubicBezTo>
                  <a:pt x="2816" y="16326"/>
                  <a:pt x="2790" y="16292"/>
                  <a:pt x="2751" y="16279"/>
                </a:cubicBezTo>
                <a:cubicBezTo>
                  <a:pt x="2744" y="16277"/>
                  <a:pt x="2736" y="16275"/>
                  <a:pt x="2728" y="16275"/>
                </a:cubicBezTo>
                <a:cubicBezTo>
                  <a:pt x="2698" y="16275"/>
                  <a:pt x="2667" y="16293"/>
                  <a:pt x="2657" y="16322"/>
                </a:cubicBezTo>
                <a:cubicBezTo>
                  <a:pt x="2631" y="16416"/>
                  <a:pt x="2674" y="16513"/>
                  <a:pt x="2682" y="16607"/>
                </a:cubicBezTo>
                <a:cubicBezTo>
                  <a:pt x="2698" y="16709"/>
                  <a:pt x="2710" y="16831"/>
                  <a:pt x="2715" y="16930"/>
                </a:cubicBezTo>
                <a:cubicBezTo>
                  <a:pt x="2713" y="17066"/>
                  <a:pt x="2702" y="17368"/>
                  <a:pt x="2554" y="17420"/>
                </a:cubicBezTo>
                <a:cubicBezTo>
                  <a:pt x="2405" y="17380"/>
                  <a:pt x="2306" y="17136"/>
                  <a:pt x="2228" y="17015"/>
                </a:cubicBezTo>
                <a:cubicBezTo>
                  <a:pt x="2190" y="16956"/>
                  <a:pt x="2174" y="16881"/>
                  <a:pt x="2118" y="16841"/>
                </a:cubicBezTo>
                <a:cubicBezTo>
                  <a:pt x="2101" y="16829"/>
                  <a:pt x="2082" y="16824"/>
                  <a:pt x="2063" y="16824"/>
                </a:cubicBezTo>
                <a:cubicBezTo>
                  <a:pt x="2022" y="16824"/>
                  <a:pt x="1982" y="16849"/>
                  <a:pt x="1962" y="16887"/>
                </a:cubicBezTo>
                <a:cubicBezTo>
                  <a:pt x="1889" y="17022"/>
                  <a:pt x="1852" y="17192"/>
                  <a:pt x="1717" y="17282"/>
                </a:cubicBezTo>
                <a:cubicBezTo>
                  <a:pt x="1685" y="17303"/>
                  <a:pt x="1657" y="17312"/>
                  <a:pt x="1632" y="17312"/>
                </a:cubicBezTo>
                <a:cubicBezTo>
                  <a:pt x="1452" y="17312"/>
                  <a:pt x="1415" y="16848"/>
                  <a:pt x="1361" y="16728"/>
                </a:cubicBezTo>
                <a:cubicBezTo>
                  <a:pt x="1333" y="16693"/>
                  <a:pt x="1307" y="16679"/>
                  <a:pt x="1283" y="16679"/>
                </a:cubicBezTo>
                <a:cubicBezTo>
                  <a:pt x="1219" y="16679"/>
                  <a:pt x="1166" y="16770"/>
                  <a:pt x="1111" y="16818"/>
                </a:cubicBezTo>
                <a:cubicBezTo>
                  <a:pt x="1047" y="16874"/>
                  <a:pt x="956" y="16927"/>
                  <a:pt x="870" y="16927"/>
                </a:cubicBezTo>
                <a:cubicBezTo>
                  <a:pt x="823" y="16927"/>
                  <a:pt x="777" y="16911"/>
                  <a:pt x="739" y="16871"/>
                </a:cubicBezTo>
                <a:cubicBezTo>
                  <a:pt x="365" y="16391"/>
                  <a:pt x="517" y="15691"/>
                  <a:pt x="832" y="15221"/>
                </a:cubicBezTo>
                <a:cubicBezTo>
                  <a:pt x="966" y="15010"/>
                  <a:pt x="1158" y="14841"/>
                  <a:pt x="1376" y="14716"/>
                </a:cubicBezTo>
                <a:cubicBezTo>
                  <a:pt x="1435" y="14684"/>
                  <a:pt x="1495" y="14654"/>
                  <a:pt x="1556" y="14627"/>
                </a:cubicBezTo>
                <a:cubicBezTo>
                  <a:pt x="1711" y="14561"/>
                  <a:pt x="1875" y="14516"/>
                  <a:pt x="2039" y="14494"/>
                </a:cubicBezTo>
                <a:close/>
                <a:moveTo>
                  <a:pt x="6069" y="11864"/>
                </a:moveTo>
                <a:cubicBezTo>
                  <a:pt x="6341" y="11866"/>
                  <a:pt x="6603" y="11964"/>
                  <a:pt x="6836" y="12097"/>
                </a:cubicBezTo>
                <a:cubicBezTo>
                  <a:pt x="7642" y="12581"/>
                  <a:pt x="8115" y="13424"/>
                  <a:pt x="8443" y="14276"/>
                </a:cubicBezTo>
                <a:cubicBezTo>
                  <a:pt x="8680" y="14889"/>
                  <a:pt x="8866" y="15521"/>
                  <a:pt x="8985" y="16167"/>
                </a:cubicBezTo>
                <a:cubicBezTo>
                  <a:pt x="9059" y="16574"/>
                  <a:pt x="9104" y="16985"/>
                  <a:pt x="9129" y="17397"/>
                </a:cubicBezTo>
                <a:cubicBezTo>
                  <a:pt x="9070" y="17379"/>
                  <a:pt x="9008" y="17365"/>
                  <a:pt x="8948" y="17365"/>
                </a:cubicBezTo>
                <a:cubicBezTo>
                  <a:pt x="8913" y="17365"/>
                  <a:pt x="8879" y="17370"/>
                  <a:pt x="8845" y="17381"/>
                </a:cubicBezTo>
                <a:cubicBezTo>
                  <a:pt x="8837" y="17381"/>
                  <a:pt x="8828" y="17381"/>
                  <a:pt x="8819" y="17381"/>
                </a:cubicBezTo>
                <a:cubicBezTo>
                  <a:pt x="8681" y="17381"/>
                  <a:pt x="8517" y="17414"/>
                  <a:pt x="8350" y="17471"/>
                </a:cubicBezTo>
                <a:cubicBezTo>
                  <a:pt x="8274" y="16883"/>
                  <a:pt x="8172" y="16298"/>
                  <a:pt x="7986" y="15734"/>
                </a:cubicBezTo>
                <a:cubicBezTo>
                  <a:pt x="7853" y="15328"/>
                  <a:pt x="7669" y="14940"/>
                  <a:pt x="7468" y="14562"/>
                </a:cubicBezTo>
                <a:cubicBezTo>
                  <a:pt x="7204" y="14088"/>
                  <a:pt x="6893" y="13585"/>
                  <a:pt x="6398" y="13328"/>
                </a:cubicBezTo>
                <a:cubicBezTo>
                  <a:pt x="6290" y="13278"/>
                  <a:pt x="6172" y="13250"/>
                  <a:pt x="6053" y="13242"/>
                </a:cubicBezTo>
                <a:cubicBezTo>
                  <a:pt x="6041" y="13242"/>
                  <a:pt x="6030" y="13242"/>
                  <a:pt x="6018" y="13242"/>
                </a:cubicBezTo>
                <a:cubicBezTo>
                  <a:pt x="5927" y="13242"/>
                  <a:pt x="5838" y="13258"/>
                  <a:pt x="5750" y="13286"/>
                </a:cubicBezTo>
                <a:cubicBezTo>
                  <a:pt x="5801" y="12823"/>
                  <a:pt x="5856" y="12361"/>
                  <a:pt x="5910" y="11898"/>
                </a:cubicBezTo>
                <a:cubicBezTo>
                  <a:pt x="5923" y="11895"/>
                  <a:pt x="5935" y="11889"/>
                  <a:pt x="5944" y="11880"/>
                </a:cubicBezTo>
                <a:lnTo>
                  <a:pt x="5944" y="11880"/>
                </a:lnTo>
                <a:lnTo>
                  <a:pt x="5943" y="11881"/>
                </a:lnTo>
                <a:cubicBezTo>
                  <a:pt x="5985" y="11869"/>
                  <a:pt x="6028" y="11865"/>
                  <a:pt x="6069" y="11864"/>
                </a:cubicBezTo>
                <a:close/>
                <a:moveTo>
                  <a:pt x="8813" y="17542"/>
                </a:moveTo>
                <a:cubicBezTo>
                  <a:pt x="8833" y="17567"/>
                  <a:pt x="8864" y="17582"/>
                  <a:pt x="8894" y="17582"/>
                </a:cubicBezTo>
                <a:cubicBezTo>
                  <a:pt x="8917" y="17582"/>
                  <a:pt x="8940" y="17572"/>
                  <a:pt x="8956" y="17550"/>
                </a:cubicBezTo>
                <a:cubicBezTo>
                  <a:pt x="9021" y="17558"/>
                  <a:pt x="9082" y="17573"/>
                  <a:pt x="9141" y="17592"/>
                </a:cubicBezTo>
                <a:lnTo>
                  <a:pt x="9142" y="17592"/>
                </a:lnTo>
                <a:cubicBezTo>
                  <a:pt x="9202" y="17611"/>
                  <a:pt x="9260" y="17636"/>
                  <a:pt x="9316" y="17664"/>
                </a:cubicBezTo>
                <a:cubicBezTo>
                  <a:pt x="9607" y="17814"/>
                  <a:pt x="9841" y="18080"/>
                  <a:pt x="10009" y="18355"/>
                </a:cubicBezTo>
                <a:cubicBezTo>
                  <a:pt x="10210" y="18699"/>
                  <a:pt x="10458" y="19215"/>
                  <a:pt x="10206" y="19588"/>
                </a:cubicBezTo>
                <a:cubicBezTo>
                  <a:pt x="10164" y="19628"/>
                  <a:pt x="10106" y="19645"/>
                  <a:pt x="10048" y="19645"/>
                </a:cubicBezTo>
                <a:cubicBezTo>
                  <a:pt x="10001" y="19645"/>
                  <a:pt x="9954" y="19635"/>
                  <a:pt x="9915" y="19617"/>
                </a:cubicBezTo>
                <a:cubicBezTo>
                  <a:pt x="9779" y="19531"/>
                  <a:pt x="9670" y="19415"/>
                  <a:pt x="9566" y="19296"/>
                </a:cubicBezTo>
                <a:cubicBezTo>
                  <a:pt x="9546" y="19275"/>
                  <a:pt x="9525" y="19255"/>
                  <a:pt x="9494" y="19253"/>
                </a:cubicBezTo>
                <a:cubicBezTo>
                  <a:pt x="9351" y="19265"/>
                  <a:pt x="9431" y="19440"/>
                  <a:pt x="9448" y="19526"/>
                </a:cubicBezTo>
                <a:cubicBezTo>
                  <a:pt x="9468" y="19611"/>
                  <a:pt x="9486" y="19694"/>
                  <a:pt x="9502" y="19780"/>
                </a:cubicBezTo>
                <a:cubicBezTo>
                  <a:pt x="9524" y="19948"/>
                  <a:pt x="9562" y="20268"/>
                  <a:pt x="9416" y="20387"/>
                </a:cubicBezTo>
                <a:cubicBezTo>
                  <a:pt x="9406" y="20393"/>
                  <a:pt x="9396" y="20395"/>
                  <a:pt x="9386" y="20397"/>
                </a:cubicBezTo>
                <a:cubicBezTo>
                  <a:pt x="9121" y="20350"/>
                  <a:pt x="9022" y="20053"/>
                  <a:pt x="8912" y="19842"/>
                </a:cubicBezTo>
                <a:cubicBezTo>
                  <a:pt x="8892" y="19795"/>
                  <a:pt x="8846" y="19751"/>
                  <a:pt x="8794" y="19751"/>
                </a:cubicBezTo>
                <a:cubicBezTo>
                  <a:pt x="8783" y="19751"/>
                  <a:pt x="8772" y="19752"/>
                  <a:pt x="8761" y="19757"/>
                </a:cubicBezTo>
                <a:cubicBezTo>
                  <a:pt x="8670" y="19797"/>
                  <a:pt x="8676" y="19916"/>
                  <a:pt x="8642" y="19997"/>
                </a:cubicBezTo>
                <a:cubicBezTo>
                  <a:pt x="8594" y="20136"/>
                  <a:pt x="8506" y="20278"/>
                  <a:pt x="8368" y="20342"/>
                </a:cubicBezTo>
                <a:cubicBezTo>
                  <a:pt x="8360" y="20344"/>
                  <a:pt x="8352" y="20345"/>
                  <a:pt x="8343" y="20345"/>
                </a:cubicBezTo>
                <a:cubicBezTo>
                  <a:pt x="8296" y="20345"/>
                  <a:pt x="8250" y="20317"/>
                  <a:pt x="8210" y="20295"/>
                </a:cubicBezTo>
                <a:lnTo>
                  <a:pt x="8208" y="20292"/>
                </a:lnTo>
                <a:lnTo>
                  <a:pt x="8207" y="20291"/>
                </a:lnTo>
                <a:cubicBezTo>
                  <a:pt x="8084" y="20151"/>
                  <a:pt x="8121" y="19945"/>
                  <a:pt x="8109" y="19773"/>
                </a:cubicBezTo>
                <a:cubicBezTo>
                  <a:pt x="8102" y="19701"/>
                  <a:pt x="8126" y="19608"/>
                  <a:pt x="8057" y="19559"/>
                </a:cubicBezTo>
                <a:cubicBezTo>
                  <a:pt x="8039" y="19546"/>
                  <a:pt x="8021" y="19540"/>
                  <a:pt x="8004" y="19540"/>
                </a:cubicBezTo>
                <a:cubicBezTo>
                  <a:pt x="7959" y="19540"/>
                  <a:pt x="7914" y="19576"/>
                  <a:pt x="7876" y="19603"/>
                </a:cubicBezTo>
                <a:cubicBezTo>
                  <a:pt x="7823" y="19641"/>
                  <a:pt x="7773" y="19659"/>
                  <a:pt x="7728" y="19659"/>
                </a:cubicBezTo>
                <a:cubicBezTo>
                  <a:pt x="7638" y="19659"/>
                  <a:pt x="7567" y="19590"/>
                  <a:pt x="7516" y="19481"/>
                </a:cubicBezTo>
                <a:cubicBezTo>
                  <a:pt x="7425" y="19269"/>
                  <a:pt x="7397" y="19036"/>
                  <a:pt x="7413" y="18808"/>
                </a:cubicBezTo>
                <a:cubicBezTo>
                  <a:pt x="7423" y="18589"/>
                  <a:pt x="7423" y="18356"/>
                  <a:pt x="7563" y="18172"/>
                </a:cubicBezTo>
                <a:cubicBezTo>
                  <a:pt x="7692" y="17990"/>
                  <a:pt x="7942" y="17815"/>
                  <a:pt x="8208" y="17698"/>
                </a:cubicBezTo>
                <a:cubicBezTo>
                  <a:pt x="8211" y="17696"/>
                  <a:pt x="8214" y="17695"/>
                  <a:pt x="8217" y="17694"/>
                </a:cubicBezTo>
                <a:cubicBezTo>
                  <a:pt x="8268" y="17672"/>
                  <a:pt x="8320" y="17651"/>
                  <a:pt x="8371" y="17633"/>
                </a:cubicBezTo>
                <a:lnTo>
                  <a:pt x="8371" y="17632"/>
                </a:lnTo>
                <a:cubicBezTo>
                  <a:pt x="8529" y="17577"/>
                  <a:pt x="8682" y="17545"/>
                  <a:pt x="8813" y="17542"/>
                </a:cubicBezTo>
                <a:close/>
                <a:moveTo>
                  <a:pt x="5420" y="18698"/>
                </a:moveTo>
                <a:lnTo>
                  <a:pt x="5420" y="18698"/>
                </a:lnTo>
                <a:cubicBezTo>
                  <a:pt x="5440" y="18709"/>
                  <a:pt x="5461" y="18720"/>
                  <a:pt x="5480" y="18731"/>
                </a:cubicBezTo>
                <a:cubicBezTo>
                  <a:pt x="5839" y="18952"/>
                  <a:pt x="6151" y="19240"/>
                  <a:pt x="6424" y="19560"/>
                </a:cubicBezTo>
                <a:cubicBezTo>
                  <a:pt x="6608" y="19796"/>
                  <a:pt x="6823" y="20045"/>
                  <a:pt x="6853" y="20355"/>
                </a:cubicBezTo>
                <a:cubicBezTo>
                  <a:pt x="6854" y="20378"/>
                  <a:pt x="6853" y="20401"/>
                  <a:pt x="6851" y="20424"/>
                </a:cubicBezTo>
                <a:cubicBezTo>
                  <a:pt x="6761" y="20366"/>
                  <a:pt x="6650" y="20319"/>
                  <a:pt x="6607" y="20289"/>
                </a:cubicBezTo>
                <a:cubicBezTo>
                  <a:pt x="6287" y="20109"/>
                  <a:pt x="5978" y="19909"/>
                  <a:pt x="5670" y="19709"/>
                </a:cubicBezTo>
                <a:cubicBezTo>
                  <a:pt x="5588" y="19656"/>
                  <a:pt x="5506" y="19604"/>
                  <a:pt x="5425" y="19551"/>
                </a:cubicBezTo>
                <a:cubicBezTo>
                  <a:pt x="5421" y="19266"/>
                  <a:pt x="5419" y="18982"/>
                  <a:pt x="5420" y="18698"/>
                </a:cubicBezTo>
                <a:close/>
                <a:moveTo>
                  <a:pt x="5427" y="19761"/>
                </a:moveTo>
                <a:lnTo>
                  <a:pt x="5427" y="19761"/>
                </a:lnTo>
                <a:cubicBezTo>
                  <a:pt x="5779" y="19991"/>
                  <a:pt x="6132" y="20222"/>
                  <a:pt x="6495" y="20431"/>
                </a:cubicBezTo>
                <a:cubicBezTo>
                  <a:pt x="6596" y="20491"/>
                  <a:pt x="6701" y="20543"/>
                  <a:pt x="6798" y="20606"/>
                </a:cubicBezTo>
                <a:cubicBezTo>
                  <a:pt x="6742" y="20720"/>
                  <a:pt x="6647" y="20812"/>
                  <a:pt x="6522" y="20837"/>
                </a:cubicBezTo>
                <a:cubicBezTo>
                  <a:pt x="6475" y="20842"/>
                  <a:pt x="6428" y="20844"/>
                  <a:pt x="6382" y="20844"/>
                </a:cubicBezTo>
                <a:cubicBezTo>
                  <a:pt x="6033" y="20844"/>
                  <a:pt x="5723" y="20727"/>
                  <a:pt x="5439" y="20550"/>
                </a:cubicBezTo>
                <a:cubicBezTo>
                  <a:pt x="5434" y="20287"/>
                  <a:pt x="5431" y="20024"/>
                  <a:pt x="5427" y="19761"/>
                </a:cubicBezTo>
                <a:close/>
                <a:moveTo>
                  <a:pt x="12927" y="1"/>
                </a:moveTo>
                <a:cubicBezTo>
                  <a:pt x="12667" y="1"/>
                  <a:pt x="12407" y="51"/>
                  <a:pt x="12161" y="163"/>
                </a:cubicBezTo>
                <a:cubicBezTo>
                  <a:pt x="11862" y="293"/>
                  <a:pt x="11552" y="458"/>
                  <a:pt x="11382" y="749"/>
                </a:cubicBezTo>
                <a:cubicBezTo>
                  <a:pt x="11382" y="750"/>
                  <a:pt x="11381" y="752"/>
                  <a:pt x="11380" y="753"/>
                </a:cubicBezTo>
                <a:cubicBezTo>
                  <a:pt x="11192" y="644"/>
                  <a:pt x="10856" y="602"/>
                  <a:pt x="10700" y="578"/>
                </a:cubicBezTo>
                <a:cubicBezTo>
                  <a:pt x="10585" y="564"/>
                  <a:pt x="10469" y="557"/>
                  <a:pt x="10354" y="557"/>
                </a:cubicBezTo>
                <a:cubicBezTo>
                  <a:pt x="9711" y="557"/>
                  <a:pt x="9070" y="762"/>
                  <a:pt x="8522" y="1089"/>
                </a:cubicBezTo>
                <a:cubicBezTo>
                  <a:pt x="7978" y="1399"/>
                  <a:pt x="7529" y="1845"/>
                  <a:pt x="7181" y="2362"/>
                </a:cubicBezTo>
                <a:cubicBezTo>
                  <a:pt x="6893" y="2767"/>
                  <a:pt x="6617" y="3182"/>
                  <a:pt x="6376" y="3620"/>
                </a:cubicBezTo>
                <a:cubicBezTo>
                  <a:pt x="6330" y="3616"/>
                  <a:pt x="6282" y="3614"/>
                  <a:pt x="6235" y="3614"/>
                </a:cubicBezTo>
                <a:cubicBezTo>
                  <a:pt x="6164" y="3614"/>
                  <a:pt x="6093" y="3618"/>
                  <a:pt x="6024" y="3622"/>
                </a:cubicBezTo>
                <a:cubicBezTo>
                  <a:pt x="5292" y="3702"/>
                  <a:pt x="4101" y="4008"/>
                  <a:pt x="3828" y="4775"/>
                </a:cubicBezTo>
                <a:cubicBezTo>
                  <a:pt x="3793" y="4862"/>
                  <a:pt x="3779" y="4951"/>
                  <a:pt x="3784" y="5039"/>
                </a:cubicBezTo>
                <a:cubicBezTo>
                  <a:pt x="3784" y="5039"/>
                  <a:pt x="3784" y="5040"/>
                  <a:pt x="3784" y="5040"/>
                </a:cubicBezTo>
                <a:cubicBezTo>
                  <a:pt x="3784" y="5045"/>
                  <a:pt x="3785" y="5048"/>
                  <a:pt x="3785" y="5053"/>
                </a:cubicBezTo>
                <a:cubicBezTo>
                  <a:pt x="3788" y="5088"/>
                  <a:pt x="3794" y="5123"/>
                  <a:pt x="3802" y="5158"/>
                </a:cubicBezTo>
                <a:cubicBezTo>
                  <a:pt x="3805" y="5168"/>
                  <a:pt x="3808" y="5180"/>
                  <a:pt x="3810" y="5190"/>
                </a:cubicBezTo>
                <a:cubicBezTo>
                  <a:pt x="3814" y="5199"/>
                  <a:pt x="3815" y="5210"/>
                  <a:pt x="3818" y="5219"/>
                </a:cubicBezTo>
                <a:cubicBezTo>
                  <a:pt x="3820" y="5219"/>
                  <a:pt x="3821" y="5219"/>
                  <a:pt x="3821" y="5218"/>
                </a:cubicBezTo>
                <a:cubicBezTo>
                  <a:pt x="3888" y="5414"/>
                  <a:pt x="4036" y="5587"/>
                  <a:pt x="4222" y="5682"/>
                </a:cubicBezTo>
                <a:cubicBezTo>
                  <a:pt x="4452" y="5796"/>
                  <a:pt x="4718" y="5819"/>
                  <a:pt x="4972" y="5822"/>
                </a:cubicBezTo>
                <a:cubicBezTo>
                  <a:pt x="5111" y="5817"/>
                  <a:pt x="5250" y="5803"/>
                  <a:pt x="5389" y="5786"/>
                </a:cubicBezTo>
                <a:lnTo>
                  <a:pt x="5389" y="5786"/>
                </a:lnTo>
                <a:cubicBezTo>
                  <a:pt x="5101" y="6571"/>
                  <a:pt x="4887" y="7384"/>
                  <a:pt x="4705" y="8201"/>
                </a:cubicBezTo>
                <a:cubicBezTo>
                  <a:pt x="4655" y="8184"/>
                  <a:pt x="4599" y="8174"/>
                  <a:pt x="4561" y="8167"/>
                </a:cubicBezTo>
                <a:cubicBezTo>
                  <a:pt x="4504" y="8159"/>
                  <a:pt x="4447" y="8155"/>
                  <a:pt x="4390" y="8155"/>
                </a:cubicBezTo>
                <a:cubicBezTo>
                  <a:pt x="4176" y="8155"/>
                  <a:pt x="3962" y="8210"/>
                  <a:pt x="3768" y="8298"/>
                </a:cubicBezTo>
                <a:cubicBezTo>
                  <a:pt x="2742" y="8798"/>
                  <a:pt x="2190" y="9735"/>
                  <a:pt x="1872" y="10783"/>
                </a:cubicBezTo>
                <a:cubicBezTo>
                  <a:pt x="1857" y="10780"/>
                  <a:pt x="1843" y="10779"/>
                  <a:pt x="1827" y="10779"/>
                </a:cubicBezTo>
                <a:cubicBezTo>
                  <a:pt x="1776" y="10779"/>
                  <a:pt x="1721" y="10790"/>
                  <a:pt x="1675" y="10792"/>
                </a:cubicBezTo>
                <a:cubicBezTo>
                  <a:pt x="1514" y="10808"/>
                  <a:pt x="1359" y="10862"/>
                  <a:pt x="1210" y="10925"/>
                </a:cubicBezTo>
                <a:cubicBezTo>
                  <a:pt x="876" y="11074"/>
                  <a:pt x="546" y="11260"/>
                  <a:pt x="294" y="11528"/>
                </a:cubicBezTo>
                <a:cubicBezTo>
                  <a:pt x="101" y="11749"/>
                  <a:pt x="3" y="12043"/>
                  <a:pt x="2" y="12335"/>
                </a:cubicBezTo>
                <a:cubicBezTo>
                  <a:pt x="2" y="12335"/>
                  <a:pt x="1" y="12335"/>
                  <a:pt x="1" y="12336"/>
                </a:cubicBezTo>
                <a:cubicBezTo>
                  <a:pt x="1" y="12365"/>
                  <a:pt x="2" y="12395"/>
                  <a:pt x="3" y="12424"/>
                </a:cubicBezTo>
                <a:lnTo>
                  <a:pt x="3" y="12425"/>
                </a:lnTo>
                <a:cubicBezTo>
                  <a:pt x="5" y="12462"/>
                  <a:pt x="10" y="12496"/>
                  <a:pt x="18" y="12529"/>
                </a:cubicBezTo>
                <a:cubicBezTo>
                  <a:pt x="19" y="12532"/>
                  <a:pt x="18" y="12536"/>
                  <a:pt x="19" y="12539"/>
                </a:cubicBezTo>
                <a:lnTo>
                  <a:pt x="20" y="12538"/>
                </a:lnTo>
                <a:cubicBezTo>
                  <a:pt x="82" y="12778"/>
                  <a:pt x="305" y="12871"/>
                  <a:pt x="543" y="12871"/>
                </a:cubicBezTo>
                <a:cubicBezTo>
                  <a:pt x="689" y="12871"/>
                  <a:pt x="841" y="12836"/>
                  <a:pt x="965" y="12779"/>
                </a:cubicBezTo>
                <a:cubicBezTo>
                  <a:pt x="1166" y="12696"/>
                  <a:pt x="1359" y="12588"/>
                  <a:pt x="1533" y="12455"/>
                </a:cubicBezTo>
                <a:lnTo>
                  <a:pt x="1533" y="12455"/>
                </a:lnTo>
                <a:cubicBezTo>
                  <a:pt x="1501" y="12705"/>
                  <a:pt x="1474" y="12954"/>
                  <a:pt x="1451" y="13193"/>
                </a:cubicBezTo>
                <a:cubicBezTo>
                  <a:pt x="1414" y="13638"/>
                  <a:pt x="1389" y="14085"/>
                  <a:pt x="1380" y="14533"/>
                </a:cubicBezTo>
                <a:cubicBezTo>
                  <a:pt x="1224" y="14615"/>
                  <a:pt x="1077" y="14714"/>
                  <a:pt x="945" y="14828"/>
                </a:cubicBezTo>
                <a:cubicBezTo>
                  <a:pt x="620" y="15150"/>
                  <a:pt x="393" y="15582"/>
                  <a:pt x="345" y="16036"/>
                </a:cubicBezTo>
                <a:cubicBezTo>
                  <a:pt x="282" y="16450"/>
                  <a:pt x="481" y="17127"/>
                  <a:pt x="874" y="17127"/>
                </a:cubicBezTo>
                <a:cubicBezTo>
                  <a:pt x="982" y="17127"/>
                  <a:pt x="1106" y="17075"/>
                  <a:pt x="1242" y="16953"/>
                </a:cubicBezTo>
                <a:cubicBezTo>
                  <a:pt x="1295" y="17151"/>
                  <a:pt x="1348" y="17419"/>
                  <a:pt x="1570" y="17490"/>
                </a:cubicBezTo>
                <a:cubicBezTo>
                  <a:pt x="1595" y="17495"/>
                  <a:pt x="1618" y="17498"/>
                  <a:pt x="1642" y="17498"/>
                </a:cubicBezTo>
                <a:cubicBezTo>
                  <a:pt x="1849" y="17498"/>
                  <a:pt x="1996" y="17287"/>
                  <a:pt x="2069" y="17106"/>
                </a:cubicBezTo>
                <a:cubicBezTo>
                  <a:pt x="2174" y="17280"/>
                  <a:pt x="2319" y="17600"/>
                  <a:pt x="2552" y="17600"/>
                </a:cubicBezTo>
                <a:cubicBezTo>
                  <a:pt x="2574" y="17600"/>
                  <a:pt x="2597" y="17598"/>
                  <a:pt x="2621" y="17591"/>
                </a:cubicBezTo>
                <a:cubicBezTo>
                  <a:pt x="2960" y="17423"/>
                  <a:pt x="2879" y="16845"/>
                  <a:pt x="2830" y="16535"/>
                </a:cubicBezTo>
                <a:lnTo>
                  <a:pt x="2830" y="16535"/>
                </a:lnTo>
                <a:cubicBezTo>
                  <a:pt x="2935" y="16598"/>
                  <a:pt x="3051" y="16683"/>
                  <a:pt x="3176" y="16683"/>
                </a:cubicBezTo>
                <a:cubicBezTo>
                  <a:pt x="3202" y="16683"/>
                  <a:pt x="3228" y="16679"/>
                  <a:pt x="3255" y="16671"/>
                </a:cubicBezTo>
                <a:cubicBezTo>
                  <a:pt x="3432" y="16616"/>
                  <a:pt x="3488" y="16412"/>
                  <a:pt x="3492" y="16245"/>
                </a:cubicBezTo>
                <a:cubicBezTo>
                  <a:pt x="3497" y="15864"/>
                  <a:pt x="3366" y="15486"/>
                  <a:pt x="3179" y="15158"/>
                </a:cubicBezTo>
                <a:cubicBezTo>
                  <a:pt x="3027" y="14896"/>
                  <a:pt x="2808" y="14610"/>
                  <a:pt x="2537" y="14450"/>
                </a:cubicBezTo>
                <a:cubicBezTo>
                  <a:pt x="2534" y="14190"/>
                  <a:pt x="2536" y="13931"/>
                  <a:pt x="2545" y="13668"/>
                </a:cubicBezTo>
                <a:cubicBezTo>
                  <a:pt x="2548" y="13578"/>
                  <a:pt x="2554" y="13488"/>
                  <a:pt x="2562" y="13398"/>
                </a:cubicBezTo>
                <a:cubicBezTo>
                  <a:pt x="2762" y="13532"/>
                  <a:pt x="2988" y="13660"/>
                  <a:pt x="3233" y="13660"/>
                </a:cubicBezTo>
                <a:cubicBezTo>
                  <a:pt x="3245" y="13660"/>
                  <a:pt x="3256" y="13660"/>
                  <a:pt x="3268" y="13659"/>
                </a:cubicBezTo>
                <a:cubicBezTo>
                  <a:pt x="3525" y="13650"/>
                  <a:pt x="3701" y="13418"/>
                  <a:pt x="3728" y="13177"/>
                </a:cubicBezTo>
                <a:cubicBezTo>
                  <a:pt x="3791" y="12800"/>
                  <a:pt x="3649" y="12428"/>
                  <a:pt x="3481" y="12097"/>
                </a:cubicBezTo>
                <a:cubicBezTo>
                  <a:pt x="3372" y="11886"/>
                  <a:pt x="3204" y="11678"/>
                  <a:pt x="3002" y="11528"/>
                </a:cubicBezTo>
                <a:cubicBezTo>
                  <a:pt x="3181" y="11069"/>
                  <a:pt x="3425" y="10686"/>
                  <a:pt x="3842" y="10403"/>
                </a:cubicBezTo>
                <a:cubicBezTo>
                  <a:pt x="4006" y="10293"/>
                  <a:pt x="4188" y="10216"/>
                  <a:pt x="4380" y="10169"/>
                </a:cubicBezTo>
                <a:lnTo>
                  <a:pt x="4380" y="10169"/>
                </a:lnTo>
                <a:cubicBezTo>
                  <a:pt x="4291" y="10861"/>
                  <a:pt x="4220" y="11554"/>
                  <a:pt x="4166" y="12249"/>
                </a:cubicBezTo>
                <a:cubicBezTo>
                  <a:pt x="4104" y="12955"/>
                  <a:pt x="4049" y="13662"/>
                  <a:pt x="4014" y="14369"/>
                </a:cubicBezTo>
                <a:cubicBezTo>
                  <a:pt x="3949" y="15753"/>
                  <a:pt x="3967" y="17137"/>
                  <a:pt x="3943" y="18521"/>
                </a:cubicBezTo>
                <a:cubicBezTo>
                  <a:pt x="3935" y="19591"/>
                  <a:pt x="3911" y="20662"/>
                  <a:pt x="3881" y="21732"/>
                </a:cubicBezTo>
                <a:lnTo>
                  <a:pt x="4051" y="21732"/>
                </a:lnTo>
                <a:cubicBezTo>
                  <a:pt x="4119" y="19638"/>
                  <a:pt x="4123" y="17542"/>
                  <a:pt x="4158" y="15446"/>
                </a:cubicBezTo>
                <a:cubicBezTo>
                  <a:pt x="4198" y="14138"/>
                  <a:pt x="4264" y="12831"/>
                  <a:pt x="4382" y="11530"/>
                </a:cubicBezTo>
                <a:cubicBezTo>
                  <a:pt x="4508" y="10447"/>
                  <a:pt x="4653" y="9366"/>
                  <a:pt x="4867" y="8298"/>
                </a:cubicBezTo>
                <a:cubicBezTo>
                  <a:pt x="5045" y="7433"/>
                  <a:pt x="5248" y="6565"/>
                  <a:pt x="5581" y="5745"/>
                </a:cubicBezTo>
                <a:cubicBezTo>
                  <a:pt x="5581" y="5744"/>
                  <a:pt x="5581" y="5744"/>
                  <a:pt x="5582" y="5743"/>
                </a:cubicBezTo>
                <a:cubicBezTo>
                  <a:pt x="5583" y="5741"/>
                  <a:pt x="5583" y="5739"/>
                  <a:pt x="5584" y="5737"/>
                </a:cubicBezTo>
                <a:cubicBezTo>
                  <a:pt x="5755" y="5312"/>
                  <a:pt x="5954" y="4899"/>
                  <a:pt x="6150" y="4486"/>
                </a:cubicBezTo>
                <a:cubicBezTo>
                  <a:pt x="6159" y="4468"/>
                  <a:pt x="6167" y="4450"/>
                  <a:pt x="6175" y="4433"/>
                </a:cubicBezTo>
                <a:cubicBezTo>
                  <a:pt x="6178" y="4429"/>
                  <a:pt x="6179" y="4426"/>
                  <a:pt x="6180" y="4423"/>
                </a:cubicBezTo>
                <a:cubicBezTo>
                  <a:pt x="6296" y="4188"/>
                  <a:pt x="6412" y="3952"/>
                  <a:pt x="6535" y="3721"/>
                </a:cubicBezTo>
                <a:cubicBezTo>
                  <a:pt x="6541" y="3708"/>
                  <a:pt x="6547" y="3697"/>
                  <a:pt x="6554" y="3684"/>
                </a:cubicBezTo>
                <a:cubicBezTo>
                  <a:pt x="6681" y="3446"/>
                  <a:pt x="6816" y="3213"/>
                  <a:pt x="6964" y="2987"/>
                </a:cubicBezTo>
                <a:cubicBezTo>
                  <a:pt x="7503" y="2145"/>
                  <a:pt x="8077" y="1470"/>
                  <a:pt x="8995" y="1029"/>
                </a:cubicBezTo>
                <a:cubicBezTo>
                  <a:pt x="9410" y="842"/>
                  <a:pt x="9870" y="736"/>
                  <a:pt x="10328" y="736"/>
                </a:cubicBezTo>
                <a:cubicBezTo>
                  <a:pt x="10634" y="736"/>
                  <a:pt x="10940" y="783"/>
                  <a:pt x="11230" y="886"/>
                </a:cubicBezTo>
                <a:cubicBezTo>
                  <a:pt x="11255" y="899"/>
                  <a:pt x="11286" y="910"/>
                  <a:pt x="11312" y="927"/>
                </a:cubicBezTo>
                <a:cubicBezTo>
                  <a:pt x="11306" y="974"/>
                  <a:pt x="11321" y="1015"/>
                  <a:pt x="11381" y="1032"/>
                </a:cubicBezTo>
                <a:cubicBezTo>
                  <a:pt x="11385" y="1032"/>
                  <a:pt x="11390" y="1033"/>
                  <a:pt x="11394" y="1033"/>
                </a:cubicBezTo>
                <a:cubicBezTo>
                  <a:pt x="11424" y="1033"/>
                  <a:pt x="11448" y="1015"/>
                  <a:pt x="11464" y="990"/>
                </a:cubicBezTo>
                <a:cubicBezTo>
                  <a:pt x="11494" y="972"/>
                  <a:pt x="11509" y="933"/>
                  <a:pt x="11506" y="898"/>
                </a:cubicBezTo>
                <a:cubicBezTo>
                  <a:pt x="11522" y="865"/>
                  <a:pt x="11538" y="834"/>
                  <a:pt x="11558" y="804"/>
                </a:cubicBezTo>
                <a:cubicBezTo>
                  <a:pt x="11812" y="450"/>
                  <a:pt x="12412" y="214"/>
                  <a:pt x="12839" y="182"/>
                </a:cubicBezTo>
                <a:cubicBezTo>
                  <a:pt x="12862" y="181"/>
                  <a:pt x="12885" y="181"/>
                  <a:pt x="12908" y="181"/>
                </a:cubicBezTo>
                <a:cubicBezTo>
                  <a:pt x="13648" y="181"/>
                  <a:pt x="14360" y="586"/>
                  <a:pt x="14828" y="1144"/>
                </a:cubicBezTo>
                <a:cubicBezTo>
                  <a:pt x="14959" y="1305"/>
                  <a:pt x="15075" y="1484"/>
                  <a:pt x="15143" y="1681"/>
                </a:cubicBezTo>
                <a:cubicBezTo>
                  <a:pt x="15192" y="1802"/>
                  <a:pt x="15177" y="1905"/>
                  <a:pt x="15093" y="2002"/>
                </a:cubicBezTo>
                <a:cubicBezTo>
                  <a:pt x="15031" y="2051"/>
                  <a:pt x="14957" y="2068"/>
                  <a:pt x="14880" y="2068"/>
                </a:cubicBezTo>
                <a:cubicBezTo>
                  <a:pt x="14776" y="2068"/>
                  <a:pt x="14666" y="2036"/>
                  <a:pt x="14574" y="2006"/>
                </a:cubicBezTo>
                <a:cubicBezTo>
                  <a:pt x="14528" y="1991"/>
                  <a:pt x="14486" y="1959"/>
                  <a:pt x="14437" y="1955"/>
                </a:cubicBezTo>
                <a:cubicBezTo>
                  <a:pt x="14436" y="1955"/>
                  <a:pt x="14435" y="1955"/>
                  <a:pt x="14433" y="1955"/>
                </a:cubicBezTo>
                <a:cubicBezTo>
                  <a:pt x="14381" y="1955"/>
                  <a:pt x="14341" y="2010"/>
                  <a:pt x="14341" y="2058"/>
                </a:cubicBezTo>
                <a:cubicBezTo>
                  <a:pt x="14341" y="2122"/>
                  <a:pt x="14388" y="2168"/>
                  <a:pt x="14426" y="2213"/>
                </a:cubicBezTo>
                <a:cubicBezTo>
                  <a:pt x="14469" y="2263"/>
                  <a:pt x="14512" y="2312"/>
                  <a:pt x="14553" y="2363"/>
                </a:cubicBezTo>
                <a:cubicBezTo>
                  <a:pt x="14716" y="2571"/>
                  <a:pt x="14918" y="2811"/>
                  <a:pt x="14874" y="3093"/>
                </a:cubicBezTo>
                <a:cubicBezTo>
                  <a:pt x="14826" y="3346"/>
                  <a:pt x="14569" y="3456"/>
                  <a:pt x="14333" y="3456"/>
                </a:cubicBezTo>
                <a:cubicBezTo>
                  <a:pt x="14305" y="3456"/>
                  <a:pt x="14277" y="3454"/>
                  <a:pt x="14250" y="3451"/>
                </a:cubicBezTo>
                <a:cubicBezTo>
                  <a:pt x="14173" y="3445"/>
                  <a:pt x="14098" y="3438"/>
                  <a:pt x="14024" y="3424"/>
                </a:cubicBezTo>
                <a:cubicBezTo>
                  <a:pt x="14006" y="3420"/>
                  <a:pt x="13988" y="3416"/>
                  <a:pt x="13969" y="3416"/>
                </a:cubicBezTo>
                <a:cubicBezTo>
                  <a:pt x="13951" y="3416"/>
                  <a:pt x="13934" y="3420"/>
                  <a:pt x="13917" y="3430"/>
                </a:cubicBezTo>
                <a:cubicBezTo>
                  <a:pt x="13847" y="3473"/>
                  <a:pt x="13860" y="3565"/>
                  <a:pt x="13901" y="3625"/>
                </a:cubicBezTo>
                <a:cubicBezTo>
                  <a:pt x="13946" y="3707"/>
                  <a:pt x="13993" y="3788"/>
                  <a:pt x="14035" y="3872"/>
                </a:cubicBezTo>
                <a:cubicBezTo>
                  <a:pt x="14095" y="4010"/>
                  <a:pt x="14221" y="4266"/>
                  <a:pt x="14083" y="4386"/>
                </a:cubicBezTo>
                <a:cubicBezTo>
                  <a:pt x="14029" y="4422"/>
                  <a:pt x="13975" y="4436"/>
                  <a:pt x="13921" y="4436"/>
                </a:cubicBezTo>
                <a:cubicBezTo>
                  <a:pt x="13746" y="4436"/>
                  <a:pt x="13577" y="4284"/>
                  <a:pt x="13427" y="4200"/>
                </a:cubicBezTo>
                <a:cubicBezTo>
                  <a:pt x="13394" y="4180"/>
                  <a:pt x="13355" y="4153"/>
                  <a:pt x="13315" y="4153"/>
                </a:cubicBezTo>
                <a:cubicBezTo>
                  <a:pt x="13301" y="4153"/>
                  <a:pt x="13287" y="4156"/>
                  <a:pt x="13274" y="4165"/>
                </a:cubicBezTo>
                <a:cubicBezTo>
                  <a:pt x="13217" y="4196"/>
                  <a:pt x="13222" y="4266"/>
                  <a:pt x="13230" y="4320"/>
                </a:cubicBezTo>
                <a:cubicBezTo>
                  <a:pt x="13238" y="4398"/>
                  <a:pt x="13251" y="4478"/>
                  <a:pt x="13224" y="4554"/>
                </a:cubicBezTo>
                <a:cubicBezTo>
                  <a:pt x="13172" y="4707"/>
                  <a:pt x="13007" y="4777"/>
                  <a:pt x="12853" y="4777"/>
                </a:cubicBezTo>
                <a:cubicBezTo>
                  <a:pt x="12836" y="4777"/>
                  <a:pt x="12820" y="4776"/>
                  <a:pt x="12804" y="4774"/>
                </a:cubicBezTo>
                <a:cubicBezTo>
                  <a:pt x="12214" y="4714"/>
                  <a:pt x="11694" y="4173"/>
                  <a:pt x="11340" y="3735"/>
                </a:cubicBezTo>
                <a:cubicBezTo>
                  <a:pt x="11028" y="3341"/>
                  <a:pt x="10718" y="2915"/>
                  <a:pt x="10622" y="2412"/>
                </a:cubicBezTo>
                <a:cubicBezTo>
                  <a:pt x="10616" y="2363"/>
                  <a:pt x="10607" y="2315"/>
                  <a:pt x="10601" y="2266"/>
                </a:cubicBezTo>
                <a:cubicBezTo>
                  <a:pt x="10594" y="2207"/>
                  <a:pt x="10587" y="2148"/>
                  <a:pt x="10584" y="2089"/>
                </a:cubicBezTo>
                <a:cubicBezTo>
                  <a:pt x="10529" y="2108"/>
                  <a:pt x="10474" y="2126"/>
                  <a:pt x="10418" y="2145"/>
                </a:cubicBezTo>
                <a:lnTo>
                  <a:pt x="10418" y="2146"/>
                </a:lnTo>
                <a:cubicBezTo>
                  <a:pt x="10122" y="2245"/>
                  <a:pt x="9833" y="2362"/>
                  <a:pt x="9575" y="2540"/>
                </a:cubicBezTo>
                <a:cubicBezTo>
                  <a:pt x="9121" y="2871"/>
                  <a:pt x="8756" y="3311"/>
                  <a:pt x="8419" y="3757"/>
                </a:cubicBezTo>
                <a:cubicBezTo>
                  <a:pt x="7962" y="4363"/>
                  <a:pt x="7593" y="5030"/>
                  <a:pt x="7276" y="5719"/>
                </a:cubicBezTo>
                <a:cubicBezTo>
                  <a:pt x="7020" y="6281"/>
                  <a:pt x="6785" y="6855"/>
                  <a:pt x="6597" y="7445"/>
                </a:cubicBezTo>
                <a:cubicBezTo>
                  <a:pt x="6382" y="8137"/>
                  <a:pt x="6231" y="8847"/>
                  <a:pt x="6103" y="9560"/>
                </a:cubicBezTo>
                <a:cubicBezTo>
                  <a:pt x="5799" y="11261"/>
                  <a:pt x="5570" y="12977"/>
                  <a:pt x="5435" y="14701"/>
                </a:cubicBezTo>
                <a:cubicBezTo>
                  <a:pt x="5353" y="15931"/>
                  <a:pt x="5277" y="17163"/>
                  <a:pt x="5247" y="18396"/>
                </a:cubicBezTo>
                <a:cubicBezTo>
                  <a:pt x="5246" y="18396"/>
                  <a:pt x="5245" y="18395"/>
                  <a:pt x="5245" y="18395"/>
                </a:cubicBezTo>
                <a:cubicBezTo>
                  <a:pt x="5242" y="18462"/>
                  <a:pt x="5241" y="18528"/>
                  <a:pt x="5240" y="18594"/>
                </a:cubicBezTo>
                <a:cubicBezTo>
                  <a:pt x="5240" y="18595"/>
                  <a:pt x="5241" y="18595"/>
                  <a:pt x="5242" y="18595"/>
                </a:cubicBezTo>
                <a:cubicBezTo>
                  <a:pt x="5240" y="18698"/>
                  <a:pt x="5235" y="18800"/>
                  <a:pt x="5234" y="18903"/>
                </a:cubicBezTo>
                <a:cubicBezTo>
                  <a:pt x="5233" y="19079"/>
                  <a:pt x="5235" y="19254"/>
                  <a:pt x="5238" y="19430"/>
                </a:cubicBezTo>
                <a:cubicBezTo>
                  <a:pt x="5238" y="19430"/>
                  <a:pt x="5237" y="19429"/>
                  <a:pt x="5237" y="19429"/>
                </a:cubicBezTo>
                <a:lnTo>
                  <a:pt x="5237" y="19429"/>
                </a:lnTo>
                <a:cubicBezTo>
                  <a:pt x="5237" y="19482"/>
                  <a:pt x="5238" y="19534"/>
                  <a:pt x="5239" y="19587"/>
                </a:cubicBezTo>
                <a:cubicBezTo>
                  <a:pt x="5239" y="19603"/>
                  <a:pt x="5239" y="19619"/>
                  <a:pt x="5239" y="19636"/>
                </a:cubicBezTo>
                <a:lnTo>
                  <a:pt x="5239" y="19639"/>
                </a:lnTo>
                <a:cubicBezTo>
                  <a:pt x="5250" y="20336"/>
                  <a:pt x="5278" y="21035"/>
                  <a:pt x="5286" y="21732"/>
                </a:cubicBezTo>
                <a:lnTo>
                  <a:pt x="5459" y="21732"/>
                </a:lnTo>
                <a:cubicBezTo>
                  <a:pt x="5455" y="21408"/>
                  <a:pt x="5448" y="21083"/>
                  <a:pt x="5442" y="20759"/>
                </a:cubicBezTo>
                <a:lnTo>
                  <a:pt x="5442" y="20759"/>
                </a:lnTo>
                <a:cubicBezTo>
                  <a:pt x="5458" y="20768"/>
                  <a:pt x="5473" y="20779"/>
                  <a:pt x="5489" y="20787"/>
                </a:cubicBezTo>
                <a:cubicBezTo>
                  <a:pt x="5762" y="20933"/>
                  <a:pt x="6076" y="21008"/>
                  <a:pt x="6386" y="21008"/>
                </a:cubicBezTo>
                <a:cubicBezTo>
                  <a:pt x="6439" y="21008"/>
                  <a:pt x="6492" y="21006"/>
                  <a:pt x="6545" y="21001"/>
                </a:cubicBezTo>
                <a:cubicBezTo>
                  <a:pt x="6749" y="20969"/>
                  <a:pt x="6902" y="20804"/>
                  <a:pt x="6973" y="20615"/>
                </a:cubicBezTo>
                <a:cubicBezTo>
                  <a:pt x="6979" y="20606"/>
                  <a:pt x="6983" y="20598"/>
                  <a:pt x="6984" y="20590"/>
                </a:cubicBezTo>
                <a:cubicBezTo>
                  <a:pt x="6994" y="20559"/>
                  <a:pt x="7003" y="20528"/>
                  <a:pt x="7009" y="20496"/>
                </a:cubicBezTo>
                <a:cubicBezTo>
                  <a:pt x="7052" y="20261"/>
                  <a:pt x="6954" y="20027"/>
                  <a:pt x="6835" y="19829"/>
                </a:cubicBezTo>
                <a:cubicBezTo>
                  <a:pt x="6484" y="19295"/>
                  <a:pt x="6013" y="18837"/>
                  <a:pt x="5463" y="18511"/>
                </a:cubicBezTo>
                <a:cubicBezTo>
                  <a:pt x="5449" y="18504"/>
                  <a:pt x="5435" y="18497"/>
                  <a:pt x="5421" y="18489"/>
                </a:cubicBezTo>
                <a:cubicBezTo>
                  <a:pt x="5424" y="17993"/>
                  <a:pt x="5433" y="17498"/>
                  <a:pt x="5455" y="17002"/>
                </a:cubicBezTo>
                <a:cubicBezTo>
                  <a:pt x="5498" y="15831"/>
                  <a:pt x="5601" y="14664"/>
                  <a:pt x="5727" y="13500"/>
                </a:cubicBezTo>
                <a:cubicBezTo>
                  <a:pt x="5757" y="13491"/>
                  <a:pt x="5787" y="13476"/>
                  <a:pt x="5815" y="13468"/>
                </a:cubicBezTo>
                <a:cubicBezTo>
                  <a:pt x="5878" y="13447"/>
                  <a:pt x="5942" y="13437"/>
                  <a:pt x="6007" y="13437"/>
                </a:cubicBezTo>
                <a:cubicBezTo>
                  <a:pt x="6110" y="13437"/>
                  <a:pt x="6213" y="13461"/>
                  <a:pt x="6308" y="13500"/>
                </a:cubicBezTo>
                <a:cubicBezTo>
                  <a:pt x="6745" y="13731"/>
                  <a:pt x="7057" y="14188"/>
                  <a:pt x="7308" y="14641"/>
                </a:cubicBezTo>
                <a:cubicBezTo>
                  <a:pt x="7248" y="14662"/>
                  <a:pt x="7192" y="14700"/>
                  <a:pt x="7141" y="14731"/>
                </a:cubicBezTo>
                <a:cubicBezTo>
                  <a:pt x="6813" y="14948"/>
                  <a:pt x="6510" y="15237"/>
                  <a:pt x="6386" y="15620"/>
                </a:cubicBezTo>
                <a:cubicBezTo>
                  <a:pt x="6301" y="15876"/>
                  <a:pt x="6311" y="16155"/>
                  <a:pt x="6352" y="16418"/>
                </a:cubicBezTo>
                <a:cubicBezTo>
                  <a:pt x="6398" y="16779"/>
                  <a:pt x="6588" y="17019"/>
                  <a:pt x="6883" y="17019"/>
                </a:cubicBezTo>
                <a:cubicBezTo>
                  <a:pt x="6975" y="17019"/>
                  <a:pt x="7078" y="16996"/>
                  <a:pt x="7189" y="16945"/>
                </a:cubicBezTo>
                <a:cubicBezTo>
                  <a:pt x="7528" y="16785"/>
                  <a:pt x="7769" y="16484"/>
                  <a:pt x="7946" y="16158"/>
                </a:cubicBezTo>
                <a:cubicBezTo>
                  <a:pt x="7980" y="16296"/>
                  <a:pt x="8012" y="16433"/>
                  <a:pt x="8038" y="16573"/>
                </a:cubicBezTo>
                <a:cubicBezTo>
                  <a:pt x="8098" y="16890"/>
                  <a:pt x="8144" y="17211"/>
                  <a:pt x="8185" y="17532"/>
                </a:cubicBezTo>
                <a:cubicBezTo>
                  <a:pt x="7873" y="17663"/>
                  <a:pt x="7573" y="17862"/>
                  <a:pt x="7426" y="18068"/>
                </a:cubicBezTo>
                <a:cubicBezTo>
                  <a:pt x="7212" y="18340"/>
                  <a:pt x="7238" y="18701"/>
                  <a:pt x="7229" y="19030"/>
                </a:cubicBezTo>
                <a:cubicBezTo>
                  <a:pt x="7232" y="19341"/>
                  <a:pt x="7386" y="19859"/>
                  <a:pt x="7719" y="19859"/>
                </a:cubicBezTo>
                <a:cubicBezTo>
                  <a:pt x="7784" y="19859"/>
                  <a:pt x="7855" y="19840"/>
                  <a:pt x="7933" y="19796"/>
                </a:cubicBezTo>
                <a:lnTo>
                  <a:pt x="7933" y="19796"/>
                </a:lnTo>
                <a:cubicBezTo>
                  <a:pt x="7939" y="19982"/>
                  <a:pt x="7931" y="20185"/>
                  <a:pt x="8033" y="20349"/>
                </a:cubicBezTo>
                <a:cubicBezTo>
                  <a:pt x="8076" y="20423"/>
                  <a:pt x="8147" y="20471"/>
                  <a:pt x="8225" y="20501"/>
                </a:cubicBezTo>
                <a:cubicBezTo>
                  <a:pt x="8268" y="20521"/>
                  <a:pt x="8309" y="20529"/>
                  <a:pt x="8349" y="20529"/>
                </a:cubicBezTo>
                <a:cubicBezTo>
                  <a:pt x="8570" y="20529"/>
                  <a:pt x="8746" y="20264"/>
                  <a:pt x="8815" y="20068"/>
                </a:cubicBezTo>
                <a:cubicBezTo>
                  <a:pt x="8926" y="20296"/>
                  <a:pt x="9112" y="20580"/>
                  <a:pt x="9389" y="20580"/>
                </a:cubicBezTo>
                <a:cubicBezTo>
                  <a:pt x="9403" y="20580"/>
                  <a:pt x="9417" y="20579"/>
                  <a:pt x="9432" y="20578"/>
                </a:cubicBezTo>
                <a:cubicBezTo>
                  <a:pt x="9785" y="20472"/>
                  <a:pt x="9693" y="19870"/>
                  <a:pt x="9627" y="19594"/>
                </a:cubicBezTo>
                <a:lnTo>
                  <a:pt x="9627" y="19594"/>
                </a:lnTo>
                <a:cubicBezTo>
                  <a:pt x="9751" y="19722"/>
                  <a:pt x="9900" y="19820"/>
                  <a:pt x="10061" y="19820"/>
                </a:cubicBezTo>
                <a:cubicBezTo>
                  <a:pt x="10133" y="19820"/>
                  <a:pt x="10208" y="19799"/>
                  <a:pt x="10284" y="19753"/>
                </a:cubicBezTo>
                <a:cubicBezTo>
                  <a:pt x="10508" y="19559"/>
                  <a:pt x="10513" y="19216"/>
                  <a:pt x="10447" y="18946"/>
                </a:cubicBezTo>
                <a:cubicBezTo>
                  <a:pt x="10299" y="18359"/>
                  <a:pt x="9878" y="17714"/>
                  <a:pt x="9308" y="17461"/>
                </a:cubicBezTo>
                <a:cubicBezTo>
                  <a:pt x="9307" y="17461"/>
                  <a:pt x="9306" y="17461"/>
                  <a:pt x="9305" y="17460"/>
                </a:cubicBezTo>
                <a:cubicBezTo>
                  <a:pt x="9277" y="16910"/>
                  <a:pt x="9217" y="16361"/>
                  <a:pt x="9105" y="15823"/>
                </a:cubicBezTo>
                <a:cubicBezTo>
                  <a:pt x="9009" y="15356"/>
                  <a:pt x="8865" y="14901"/>
                  <a:pt x="8694" y="14456"/>
                </a:cubicBezTo>
                <a:lnTo>
                  <a:pt x="8694" y="14456"/>
                </a:lnTo>
                <a:cubicBezTo>
                  <a:pt x="8809" y="14496"/>
                  <a:pt x="8926" y="14536"/>
                  <a:pt x="9047" y="14565"/>
                </a:cubicBezTo>
                <a:cubicBezTo>
                  <a:pt x="9202" y="14600"/>
                  <a:pt x="9360" y="14623"/>
                  <a:pt x="9519" y="14623"/>
                </a:cubicBezTo>
                <a:cubicBezTo>
                  <a:pt x="9605" y="14623"/>
                  <a:pt x="9691" y="14616"/>
                  <a:pt x="9777" y="14602"/>
                </a:cubicBezTo>
                <a:cubicBezTo>
                  <a:pt x="10544" y="14471"/>
                  <a:pt x="10366" y="13615"/>
                  <a:pt x="9907" y="13224"/>
                </a:cubicBezTo>
                <a:cubicBezTo>
                  <a:pt x="9550" y="12884"/>
                  <a:pt x="9061" y="12767"/>
                  <a:pt x="8578" y="12767"/>
                </a:cubicBezTo>
                <a:cubicBezTo>
                  <a:pt x="8446" y="12767"/>
                  <a:pt x="8314" y="12775"/>
                  <a:pt x="8186" y="12791"/>
                </a:cubicBezTo>
                <a:cubicBezTo>
                  <a:pt x="8087" y="12804"/>
                  <a:pt x="7985" y="12823"/>
                  <a:pt x="7891" y="12865"/>
                </a:cubicBezTo>
                <a:cubicBezTo>
                  <a:pt x="7578" y="12421"/>
                  <a:pt x="7189" y="12043"/>
                  <a:pt x="6681" y="11816"/>
                </a:cubicBezTo>
                <a:cubicBezTo>
                  <a:pt x="6575" y="11764"/>
                  <a:pt x="6286" y="11675"/>
                  <a:pt x="6067" y="11675"/>
                </a:cubicBezTo>
                <a:cubicBezTo>
                  <a:pt x="6019" y="11675"/>
                  <a:pt x="5974" y="11679"/>
                  <a:pt x="5935" y="11689"/>
                </a:cubicBezTo>
                <a:cubicBezTo>
                  <a:pt x="6118" y="10136"/>
                  <a:pt x="6413" y="8593"/>
                  <a:pt x="6905" y="7106"/>
                </a:cubicBezTo>
                <a:cubicBezTo>
                  <a:pt x="7002" y="6813"/>
                  <a:pt x="7114" y="6524"/>
                  <a:pt x="7237" y="6240"/>
                </a:cubicBezTo>
                <a:cubicBezTo>
                  <a:pt x="7323" y="6385"/>
                  <a:pt x="7430" y="6518"/>
                  <a:pt x="7540" y="6645"/>
                </a:cubicBezTo>
                <a:cubicBezTo>
                  <a:pt x="7847" y="7003"/>
                  <a:pt x="8344" y="7472"/>
                  <a:pt x="8851" y="7472"/>
                </a:cubicBezTo>
                <a:cubicBezTo>
                  <a:pt x="8962" y="7472"/>
                  <a:pt x="9073" y="7450"/>
                  <a:pt x="9182" y="7399"/>
                </a:cubicBezTo>
                <a:cubicBezTo>
                  <a:pt x="9697" y="7099"/>
                  <a:pt x="9527" y="6371"/>
                  <a:pt x="9266" y="5949"/>
                </a:cubicBezTo>
                <a:cubicBezTo>
                  <a:pt x="9070" y="5615"/>
                  <a:pt x="8826" y="5315"/>
                  <a:pt x="8562" y="5032"/>
                </a:cubicBezTo>
                <a:cubicBezTo>
                  <a:pt x="8436" y="4907"/>
                  <a:pt x="8251" y="4697"/>
                  <a:pt x="8067" y="4614"/>
                </a:cubicBezTo>
                <a:cubicBezTo>
                  <a:pt x="8505" y="3885"/>
                  <a:pt x="8995" y="3155"/>
                  <a:pt x="9701" y="2665"/>
                </a:cubicBezTo>
                <a:cubicBezTo>
                  <a:pt x="9903" y="2533"/>
                  <a:pt x="10127" y="2444"/>
                  <a:pt x="10353" y="2361"/>
                </a:cubicBezTo>
                <a:cubicBezTo>
                  <a:pt x="10381" y="2350"/>
                  <a:pt x="10409" y="2341"/>
                  <a:pt x="10437" y="2331"/>
                </a:cubicBezTo>
                <a:cubicBezTo>
                  <a:pt x="10478" y="2639"/>
                  <a:pt x="10588" y="2938"/>
                  <a:pt x="10745" y="3204"/>
                </a:cubicBezTo>
                <a:cubicBezTo>
                  <a:pt x="11135" y="3863"/>
                  <a:pt x="11986" y="4945"/>
                  <a:pt x="12840" y="4945"/>
                </a:cubicBezTo>
                <a:cubicBezTo>
                  <a:pt x="12879" y="4945"/>
                  <a:pt x="12918" y="4943"/>
                  <a:pt x="12957" y="4938"/>
                </a:cubicBezTo>
                <a:cubicBezTo>
                  <a:pt x="13227" y="4903"/>
                  <a:pt x="13432" y="4646"/>
                  <a:pt x="13388" y="4375"/>
                </a:cubicBezTo>
                <a:lnTo>
                  <a:pt x="13388" y="4375"/>
                </a:lnTo>
                <a:cubicBezTo>
                  <a:pt x="13557" y="4482"/>
                  <a:pt x="13740" y="4621"/>
                  <a:pt x="13938" y="4621"/>
                </a:cubicBezTo>
                <a:cubicBezTo>
                  <a:pt x="14002" y="4621"/>
                  <a:pt x="14069" y="4606"/>
                  <a:pt x="14136" y="4570"/>
                </a:cubicBezTo>
                <a:lnTo>
                  <a:pt x="14135" y="4570"/>
                </a:lnTo>
                <a:cubicBezTo>
                  <a:pt x="14494" y="4378"/>
                  <a:pt x="14276" y="3898"/>
                  <a:pt x="14125" y="3632"/>
                </a:cubicBezTo>
                <a:lnTo>
                  <a:pt x="14125" y="3632"/>
                </a:lnTo>
                <a:cubicBezTo>
                  <a:pt x="14184" y="3642"/>
                  <a:pt x="14243" y="3647"/>
                  <a:pt x="14301" y="3647"/>
                </a:cubicBezTo>
                <a:cubicBezTo>
                  <a:pt x="14732" y="3647"/>
                  <a:pt x="15114" y="3385"/>
                  <a:pt x="15044" y="2892"/>
                </a:cubicBezTo>
                <a:cubicBezTo>
                  <a:pt x="15003" y="2641"/>
                  <a:pt x="14848" y="2434"/>
                  <a:pt x="14693" y="2240"/>
                </a:cubicBezTo>
                <a:lnTo>
                  <a:pt x="14693" y="2240"/>
                </a:lnTo>
                <a:cubicBezTo>
                  <a:pt x="14749" y="2250"/>
                  <a:pt x="14809" y="2257"/>
                  <a:pt x="14869" y="2257"/>
                </a:cubicBezTo>
                <a:cubicBezTo>
                  <a:pt x="14993" y="2257"/>
                  <a:pt x="15117" y="2227"/>
                  <a:pt x="15206" y="2138"/>
                </a:cubicBezTo>
                <a:cubicBezTo>
                  <a:pt x="15325" y="2012"/>
                  <a:pt x="15370" y="1828"/>
                  <a:pt x="15309" y="1663"/>
                </a:cubicBezTo>
                <a:cubicBezTo>
                  <a:pt x="15139" y="1161"/>
                  <a:pt x="14745" y="764"/>
                  <a:pt x="14318" y="465"/>
                </a:cubicBezTo>
                <a:cubicBezTo>
                  <a:pt x="13912" y="181"/>
                  <a:pt x="13419" y="1"/>
                  <a:pt x="12927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38" name="Google Shape;638;p28"/>
          <p:cNvGrpSpPr/>
          <p:nvPr/>
        </p:nvGrpSpPr>
        <p:grpSpPr>
          <a:xfrm>
            <a:off x="3422417" y="3306336"/>
            <a:ext cx="1001118" cy="613008"/>
            <a:chOff x="3866217" y="3089711"/>
            <a:chExt cx="1001118" cy="613008"/>
          </a:xfrm>
        </p:grpSpPr>
        <p:sp>
          <p:nvSpPr>
            <p:cNvPr id="639" name="Google Shape;639;p28"/>
            <p:cNvSpPr/>
            <p:nvPr/>
          </p:nvSpPr>
          <p:spPr>
            <a:xfrm>
              <a:off x="4255031" y="3439722"/>
              <a:ext cx="202554" cy="262997"/>
            </a:xfrm>
            <a:custGeom>
              <a:avLst/>
              <a:gdLst/>
              <a:ahLst/>
              <a:cxnLst/>
              <a:rect l="l" t="t" r="r" b="b"/>
              <a:pathLst>
                <a:path w="3703" h="4808" extrusionOk="0">
                  <a:moveTo>
                    <a:pt x="799" y="0"/>
                  </a:moveTo>
                  <a:cubicBezTo>
                    <a:pt x="594" y="498"/>
                    <a:pt x="383" y="993"/>
                    <a:pt x="173" y="1489"/>
                  </a:cubicBezTo>
                  <a:cubicBezTo>
                    <a:pt x="116" y="1642"/>
                    <a:pt x="23" y="1790"/>
                    <a:pt x="1" y="1954"/>
                  </a:cubicBezTo>
                  <a:cubicBezTo>
                    <a:pt x="31" y="1994"/>
                    <a:pt x="92" y="1999"/>
                    <a:pt x="138" y="2014"/>
                  </a:cubicBezTo>
                  <a:cubicBezTo>
                    <a:pt x="420" y="2065"/>
                    <a:pt x="704" y="2070"/>
                    <a:pt x="989" y="2087"/>
                  </a:cubicBezTo>
                  <a:cubicBezTo>
                    <a:pt x="1140" y="2094"/>
                    <a:pt x="1292" y="2097"/>
                    <a:pt x="1443" y="2098"/>
                  </a:cubicBezTo>
                  <a:cubicBezTo>
                    <a:pt x="1498" y="2098"/>
                    <a:pt x="1557" y="2117"/>
                    <a:pt x="1592" y="2163"/>
                  </a:cubicBezTo>
                  <a:cubicBezTo>
                    <a:pt x="1747" y="2399"/>
                    <a:pt x="1379" y="3044"/>
                    <a:pt x="1277" y="3294"/>
                  </a:cubicBezTo>
                  <a:cubicBezTo>
                    <a:pt x="1040" y="3795"/>
                    <a:pt x="808" y="4299"/>
                    <a:pt x="584" y="4808"/>
                  </a:cubicBezTo>
                  <a:cubicBezTo>
                    <a:pt x="967" y="4483"/>
                    <a:pt x="1315" y="4120"/>
                    <a:pt x="1676" y="3773"/>
                  </a:cubicBezTo>
                  <a:cubicBezTo>
                    <a:pt x="2361" y="3105"/>
                    <a:pt x="3065" y="2454"/>
                    <a:pt x="3703" y="1740"/>
                  </a:cubicBezTo>
                  <a:cubicBezTo>
                    <a:pt x="3353" y="1647"/>
                    <a:pt x="2987" y="1640"/>
                    <a:pt x="2628" y="1605"/>
                  </a:cubicBezTo>
                  <a:cubicBezTo>
                    <a:pt x="2491" y="1594"/>
                    <a:pt x="2334" y="1594"/>
                    <a:pt x="2234" y="1485"/>
                  </a:cubicBezTo>
                  <a:cubicBezTo>
                    <a:pt x="2053" y="1291"/>
                    <a:pt x="2204" y="924"/>
                    <a:pt x="2370" y="609"/>
                  </a:cubicBezTo>
                  <a:cubicBezTo>
                    <a:pt x="2358" y="608"/>
                    <a:pt x="2346" y="608"/>
                    <a:pt x="2334" y="606"/>
                  </a:cubicBezTo>
                  <a:cubicBezTo>
                    <a:pt x="1712" y="584"/>
                    <a:pt x="1217" y="378"/>
                    <a:pt x="799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0" name="Google Shape;640;p28"/>
            <p:cNvSpPr/>
            <p:nvPr/>
          </p:nvSpPr>
          <p:spPr>
            <a:xfrm>
              <a:off x="3866217" y="3089711"/>
              <a:ext cx="1001118" cy="396903"/>
            </a:xfrm>
            <a:custGeom>
              <a:avLst/>
              <a:gdLst/>
              <a:ahLst/>
              <a:cxnLst/>
              <a:rect l="l" t="t" r="r" b="b"/>
              <a:pathLst>
                <a:path w="18302" h="7256" extrusionOk="0">
                  <a:moveTo>
                    <a:pt x="7554" y="1"/>
                  </a:moveTo>
                  <a:cubicBezTo>
                    <a:pt x="7344" y="1"/>
                    <a:pt x="7134" y="19"/>
                    <a:pt x="6927" y="56"/>
                  </a:cubicBezTo>
                  <a:cubicBezTo>
                    <a:pt x="6139" y="202"/>
                    <a:pt x="5446" y="712"/>
                    <a:pt x="4980" y="1354"/>
                  </a:cubicBezTo>
                  <a:cubicBezTo>
                    <a:pt x="4681" y="1785"/>
                    <a:pt x="4481" y="2283"/>
                    <a:pt x="4374" y="2794"/>
                  </a:cubicBezTo>
                  <a:cubicBezTo>
                    <a:pt x="4351" y="2920"/>
                    <a:pt x="4334" y="3047"/>
                    <a:pt x="4326" y="3175"/>
                  </a:cubicBezTo>
                  <a:cubicBezTo>
                    <a:pt x="4311" y="3279"/>
                    <a:pt x="4339" y="3391"/>
                    <a:pt x="4309" y="3491"/>
                  </a:cubicBezTo>
                  <a:cubicBezTo>
                    <a:pt x="4329" y="3554"/>
                    <a:pt x="4281" y="3629"/>
                    <a:pt x="4213" y="3629"/>
                  </a:cubicBezTo>
                  <a:cubicBezTo>
                    <a:pt x="4212" y="3629"/>
                    <a:pt x="4212" y="3629"/>
                    <a:pt x="4211" y="3629"/>
                  </a:cubicBezTo>
                  <a:cubicBezTo>
                    <a:pt x="4133" y="3626"/>
                    <a:pt x="4090" y="3533"/>
                    <a:pt x="4037" y="3492"/>
                  </a:cubicBezTo>
                  <a:cubicBezTo>
                    <a:pt x="3611" y="3130"/>
                    <a:pt x="3061" y="2907"/>
                    <a:pt x="2510" y="2861"/>
                  </a:cubicBezTo>
                  <a:cubicBezTo>
                    <a:pt x="2450" y="2856"/>
                    <a:pt x="2389" y="2854"/>
                    <a:pt x="2328" y="2854"/>
                  </a:cubicBezTo>
                  <a:cubicBezTo>
                    <a:pt x="1860" y="2854"/>
                    <a:pt x="1399" y="3000"/>
                    <a:pt x="972" y="3183"/>
                  </a:cubicBezTo>
                  <a:cubicBezTo>
                    <a:pt x="606" y="3373"/>
                    <a:pt x="361" y="3737"/>
                    <a:pt x="224" y="4117"/>
                  </a:cubicBezTo>
                  <a:cubicBezTo>
                    <a:pt x="1" y="4779"/>
                    <a:pt x="181" y="5603"/>
                    <a:pt x="764" y="6025"/>
                  </a:cubicBezTo>
                  <a:cubicBezTo>
                    <a:pt x="1069" y="6252"/>
                    <a:pt x="1454" y="6317"/>
                    <a:pt x="1827" y="6317"/>
                  </a:cubicBezTo>
                  <a:cubicBezTo>
                    <a:pt x="1860" y="6317"/>
                    <a:pt x="1893" y="6316"/>
                    <a:pt x="1926" y="6315"/>
                  </a:cubicBezTo>
                  <a:cubicBezTo>
                    <a:pt x="2160" y="6296"/>
                    <a:pt x="2360" y="6232"/>
                    <a:pt x="2575" y="6154"/>
                  </a:cubicBezTo>
                  <a:cubicBezTo>
                    <a:pt x="2927" y="6015"/>
                    <a:pt x="3277" y="5868"/>
                    <a:pt x="3615" y="5700"/>
                  </a:cubicBezTo>
                  <a:cubicBezTo>
                    <a:pt x="3678" y="5673"/>
                    <a:pt x="3739" y="5632"/>
                    <a:pt x="3808" y="5629"/>
                  </a:cubicBezTo>
                  <a:cubicBezTo>
                    <a:pt x="4045" y="5635"/>
                    <a:pt x="4022" y="5945"/>
                    <a:pt x="4088" y="6107"/>
                  </a:cubicBezTo>
                  <a:cubicBezTo>
                    <a:pt x="4142" y="6279"/>
                    <a:pt x="4230" y="6439"/>
                    <a:pt x="4342" y="6579"/>
                  </a:cubicBezTo>
                  <a:cubicBezTo>
                    <a:pt x="4701" y="7005"/>
                    <a:pt x="5294" y="7137"/>
                    <a:pt x="5834" y="7137"/>
                  </a:cubicBezTo>
                  <a:cubicBezTo>
                    <a:pt x="5885" y="7137"/>
                    <a:pt x="5935" y="7136"/>
                    <a:pt x="5984" y="7134"/>
                  </a:cubicBezTo>
                  <a:cubicBezTo>
                    <a:pt x="6450" y="7115"/>
                    <a:pt x="6719" y="6930"/>
                    <a:pt x="7046" y="6615"/>
                  </a:cubicBezTo>
                  <a:cubicBezTo>
                    <a:pt x="7125" y="6540"/>
                    <a:pt x="7206" y="6467"/>
                    <a:pt x="7274" y="6381"/>
                  </a:cubicBezTo>
                  <a:cubicBezTo>
                    <a:pt x="7337" y="6302"/>
                    <a:pt x="7391" y="6173"/>
                    <a:pt x="7502" y="6173"/>
                  </a:cubicBezTo>
                  <a:cubicBezTo>
                    <a:pt x="7513" y="6173"/>
                    <a:pt x="7525" y="6174"/>
                    <a:pt x="7537" y="6177"/>
                  </a:cubicBezTo>
                  <a:cubicBezTo>
                    <a:pt x="7624" y="6206"/>
                    <a:pt x="7668" y="6293"/>
                    <a:pt x="7722" y="6360"/>
                  </a:cubicBezTo>
                  <a:cubicBezTo>
                    <a:pt x="7761" y="6410"/>
                    <a:pt x="7796" y="6454"/>
                    <a:pt x="7830" y="6497"/>
                  </a:cubicBezTo>
                  <a:cubicBezTo>
                    <a:pt x="7840" y="6508"/>
                    <a:pt x="7850" y="6520"/>
                    <a:pt x="7859" y="6531"/>
                  </a:cubicBezTo>
                  <a:cubicBezTo>
                    <a:pt x="7868" y="6542"/>
                    <a:pt x="7877" y="6551"/>
                    <a:pt x="7885" y="6561"/>
                  </a:cubicBezTo>
                  <a:cubicBezTo>
                    <a:pt x="7897" y="6576"/>
                    <a:pt x="7911" y="6591"/>
                    <a:pt x="7925" y="6606"/>
                  </a:cubicBezTo>
                  <a:cubicBezTo>
                    <a:pt x="7932" y="6614"/>
                    <a:pt x="7939" y="6622"/>
                    <a:pt x="7946" y="6630"/>
                  </a:cubicBezTo>
                  <a:cubicBezTo>
                    <a:pt x="7949" y="6635"/>
                    <a:pt x="7954" y="6640"/>
                    <a:pt x="7957" y="6643"/>
                  </a:cubicBezTo>
                  <a:cubicBezTo>
                    <a:pt x="7965" y="6652"/>
                    <a:pt x="7974" y="6661"/>
                    <a:pt x="7980" y="6669"/>
                  </a:cubicBezTo>
                  <a:cubicBezTo>
                    <a:pt x="7982" y="6669"/>
                    <a:pt x="7983" y="6670"/>
                    <a:pt x="7983" y="6671"/>
                  </a:cubicBezTo>
                  <a:cubicBezTo>
                    <a:pt x="8367" y="7078"/>
                    <a:pt x="8939" y="7253"/>
                    <a:pt x="9488" y="7253"/>
                  </a:cubicBezTo>
                  <a:cubicBezTo>
                    <a:pt x="9495" y="7253"/>
                    <a:pt x="9502" y="7253"/>
                    <a:pt x="9509" y="7253"/>
                  </a:cubicBezTo>
                  <a:cubicBezTo>
                    <a:pt x="9538" y="7254"/>
                    <a:pt x="9566" y="7255"/>
                    <a:pt x="9593" y="7255"/>
                  </a:cubicBezTo>
                  <a:lnTo>
                    <a:pt x="9628" y="7255"/>
                  </a:lnTo>
                  <a:cubicBezTo>
                    <a:pt x="9639" y="7254"/>
                    <a:pt x="9650" y="7254"/>
                    <a:pt x="9661" y="7254"/>
                  </a:cubicBezTo>
                  <a:cubicBezTo>
                    <a:pt x="9671" y="7254"/>
                    <a:pt x="9681" y="7253"/>
                    <a:pt x="9692" y="7253"/>
                  </a:cubicBezTo>
                  <a:cubicBezTo>
                    <a:pt x="9702" y="7252"/>
                    <a:pt x="9713" y="7252"/>
                    <a:pt x="9722" y="7251"/>
                  </a:cubicBezTo>
                  <a:cubicBezTo>
                    <a:pt x="9732" y="7249"/>
                    <a:pt x="9743" y="7249"/>
                    <a:pt x="9752" y="7248"/>
                  </a:cubicBezTo>
                  <a:cubicBezTo>
                    <a:pt x="9773" y="7246"/>
                    <a:pt x="9793" y="7244"/>
                    <a:pt x="9813" y="7241"/>
                  </a:cubicBezTo>
                  <a:cubicBezTo>
                    <a:pt x="9822" y="7240"/>
                    <a:pt x="9830" y="7239"/>
                    <a:pt x="9840" y="7238"/>
                  </a:cubicBezTo>
                  <a:lnTo>
                    <a:pt x="9841" y="7238"/>
                  </a:lnTo>
                  <a:cubicBezTo>
                    <a:pt x="10290" y="7169"/>
                    <a:pt x="10573" y="6904"/>
                    <a:pt x="10908" y="6525"/>
                  </a:cubicBezTo>
                  <a:cubicBezTo>
                    <a:pt x="10986" y="6446"/>
                    <a:pt x="10996" y="6312"/>
                    <a:pt x="11103" y="6267"/>
                  </a:cubicBezTo>
                  <a:cubicBezTo>
                    <a:pt x="11118" y="6261"/>
                    <a:pt x="11133" y="6258"/>
                    <a:pt x="11146" y="6258"/>
                  </a:cubicBezTo>
                  <a:cubicBezTo>
                    <a:pt x="11214" y="6258"/>
                    <a:pt x="11267" y="6320"/>
                    <a:pt x="11306" y="6372"/>
                  </a:cubicBezTo>
                  <a:cubicBezTo>
                    <a:pt x="11388" y="6463"/>
                    <a:pt x="11473" y="6548"/>
                    <a:pt x="11572" y="6620"/>
                  </a:cubicBezTo>
                  <a:cubicBezTo>
                    <a:pt x="12190" y="7030"/>
                    <a:pt x="12946" y="7202"/>
                    <a:pt x="13683" y="7202"/>
                  </a:cubicBezTo>
                  <a:cubicBezTo>
                    <a:pt x="13695" y="7202"/>
                    <a:pt x="13708" y="7202"/>
                    <a:pt x="13720" y="7202"/>
                  </a:cubicBezTo>
                  <a:cubicBezTo>
                    <a:pt x="14246" y="7191"/>
                    <a:pt x="14780" y="7082"/>
                    <a:pt x="15238" y="6813"/>
                  </a:cubicBezTo>
                  <a:cubicBezTo>
                    <a:pt x="15556" y="6604"/>
                    <a:pt x="15870" y="6339"/>
                    <a:pt x="16049" y="6001"/>
                  </a:cubicBezTo>
                  <a:cubicBezTo>
                    <a:pt x="16097" y="5917"/>
                    <a:pt x="16081" y="5807"/>
                    <a:pt x="16147" y="5733"/>
                  </a:cubicBezTo>
                  <a:cubicBezTo>
                    <a:pt x="16186" y="5690"/>
                    <a:pt x="16250" y="5680"/>
                    <a:pt x="16304" y="5670"/>
                  </a:cubicBezTo>
                  <a:cubicBezTo>
                    <a:pt x="16458" y="5647"/>
                    <a:pt x="16614" y="5637"/>
                    <a:pt x="16766" y="5610"/>
                  </a:cubicBezTo>
                  <a:cubicBezTo>
                    <a:pt x="17481" y="5479"/>
                    <a:pt x="18302" y="4988"/>
                    <a:pt x="18266" y="4171"/>
                  </a:cubicBezTo>
                  <a:cubicBezTo>
                    <a:pt x="18248" y="3958"/>
                    <a:pt x="18148" y="3779"/>
                    <a:pt x="18064" y="3590"/>
                  </a:cubicBezTo>
                  <a:cubicBezTo>
                    <a:pt x="17974" y="3417"/>
                    <a:pt x="17905" y="3225"/>
                    <a:pt x="17772" y="3081"/>
                  </a:cubicBezTo>
                  <a:cubicBezTo>
                    <a:pt x="17513" y="2858"/>
                    <a:pt x="17182" y="2793"/>
                    <a:pt x="16847" y="2793"/>
                  </a:cubicBezTo>
                  <a:cubicBezTo>
                    <a:pt x="16640" y="2793"/>
                    <a:pt x="16430" y="2818"/>
                    <a:pt x="16235" y="2846"/>
                  </a:cubicBezTo>
                  <a:cubicBezTo>
                    <a:pt x="16126" y="2874"/>
                    <a:pt x="16039" y="2888"/>
                    <a:pt x="15968" y="2888"/>
                  </a:cubicBezTo>
                  <a:cubicBezTo>
                    <a:pt x="15733" y="2888"/>
                    <a:pt x="15680" y="2733"/>
                    <a:pt x="15604" y="2404"/>
                  </a:cubicBezTo>
                  <a:cubicBezTo>
                    <a:pt x="15219" y="1212"/>
                    <a:pt x="13890" y="639"/>
                    <a:pt x="12728" y="539"/>
                  </a:cubicBezTo>
                  <a:cubicBezTo>
                    <a:pt x="12662" y="531"/>
                    <a:pt x="12598" y="527"/>
                    <a:pt x="12535" y="527"/>
                  </a:cubicBezTo>
                  <a:cubicBezTo>
                    <a:pt x="11974" y="527"/>
                    <a:pt x="11537" y="839"/>
                    <a:pt x="11126" y="1224"/>
                  </a:cubicBezTo>
                  <a:cubicBezTo>
                    <a:pt x="10873" y="1470"/>
                    <a:pt x="10639" y="1734"/>
                    <a:pt x="10407" y="2000"/>
                  </a:cubicBezTo>
                  <a:cubicBezTo>
                    <a:pt x="10322" y="2090"/>
                    <a:pt x="10268" y="2220"/>
                    <a:pt x="10178" y="2297"/>
                  </a:cubicBezTo>
                  <a:cubicBezTo>
                    <a:pt x="10163" y="2306"/>
                    <a:pt x="10147" y="2311"/>
                    <a:pt x="10131" y="2311"/>
                  </a:cubicBezTo>
                  <a:cubicBezTo>
                    <a:pt x="10078" y="2311"/>
                    <a:pt x="10029" y="2264"/>
                    <a:pt x="10031" y="2208"/>
                  </a:cubicBezTo>
                  <a:cubicBezTo>
                    <a:pt x="10031" y="2150"/>
                    <a:pt x="10039" y="2092"/>
                    <a:pt x="10043" y="2034"/>
                  </a:cubicBezTo>
                  <a:cubicBezTo>
                    <a:pt x="10139" y="1342"/>
                    <a:pt x="9819" y="716"/>
                    <a:pt x="9199" y="396"/>
                  </a:cubicBezTo>
                  <a:cubicBezTo>
                    <a:pt x="8693" y="135"/>
                    <a:pt x="8123" y="1"/>
                    <a:pt x="7554" y="1"/>
                  </a:cubicBezTo>
                  <a:close/>
                </a:path>
              </a:pathLst>
            </a:custGeom>
            <a:solidFill>
              <a:schemeClr val="accent5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41" name="Google Shape;641;p28"/>
          <p:cNvGrpSpPr/>
          <p:nvPr/>
        </p:nvGrpSpPr>
        <p:grpSpPr>
          <a:xfrm>
            <a:off x="4997040" y="2068490"/>
            <a:ext cx="2690428" cy="3470949"/>
            <a:chOff x="342550" y="1512201"/>
            <a:chExt cx="2313949" cy="2985249"/>
          </a:xfrm>
        </p:grpSpPr>
        <p:sp>
          <p:nvSpPr>
            <p:cNvPr id="642" name="Google Shape;642;p28"/>
            <p:cNvSpPr/>
            <p:nvPr/>
          </p:nvSpPr>
          <p:spPr>
            <a:xfrm>
              <a:off x="556561" y="2774839"/>
              <a:ext cx="1735702" cy="1722609"/>
            </a:xfrm>
            <a:custGeom>
              <a:avLst/>
              <a:gdLst/>
              <a:ahLst/>
              <a:cxnLst/>
              <a:rect l="l" t="t" r="r" b="b"/>
              <a:pathLst>
                <a:path w="43748" h="43418" extrusionOk="0">
                  <a:moveTo>
                    <a:pt x="41154" y="25543"/>
                  </a:moveTo>
                  <a:cubicBezTo>
                    <a:pt x="41160" y="25570"/>
                    <a:pt x="41167" y="25595"/>
                    <a:pt x="41174" y="25622"/>
                  </a:cubicBezTo>
                  <a:cubicBezTo>
                    <a:pt x="41175" y="25629"/>
                    <a:pt x="41177" y="25636"/>
                    <a:pt x="41179" y="25642"/>
                  </a:cubicBezTo>
                  <a:cubicBezTo>
                    <a:pt x="41181" y="25646"/>
                    <a:pt x="41182" y="25651"/>
                    <a:pt x="41183" y="25655"/>
                  </a:cubicBezTo>
                  <a:cubicBezTo>
                    <a:pt x="41191" y="25695"/>
                    <a:pt x="41186" y="25737"/>
                    <a:pt x="41160" y="25766"/>
                  </a:cubicBezTo>
                  <a:cubicBezTo>
                    <a:pt x="41159" y="25767"/>
                    <a:pt x="41157" y="25770"/>
                    <a:pt x="41154" y="25772"/>
                  </a:cubicBezTo>
                  <a:cubicBezTo>
                    <a:pt x="41153" y="25773"/>
                    <a:pt x="41151" y="25776"/>
                    <a:pt x="41149" y="25778"/>
                  </a:cubicBezTo>
                  <a:cubicBezTo>
                    <a:pt x="41144" y="25781"/>
                    <a:pt x="41139" y="25784"/>
                    <a:pt x="41134" y="25786"/>
                  </a:cubicBezTo>
                  <a:cubicBezTo>
                    <a:pt x="41129" y="25789"/>
                    <a:pt x="41123" y="25792"/>
                    <a:pt x="41117" y="25793"/>
                  </a:cubicBezTo>
                  <a:cubicBezTo>
                    <a:pt x="41109" y="25795"/>
                    <a:pt x="41101" y="25796"/>
                    <a:pt x="41093" y="25796"/>
                  </a:cubicBezTo>
                  <a:cubicBezTo>
                    <a:pt x="41069" y="25796"/>
                    <a:pt x="41045" y="25786"/>
                    <a:pt x="41027" y="25770"/>
                  </a:cubicBezTo>
                  <a:cubicBezTo>
                    <a:pt x="41023" y="25766"/>
                    <a:pt x="41019" y="25763"/>
                    <a:pt x="41016" y="25758"/>
                  </a:cubicBezTo>
                  <a:cubicBezTo>
                    <a:pt x="41015" y="25756"/>
                    <a:pt x="41013" y="25754"/>
                    <a:pt x="41011" y="25751"/>
                  </a:cubicBezTo>
                  <a:cubicBezTo>
                    <a:pt x="41009" y="25747"/>
                    <a:pt x="41005" y="25742"/>
                    <a:pt x="41003" y="25737"/>
                  </a:cubicBezTo>
                  <a:cubicBezTo>
                    <a:pt x="41002" y="25733"/>
                    <a:pt x="41000" y="25727"/>
                    <a:pt x="40998" y="25721"/>
                  </a:cubicBezTo>
                  <a:cubicBezTo>
                    <a:pt x="40995" y="25710"/>
                    <a:pt x="40993" y="25697"/>
                    <a:pt x="40989" y="25685"/>
                  </a:cubicBezTo>
                  <a:cubicBezTo>
                    <a:pt x="41017" y="25662"/>
                    <a:pt x="41045" y="25638"/>
                    <a:pt x="41072" y="25615"/>
                  </a:cubicBezTo>
                  <a:cubicBezTo>
                    <a:pt x="41099" y="25591"/>
                    <a:pt x="41127" y="25568"/>
                    <a:pt x="41154" y="25543"/>
                  </a:cubicBezTo>
                  <a:close/>
                  <a:moveTo>
                    <a:pt x="32600" y="1"/>
                  </a:moveTo>
                  <a:cubicBezTo>
                    <a:pt x="32249" y="363"/>
                    <a:pt x="31878" y="709"/>
                    <a:pt x="31498" y="1041"/>
                  </a:cubicBezTo>
                  <a:cubicBezTo>
                    <a:pt x="30861" y="1610"/>
                    <a:pt x="30186" y="2139"/>
                    <a:pt x="29461" y="2591"/>
                  </a:cubicBezTo>
                  <a:cubicBezTo>
                    <a:pt x="28676" y="3092"/>
                    <a:pt x="27851" y="3529"/>
                    <a:pt x="26982" y="3861"/>
                  </a:cubicBezTo>
                  <a:cubicBezTo>
                    <a:pt x="26437" y="4075"/>
                    <a:pt x="25872" y="4233"/>
                    <a:pt x="25301" y="4366"/>
                  </a:cubicBezTo>
                  <a:cubicBezTo>
                    <a:pt x="24494" y="4570"/>
                    <a:pt x="23661" y="4649"/>
                    <a:pt x="22831" y="4649"/>
                  </a:cubicBezTo>
                  <a:cubicBezTo>
                    <a:pt x="22825" y="4649"/>
                    <a:pt x="22819" y="4649"/>
                    <a:pt x="22813" y="4649"/>
                  </a:cubicBezTo>
                  <a:cubicBezTo>
                    <a:pt x="22180" y="4645"/>
                    <a:pt x="21548" y="4591"/>
                    <a:pt x="20919" y="4527"/>
                  </a:cubicBezTo>
                  <a:cubicBezTo>
                    <a:pt x="20259" y="4462"/>
                    <a:pt x="19600" y="4370"/>
                    <a:pt x="18954" y="4213"/>
                  </a:cubicBezTo>
                  <a:cubicBezTo>
                    <a:pt x="17387" y="3838"/>
                    <a:pt x="15880" y="3085"/>
                    <a:pt x="14749" y="1922"/>
                  </a:cubicBezTo>
                  <a:cubicBezTo>
                    <a:pt x="14309" y="1471"/>
                    <a:pt x="13908" y="980"/>
                    <a:pt x="13539" y="470"/>
                  </a:cubicBezTo>
                  <a:cubicBezTo>
                    <a:pt x="13041" y="627"/>
                    <a:pt x="12539" y="772"/>
                    <a:pt x="12036" y="912"/>
                  </a:cubicBezTo>
                  <a:cubicBezTo>
                    <a:pt x="11121" y="1168"/>
                    <a:pt x="10198" y="1418"/>
                    <a:pt x="9331" y="1813"/>
                  </a:cubicBezTo>
                  <a:cubicBezTo>
                    <a:pt x="9017" y="1951"/>
                    <a:pt x="8712" y="2107"/>
                    <a:pt x="8415" y="2277"/>
                  </a:cubicBezTo>
                  <a:cubicBezTo>
                    <a:pt x="8419" y="2300"/>
                    <a:pt x="8413" y="2323"/>
                    <a:pt x="8405" y="2345"/>
                  </a:cubicBezTo>
                  <a:cubicBezTo>
                    <a:pt x="8318" y="2592"/>
                    <a:pt x="8236" y="2840"/>
                    <a:pt x="8148" y="3087"/>
                  </a:cubicBezTo>
                  <a:cubicBezTo>
                    <a:pt x="7684" y="4589"/>
                    <a:pt x="7223" y="6091"/>
                    <a:pt x="6709" y="7576"/>
                  </a:cubicBezTo>
                  <a:cubicBezTo>
                    <a:pt x="6186" y="9105"/>
                    <a:pt x="5773" y="10662"/>
                    <a:pt x="5313" y="12209"/>
                  </a:cubicBezTo>
                  <a:cubicBezTo>
                    <a:pt x="5007" y="13315"/>
                    <a:pt x="4749" y="14434"/>
                    <a:pt x="4460" y="15544"/>
                  </a:cubicBezTo>
                  <a:cubicBezTo>
                    <a:pt x="4114" y="16923"/>
                    <a:pt x="3789" y="18306"/>
                    <a:pt x="3469" y="19691"/>
                  </a:cubicBezTo>
                  <a:cubicBezTo>
                    <a:pt x="3237" y="20764"/>
                    <a:pt x="3028" y="21841"/>
                    <a:pt x="2799" y="22916"/>
                  </a:cubicBezTo>
                  <a:cubicBezTo>
                    <a:pt x="2470" y="24534"/>
                    <a:pt x="2155" y="26165"/>
                    <a:pt x="1835" y="27783"/>
                  </a:cubicBezTo>
                  <a:cubicBezTo>
                    <a:pt x="1432" y="29979"/>
                    <a:pt x="1045" y="32179"/>
                    <a:pt x="705" y="34386"/>
                  </a:cubicBezTo>
                  <a:cubicBezTo>
                    <a:pt x="554" y="35366"/>
                    <a:pt x="415" y="36350"/>
                    <a:pt x="327" y="37340"/>
                  </a:cubicBezTo>
                  <a:cubicBezTo>
                    <a:pt x="178" y="39015"/>
                    <a:pt x="90" y="40687"/>
                    <a:pt x="31" y="42367"/>
                  </a:cubicBezTo>
                  <a:cubicBezTo>
                    <a:pt x="19" y="42717"/>
                    <a:pt x="8" y="43067"/>
                    <a:pt x="0" y="43417"/>
                  </a:cubicBezTo>
                  <a:lnTo>
                    <a:pt x="43631" y="43417"/>
                  </a:lnTo>
                  <a:cubicBezTo>
                    <a:pt x="43638" y="43265"/>
                    <a:pt x="43646" y="43111"/>
                    <a:pt x="43653" y="42959"/>
                  </a:cubicBezTo>
                  <a:cubicBezTo>
                    <a:pt x="43748" y="40805"/>
                    <a:pt x="43742" y="38646"/>
                    <a:pt x="43658" y="36491"/>
                  </a:cubicBezTo>
                  <a:cubicBezTo>
                    <a:pt x="43488" y="32641"/>
                    <a:pt x="42903" y="28828"/>
                    <a:pt x="42321" y="25024"/>
                  </a:cubicBezTo>
                  <a:cubicBezTo>
                    <a:pt x="41672" y="20816"/>
                    <a:pt x="41037" y="16605"/>
                    <a:pt x="40336" y="12405"/>
                  </a:cubicBezTo>
                  <a:cubicBezTo>
                    <a:pt x="40157" y="11296"/>
                    <a:pt x="39966" y="10186"/>
                    <a:pt x="39714" y="9090"/>
                  </a:cubicBezTo>
                  <a:cubicBezTo>
                    <a:pt x="39489" y="8063"/>
                    <a:pt x="39272" y="7034"/>
                    <a:pt x="39000" y="6019"/>
                  </a:cubicBezTo>
                  <a:cubicBezTo>
                    <a:pt x="38732" y="5060"/>
                    <a:pt x="38443" y="4107"/>
                    <a:pt x="38167" y="3150"/>
                  </a:cubicBezTo>
                  <a:cubicBezTo>
                    <a:pt x="37999" y="2625"/>
                    <a:pt x="37876" y="2089"/>
                    <a:pt x="37730" y="1558"/>
                  </a:cubicBezTo>
                  <a:cubicBezTo>
                    <a:pt x="37706" y="1466"/>
                    <a:pt x="37680" y="1376"/>
                    <a:pt x="37652" y="1285"/>
                  </a:cubicBezTo>
                  <a:cubicBezTo>
                    <a:pt x="36476" y="777"/>
                    <a:pt x="35384" y="606"/>
                    <a:pt x="33727" y="269"/>
                  </a:cubicBezTo>
                  <a:cubicBezTo>
                    <a:pt x="33348" y="190"/>
                    <a:pt x="32973" y="101"/>
                    <a:pt x="3260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3" name="Google Shape;643;p28"/>
            <p:cNvSpPr/>
            <p:nvPr/>
          </p:nvSpPr>
          <p:spPr>
            <a:xfrm>
              <a:off x="1100038" y="2534206"/>
              <a:ext cx="742438" cy="417857"/>
            </a:xfrm>
            <a:custGeom>
              <a:avLst/>
              <a:gdLst/>
              <a:ahLst/>
              <a:cxnLst/>
              <a:rect l="l" t="t" r="r" b="b"/>
              <a:pathLst>
                <a:path w="18713" h="10532" extrusionOk="0">
                  <a:moveTo>
                    <a:pt x="13165" y="1"/>
                  </a:moveTo>
                  <a:cubicBezTo>
                    <a:pt x="12501" y="17"/>
                    <a:pt x="11838" y="41"/>
                    <a:pt x="11174" y="62"/>
                  </a:cubicBezTo>
                  <a:cubicBezTo>
                    <a:pt x="10832" y="72"/>
                    <a:pt x="10490" y="85"/>
                    <a:pt x="10148" y="90"/>
                  </a:cubicBezTo>
                  <a:cubicBezTo>
                    <a:pt x="10158" y="546"/>
                    <a:pt x="10143" y="1002"/>
                    <a:pt x="10088" y="1453"/>
                  </a:cubicBezTo>
                  <a:cubicBezTo>
                    <a:pt x="10005" y="2292"/>
                    <a:pt x="9808" y="3141"/>
                    <a:pt x="9382" y="3873"/>
                  </a:cubicBezTo>
                  <a:cubicBezTo>
                    <a:pt x="8979" y="4575"/>
                    <a:pt x="8347" y="5187"/>
                    <a:pt x="7543" y="5384"/>
                  </a:cubicBezTo>
                  <a:cubicBezTo>
                    <a:pt x="7406" y="5416"/>
                    <a:pt x="7266" y="5429"/>
                    <a:pt x="7125" y="5429"/>
                  </a:cubicBezTo>
                  <a:cubicBezTo>
                    <a:pt x="6987" y="5429"/>
                    <a:pt x="6849" y="5417"/>
                    <a:pt x="6713" y="5398"/>
                  </a:cubicBezTo>
                  <a:cubicBezTo>
                    <a:pt x="5890" y="5276"/>
                    <a:pt x="5081" y="4934"/>
                    <a:pt x="4459" y="4376"/>
                  </a:cubicBezTo>
                  <a:cubicBezTo>
                    <a:pt x="4043" y="4686"/>
                    <a:pt x="3586" y="4948"/>
                    <a:pt x="3139" y="5188"/>
                  </a:cubicBezTo>
                  <a:cubicBezTo>
                    <a:pt x="2139" y="5727"/>
                    <a:pt x="1080" y="6136"/>
                    <a:pt x="0" y="6484"/>
                  </a:cubicBezTo>
                  <a:cubicBezTo>
                    <a:pt x="232" y="6804"/>
                    <a:pt x="481" y="7112"/>
                    <a:pt x="736" y="7412"/>
                  </a:cubicBezTo>
                  <a:cubicBezTo>
                    <a:pt x="1418" y="8179"/>
                    <a:pt x="2239" y="8822"/>
                    <a:pt x="3142" y="9311"/>
                  </a:cubicBezTo>
                  <a:cubicBezTo>
                    <a:pt x="4750" y="10100"/>
                    <a:pt x="6544" y="10442"/>
                    <a:pt x="8326" y="10515"/>
                  </a:cubicBezTo>
                  <a:cubicBezTo>
                    <a:pt x="8556" y="10526"/>
                    <a:pt x="8786" y="10532"/>
                    <a:pt x="9016" y="10532"/>
                  </a:cubicBezTo>
                  <a:cubicBezTo>
                    <a:pt x="10087" y="10532"/>
                    <a:pt x="11161" y="10410"/>
                    <a:pt x="12192" y="10124"/>
                  </a:cubicBezTo>
                  <a:cubicBezTo>
                    <a:pt x="12706" y="9976"/>
                    <a:pt x="13202" y="9773"/>
                    <a:pt x="13690" y="9557"/>
                  </a:cubicBezTo>
                  <a:cubicBezTo>
                    <a:pt x="14440" y="9224"/>
                    <a:pt x="15169" y="8845"/>
                    <a:pt x="15851" y="8388"/>
                  </a:cubicBezTo>
                  <a:cubicBezTo>
                    <a:pt x="16885" y="7702"/>
                    <a:pt x="17831" y="6887"/>
                    <a:pt x="18712" y="6014"/>
                  </a:cubicBezTo>
                  <a:cubicBezTo>
                    <a:pt x="18257" y="5887"/>
                    <a:pt x="17806" y="5742"/>
                    <a:pt x="17361" y="5582"/>
                  </a:cubicBezTo>
                  <a:cubicBezTo>
                    <a:pt x="16594" y="5305"/>
                    <a:pt x="15833" y="4993"/>
                    <a:pt x="15141" y="4560"/>
                  </a:cubicBezTo>
                  <a:cubicBezTo>
                    <a:pt x="14539" y="4175"/>
                    <a:pt x="14040" y="3626"/>
                    <a:pt x="13774" y="2958"/>
                  </a:cubicBezTo>
                  <a:cubicBezTo>
                    <a:pt x="13375" y="2026"/>
                    <a:pt x="13203" y="1011"/>
                    <a:pt x="13165" y="1"/>
                  </a:cubicBezTo>
                  <a:close/>
                </a:path>
              </a:pathLst>
            </a:custGeom>
            <a:solidFill>
              <a:srgbClr val="BF7E6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4" name="Google Shape;644;p28"/>
            <p:cNvSpPr/>
            <p:nvPr/>
          </p:nvSpPr>
          <p:spPr>
            <a:xfrm>
              <a:off x="1282348" y="2536785"/>
              <a:ext cx="214721" cy="205397"/>
            </a:xfrm>
            <a:custGeom>
              <a:avLst/>
              <a:gdLst/>
              <a:ahLst/>
              <a:cxnLst/>
              <a:rect l="l" t="t" r="r" b="b"/>
              <a:pathLst>
                <a:path w="5412" h="5177" extrusionOk="0">
                  <a:moveTo>
                    <a:pt x="3235" y="0"/>
                  </a:moveTo>
                  <a:cubicBezTo>
                    <a:pt x="2962" y="0"/>
                    <a:pt x="2688" y="5"/>
                    <a:pt x="2415" y="15"/>
                  </a:cubicBezTo>
                  <a:cubicBezTo>
                    <a:pt x="2158" y="25"/>
                    <a:pt x="1901" y="35"/>
                    <a:pt x="1643" y="42"/>
                  </a:cubicBezTo>
                  <a:cubicBezTo>
                    <a:pt x="1630" y="42"/>
                    <a:pt x="1617" y="43"/>
                    <a:pt x="1603" y="43"/>
                  </a:cubicBezTo>
                  <a:cubicBezTo>
                    <a:pt x="1605" y="205"/>
                    <a:pt x="1601" y="366"/>
                    <a:pt x="1595" y="528"/>
                  </a:cubicBezTo>
                  <a:cubicBezTo>
                    <a:pt x="1551" y="1304"/>
                    <a:pt x="1461" y="2099"/>
                    <a:pt x="1154" y="2820"/>
                  </a:cubicBezTo>
                  <a:cubicBezTo>
                    <a:pt x="892" y="3380"/>
                    <a:pt x="479" y="3829"/>
                    <a:pt x="0" y="4206"/>
                  </a:cubicBezTo>
                  <a:cubicBezTo>
                    <a:pt x="478" y="4621"/>
                    <a:pt x="1053" y="4934"/>
                    <a:pt x="1673" y="5069"/>
                  </a:cubicBezTo>
                  <a:cubicBezTo>
                    <a:pt x="1937" y="5130"/>
                    <a:pt x="2210" y="5177"/>
                    <a:pt x="2482" y="5177"/>
                  </a:cubicBezTo>
                  <a:cubicBezTo>
                    <a:pt x="2618" y="5177"/>
                    <a:pt x="2754" y="5165"/>
                    <a:pt x="2888" y="5138"/>
                  </a:cubicBezTo>
                  <a:cubicBezTo>
                    <a:pt x="3295" y="5042"/>
                    <a:pt x="3682" y="4829"/>
                    <a:pt x="3986" y="4553"/>
                  </a:cubicBezTo>
                  <a:cubicBezTo>
                    <a:pt x="4197" y="4361"/>
                    <a:pt x="4374" y="4115"/>
                    <a:pt x="4523" y="3883"/>
                  </a:cubicBezTo>
                  <a:cubicBezTo>
                    <a:pt x="4750" y="3539"/>
                    <a:pt x="4911" y="3159"/>
                    <a:pt x="5043" y="2768"/>
                  </a:cubicBezTo>
                  <a:cubicBezTo>
                    <a:pt x="5288" y="2041"/>
                    <a:pt x="5379" y="1272"/>
                    <a:pt x="5407" y="507"/>
                  </a:cubicBezTo>
                  <a:cubicBezTo>
                    <a:pt x="5411" y="347"/>
                    <a:pt x="5410" y="186"/>
                    <a:pt x="5407" y="27"/>
                  </a:cubicBezTo>
                  <a:lnTo>
                    <a:pt x="5407" y="26"/>
                  </a:lnTo>
                  <a:cubicBezTo>
                    <a:pt x="5273" y="28"/>
                    <a:pt x="5139" y="28"/>
                    <a:pt x="5005" y="28"/>
                  </a:cubicBezTo>
                  <a:cubicBezTo>
                    <a:pt x="4954" y="27"/>
                    <a:pt x="4903" y="27"/>
                    <a:pt x="4853" y="27"/>
                  </a:cubicBezTo>
                  <a:cubicBezTo>
                    <a:pt x="4819" y="26"/>
                    <a:pt x="4784" y="26"/>
                    <a:pt x="4751" y="25"/>
                  </a:cubicBezTo>
                  <a:lnTo>
                    <a:pt x="4721" y="25"/>
                  </a:lnTo>
                  <a:cubicBezTo>
                    <a:pt x="4646" y="23"/>
                    <a:pt x="4571" y="21"/>
                    <a:pt x="4496" y="20"/>
                  </a:cubicBezTo>
                  <a:cubicBezTo>
                    <a:pt x="4320" y="18"/>
                    <a:pt x="4145" y="12"/>
                    <a:pt x="3969" y="8"/>
                  </a:cubicBezTo>
                  <a:cubicBezTo>
                    <a:pt x="3799" y="6"/>
                    <a:pt x="3628" y="4"/>
                    <a:pt x="3458" y="2"/>
                  </a:cubicBezTo>
                  <a:cubicBezTo>
                    <a:pt x="3383" y="1"/>
                    <a:pt x="3309" y="0"/>
                    <a:pt x="323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5" name="Google Shape;645;p28"/>
            <p:cNvSpPr/>
            <p:nvPr/>
          </p:nvSpPr>
          <p:spPr>
            <a:xfrm>
              <a:off x="1469617" y="2529406"/>
              <a:ext cx="8530" cy="8451"/>
            </a:xfrm>
            <a:custGeom>
              <a:avLst/>
              <a:gdLst/>
              <a:ahLst/>
              <a:cxnLst/>
              <a:rect l="l" t="t" r="r" b="b"/>
              <a:pathLst>
                <a:path w="215" h="213" extrusionOk="0">
                  <a:moveTo>
                    <a:pt x="214" y="0"/>
                  </a:moveTo>
                  <a:cubicBezTo>
                    <a:pt x="143" y="2"/>
                    <a:pt x="72" y="3"/>
                    <a:pt x="2" y="3"/>
                  </a:cubicBezTo>
                  <a:cubicBezTo>
                    <a:pt x="2" y="72"/>
                    <a:pt x="1" y="141"/>
                    <a:pt x="1" y="211"/>
                  </a:cubicBezTo>
                  <a:cubicBezTo>
                    <a:pt x="72" y="212"/>
                    <a:pt x="143" y="213"/>
                    <a:pt x="214" y="213"/>
                  </a:cubicBezTo>
                  <a:cubicBezTo>
                    <a:pt x="214" y="143"/>
                    <a:pt x="214" y="72"/>
                    <a:pt x="214" y="0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6" name="Google Shape;646;p28"/>
            <p:cNvSpPr/>
            <p:nvPr/>
          </p:nvSpPr>
          <p:spPr>
            <a:xfrm>
              <a:off x="885194" y="2530040"/>
              <a:ext cx="460984" cy="338150"/>
            </a:xfrm>
            <a:custGeom>
              <a:avLst/>
              <a:gdLst/>
              <a:ahLst/>
              <a:cxnLst/>
              <a:rect l="l" t="t" r="r" b="b"/>
              <a:pathLst>
                <a:path w="11619" h="8523" extrusionOk="0">
                  <a:moveTo>
                    <a:pt x="11606" y="1"/>
                  </a:moveTo>
                  <a:lnTo>
                    <a:pt x="11606" y="1"/>
                  </a:lnTo>
                  <a:cubicBezTo>
                    <a:pt x="11559" y="2"/>
                    <a:pt x="11510" y="4"/>
                    <a:pt x="11463" y="5"/>
                  </a:cubicBezTo>
                  <a:cubicBezTo>
                    <a:pt x="11442" y="5"/>
                    <a:pt x="11421" y="6"/>
                    <a:pt x="11402" y="6"/>
                  </a:cubicBezTo>
                  <a:cubicBezTo>
                    <a:pt x="11410" y="135"/>
                    <a:pt x="11413" y="264"/>
                    <a:pt x="11413" y="392"/>
                  </a:cubicBezTo>
                  <a:cubicBezTo>
                    <a:pt x="11389" y="1202"/>
                    <a:pt x="11322" y="2026"/>
                    <a:pt x="11044" y="2793"/>
                  </a:cubicBezTo>
                  <a:cubicBezTo>
                    <a:pt x="10702" y="3673"/>
                    <a:pt x="9842" y="4258"/>
                    <a:pt x="9070" y="4748"/>
                  </a:cubicBezTo>
                  <a:cubicBezTo>
                    <a:pt x="8323" y="5217"/>
                    <a:pt x="7518" y="5582"/>
                    <a:pt x="6694" y="5891"/>
                  </a:cubicBezTo>
                  <a:cubicBezTo>
                    <a:pt x="6047" y="6139"/>
                    <a:pt x="5394" y="6373"/>
                    <a:pt x="4736" y="6589"/>
                  </a:cubicBezTo>
                  <a:cubicBezTo>
                    <a:pt x="3678" y="6947"/>
                    <a:pt x="2577" y="7161"/>
                    <a:pt x="1528" y="7547"/>
                  </a:cubicBezTo>
                  <a:cubicBezTo>
                    <a:pt x="998" y="7742"/>
                    <a:pt x="489" y="7985"/>
                    <a:pt x="2" y="8265"/>
                  </a:cubicBezTo>
                  <a:cubicBezTo>
                    <a:pt x="2" y="8351"/>
                    <a:pt x="0" y="8438"/>
                    <a:pt x="0" y="8523"/>
                  </a:cubicBezTo>
                  <a:cubicBezTo>
                    <a:pt x="339" y="8324"/>
                    <a:pt x="688" y="8141"/>
                    <a:pt x="1048" y="7983"/>
                  </a:cubicBezTo>
                  <a:cubicBezTo>
                    <a:pt x="1915" y="7588"/>
                    <a:pt x="2838" y="7338"/>
                    <a:pt x="3753" y="7082"/>
                  </a:cubicBezTo>
                  <a:cubicBezTo>
                    <a:pt x="5400" y="6623"/>
                    <a:pt x="7043" y="6108"/>
                    <a:pt x="8554" y="5293"/>
                  </a:cubicBezTo>
                  <a:cubicBezTo>
                    <a:pt x="9576" y="4743"/>
                    <a:pt x="10654" y="4079"/>
                    <a:pt x="11164" y="2990"/>
                  </a:cubicBezTo>
                  <a:cubicBezTo>
                    <a:pt x="11471" y="2269"/>
                    <a:pt x="11561" y="1474"/>
                    <a:pt x="11605" y="698"/>
                  </a:cubicBezTo>
                  <a:cubicBezTo>
                    <a:pt x="11613" y="466"/>
                    <a:pt x="11619" y="233"/>
                    <a:pt x="1160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7" name="Google Shape;647;p28"/>
            <p:cNvSpPr/>
            <p:nvPr/>
          </p:nvSpPr>
          <p:spPr>
            <a:xfrm>
              <a:off x="1337537" y="2525557"/>
              <a:ext cx="292762" cy="13172"/>
            </a:xfrm>
            <a:custGeom>
              <a:avLst/>
              <a:gdLst/>
              <a:ahLst/>
              <a:cxnLst/>
              <a:rect l="l" t="t" r="r" b="b"/>
              <a:pathLst>
                <a:path w="7379" h="332" extrusionOk="0">
                  <a:moveTo>
                    <a:pt x="7374" y="0"/>
                  </a:moveTo>
                  <a:cubicBezTo>
                    <a:pt x="7361" y="2"/>
                    <a:pt x="7349" y="2"/>
                    <a:pt x="7335" y="2"/>
                  </a:cubicBezTo>
                  <a:cubicBezTo>
                    <a:pt x="6991" y="10"/>
                    <a:pt x="6645" y="18"/>
                    <a:pt x="6301" y="25"/>
                  </a:cubicBezTo>
                  <a:cubicBezTo>
                    <a:pt x="5957" y="33"/>
                    <a:pt x="5614" y="39"/>
                    <a:pt x="5270" y="48"/>
                  </a:cubicBezTo>
                  <a:cubicBezTo>
                    <a:pt x="4919" y="57"/>
                    <a:pt x="4568" y="71"/>
                    <a:pt x="4217" y="81"/>
                  </a:cubicBezTo>
                  <a:cubicBezTo>
                    <a:pt x="4042" y="87"/>
                    <a:pt x="3868" y="92"/>
                    <a:pt x="3694" y="95"/>
                  </a:cubicBezTo>
                  <a:cubicBezTo>
                    <a:pt x="3523" y="99"/>
                    <a:pt x="3353" y="100"/>
                    <a:pt x="3183" y="101"/>
                  </a:cubicBezTo>
                  <a:cubicBezTo>
                    <a:pt x="3161" y="101"/>
                    <a:pt x="3138" y="101"/>
                    <a:pt x="3115" y="101"/>
                  </a:cubicBezTo>
                  <a:cubicBezTo>
                    <a:pt x="2792" y="101"/>
                    <a:pt x="2469" y="94"/>
                    <a:pt x="2146" y="91"/>
                  </a:cubicBezTo>
                  <a:cubicBezTo>
                    <a:pt x="1973" y="88"/>
                    <a:pt x="1799" y="87"/>
                    <a:pt x="1626" y="87"/>
                  </a:cubicBezTo>
                  <a:cubicBezTo>
                    <a:pt x="1452" y="87"/>
                    <a:pt x="1279" y="88"/>
                    <a:pt x="1106" y="92"/>
                  </a:cubicBezTo>
                  <a:cubicBezTo>
                    <a:pt x="758" y="99"/>
                    <a:pt x="409" y="108"/>
                    <a:pt x="62" y="118"/>
                  </a:cubicBezTo>
                  <a:cubicBezTo>
                    <a:pt x="41" y="118"/>
                    <a:pt x="21" y="118"/>
                    <a:pt x="1" y="119"/>
                  </a:cubicBezTo>
                  <a:cubicBezTo>
                    <a:pt x="5" y="190"/>
                    <a:pt x="9" y="261"/>
                    <a:pt x="11" y="332"/>
                  </a:cubicBezTo>
                  <a:cubicBezTo>
                    <a:pt x="91" y="330"/>
                    <a:pt x="172" y="327"/>
                    <a:pt x="252" y="325"/>
                  </a:cubicBezTo>
                  <a:cubicBezTo>
                    <a:pt x="510" y="318"/>
                    <a:pt x="767" y="309"/>
                    <a:pt x="1024" y="300"/>
                  </a:cubicBezTo>
                  <a:cubicBezTo>
                    <a:pt x="1305" y="289"/>
                    <a:pt x="1586" y="284"/>
                    <a:pt x="1867" y="284"/>
                  </a:cubicBezTo>
                  <a:cubicBezTo>
                    <a:pt x="1934" y="284"/>
                    <a:pt x="2001" y="284"/>
                    <a:pt x="2068" y="285"/>
                  </a:cubicBezTo>
                  <a:cubicBezTo>
                    <a:pt x="2237" y="287"/>
                    <a:pt x="2408" y="289"/>
                    <a:pt x="2578" y="291"/>
                  </a:cubicBezTo>
                  <a:cubicBezTo>
                    <a:pt x="2754" y="295"/>
                    <a:pt x="2929" y="301"/>
                    <a:pt x="3105" y="304"/>
                  </a:cubicBezTo>
                  <a:cubicBezTo>
                    <a:pt x="3274" y="306"/>
                    <a:pt x="3444" y="310"/>
                    <a:pt x="3615" y="311"/>
                  </a:cubicBezTo>
                  <a:cubicBezTo>
                    <a:pt x="3788" y="311"/>
                    <a:pt x="3962" y="310"/>
                    <a:pt x="4136" y="308"/>
                  </a:cubicBezTo>
                  <a:cubicBezTo>
                    <a:pt x="4487" y="304"/>
                    <a:pt x="4837" y="290"/>
                    <a:pt x="5188" y="280"/>
                  </a:cubicBezTo>
                  <a:cubicBezTo>
                    <a:pt x="5876" y="258"/>
                    <a:pt x="6566" y="234"/>
                    <a:pt x="7254" y="218"/>
                  </a:cubicBezTo>
                  <a:cubicBezTo>
                    <a:pt x="7295" y="216"/>
                    <a:pt x="7337" y="215"/>
                    <a:pt x="7379" y="214"/>
                  </a:cubicBezTo>
                  <a:cubicBezTo>
                    <a:pt x="7376" y="144"/>
                    <a:pt x="7375" y="72"/>
                    <a:pt x="7374" y="0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8" name="Google Shape;648;p28"/>
            <p:cNvSpPr/>
            <p:nvPr/>
          </p:nvSpPr>
          <p:spPr>
            <a:xfrm>
              <a:off x="1622091" y="2525557"/>
              <a:ext cx="435909" cy="303633"/>
            </a:xfrm>
            <a:custGeom>
              <a:avLst/>
              <a:gdLst/>
              <a:ahLst/>
              <a:cxnLst/>
              <a:rect l="l" t="t" r="r" b="b"/>
              <a:pathLst>
                <a:path w="10987" h="7653" extrusionOk="0">
                  <a:moveTo>
                    <a:pt x="202" y="0"/>
                  </a:moveTo>
                  <a:cubicBezTo>
                    <a:pt x="189" y="0"/>
                    <a:pt x="175" y="0"/>
                    <a:pt x="163" y="2"/>
                  </a:cubicBezTo>
                  <a:cubicBezTo>
                    <a:pt x="108" y="3"/>
                    <a:pt x="55" y="4"/>
                    <a:pt x="1" y="5"/>
                  </a:cubicBezTo>
                  <a:cubicBezTo>
                    <a:pt x="2" y="62"/>
                    <a:pt x="3" y="118"/>
                    <a:pt x="4" y="175"/>
                  </a:cubicBezTo>
                  <a:cubicBezTo>
                    <a:pt x="40" y="1199"/>
                    <a:pt x="210" y="2230"/>
                    <a:pt x="615" y="3176"/>
                  </a:cubicBezTo>
                  <a:cubicBezTo>
                    <a:pt x="882" y="3844"/>
                    <a:pt x="1381" y="4393"/>
                    <a:pt x="1983" y="4777"/>
                  </a:cubicBezTo>
                  <a:cubicBezTo>
                    <a:pt x="2675" y="5210"/>
                    <a:pt x="3436" y="5523"/>
                    <a:pt x="4203" y="5799"/>
                  </a:cubicBezTo>
                  <a:cubicBezTo>
                    <a:pt x="5073" y="6114"/>
                    <a:pt x="5965" y="6363"/>
                    <a:pt x="6871" y="6552"/>
                  </a:cubicBezTo>
                  <a:cubicBezTo>
                    <a:pt x="8617" y="6907"/>
                    <a:pt x="9736" y="7078"/>
                    <a:pt x="10986" y="7652"/>
                  </a:cubicBezTo>
                  <a:cubicBezTo>
                    <a:pt x="10961" y="7556"/>
                    <a:pt x="10936" y="7460"/>
                    <a:pt x="10909" y="7365"/>
                  </a:cubicBezTo>
                  <a:cubicBezTo>
                    <a:pt x="9745" y="6853"/>
                    <a:pt x="8459" y="6690"/>
                    <a:pt x="7220" y="6431"/>
                  </a:cubicBezTo>
                  <a:cubicBezTo>
                    <a:pt x="6089" y="6197"/>
                    <a:pt x="4991" y="5832"/>
                    <a:pt x="3904" y="5446"/>
                  </a:cubicBezTo>
                  <a:cubicBezTo>
                    <a:pt x="3380" y="5256"/>
                    <a:pt x="2860" y="5046"/>
                    <a:pt x="2379" y="4762"/>
                  </a:cubicBezTo>
                  <a:cubicBezTo>
                    <a:pt x="1869" y="4469"/>
                    <a:pt x="1406" y="4087"/>
                    <a:pt x="1074" y="3600"/>
                  </a:cubicBezTo>
                  <a:cubicBezTo>
                    <a:pt x="489" y="2697"/>
                    <a:pt x="293" y="1603"/>
                    <a:pt x="224" y="547"/>
                  </a:cubicBezTo>
                  <a:cubicBezTo>
                    <a:pt x="212" y="371"/>
                    <a:pt x="204" y="186"/>
                    <a:pt x="20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9" name="Google Shape;649;p28"/>
            <p:cNvSpPr/>
            <p:nvPr/>
          </p:nvSpPr>
          <p:spPr>
            <a:xfrm>
              <a:off x="2182827" y="3788275"/>
              <a:ext cx="8332" cy="10077"/>
            </a:xfrm>
            <a:custGeom>
              <a:avLst/>
              <a:gdLst/>
              <a:ahLst/>
              <a:cxnLst/>
              <a:rect l="l" t="t" r="r" b="b"/>
              <a:pathLst>
                <a:path w="210" h="254" extrusionOk="0">
                  <a:moveTo>
                    <a:pt x="165" y="0"/>
                  </a:moveTo>
                  <a:cubicBezTo>
                    <a:pt x="110" y="48"/>
                    <a:pt x="56" y="95"/>
                    <a:pt x="0" y="142"/>
                  </a:cubicBezTo>
                  <a:cubicBezTo>
                    <a:pt x="4" y="154"/>
                    <a:pt x="6" y="167"/>
                    <a:pt x="9" y="178"/>
                  </a:cubicBezTo>
                  <a:cubicBezTo>
                    <a:pt x="19" y="223"/>
                    <a:pt x="60" y="253"/>
                    <a:pt x="103" y="253"/>
                  </a:cubicBezTo>
                  <a:cubicBezTo>
                    <a:pt x="112" y="253"/>
                    <a:pt x="120" y="252"/>
                    <a:pt x="128" y="250"/>
                  </a:cubicBezTo>
                  <a:cubicBezTo>
                    <a:pt x="194" y="231"/>
                    <a:pt x="209" y="156"/>
                    <a:pt x="190" y="99"/>
                  </a:cubicBezTo>
                  <a:cubicBezTo>
                    <a:pt x="182" y="66"/>
                    <a:pt x="173" y="33"/>
                    <a:pt x="165" y="0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0" name="Google Shape;650;p28"/>
            <p:cNvSpPr/>
            <p:nvPr/>
          </p:nvSpPr>
          <p:spPr>
            <a:xfrm>
              <a:off x="2182827" y="3788275"/>
              <a:ext cx="8332" cy="10077"/>
            </a:xfrm>
            <a:custGeom>
              <a:avLst/>
              <a:gdLst/>
              <a:ahLst/>
              <a:cxnLst/>
              <a:rect l="l" t="t" r="r" b="b"/>
              <a:pathLst>
                <a:path w="210" h="254" extrusionOk="0">
                  <a:moveTo>
                    <a:pt x="165" y="0"/>
                  </a:moveTo>
                  <a:cubicBezTo>
                    <a:pt x="110" y="48"/>
                    <a:pt x="56" y="95"/>
                    <a:pt x="0" y="142"/>
                  </a:cubicBezTo>
                  <a:cubicBezTo>
                    <a:pt x="4" y="154"/>
                    <a:pt x="6" y="167"/>
                    <a:pt x="9" y="178"/>
                  </a:cubicBezTo>
                  <a:cubicBezTo>
                    <a:pt x="19" y="223"/>
                    <a:pt x="60" y="253"/>
                    <a:pt x="103" y="253"/>
                  </a:cubicBezTo>
                  <a:cubicBezTo>
                    <a:pt x="112" y="253"/>
                    <a:pt x="120" y="252"/>
                    <a:pt x="128" y="250"/>
                  </a:cubicBezTo>
                  <a:cubicBezTo>
                    <a:pt x="194" y="231"/>
                    <a:pt x="209" y="156"/>
                    <a:pt x="190" y="99"/>
                  </a:cubicBezTo>
                  <a:cubicBezTo>
                    <a:pt x="182" y="66"/>
                    <a:pt x="173" y="33"/>
                    <a:pt x="165" y="0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1" name="Google Shape;651;p28"/>
            <p:cNvSpPr/>
            <p:nvPr/>
          </p:nvSpPr>
          <p:spPr>
            <a:xfrm>
              <a:off x="550530" y="2862166"/>
              <a:ext cx="340094" cy="1635284"/>
            </a:xfrm>
            <a:custGeom>
              <a:avLst/>
              <a:gdLst/>
              <a:ahLst/>
              <a:cxnLst/>
              <a:rect l="l" t="t" r="r" b="b"/>
              <a:pathLst>
                <a:path w="8572" h="41217" extrusionOk="0">
                  <a:moveTo>
                    <a:pt x="8484" y="1"/>
                  </a:moveTo>
                  <a:cubicBezTo>
                    <a:pt x="8480" y="1"/>
                    <a:pt x="8476" y="1"/>
                    <a:pt x="8472" y="2"/>
                  </a:cubicBezTo>
                  <a:cubicBezTo>
                    <a:pt x="8442" y="6"/>
                    <a:pt x="8417" y="28"/>
                    <a:pt x="8407" y="56"/>
                  </a:cubicBezTo>
                  <a:cubicBezTo>
                    <a:pt x="8381" y="118"/>
                    <a:pt x="8363" y="184"/>
                    <a:pt x="8342" y="248"/>
                  </a:cubicBezTo>
                  <a:cubicBezTo>
                    <a:pt x="8276" y="443"/>
                    <a:pt x="8216" y="639"/>
                    <a:pt x="8155" y="836"/>
                  </a:cubicBezTo>
                  <a:cubicBezTo>
                    <a:pt x="7724" y="2139"/>
                    <a:pt x="7315" y="3460"/>
                    <a:pt x="6881" y="4764"/>
                  </a:cubicBezTo>
                  <a:cubicBezTo>
                    <a:pt x="6419" y="6271"/>
                    <a:pt x="5901" y="7762"/>
                    <a:pt x="5500" y="9289"/>
                  </a:cubicBezTo>
                  <a:cubicBezTo>
                    <a:pt x="5037" y="11019"/>
                    <a:pt x="4561" y="12745"/>
                    <a:pt x="4150" y="14490"/>
                  </a:cubicBezTo>
                  <a:cubicBezTo>
                    <a:pt x="3257" y="18238"/>
                    <a:pt x="2481" y="22014"/>
                    <a:pt x="1794" y="25806"/>
                  </a:cubicBezTo>
                  <a:cubicBezTo>
                    <a:pt x="1461" y="27508"/>
                    <a:pt x="1157" y="29216"/>
                    <a:pt x="885" y="30929"/>
                  </a:cubicBezTo>
                  <a:cubicBezTo>
                    <a:pt x="645" y="32376"/>
                    <a:pt x="439" y="33829"/>
                    <a:pt x="297" y="35290"/>
                  </a:cubicBezTo>
                  <a:cubicBezTo>
                    <a:pt x="185" y="36391"/>
                    <a:pt x="106" y="37497"/>
                    <a:pt x="75" y="38603"/>
                  </a:cubicBezTo>
                  <a:cubicBezTo>
                    <a:pt x="42" y="39474"/>
                    <a:pt x="18" y="40344"/>
                    <a:pt x="1" y="41215"/>
                  </a:cubicBezTo>
                  <a:lnTo>
                    <a:pt x="152" y="41215"/>
                  </a:lnTo>
                  <a:lnTo>
                    <a:pt x="152" y="41216"/>
                  </a:lnTo>
                  <a:cubicBezTo>
                    <a:pt x="161" y="40866"/>
                    <a:pt x="171" y="40516"/>
                    <a:pt x="183" y="40165"/>
                  </a:cubicBezTo>
                  <a:cubicBezTo>
                    <a:pt x="242" y="38486"/>
                    <a:pt x="330" y="36814"/>
                    <a:pt x="479" y="35137"/>
                  </a:cubicBezTo>
                  <a:cubicBezTo>
                    <a:pt x="567" y="34149"/>
                    <a:pt x="706" y="33165"/>
                    <a:pt x="857" y="32183"/>
                  </a:cubicBezTo>
                  <a:cubicBezTo>
                    <a:pt x="1197" y="29978"/>
                    <a:pt x="1584" y="27778"/>
                    <a:pt x="1987" y="25582"/>
                  </a:cubicBezTo>
                  <a:cubicBezTo>
                    <a:pt x="2307" y="23964"/>
                    <a:pt x="2622" y="22333"/>
                    <a:pt x="2951" y="20714"/>
                  </a:cubicBezTo>
                  <a:cubicBezTo>
                    <a:pt x="3180" y="19640"/>
                    <a:pt x="3389" y="18563"/>
                    <a:pt x="3621" y="17489"/>
                  </a:cubicBezTo>
                  <a:cubicBezTo>
                    <a:pt x="3941" y="16105"/>
                    <a:pt x="4266" y="14721"/>
                    <a:pt x="4612" y="13343"/>
                  </a:cubicBezTo>
                  <a:cubicBezTo>
                    <a:pt x="4901" y="12232"/>
                    <a:pt x="5159" y="11114"/>
                    <a:pt x="5465" y="10008"/>
                  </a:cubicBezTo>
                  <a:cubicBezTo>
                    <a:pt x="5925" y="8461"/>
                    <a:pt x="6338" y="6904"/>
                    <a:pt x="6861" y="5375"/>
                  </a:cubicBezTo>
                  <a:cubicBezTo>
                    <a:pt x="7375" y="3890"/>
                    <a:pt x="7836" y="2388"/>
                    <a:pt x="8300" y="886"/>
                  </a:cubicBezTo>
                  <a:cubicBezTo>
                    <a:pt x="8388" y="639"/>
                    <a:pt x="8470" y="391"/>
                    <a:pt x="8557" y="144"/>
                  </a:cubicBezTo>
                  <a:cubicBezTo>
                    <a:pt x="8566" y="118"/>
                    <a:pt x="8572" y="93"/>
                    <a:pt x="8566" y="68"/>
                  </a:cubicBezTo>
                  <a:cubicBezTo>
                    <a:pt x="8557" y="30"/>
                    <a:pt x="8522" y="1"/>
                    <a:pt x="848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2" name="Google Shape;652;p28"/>
            <p:cNvSpPr/>
            <p:nvPr/>
          </p:nvSpPr>
          <p:spPr>
            <a:xfrm>
              <a:off x="2046938" y="2814396"/>
              <a:ext cx="254039" cy="1683053"/>
            </a:xfrm>
            <a:custGeom>
              <a:avLst/>
              <a:gdLst/>
              <a:ahLst/>
              <a:cxnLst/>
              <a:rect l="l" t="t" r="r" b="b"/>
              <a:pathLst>
                <a:path w="6403" h="42421" extrusionOk="0">
                  <a:moveTo>
                    <a:pt x="0" y="0"/>
                  </a:moveTo>
                  <a:lnTo>
                    <a:pt x="0" y="0"/>
                  </a:lnTo>
                  <a:cubicBezTo>
                    <a:pt x="57" y="187"/>
                    <a:pt x="118" y="373"/>
                    <a:pt x="166" y="561"/>
                  </a:cubicBezTo>
                  <a:cubicBezTo>
                    <a:pt x="313" y="1092"/>
                    <a:pt x="435" y="1628"/>
                    <a:pt x="603" y="2153"/>
                  </a:cubicBezTo>
                  <a:cubicBezTo>
                    <a:pt x="879" y="3110"/>
                    <a:pt x="1168" y="4064"/>
                    <a:pt x="1436" y="5022"/>
                  </a:cubicBezTo>
                  <a:cubicBezTo>
                    <a:pt x="1708" y="6037"/>
                    <a:pt x="1925" y="7066"/>
                    <a:pt x="2150" y="8093"/>
                  </a:cubicBezTo>
                  <a:cubicBezTo>
                    <a:pt x="2402" y="9189"/>
                    <a:pt x="2593" y="10299"/>
                    <a:pt x="2772" y="11410"/>
                  </a:cubicBezTo>
                  <a:cubicBezTo>
                    <a:pt x="3473" y="15608"/>
                    <a:pt x="4108" y="19819"/>
                    <a:pt x="4757" y="24027"/>
                  </a:cubicBezTo>
                  <a:cubicBezTo>
                    <a:pt x="5339" y="27831"/>
                    <a:pt x="5924" y="31644"/>
                    <a:pt x="6094" y="35494"/>
                  </a:cubicBezTo>
                  <a:cubicBezTo>
                    <a:pt x="6178" y="37649"/>
                    <a:pt x="6184" y="39808"/>
                    <a:pt x="6089" y="41962"/>
                  </a:cubicBezTo>
                  <a:cubicBezTo>
                    <a:pt x="6082" y="42114"/>
                    <a:pt x="6074" y="42268"/>
                    <a:pt x="6066" y="42420"/>
                  </a:cubicBezTo>
                  <a:lnTo>
                    <a:pt x="6219" y="42420"/>
                  </a:lnTo>
                  <a:cubicBezTo>
                    <a:pt x="6256" y="41638"/>
                    <a:pt x="6287" y="40855"/>
                    <a:pt x="6312" y="40074"/>
                  </a:cubicBezTo>
                  <a:cubicBezTo>
                    <a:pt x="6402" y="37525"/>
                    <a:pt x="6257" y="34974"/>
                    <a:pt x="6049" y="32434"/>
                  </a:cubicBezTo>
                  <a:cubicBezTo>
                    <a:pt x="5873" y="30485"/>
                    <a:pt x="5553" y="28552"/>
                    <a:pt x="5303" y="26613"/>
                  </a:cubicBezTo>
                  <a:cubicBezTo>
                    <a:pt x="4908" y="23714"/>
                    <a:pt x="4441" y="20825"/>
                    <a:pt x="3973" y="17935"/>
                  </a:cubicBezTo>
                  <a:cubicBezTo>
                    <a:pt x="3746" y="16465"/>
                    <a:pt x="3537" y="14992"/>
                    <a:pt x="3295" y="13524"/>
                  </a:cubicBezTo>
                  <a:cubicBezTo>
                    <a:pt x="3081" y="12123"/>
                    <a:pt x="2844" y="10727"/>
                    <a:pt x="2563" y="9340"/>
                  </a:cubicBezTo>
                  <a:cubicBezTo>
                    <a:pt x="2309" y="7871"/>
                    <a:pt x="1974" y="6419"/>
                    <a:pt x="1580" y="4981"/>
                  </a:cubicBezTo>
                  <a:cubicBezTo>
                    <a:pt x="1375" y="4151"/>
                    <a:pt x="1142" y="3327"/>
                    <a:pt x="887" y="2512"/>
                  </a:cubicBezTo>
                  <a:cubicBezTo>
                    <a:pt x="737" y="2005"/>
                    <a:pt x="603" y="1495"/>
                    <a:pt x="447" y="991"/>
                  </a:cubicBezTo>
                  <a:cubicBezTo>
                    <a:pt x="360" y="690"/>
                    <a:pt x="284" y="387"/>
                    <a:pt x="201" y="85"/>
                  </a:cubicBezTo>
                  <a:cubicBezTo>
                    <a:pt x="135" y="56"/>
                    <a:pt x="68" y="28"/>
                    <a:pt x="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3" name="Google Shape;653;p28"/>
            <p:cNvSpPr/>
            <p:nvPr/>
          </p:nvSpPr>
          <p:spPr>
            <a:xfrm>
              <a:off x="1270326" y="2528850"/>
              <a:ext cx="232932" cy="220791"/>
            </a:xfrm>
            <a:custGeom>
              <a:avLst/>
              <a:gdLst/>
              <a:ahLst/>
              <a:cxnLst/>
              <a:rect l="l" t="t" r="r" b="b"/>
              <a:pathLst>
                <a:path w="5871" h="5565" extrusionOk="0">
                  <a:moveTo>
                    <a:pt x="5850" y="1"/>
                  </a:moveTo>
                  <a:lnTo>
                    <a:pt x="5850" y="1"/>
                  </a:lnTo>
                  <a:cubicBezTo>
                    <a:pt x="5801" y="2"/>
                    <a:pt x="5751" y="4"/>
                    <a:pt x="5702" y="5"/>
                  </a:cubicBezTo>
                  <a:cubicBezTo>
                    <a:pt x="5712" y="238"/>
                    <a:pt x="5717" y="472"/>
                    <a:pt x="5710" y="707"/>
                  </a:cubicBezTo>
                  <a:cubicBezTo>
                    <a:pt x="5682" y="1472"/>
                    <a:pt x="5591" y="2242"/>
                    <a:pt x="5346" y="2970"/>
                  </a:cubicBezTo>
                  <a:cubicBezTo>
                    <a:pt x="5214" y="3359"/>
                    <a:pt x="5053" y="3739"/>
                    <a:pt x="4826" y="4084"/>
                  </a:cubicBezTo>
                  <a:cubicBezTo>
                    <a:pt x="4677" y="4315"/>
                    <a:pt x="4500" y="4561"/>
                    <a:pt x="4289" y="4753"/>
                  </a:cubicBezTo>
                  <a:cubicBezTo>
                    <a:pt x="3985" y="5029"/>
                    <a:pt x="3598" y="5242"/>
                    <a:pt x="3191" y="5338"/>
                  </a:cubicBezTo>
                  <a:cubicBezTo>
                    <a:pt x="3056" y="5365"/>
                    <a:pt x="2920" y="5377"/>
                    <a:pt x="2783" y="5377"/>
                  </a:cubicBezTo>
                  <a:cubicBezTo>
                    <a:pt x="2512" y="5377"/>
                    <a:pt x="2240" y="5331"/>
                    <a:pt x="1976" y="5269"/>
                  </a:cubicBezTo>
                  <a:cubicBezTo>
                    <a:pt x="1338" y="5130"/>
                    <a:pt x="749" y="4802"/>
                    <a:pt x="263" y="4370"/>
                  </a:cubicBezTo>
                  <a:cubicBezTo>
                    <a:pt x="222" y="4331"/>
                    <a:pt x="181" y="4292"/>
                    <a:pt x="139" y="4250"/>
                  </a:cubicBezTo>
                  <a:cubicBezTo>
                    <a:pt x="94" y="4285"/>
                    <a:pt x="48" y="4320"/>
                    <a:pt x="1" y="4353"/>
                  </a:cubicBezTo>
                  <a:cubicBezTo>
                    <a:pt x="641" y="5004"/>
                    <a:pt x="1523" y="5400"/>
                    <a:pt x="2421" y="5533"/>
                  </a:cubicBezTo>
                  <a:cubicBezTo>
                    <a:pt x="2558" y="5552"/>
                    <a:pt x="2697" y="5565"/>
                    <a:pt x="2835" y="5565"/>
                  </a:cubicBezTo>
                  <a:cubicBezTo>
                    <a:pt x="2975" y="5565"/>
                    <a:pt x="3115" y="5552"/>
                    <a:pt x="3251" y="5520"/>
                  </a:cubicBezTo>
                  <a:cubicBezTo>
                    <a:pt x="4055" y="5322"/>
                    <a:pt x="4687" y="4710"/>
                    <a:pt x="5090" y="4008"/>
                  </a:cubicBezTo>
                  <a:cubicBezTo>
                    <a:pt x="5516" y="3276"/>
                    <a:pt x="5713" y="2427"/>
                    <a:pt x="5796" y="1590"/>
                  </a:cubicBezTo>
                  <a:cubicBezTo>
                    <a:pt x="5860" y="1063"/>
                    <a:pt x="5870" y="532"/>
                    <a:pt x="585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4" name="Google Shape;654;p28"/>
            <p:cNvSpPr/>
            <p:nvPr/>
          </p:nvSpPr>
          <p:spPr>
            <a:xfrm>
              <a:off x="1088572" y="2765635"/>
              <a:ext cx="767632" cy="193654"/>
            </a:xfrm>
            <a:custGeom>
              <a:avLst/>
              <a:gdLst/>
              <a:ahLst/>
              <a:cxnLst/>
              <a:rect l="l" t="t" r="r" b="b"/>
              <a:pathLst>
                <a:path w="19348" h="4881" extrusionOk="0">
                  <a:moveTo>
                    <a:pt x="19176" y="1"/>
                  </a:moveTo>
                  <a:cubicBezTo>
                    <a:pt x="19151" y="28"/>
                    <a:pt x="19126" y="55"/>
                    <a:pt x="19101" y="83"/>
                  </a:cubicBezTo>
                  <a:cubicBezTo>
                    <a:pt x="18191" y="993"/>
                    <a:pt x="17213" y="1842"/>
                    <a:pt x="16140" y="2556"/>
                  </a:cubicBezTo>
                  <a:cubicBezTo>
                    <a:pt x="15458" y="3013"/>
                    <a:pt x="14729" y="3391"/>
                    <a:pt x="13979" y="3724"/>
                  </a:cubicBezTo>
                  <a:cubicBezTo>
                    <a:pt x="13491" y="3940"/>
                    <a:pt x="12995" y="4143"/>
                    <a:pt x="12481" y="4291"/>
                  </a:cubicBezTo>
                  <a:cubicBezTo>
                    <a:pt x="11451" y="4577"/>
                    <a:pt x="10378" y="4699"/>
                    <a:pt x="9308" y="4699"/>
                  </a:cubicBezTo>
                  <a:cubicBezTo>
                    <a:pt x="9077" y="4699"/>
                    <a:pt x="8846" y="4693"/>
                    <a:pt x="8615" y="4682"/>
                  </a:cubicBezTo>
                  <a:cubicBezTo>
                    <a:pt x="6833" y="4610"/>
                    <a:pt x="5039" y="4267"/>
                    <a:pt x="3430" y="3479"/>
                  </a:cubicBezTo>
                  <a:cubicBezTo>
                    <a:pt x="2528" y="2990"/>
                    <a:pt x="1707" y="2346"/>
                    <a:pt x="1025" y="1579"/>
                  </a:cubicBezTo>
                  <a:cubicBezTo>
                    <a:pt x="721" y="1222"/>
                    <a:pt x="427" y="853"/>
                    <a:pt x="158" y="467"/>
                  </a:cubicBezTo>
                  <a:cubicBezTo>
                    <a:pt x="106" y="484"/>
                    <a:pt x="54" y="503"/>
                    <a:pt x="1" y="520"/>
                  </a:cubicBezTo>
                  <a:cubicBezTo>
                    <a:pt x="406" y="1096"/>
                    <a:pt x="849" y="1650"/>
                    <a:pt x="1340" y="2154"/>
                  </a:cubicBezTo>
                  <a:cubicBezTo>
                    <a:pt x="2471" y="3317"/>
                    <a:pt x="3978" y="4070"/>
                    <a:pt x="5545" y="4445"/>
                  </a:cubicBezTo>
                  <a:cubicBezTo>
                    <a:pt x="6191" y="4602"/>
                    <a:pt x="6850" y="4694"/>
                    <a:pt x="7510" y="4759"/>
                  </a:cubicBezTo>
                  <a:cubicBezTo>
                    <a:pt x="8139" y="4823"/>
                    <a:pt x="8771" y="4877"/>
                    <a:pt x="9404" y="4881"/>
                  </a:cubicBezTo>
                  <a:cubicBezTo>
                    <a:pt x="9410" y="4881"/>
                    <a:pt x="9416" y="4881"/>
                    <a:pt x="9422" y="4881"/>
                  </a:cubicBezTo>
                  <a:cubicBezTo>
                    <a:pt x="10252" y="4881"/>
                    <a:pt x="11087" y="4802"/>
                    <a:pt x="11892" y="4598"/>
                  </a:cubicBezTo>
                  <a:cubicBezTo>
                    <a:pt x="12463" y="4465"/>
                    <a:pt x="13028" y="4307"/>
                    <a:pt x="13573" y="4093"/>
                  </a:cubicBezTo>
                  <a:cubicBezTo>
                    <a:pt x="14442" y="3761"/>
                    <a:pt x="15267" y="3324"/>
                    <a:pt x="16052" y="2823"/>
                  </a:cubicBezTo>
                  <a:cubicBezTo>
                    <a:pt x="16777" y="2371"/>
                    <a:pt x="17452" y="1842"/>
                    <a:pt x="18089" y="1273"/>
                  </a:cubicBezTo>
                  <a:cubicBezTo>
                    <a:pt x="18489" y="923"/>
                    <a:pt x="18878" y="561"/>
                    <a:pt x="19244" y="176"/>
                  </a:cubicBezTo>
                  <a:cubicBezTo>
                    <a:pt x="19280" y="135"/>
                    <a:pt x="19314" y="93"/>
                    <a:pt x="19348" y="51"/>
                  </a:cubicBezTo>
                  <a:cubicBezTo>
                    <a:pt x="19290" y="34"/>
                    <a:pt x="19233" y="18"/>
                    <a:pt x="1917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5" name="Google Shape;655;p28"/>
            <p:cNvSpPr/>
            <p:nvPr/>
          </p:nvSpPr>
          <p:spPr>
            <a:xfrm>
              <a:off x="1055601" y="1975533"/>
              <a:ext cx="833810" cy="735098"/>
            </a:xfrm>
            <a:custGeom>
              <a:avLst/>
              <a:gdLst/>
              <a:ahLst/>
              <a:cxnLst/>
              <a:rect l="l" t="t" r="r" b="b"/>
              <a:pathLst>
                <a:path w="21016" h="18528" extrusionOk="0">
                  <a:moveTo>
                    <a:pt x="14785" y="0"/>
                  </a:moveTo>
                  <a:cubicBezTo>
                    <a:pt x="14659" y="14"/>
                    <a:pt x="14550" y="95"/>
                    <a:pt x="14427" y="121"/>
                  </a:cubicBezTo>
                  <a:cubicBezTo>
                    <a:pt x="14341" y="138"/>
                    <a:pt x="14250" y="132"/>
                    <a:pt x="14167" y="158"/>
                  </a:cubicBezTo>
                  <a:cubicBezTo>
                    <a:pt x="14032" y="274"/>
                    <a:pt x="13967" y="453"/>
                    <a:pt x="13884" y="605"/>
                  </a:cubicBezTo>
                  <a:cubicBezTo>
                    <a:pt x="13787" y="809"/>
                    <a:pt x="13709" y="1019"/>
                    <a:pt x="13629" y="1230"/>
                  </a:cubicBezTo>
                  <a:cubicBezTo>
                    <a:pt x="13502" y="1537"/>
                    <a:pt x="13344" y="1864"/>
                    <a:pt x="13043" y="2036"/>
                  </a:cubicBezTo>
                  <a:cubicBezTo>
                    <a:pt x="12854" y="2135"/>
                    <a:pt x="12641" y="2193"/>
                    <a:pt x="12426" y="2193"/>
                  </a:cubicBezTo>
                  <a:cubicBezTo>
                    <a:pt x="12384" y="2193"/>
                    <a:pt x="12342" y="2191"/>
                    <a:pt x="12301" y="2186"/>
                  </a:cubicBezTo>
                  <a:cubicBezTo>
                    <a:pt x="12148" y="2172"/>
                    <a:pt x="11996" y="2138"/>
                    <a:pt x="11852" y="2085"/>
                  </a:cubicBezTo>
                  <a:cubicBezTo>
                    <a:pt x="11653" y="2020"/>
                    <a:pt x="11488" y="1874"/>
                    <a:pt x="11282" y="1831"/>
                  </a:cubicBezTo>
                  <a:cubicBezTo>
                    <a:pt x="11249" y="1822"/>
                    <a:pt x="11214" y="1817"/>
                    <a:pt x="11180" y="1817"/>
                  </a:cubicBezTo>
                  <a:cubicBezTo>
                    <a:pt x="11084" y="1817"/>
                    <a:pt x="10992" y="1853"/>
                    <a:pt x="10943" y="1936"/>
                  </a:cubicBezTo>
                  <a:cubicBezTo>
                    <a:pt x="10838" y="2154"/>
                    <a:pt x="10808" y="2416"/>
                    <a:pt x="10618" y="2588"/>
                  </a:cubicBezTo>
                  <a:cubicBezTo>
                    <a:pt x="10338" y="2851"/>
                    <a:pt x="9956" y="2973"/>
                    <a:pt x="9574" y="2973"/>
                  </a:cubicBezTo>
                  <a:cubicBezTo>
                    <a:pt x="9419" y="2973"/>
                    <a:pt x="9264" y="2953"/>
                    <a:pt x="9116" y="2914"/>
                  </a:cubicBezTo>
                  <a:cubicBezTo>
                    <a:pt x="8915" y="2863"/>
                    <a:pt x="8770" y="2754"/>
                    <a:pt x="8587" y="2678"/>
                  </a:cubicBezTo>
                  <a:cubicBezTo>
                    <a:pt x="8516" y="2648"/>
                    <a:pt x="8442" y="2634"/>
                    <a:pt x="8370" y="2634"/>
                  </a:cubicBezTo>
                  <a:cubicBezTo>
                    <a:pt x="8145" y="2634"/>
                    <a:pt x="7924" y="2764"/>
                    <a:pt x="7776" y="2935"/>
                  </a:cubicBezTo>
                  <a:cubicBezTo>
                    <a:pt x="7536" y="3235"/>
                    <a:pt x="7506" y="3678"/>
                    <a:pt x="7041" y="3678"/>
                  </a:cubicBezTo>
                  <a:cubicBezTo>
                    <a:pt x="7027" y="3678"/>
                    <a:pt x="7012" y="3678"/>
                    <a:pt x="6997" y="3677"/>
                  </a:cubicBezTo>
                  <a:cubicBezTo>
                    <a:pt x="6738" y="3664"/>
                    <a:pt x="6491" y="3554"/>
                    <a:pt x="6282" y="3405"/>
                  </a:cubicBezTo>
                  <a:cubicBezTo>
                    <a:pt x="6227" y="3381"/>
                    <a:pt x="6046" y="3183"/>
                    <a:pt x="5976" y="3183"/>
                  </a:cubicBezTo>
                  <a:cubicBezTo>
                    <a:pt x="5966" y="3183"/>
                    <a:pt x="5958" y="3188"/>
                    <a:pt x="5953" y="3198"/>
                  </a:cubicBezTo>
                  <a:cubicBezTo>
                    <a:pt x="5739" y="3638"/>
                    <a:pt x="5288" y="3896"/>
                    <a:pt x="4832" y="4022"/>
                  </a:cubicBezTo>
                  <a:cubicBezTo>
                    <a:pt x="4640" y="4082"/>
                    <a:pt x="4443" y="4134"/>
                    <a:pt x="4239" y="4134"/>
                  </a:cubicBezTo>
                  <a:cubicBezTo>
                    <a:pt x="4073" y="4132"/>
                    <a:pt x="3902" y="4095"/>
                    <a:pt x="3762" y="3999"/>
                  </a:cubicBezTo>
                  <a:cubicBezTo>
                    <a:pt x="3626" y="3913"/>
                    <a:pt x="3558" y="3763"/>
                    <a:pt x="3425" y="3691"/>
                  </a:cubicBezTo>
                  <a:cubicBezTo>
                    <a:pt x="3403" y="3683"/>
                    <a:pt x="3381" y="3679"/>
                    <a:pt x="3360" y="3679"/>
                  </a:cubicBezTo>
                  <a:cubicBezTo>
                    <a:pt x="3222" y="3679"/>
                    <a:pt x="3102" y="3831"/>
                    <a:pt x="3031" y="3935"/>
                  </a:cubicBezTo>
                  <a:cubicBezTo>
                    <a:pt x="2906" y="4122"/>
                    <a:pt x="2882" y="4399"/>
                    <a:pt x="2653" y="4496"/>
                  </a:cubicBezTo>
                  <a:cubicBezTo>
                    <a:pt x="2550" y="4546"/>
                    <a:pt x="2435" y="4574"/>
                    <a:pt x="2321" y="4574"/>
                  </a:cubicBezTo>
                  <a:cubicBezTo>
                    <a:pt x="2238" y="4574"/>
                    <a:pt x="2155" y="4559"/>
                    <a:pt x="2078" y="4527"/>
                  </a:cubicBezTo>
                  <a:cubicBezTo>
                    <a:pt x="1951" y="4477"/>
                    <a:pt x="1856" y="4372"/>
                    <a:pt x="1759" y="4281"/>
                  </a:cubicBezTo>
                  <a:cubicBezTo>
                    <a:pt x="1720" y="4246"/>
                    <a:pt x="1672" y="4196"/>
                    <a:pt x="1622" y="4196"/>
                  </a:cubicBezTo>
                  <a:cubicBezTo>
                    <a:pt x="1603" y="4196"/>
                    <a:pt x="1584" y="4203"/>
                    <a:pt x="1565" y="4220"/>
                  </a:cubicBezTo>
                  <a:cubicBezTo>
                    <a:pt x="1332" y="4455"/>
                    <a:pt x="1202" y="4780"/>
                    <a:pt x="947" y="4998"/>
                  </a:cubicBezTo>
                  <a:cubicBezTo>
                    <a:pt x="815" y="5117"/>
                    <a:pt x="633" y="5212"/>
                    <a:pt x="453" y="5212"/>
                  </a:cubicBezTo>
                  <a:cubicBezTo>
                    <a:pt x="439" y="5212"/>
                    <a:pt x="425" y="5212"/>
                    <a:pt x="411" y="5211"/>
                  </a:cubicBezTo>
                  <a:cubicBezTo>
                    <a:pt x="387" y="5326"/>
                    <a:pt x="363" y="5440"/>
                    <a:pt x="338" y="5556"/>
                  </a:cubicBezTo>
                  <a:cubicBezTo>
                    <a:pt x="297" y="5787"/>
                    <a:pt x="259" y="6019"/>
                    <a:pt x="225" y="6251"/>
                  </a:cubicBezTo>
                  <a:cubicBezTo>
                    <a:pt x="222" y="6277"/>
                    <a:pt x="218" y="6302"/>
                    <a:pt x="215" y="6327"/>
                  </a:cubicBezTo>
                  <a:cubicBezTo>
                    <a:pt x="210" y="6355"/>
                    <a:pt x="207" y="6382"/>
                    <a:pt x="203" y="6408"/>
                  </a:cubicBezTo>
                  <a:cubicBezTo>
                    <a:pt x="200" y="6435"/>
                    <a:pt x="196" y="6461"/>
                    <a:pt x="193" y="6488"/>
                  </a:cubicBezTo>
                  <a:cubicBezTo>
                    <a:pt x="41" y="7647"/>
                    <a:pt x="0" y="8822"/>
                    <a:pt x="117" y="9987"/>
                  </a:cubicBezTo>
                  <a:cubicBezTo>
                    <a:pt x="158" y="10325"/>
                    <a:pt x="213" y="10662"/>
                    <a:pt x="276" y="10997"/>
                  </a:cubicBezTo>
                  <a:cubicBezTo>
                    <a:pt x="277" y="11004"/>
                    <a:pt x="278" y="11010"/>
                    <a:pt x="280" y="11016"/>
                  </a:cubicBezTo>
                  <a:cubicBezTo>
                    <a:pt x="292" y="11086"/>
                    <a:pt x="306" y="11157"/>
                    <a:pt x="320" y="11226"/>
                  </a:cubicBezTo>
                  <a:cubicBezTo>
                    <a:pt x="371" y="11474"/>
                    <a:pt x="425" y="11722"/>
                    <a:pt x="483" y="11970"/>
                  </a:cubicBezTo>
                  <a:cubicBezTo>
                    <a:pt x="642" y="12634"/>
                    <a:pt x="822" y="13291"/>
                    <a:pt x="1170" y="13878"/>
                  </a:cubicBezTo>
                  <a:cubicBezTo>
                    <a:pt x="1475" y="14426"/>
                    <a:pt x="1870" y="14917"/>
                    <a:pt x="2299" y="15372"/>
                  </a:cubicBezTo>
                  <a:cubicBezTo>
                    <a:pt x="2581" y="15683"/>
                    <a:pt x="2901" y="15956"/>
                    <a:pt x="3240" y="16202"/>
                  </a:cubicBezTo>
                  <a:cubicBezTo>
                    <a:pt x="3906" y="16685"/>
                    <a:pt x="4607" y="17122"/>
                    <a:pt x="5354" y="17465"/>
                  </a:cubicBezTo>
                  <a:cubicBezTo>
                    <a:pt x="6510" y="17976"/>
                    <a:pt x="7748" y="18300"/>
                    <a:pt x="9000" y="18445"/>
                  </a:cubicBezTo>
                  <a:cubicBezTo>
                    <a:pt x="9471" y="18499"/>
                    <a:pt x="9944" y="18528"/>
                    <a:pt x="10417" y="18528"/>
                  </a:cubicBezTo>
                  <a:cubicBezTo>
                    <a:pt x="10628" y="18528"/>
                    <a:pt x="10838" y="18522"/>
                    <a:pt x="11048" y="18510"/>
                  </a:cubicBezTo>
                  <a:cubicBezTo>
                    <a:pt x="11920" y="18443"/>
                    <a:pt x="12784" y="18286"/>
                    <a:pt x="13630" y="18066"/>
                  </a:cubicBezTo>
                  <a:cubicBezTo>
                    <a:pt x="14436" y="17845"/>
                    <a:pt x="15235" y="17599"/>
                    <a:pt x="15986" y="17238"/>
                  </a:cubicBezTo>
                  <a:cubicBezTo>
                    <a:pt x="16453" y="16999"/>
                    <a:pt x="16880" y="16687"/>
                    <a:pt x="17286" y="16354"/>
                  </a:cubicBezTo>
                  <a:cubicBezTo>
                    <a:pt x="17753" y="15963"/>
                    <a:pt x="18212" y="15556"/>
                    <a:pt x="18614" y="15098"/>
                  </a:cubicBezTo>
                  <a:cubicBezTo>
                    <a:pt x="19056" y="14600"/>
                    <a:pt x="19422" y="14041"/>
                    <a:pt x="19746" y="13460"/>
                  </a:cubicBezTo>
                  <a:cubicBezTo>
                    <a:pt x="20280" y="12578"/>
                    <a:pt x="20585" y="11584"/>
                    <a:pt x="20777" y="10575"/>
                  </a:cubicBezTo>
                  <a:cubicBezTo>
                    <a:pt x="20794" y="10491"/>
                    <a:pt x="20810" y="10407"/>
                    <a:pt x="20825" y="10323"/>
                  </a:cubicBezTo>
                  <a:cubicBezTo>
                    <a:pt x="20836" y="10264"/>
                    <a:pt x="20846" y="10204"/>
                    <a:pt x="20855" y="10144"/>
                  </a:cubicBezTo>
                  <a:cubicBezTo>
                    <a:pt x="20859" y="10125"/>
                    <a:pt x="20861" y="10107"/>
                    <a:pt x="20865" y="10088"/>
                  </a:cubicBezTo>
                  <a:cubicBezTo>
                    <a:pt x="20985" y="9314"/>
                    <a:pt x="21016" y="8525"/>
                    <a:pt x="20959" y="7742"/>
                  </a:cubicBezTo>
                  <a:lnTo>
                    <a:pt x="20961" y="7742"/>
                  </a:lnTo>
                  <a:cubicBezTo>
                    <a:pt x="20929" y="7384"/>
                    <a:pt x="20888" y="7026"/>
                    <a:pt x="20834" y="6670"/>
                  </a:cubicBezTo>
                  <a:cubicBezTo>
                    <a:pt x="20828" y="6632"/>
                    <a:pt x="20822" y="6594"/>
                    <a:pt x="20816" y="6556"/>
                  </a:cubicBezTo>
                  <a:cubicBezTo>
                    <a:pt x="20815" y="6549"/>
                    <a:pt x="20814" y="6542"/>
                    <a:pt x="20813" y="6536"/>
                  </a:cubicBezTo>
                  <a:cubicBezTo>
                    <a:pt x="20807" y="6497"/>
                    <a:pt x="20800" y="6458"/>
                    <a:pt x="20794" y="6419"/>
                  </a:cubicBezTo>
                  <a:cubicBezTo>
                    <a:pt x="20706" y="5890"/>
                    <a:pt x="20594" y="5364"/>
                    <a:pt x="20461" y="4846"/>
                  </a:cubicBezTo>
                  <a:cubicBezTo>
                    <a:pt x="20459" y="4840"/>
                    <a:pt x="20457" y="4833"/>
                    <a:pt x="20456" y="4827"/>
                  </a:cubicBezTo>
                  <a:cubicBezTo>
                    <a:pt x="20060" y="4731"/>
                    <a:pt x="19955" y="4258"/>
                    <a:pt x="19667" y="4020"/>
                  </a:cubicBezTo>
                  <a:cubicBezTo>
                    <a:pt x="19618" y="3983"/>
                    <a:pt x="19564" y="3972"/>
                    <a:pt x="19508" y="3972"/>
                  </a:cubicBezTo>
                  <a:cubicBezTo>
                    <a:pt x="19425" y="3972"/>
                    <a:pt x="19337" y="3997"/>
                    <a:pt x="19255" y="4005"/>
                  </a:cubicBezTo>
                  <a:cubicBezTo>
                    <a:pt x="19139" y="4025"/>
                    <a:pt x="19023" y="4041"/>
                    <a:pt x="18906" y="4041"/>
                  </a:cubicBezTo>
                  <a:cubicBezTo>
                    <a:pt x="18846" y="4041"/>
                    <a:pt x="18787" y="4037"/>
                    <a:pt x="18727" y="4027"/>
                  </a:cubicBezTo>
                  <a:cubicBezTo>
                    <a:pt x="18518" y="3997"/>
                    <a:pt x="18329" y="3868"/>
                    <a:pt x="18238" y="3675"/>
                  </a:cubicBezTo>
                  <a:cubicBezTo>
                    <a:pt x="18091" y="3386"/>
                    <a:pt x="18209" y="3065"/>
                    <a:pt x="18068" y="2784"/>
                  </a:cubicBezTo>
                  <a:cubicBezTo>
                    <a:pt x="18003" y="2700"/>
                    <a:pt x="17906" y="2683"/>
                    <a:pt x="17806" y="2683"/>
                  </a:cubicBezTo>
                  <a:cubicBezTo>
                    <a:pt x="17742" y="2683"/>
                    <a:pt x="17676" y="2690"/>
                    <a:pt x="17616" y="2691"/>
                  </a:cubicBezTo>
                  <a:cubicBezTo>
                    <a:pt x="17563" y="2694"/>
                    <a:pt x="17509" y="2697"/>
                    <a:pt x="17455" y="2697"/>
                  </a:cubicBezTo>
                  <a:cubicBezTo>
                    <a:pt x="17329" y="2697"/>
                    <a:pt x="17204" y="2685"/>
                    <a:pt x="17083" y="2648"/>
                  </a:cubicBezTo>
                  <a:cubicBezTo>
                    <a:pt x="16852" y="2578"/>
                    <a:pt x="16637" y="2422"/>
                    <a:pt x="16533" y="2199"/>
                  </a:cubicBezTo>
                  <a:cubicBezTo>
                    <a:pt x="16420" y="1967"/>
                    <a:pt x="16482" y="1697"/>
                    <a:pt x="16418" y="1454"/>
                  </a:cubicBezTo>
                  <a:cubicBezTo>
                    <a:pt x="16404" y="1404"/>
                    <a:pt x="16373" y="1348"/>
                    <a:pt x="16337" y="1318"/>
                  </a:cubicBezTo>
                  <a:cubicBezTo>
                    <a:pt x="16304" y="1286"/>
                    <a:pt x="16262" y="1269"/>
                    <a:pt x="16227" y="1257"/>
                  </a:cubicBezTo>
                  <a:cubicBezTo>
                    <a:pt x="16195" y="1252"/>
                    <a:pt x="16164" y="1250"/>
                    <a:pt x="16132" y="1250"/>
                  </a:cubicBezTo>
                  <a:cubicBezTo>
                    <a:pt x="15934" y="1250"/>
                    <a:pt x="15737" y="1331"/>
                    <a:pt x="15536" y="1331"/>
                  </a:cubicBezTo>
                  <a:cubicBezTo>
                    <a:pt x="15515" y="1331"/>
                    <a:pt x="15495" y="1330"/>
                    <a:pt x="15474" y="1328"/>
                  </a:cubicBezTo>
                  <a:cubicBezTo>
                    <a:pt x="14718" y="1280"/>
                    <a:pt x="14792" y="848"/>
                    <a:pt x="14827" y="259"/>
                  </a:cubicBezTo>
                  <a:cubicBezTo>
                    <a:pt x="14825" y="179"/>
                    <a:pt x="14852" y="51"/>
                    <a:pt x="14785" y="0"/>
                  </a:cubicBezTo>
                  <a:close/>
                </a:path>
              </a:pathLst>
            </a:custGeom>
            <a:solidFill>
              <a:srgbClr val="BF7E6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6" name="Google Shape;656;p28"/>
            <p:cNvSpPr/>
            <p:nvPr/>
          </p:nvSpPr>
          <p:spPr>
            <a:xfrm>
              <a:off x="844328" y="2195852"/>
              <a:ext cx="214047" cy="250389"/>
            </a:xfrm>
            <a:custGeom>
              <a:avLst/>
              <a:gdLst/>
              <a:ahLst/>
              <a:cxnLst/>
              <a:rect l="l" t="t" r="r" b="b"/>
              <a:pathLst>
                <a:path w="5395" h="6311" extrusionOk="0">
                  <a:moveTo>
                    <a:pt x="3207" y="0"/>
                  </a:moveTo>
                  <a:cubicBezTo>
                    <a:pt x="2945" y="0"/>
                    <a:pt x="2685" y="36"/>
                    <a:pt x="2435" y="125"/>
                  </a:cubicBezTo>
                  <a:cubicBezTo>
                    <a:pt x="1437" y="498"/>
                    <a:pt x="662" y="1401"/>
                    <a:pt x="283" y="2376"/>
                  </a:cubicBezTo>
                  <a:cubicBezTo>
                    <a:pt x="0" y="2964"/>
                    <a:pt x="11" y="3661"/>
                    <a:pt x="216" y="4270"/>
                  </a:cubicBezTo>
                  <a:cubicBezTo>
                    <a:pt x="438" y="4984"/>
                    <a:pt x="942" y="5601"/>
                    <a:pt x="1604" y="5940"/>
                  </a:cubicBezTo>
                  <a:cubicBezTo>
                    <a:pt x="2082" y="6203"/>
                    <a:pt x="2547" y="6311"/>
                    <a:pt x="3003" y="6311"/>
                  </a:cubicBezTo>
                  <a:cubicBezTo>
                    <a:pt x="3821" y="6311"/>
                    <a:pt x="4611" y="5966"/>
                    <a:pt x="5394" y="5554"/>
                  </a:cubicBezTo>
                  <a:cubicBezTo>
                    <a:pt x="5274" y="4914"/>
                    <a:pt x="5198" y="4268"/>
                    <a:pt x="5185" y="3615"/>
                  </a:cubicBezTo>
                  <a:cubicBezTo>
                    <a:pt x="5140" y="2672"/>
                    <a:pt x="5184" y="1727"/>
                    <a:pt x="5324" y="795"/>
                  </a:cubicBezTo>
                  <a:cubicBezTo>
                    <a:pt x="4865" y="473"/>
                    <a:pt x="4367" y="185"/>
                    <a:pt x="3819" y="56"/>
                  </a:cubicBezTo>
                  <a:cubicBezTo>
                    <a:pt x="3617" y="22"/>
                    <a:pt x="3411" y="0"/>
                    <a:pt x="3207" y="0"/>
                  </a:cubicBezTo>
                  <a:close/>
                </a:path>
              </a:pathLst>
            </a:custGeom>
            <a:solidFill>
              <a:srgbClr val="BF7E6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7" name="Google Shape;657;p28"/>
            <p:cNvSpPr/>
            <p:nvPr/>
          </p:nvSpPr>
          <p:spPr>
            <a:xfrm>
              <a:off x="1889227" y="2188711"/>
              <a:ext cx="216824" cy="220236"/>
            </a:xfrm>
            <a:custGeom>
              <a:avLst/>
              <a:gdLst/>
              <a:ahLst/>
              <a:cxnLst/>
              <a:rect l="l" t="t" r="r" b="b"/>
              <a:pathLst>
                <a:path w="5465" h="5551" extrusionOk="0">
                  <a:moveTo>
                    <a:pt x="2492" y="0"/>
                  </a:moveTo>
                  <a:cubicBezTo>
                    <a:pt x="2326" y="0"/>
                    <a:pt x="2160" y="18"/>
                    <a:pt x="1995" y="57"/>
                  </a:cubicBezTo>
                  <a:cubicBezTo>
                    <a:pt x="1303" y="222"/>
                    <a:pt x="557" y="593"/>
                    <a:pt x="0" y="1116"/>
                  </a:cubicBezTo>
                  <a:cubicBezTo>
                    <a:pt x="8" y="1164"/>
                    <a:pt x="17" y="1213"/>
                    <a:pt x="23" y="1261"/>
                  </a:cubicBezTo>
                  <a:cubicBezTo>
                    <a:pt x="189" y="2436"/>
                    <a:pt x="201" y="3638"/>
                    <a:pt x="36" y="4814"/>
                  </a:cubicBezTo>
                  <a:cubicBezTo>
                    <a:pt x="317" y="4963"/>
                    <a:pt x="601" y="5105"/>
                    <a:pt x="895" y="5222"/>
                  </a:cubicBezTo>
                  <a:cubicBezTo>
                    <a:pt x="1201" y="5338"/>
                    <a:pt x="1521" y="5414"/>
                    <a:pt x="1840" y="5485"/>
                  </a:cubicBezTo>
                  <a:cubicBezTo>
                    <a:pt x="2034" y="5527"/>
                    <a:pt x="2235" y="5551"/>
                    <a:pt x="2435" y="5551"/>
                  </a:cubicBezTo>
                  <a:cubicBezTo>
                    <a:pt x="2695" y="5551"/>
                    <a:pt x="2954" y="5511"/>
                    <a:pt x="3199" y="5422"/>
                  </a:cubicBezTo>
                  <a:cubicBezTo>
                    <a:pt x="3419" y="5336"/>
                    <a:pt x="3615" y="5199"/>
                    <a:pt x="3809" y="5068"/>
                  </a:cubicBezTo>
                  <a:cubicBezTo>
                    <a:pt x="4338" y="4700"/>
                    <a:pt x="4740" y="4308"/>
                    <a:pt x="5011" y="3714"/>
                  </a:cubicBezTo>
                  <a:cubicBezTo>
                    <a:pt x="5465" y="2852"/>
                    <a:pt x="5235" y="1787"/>
                    <a:pt x="4623" y="1065"/>
                  </a:cubicBezTo>
                  <a:cubicBezTo>
                    <a:pt x="4107" y="441"/>
                    <a:pt x="3307" y="0"/>
                    <a:pt x="2492" y="0"/>
                  </a:cubicBezTo>
                  <a:close/>
                </a:path>
              </a:pathLst>
            </a:custGeom>
            <a:solidFill>
              <a:srgbClr val="BF7E6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8" name="Google Shape;658;p28"/>
            <p:cNvSpPr/>
            <p:nvPr/>
          </p:nvSpPr>
          <p:spPr>
            <a:xfrm>
              <a:off x="998825" y="1803499"/>
              <a:ext cx="946725" cy="419960"/>
            </a:xfrm>
            <a:custGeom>
              <a:avLst/>
              <a:gdLst/>
              <a:ahLst/>
              <a:cxnLst/>
              <a:rect l="l" t="t" r="r" b="b"/>
              <a:pathLst>
                <a:path w="23862" h="10585" extrusionOk="0">
                  <a:moveTo>
                    <a:pt x="12766" y="0"/>
                  </a:moveTo>
                  <a:cubicBezTo>
                    <a:pt x="12689" y="0"/>
                    <a:pt x="12612" y="8"/>
                    <a:pt x="12535" y="24"/>
                  </a:cubicBezTo>
                  <a:cubicBezTo>
                    <a:pt x="11945" y="76"/>
                    <a:pt x="11859" y="402"/>
                    <a:pt x="11436" y="701"/>
                  </a:cubicBezTo>
                  <a:cubicBezTo>
                    <a:pt x="11234" y="838"/>
                    <a:pt x="10983" y="921"/>
                    <a:pt x="10736" y="921"/>
                  </a:cubicBezTo>
                  <a:cubicBezTo>
                    <a:pt x="10650" y="921"/>
                    <a:pt x="10565" y="911"/>
                    <a:pt x="10482" y="890"/>
                  </a:cubicBezTo>
                  <a:cubicBezTo>
                    <a:pt x="10287" y="843"/>
                    <a:pt x="10112" y="738"/>
                    <a:pt x="9918" y="686"/>
                  </a:cubicBezTo>
                  <a:cubicBezTo>
                    <a:pt x="9863" y="677"/>
                    <a:pt x="9810" y="673"/>
                    <a:pt x="9758" y="673"/>
                  </a:cubicBezTo>
                  <a:cubicBezTo>
                    <a:pt x="9599" y="673"/>
                    <a:pt x="9449" y="711"/>
                    <a:pt x="9304" y="775"/>
                  </a:cubicBezTo>
                  <a:cubicBezTo>
                    <a:pt x="9303" y="775"/>
                    <a:pt x="9302" y="775"/>
                    <a:pt x="9301" y="776"/>
                  </a:cubicBezTo>
                  <a:cubicBezTo>
                    <a:pt x="9293" y="779"/>
                    <a:pt x="9284" y="784"/>
                    <a:pt x="9276" y="788"/>
                  </a:cubicBezTo>
                  <a:cubicBezTo>
                    <a:pt x="9274" y="788"/>
                    <a:pt x="9273" y="789"/>
                    <a:pt x="9272" y="789"/>
                  </a:cubicBezTo>
                  <a:cubicBezTo>
                    <a:pt x="9269" y="791"/>
                    <a:pt x="9265" y="792"/>
                    <a:pt x="9261" y="795"/>
                  </a:cubicBezTo>
                  <a:cubicBezTo>
                    <a:pt x="9251" y="799"/>
                    <a:pt x="9241" y="804"/>
                    <a:pt x="9232" y="808"/>
                  </a:cubicBezTo>
                  <a:cubicBezTo>
                    <a:pt x="9219" y="815"/>
                    <a:pt x="9207" y="821"/>
                    <a:pt x="9195" y="828"/>
                  </a:cubicBezTo>
                  <a:cubicBezTo>
                    <a:pt x="9183" y="834"/>
                    <a:pt x="9170" y="841"/>
                    <a:pt x="9159" y="848"/>
                  </a:cubicBezTo>
                  <a:cubicBezTo>
                    <a:pt x="8576" y="1174"/>
                    <a:pt x="8079" y="1856"/>
                    <a:pt x="7481" y="1933"/>
                  </a:cubicBezTo>
                  <a:cubicBezTo>
                    <a:pt x="7469" y="1965"/>
                    <a:pt x="7437" y="1985"/>
                    <a:pt x="7405" y="1985"/>
                  </a:cubicBezTo>
                  <a:cubicBezTo>
                    <a:pt x="7390" y="1985"/>
                    <a:pt x="7376" y="1981"/>
                    <a:pt x="7363" y="1972"/>
                  </a:cubicBezTo>
                  <a:cubicBezTo>
                    <a:pt x="7359" y="1969"/>
                    <a:pt x="7354" y="1965"/>
                    <a:pt x="7349" y="1961"/>
                  </a:cubicBezTo>
                  <a:cubicBezTo>
                    <a:pt x="7342" y="1963"/>
                    <a:pt x="7335" y="1964"/>
                    <a:pt x="7327" y="1964"/>
                  </a:cubicBezTo>
                  <a:cubicBezTo>
                    <a:pt x="7093" y="1969"/>
                    <a:pt x="6855" y="1962"/>
                    <a:pt x="6622" y="1991"/>
                  </a:cubicBezTo>
                  <a:cubicBezTo>
                    <a:pt x="6382" y="2019"/>
                    <a:pt x="6163" y="2117"/>
                    <a:pt x="5949" y="2223"/>
                  </a:cubicBezTo>
                  <a:cubicBezTo>
                    <a:pt x="5756" y="2320"/>
                    <a:pt x="5559" y="2416"/>
                    <a:pt x="5384" y="2544"/>
                  </a:cubicBezTo>
                  <a:cubicBezTo>
                    <a:pt x="5132" y="2720"/>
                    <a:pt x="4945" y="2968"/>
                    <a:pt x="4817" y="3245"/>
                  </a:cubicBezTo>
                  <a:cubicBezTo>
                    <a:pt x="4743" y="3412"/>
                    <a:pt x="4586" y="3513"/>
                    <a:pt x="4410" y="3548"/>
                  </a:cubicBezTo>
                  <a:lnTo>
                    <a:pt x="4409" y="3548"/>
                  </a:lnTo>
                  <a:cubicBezTo>
                    <a:pt x="4392" y="3552"/>
                    <a:pt x="4376" y="3556"/>
                    <a:pt x="4358" y="3560"/>
                  </a:cubicBezTo>
                  <a:cubicBezTo>
                    <a:pt x="4333" y="3566"/>
                    <a:pt x="4309" y="3572"/>
                    <a:pt x="4283" y="3576"/>
                  </a:cubicBezTo>
                  <a:cubicBezTo>
                    <a:pt x="4268" y="3580"/>
                    <a:pt x="4255" y="3583"/>
                    <a:pt x="4240" y="3587"/>
                  </a:cubicBezTo>
                  <a:cubicBezTo>
                    <a:pt x="4029" y="3633"/>
                    <a:pt x="3827" y="3676"/>
                    <a:pt x="3622" y="3748"/>
                  </a:cubicBezTo>
                  <a:cubicBezTo>
                    <a:pt x="3285" y="3862"/>
                    <a:pt x="3030" y="4130"/>
                    <a:pt x="2830" y="4414"/>
                  </a:cubicBezTo>
                  <a:cubicBezTo>
                    <a:pt x="2731" y="4565"/>
                    <a:pt x="2659" y="4731"/>
                    <a:pt x="2602" y="4901"/>
                  </a:cubicBezTo>
                  <a:cubicBezTo>
                    <a:pt x="2545" y="5079"/>
                    <a:pt x="2496" y="5269"/>
                    <a:pt x="2372" y="5415"/>
                  </a:cubicBezTo>
                  <a:cubicBezTo>
                    <a:pt x="2185" y="5605"/>
                    <a:pt x="1906" y="5653"/>
                    <a:pt x="1696" y="5812"/>
                  </a:cubicBezTo>
                  <a:cubicBezTo>
                    <a:pt x="1336" y="6072"/>
                    <a:pt x="997" y="6514"/>
                    <a:pt x="894" y="6948"/>
                  </a:cubicBezTo>
                  <a:cubicBezTo>
                    <a:pt x="842" y="7207"/>
                    <a:pt x="969" y="7453"/>
                    <a:pt x="1056" y="7691"/>
                  </a:cubicBezTo>
                  <a:cubicBezTo>
                    <a:pt x="1117" y="7832"/>
                    <a:pt x="1092" y="7977"/>
                    <a:pt x="993" y="8095"/>
                  </a:cubicBezTo>
                  <a:cubicBezTo>
                    <a:pt x="825" y="8278"/>
                    <a:pt x="548" y="8325"/>
                    <a:pt x="415" y="8549"/>
                  </a:cubicBezTo>
                  <a:cubicBezTo>
                    <a:pt x="176" y="8905"/>
                    <a:pt x="0" y="9330"/>
                    <a:pt x="13" y="9763"/>
                  </a:cubicBezTo>
                  <a:cubicBezTo>
                    <a:pt x="156" y="9795"/>
                    <a:pt x="297" y="9836"/>
                    <a:pt x="435" y="9891"/>
                  </a:cubicBezTo>
                  <a:cubicBezTo>
                    <a:pt x="804" y="10032"/>
                    <a:pt x="1141" y="10233"/>
                    <a:pt x="1467" y="10454"/>
                  </a:cubicBezTo>
                  <a:cubicBezTo>
                    <a:pt x="1519" y="10134"/>
                    <a:pt x="1584" y="9817"/>
                    <a:pt x="1660" y="9500"/>
                  </a:cubicBezTo>
                  <a:cubicBezTo>
                    <a:pt x="1661" y="9498"/>
                    <a:pt x="1661" y="9496"/>
                    <a:pt x="1662" y="9494"/>
                  </a:cubicBezTo>
                  <a:cubicBezTo>
                    <a:pt x="1679" y="9420"/>
                    <a:pt x="1697" y="9347"/>
                    <a:pt x="1714" y="9273"/>
                  </a:cubicBezTo>
                  <a:cubicBezTo>
                    <a:pt x="1722" y="9279"/>
                    <a:pt x="1729" y="9285"/>
                    <a:pt x="1737" y="9289"/>
                  </a:cubicBezTo>
                  <a:cubicBezTo>
                    <a:pt x="1745" y="9295"/>
                    <a:pt x="1753" y="9300"/>
                    <a:pt x="1763" y="9304"/>
                  </a:cubicBezTo>
                  <a:cubicBezTo>
                    <a:pt x="1779" y="9312"/>
                    <a:pt x="1796" y="9318"/>
                    <a:pt x="1814" y="9323"/>
                  </a:cubicBezTo>
                  <a:cubicBezTo>
                    <a:pt x="1832" y="9326"/>
                    <a:pt x="1850" y="9328"/>
                    <a:pt x="1869" y="9330"/>
                  </a:cubicBezTo>
                  <a:lnTo>
                    <a:pt x="1891" y="9330"/>
                  </a:lnTo>
                  <a:cubicBezTo>
                    <a:pt x="1967" y="9327"/>
                    <a:pt x="2044" y="9300"/>
                    <a:pt x="2110" y="9264"/>
                  </a:cubicBezTo>
                  <a:cubicBezTo>
                    <a:pt x="2346" y="9125"/>
                    <a:pt x="2489" y="8884"/>
                    <a:pt x="2640" y="8666"/>
                  </a:cubicBezTo>
                  <a:cubicBezTo>
                    <a:pt x="2735" y="8523"/>
                    <a:pt x="2879" y="8315"/>
                    <a:pt x="3058" y="8315"/>
                  </a:cubicBezTo>
                  <a:cubicBezTo>
                    <a:pt x="3100" y="8315"/>
                    <a:pt x="3143" y="8327"/>
                    <a:pt x="3189" y="8353"/>
                  </a:cubicBezTo>
                  <a:cubicBezTo>
                    <a:pt x="3323" y="8426"/>
                    <a:pt x="3406" y="8565"/>
                    <a:pt x="3536" y="8644"/>
                  </a:cubicBezTo>
                  <a:cubicBezTo>
                    <a:pt x="3604" y="8681"/>
                    <a:pt x="3677" y="8697"/>
                    <a:pt x="3751" y="8697"/>
                  </a:cubicBezTo>
                  <a:cubicBezTo>
                    <a:pt x="3861" y="8697"/>
                    <a:pt x="3971" y="8661"/>
                    <a:pt x="4062" y="8601"/>
                  </a:cubicBezTo>
                  <a:cubicBezTo>
                    <a:pt x="4175" y="8461"/>
                    <a:pt x="4212" y="8269"/>
                    <a:pt x="4323" y="8124"/>
                  </a:cubicBezTo>
                  <a:cubicBezTo>
                    <a:pt x="4425" y="7973"/>
                    <a:pt x="4603" y="7815"/>
                    <a:pt x="4790" y="7815"/>
                  </a:cubicBezTo>
                  <a:cubicBezTo>
                    <a:pt x="4836" y="7815"/>
                    <a:pt x="4882" y="7825"/>
                    <a:pt x="4928" y="7846"/>
                  </a:cubicBezTo>
                  <a:cubicBezTo>
                    <a:pt x="5055" y="7905"/>
                    <a:pt x="5133" y="8026"/>
                    <a:pt x="5231" y="8122"/>
                  </a:cubicBezTo>
                  <a:cubicBezTo>
                    <a:pt x="5348" y="8234"/>
                    <a:pt x="5513" y="8270"/>
                    <a:pt x="5672" y="8270"/>
                  </a:cubicBezTo>
                  <a:cubicBezTo>
                    <a:pt x="5694" y="8270"/>
                    <a:pt x="5716" y="8270"/>
                    <a:pt x="5737" y="8268"/>
                  </a:cubicBezTo>
                  <a:cubicBezTo>
                    <a:pt x="6170" y="8201"/>
                    <a:pt x="6616" y="8051"/>
                    <a:pt x="6946" y="7756"/>
                  </a:cubicBezTo>
                  <a:cubicBezTo>
                    <a:pt x="7041" y="7665"/>
                    <a:pt x="7123" y="7563"/>
                    <a:pt x="7181" y="7445"/>
                  </a:cubicBezTo>
                  <a:cubicBezTo>
                    <a:pt x="7226" y="7340"/>
                    <a:pt x="7315" y="7285"/>
                    <a:pt x="7409" y="7285"/>
                  </a:cubicBezTo>
                  <a:cubicBezTo>
                    <a:pt x="7470" y="7285"/>
                    <a:pt x="7534" y="7308"/>
                    <a:pt x="7588" y="7356"/>
                  </a:cubicBezTo>
                  <a:cubicBezTo>
                    <a:pt x="7805" y="7540"/>
                    <a:pt x="8035" y="7724"/>
                    <a:pt x="8323" y="7780"/>
                  </a:cubicBezTo>
                  <a:cubicBezTo>
                    <a:pt x="8368" y="7789"/>
                    <a:pt x="8417" y="7795"/>
                    <a:pt x="8465" y="7795"/>
                  </a:cubicBezTo>
                  <a:cubicBezTo>
                    <a:pt x="8551" y="7795"/>
                    <a:pt x="8636" y="7775"/>
                    <a:pt x="8697" y="7716"/>
                  </a:cubicBezTo>
                  <a:cubicBezTo>
                    <a:pt x="8840" y="7550"/>
                    <a:pt x="8893" y="7326"/>
                    <a:pt x="9032" y="7155"/>
                  </a:cubicBezTo>
                  <a:cubicBezTo>
                    <a:pt x="9223" y="6905"/>
                    <a:pt x="9516" y="6743"/>
                    <a:pt x="9816" y="6743"/>
                  </a:cubicBezTo>
                  <a:cubicBezTo>
                    <a:pt x="9956" y="6743"/>
                    <a:pt x="10098" y="6778"/>
                    <a:pt x="10231" y="6857"/>
                  </a:cubicBezTo>
                  <a:cubicBezTo>
                    <a:pt x="10471" y="7002"/>
                    <a:pt x="10750" y="7077"/>
                    <a:pt x="11028" y="7077"/>
                  </a:cubicBezTo>
                  <a:cubicBezTo>
                    <a:pt x="11314" y="7077"/>
                    <a:pt x="11599" y="6998"/>
                    <a:pt x="11839" y="6833"/>
                  </a:cubicBezTo>
                  <a:cubicBezTo>
                    <a:pt x="12061" y="6689"/>
                    <a:pt x="12096" y="6417"/>
                    <a:pt x="12201" y="6195"/>
                  </a:cubicBezTo>
                  <a:cubicBezTo>
                    <a:pt x="12280" y="6032"/>
                    <a:pt x="12443" y="5966"/>
                    <a:pt x="12612" y="5966"/>
                  </a:cubicBezTo>
                  <a:cubicBezTo>
                    <a:pt x="12709" y="5966"/>
                    <a:pt x="12809" y="5988"/>
                    <a:pt x="12896" y="6026"/>
                  </a:cubicBezTo>
                  <a:cubicBezTo>
                    <a:pt x="13098" y="6120"/>
                    <a:pt x="13286" y="6245"/>
                    <a:pt x="13508" y="6288"/>
                  </a:cubicBezTo>
                  <a:cubicBezTo>
                    <a:pt x="13611" y="6312"/>
                    <a:pt x="13719" y="6326"/>
                    <a:pt x="13827" y="6326"/>
                  </a:cubicBezTo>
                  <a:cubicBezTo>
                    <a:pt x="14113" y="6326"/>
                    <a:pt x="14400" y="6233"/>
                    <a:pt x="14585" y="6008"/>
                  </a:cubicBezTo>
                  <a:cubicBezTo>
                    <a:pt x="14889" y="5610"/>
                    <a:pt x="14965" y="5093"/>
                    <a:pt x="15212" y="4661"/>
                  </a:cubicBezTo>
                  <a:cubicBezTo>
                    <a:pt x="15279" y="4538"/>
                    <a:pt x="15350" y="4412"/>
                    <a:pt x="15456" y="4319"/>
                  </a:cubicBezTo>
                  <a:cubicBezTo>
                    <a:pt x="15555" y="4243"/>
                    <a:pt x="15695" y="4253"/>
                    <a:pt x="15812" y="4237"/>
                  </a:cubicBezTo>
                  <a:cubicBezTo>
                    <a:pt x="15943" y="4203"/>
                    <a:pt x="16070" y="4115"/>
                    <a:pt x="16206" y="4115"/>
                  </a:cubicBezTo>
                  <a:cubicBezTo>
                    <a:pt x="16228" y="4115"/>
                    <a:pt x="16251" y="4117"/>
                    <a:pt x="16275" y="4123"/>
                  </a:cubicBezTo>
                  <a:cubicBezTo>
                    <a:pt x="16471" y="4190"/>
                    <a:pt x="16474" y="4436"/>
                    <a:pt x="16459" y="4609"/>
                  </a:cubicBezTo>
                  <a:cubicBezTo>
                    <a:pt x="16444" y="4784"/>
                    <a:pt x="16432" y="4986"/>
                    <a:pt x="16439" y="5155"/>
                  </a:cubicBezTo>
                  <a:cubicBezTo>
                    <a:pt x="16432" y="5279"/>
                    <a:pt x="16541" y="5381"/>
                    <a:pt x="16643" y="5422"/>
                  </a:cubicBezTo>
                  <a:cubicBezTo>
                    <a:pt x="16741" y="5460"/>
                    <a:pt x="16842" y="5473"/>
                    <a:pt x="16942" y="5473"/>
                  </a:cubicBezTo>
                  <a:cubicBezTo>
                    <a:pt x="17118" y="5473"/>
                    <a:pt x="17295" y="5432"/>
                    <a:pt x="17468" y="5403"/>
                  </a:cubicBezTo>
                  <a:cubicBezTo>
                    <a:pt x="17499" y="5397"/>
                    <a:pt x="17530" y="5394"/>
                    <a:pt x="17562" y="5394"/>
                  </a:cubicBezTo>
                  <a:cubicBezTo>
                    <a:pt x="17767" y="5394"/>
                    <a:pt x="17965" y="5520"/>
                    <a:pt x="18018" y="5727"/>
                  </a:cubicBezTo>
                  <a:cubicBezTo>
                    <a:pt x="18115" y="6008"/>
                    <a:pt x="18003" y="6364"/>
                    <a:pt x="18245" y="6587"/>
                  </a:cubicBezTo>
                  <a:cubicBezTo>
                    <a:pt x="18425" y="6769"/>
                    <a:pt x="18643" y="6801"/>
                    <a:pt x="18859" y="6801"/>
                  </a:cubicBezTo>
                  <a:cubicBezTo>
                    <a:pt x="18977" y="6801"/>
                    <a:pt x="19093" y="6791"/>
                    <a:pt x="19202" y="6791"/>
                  </a:cubicBezTo>
                  <a:cubicBezTo>
                    <a:pt x="19452" y="6791"/>
                    <a:pt x="19662" y="6841"/>
                    <a:pt x="19752" y="7167"/>
                  </a:cubicBezTo>
                  <a:cubicBezTo>
                    <a:pt x="19837" y="7445"/>
                    <a:pt x="19719" y="7796"/>
                    <a:pt x="19932" y="8026"/>
                  </a:cubicBezTo>
                  <a:cubicBezTo>
                    <a:pt x="20046" y="8132"/>
                    <a:pt x="20185" y="8164"/>
                    <a:pt x="20330" y="8164"/>
                  </a:cubicBezTo>
                  <a:cubicBezTo>
                    <a:pt x="20504" y="8164"/>
                    <a:pt x="20687" y="8118"/>
                    <a:pt x="20851" y="8100"/>
                  </a:cubicBezTo>
                  <a:cubicBezTo>
                    <a:pt x="20883" y="8095"/>
                    <a:pt x="20916" y="8092"/>
                    <a:pt x="20948" y="8092"/>
                  </a:cubicBezTo>
                  <a:cubicBezTo>
                    <a:pt x="21023" y="8092"/>
                    <a:pt x="21096" y="8107"/>
                    <a:pt x="21162" y="8145"/>
                  </a:cubicBezTo>
                  <a:cubicBezTo>
                    <a:pt x="21450" y="8309"/>
                    <a:pt x="21547" y="8677"/>
                    <a:pt x="21799" y="8878"/>
                  </a:cubicBezTo>
                  <a:lnTo>
                    <a:pt x="21799" y="8877"/>
                  </a:lnTo>
                  <a:cubicBezTo>
                    <a:pt x="21805" y="8881"/>
                    <a:pt x="21810" y="8886"/>
                    <a:pt x="21815" y="8890"/>
                  </a:cubicBezTo>
                  <a:cubicBezTo>
                    <a:pt x="21818" y="8892"/>
                    <a:pt x="21820" y="8893"/>
                    <a:pt x="21823" y="8895"/>
                  </a:cubicBezTo>
                  <a:cubicBezTo>
                    <a:pt x="21826" y="8898"/>
                    <a:pt x="21828" y="8900"/>
                    <a:pt x="21831" y="8901"/>
                  </a:cubicBezTo>
                  <a:cubicBezTo>
                    <a:pt x="21892" y="8939"/>
                    <a:pt x="21955" y="8954"/>
                    <a:pt x="22018" y="8954"/>
                  </a:cubicBezTo>
                  <a:cubicBezTo>
                    <a:pt x="22025" y="8954"/>
                    <a:pt x="22031" y="8953"/>
                    <a:pt x="22038" y="8953"/>
                  </a:cubicBezTo>
                  <a:cubicBezTo>
                    <a:pt x="22052" y="8998"/>
                    <a:pt x="22067" y="9044"/>
                    <a:pt x="22081" y="9089"/>
                  </a:cubicBezTo>
                  <a:cubicBezTo>
                    <a:pt x="22089" y="9117"/>
                    <a:pt x="22096" y="9146"/>
                    <a:pt x="22104" y="9174"/>
                  </a:cubicBezTo>
                  <a:cubicBezTo>
                    <a:pt x="22231" y="9638"/>
                    <a:pt x="22325" y="10110"/>
                    <a:pt x="22404" y="10585"/>
                  </a:cubicBezTo>
                  <a:cubicBezTo>
                    <a:pt x="22827" y="10213"/>
                    <a:pt x="23332" y="9935"/>
                    <a:pt x="23862" y="9739"/>
                  </a:cubicBezTo>
                  <a:cubicBezTo>
                    <a:pt x="23848" y="9726"/>
                    <a:pt x="23838" y="9707"/>
                    <a:pt x="23836" y="9688"/>
                  </a:cubicBezTo>
                  <a:cubicBezTo>
                    <a:pt x="23829" y="9391"/>
                    <a:pt x="23638" y="9144"/>
                    <a:pt x="23596" y="8855"/>
                  </a:cubicBezTo>
                  <a:cubicBezTo>
                    <a:pt x="23569" y="8584"/>
                    <a:pt x="23590" y="8309"/>
                    <a:pt x="23557" y="8038"/>
                  </a:cubicBezTo>
                  <a:cubicBezTo>
                    <a:pt x="23534" y="7823"/>
                    <a:pt x="23477" y="7614"/>
                    <a:pt x="23427" y="7402"/>
                  </a:cubicBezTo>
                  <a:cubicBezTo>
                    <a:pt x="23348" y="7072"/>
                    <a:pt x="23254" y="6741"/>
                    <a:pt x="23087" y="6441"/>
                  </a:cubicBezTo>
                  <a:cubicBezTo>
                    <a:pt x="22997" y="6276"/>
                    <a:pt x="22885" y="6125"/>
                    <a:pt x="22769" y="5977"/>
                  </a:cubicBezTo>
                  <a:cubicBezTo>
                    <a:pt x="22669" y="5847"/>
                    <a:pt x="22552" y="5716"/>
                    <a:pt x="22517" y="5550"/>
                  </a:cubicBezTo>
                  <a:cubicBezTo>
                    <a:pt x="22476" y="5264"/>
                    <a:pt x="22502" y="4958"/>
                    <a:pt x="22444" y="4673"/>
                  </a:cubicBezTo>
                  <a:cubicBezTo>
                    <a:pt x="22380" y="4215"/>
                    <a:pt x="21994" y="3899"/>
                    <a:pt x="21592" y="3722"/>
                  </a:cubicBezTo>
                  <a:cubicBezTo>
                    <a:pt x="21289" y="3601"/>
                    <a:pt x="21111" y="3393"/>
                    <a:pt x="20994" y="3093"/>
                  </a:cubicBezTo>
                  <a:cubicBezTo>
                    <a:pt x="20825" y="2710"/>
                    <a:pt x="20617" y="2179"/>
                    <a:pt x="20261" y="1931"/>
                  </a:cubicBezTo>
                  <a:cubicBezTo>
                    <a:pt x="20254" y="1926"/>
                    <a:pt x="20247" y="1922"/>
                    <a:pt x="20240" y="1917"/>
                  </a:cubicBezTo>
                  <a:cubicBezTo>
                    <a:pt x="20231" y="1910"/>
                    <a:pt x="20222" y="1905"/>
                    <a:pt x="20212" y="1900"/>
                  </a:cubicBezTo>
                  <a:cubicBezTo>
                    <a:pt x="20199" y="1893"/>
                    <a:pt x="20185" y="1886"/>
                    <a:pt x="20171" y="1880"/>
                  </a:cubicBezTo>
                  <a:cubicBezTo>
                    <a:pt x="20165" y="1878"/>
                    <a:pt x="20159" y="1875"/>
                    <a:pt x="20154" y="1874"/>
                  </a:cubicBezTo>
                  <a:cubicBezTo>
                    <a:pt x="20148" y="1871"/>
                    <a:pt x="20140" y="1868"/>
                    <a:pt x="20133" y="1866"/>
                  </a:cubicBezTo>
                  <a:cubicBezTo>
                    <a:pt x="20127" y="1865"/>
                    <a:pt x="20120" y="1863"/>
                    <a:pt x="20113" y="1860"/>
                  </a:cubicBezTo>
                  <a:cubicBezTo>
                    <a:pt x="20038" y="1839"/>
                    <a:pt x="19960" y="1832"/>
                    <a:pt x="19881" y="1832"/>
                  </a:cubicBezTo>
                  <a:cubicBezTo>
                    <a:pt x="19750" y="1832"/>
                    <a:pt x="19615" y="1851"/>
                    <a:pt x="19486" y="1852"/>
                  </a:cubicBezTo>
                  <a:cubicBezTo>
                    <a:pt x="19428" y="1858"/>
                    <a:pt x="19370" y="1861"/>
                    <a:pt x="19313" y="1861"/>
                  </a:cubicBezTo>
                  <a:cubicBezTo>
                    <a:pt x="19050" y="1861"/>
                    <a:pt x="18791" y="1798"/>
                    <a:pt x="18569" y="1648"/>
                  </a:cubicBezTo>
                  <a:cubicBezTo>
                    <a:pt x="18326" y="1492"/>
                    <a:pt x="18077" y="1338"/>
                    <a:pt x="17804" y="1239"/>
                  </a:cubicBezTo>
                  <a:cubicBezTo>
                    <a:pt x="17588" y="1157"/>
                    <a:pt x="17361" y="1089"/>
                    <a:pt x="17129" y="1089"/>
                  </a:cubicBezTo>
                  <a:cubicBezTo>
                    <a:pt x="17100" y="1089"/>
                    <a:pt x="17071" y="1090"/>
                    <a:pt x="17043" y="1092"/>
                  </a:cubicBezTo>
                  <a:cubicBezTo>
                    <a:pt x="16804" y="1112"/>
                    <a:pt x="16571" y="1184"/>
                    <a:pt x="16353" y="1282"/>
                  </a:cubicBezTo>
                  <a:cubicBezTo>
                    <a:pt x="16295" y="1306"/>
                    <a:pt x="16239" y="1333"/>
                    <a:pt x="16183" y="1362"/>
                  </a:cubicBezTo>
                  <a:cubicBezTo>
                    <a:pt x="16177" y="1386"/>
                    <a:pt x="16160" y="1409"/>
                    <a:pt x="16135" y="1419"/>
                  </a:cubicBezTo>
                  <a:cubicBezTo>
                    <a:pt x="16125" y="1424"/>
                    <a:pt x="16114" y="1427"/>
                    <a:pt x="16104" y="1427"/>
                  </a:cubicBezTo>
                  <a:cubicBezTo>
                    <a:pt x="16093" y="1427"/>
                    <a:pt x="16082" y="1424"/>
                    <a:pt x="16071" y="1419"/>
                  </a:cubicBezTo>
                  <a:cubicBezTo>
                    <a:pt x="16061" y="1425"/>
                    <a:pt x="16049" y="1427"/>
                    <a:pt x="16037" y="1427"/>
                  </a:cubicBezTo>
                  <a:cubicBezTo>
                    <a:pt x="16036" y="1427"/>
                    <a:pt x="16035" y="1427"/>
                    <a:pt x="16034" y="1427"/>
                  </a:cubicBezTo>
                  <a:cubicBezTo>
                    <a:pt x="16007" y="1427"/>
                    <a:pt x="15987" y="1414"/>
                    <a:pt x="15972" y="1395"/>
                  </a:cubicBezTo>
                  <a:cubicBezTo>
                    <a:pt x="15957" y="1410"/>
                    <a:pt x="15937" y="1419"/>
                    <a:pt x="15916" y="1419"/>
                  </a:cubicBezTo>
                  <a:lnTo>
                    <a:pt x="15911" y="1419"/>
                  </a:lnTo>
                  <a:cubicBezTo>
                    <a:pt x="15897" y="1427"/>
                    <a:pt x="15882" y="1431"/>
                    <a:pt x="15867" y="1431"/>
                  </a:cubicBezTo>
                  <a:cubicBezTo>
                    <a:pt x="15844" y="1431"/>
                    <a:pt x="15820" y="1421"/>
                    <a:pt x="15801" y="1403"/>
                  </a:cubicBezTo>
                  <a:cubicBezTo>
                    <a:pt x="15746" y="1346"/>
                    <a:pt x="15690" y="1289"/>
                    <a:pt x="15621" y="1252"/>
                  </a:cubicBezTo>
                  <a:cubicBezTo>
                    <a:pt x="15284" y="1090"/>
                    <a:pt x="14881" y="1045"/>
                    <a:pt x="14606" y="774"/>
                  </a:cubicBezTo>
                  <a:cubicBezTo>
                    <a:pt x="14308" y="480"/>
                    <a:pt x="13929" y="318"/>
                    <a:pt x="13544" y="174"/>
                  </a:cubicBezTo>
                  <a:cubicBezTo>
                    <a:pt x="13294" y="87"/>
                    <a:pt x="13032" y="0"/>
                    <a:pt x="1276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9" name="Google Shape;659;p28"/>
            <p:cNvSpPr/>
            <p:nvPr/>
          </p:nvSpPr>
          <p:spPr>
            <a:xfrm>
              <a:off x="1124954" y="1702565"/>
              <a:ext cx="674475" cy="235074"/>
            </a:xfrm>
            <a:custGeom>
              <a:avLst/>
              <a:gdLst/>
              <a:ahLst/>
              <a:cxnLst/>
              <a:rect l="l" t="t" r="r" b="b"/>
              <a:pathLst>
                <a:path w="17000" h="5925" extrusionOk="0">
                  <a:moveTo>
                    <a:pt x="2051" y="0"/>
                  </a:moveTo>
                  <a:cubicBezTo>
                    <a:pt x="2010" y="72"/>
                    <a:pt x="1964" y="142"/>
                    <a:pt x="1907" y="203"/>
                  </a:cubicBezTo>
                  <a:cubicBezTo>
                    <a:pt x="1464" y="710"/>
                    <a:pt x="515" y="582"/>
                    <a:pt x="510" y="1432"/>
                  </a:cubicBezTo>
                  <a:cubicBezTo>
                    <a:pt x="497" y="1805"/>
                    <a:pt x="585" y="2170"/>
                    <a:pt x="642" y="2537"/>
                  </a:cubicBezTo>
                  <a:cubicBezTo>
                    <a:pt x="761" y="3423"/>
                    <a:pt x="0" y="3535"/>
                    <a:pt x="190" y="4438"/>
                  </a:cubicBezTo>
                  <a:cubicBezTo>
                    <a:pt x="318" y="4991"/>
                    <a:pt x="739" y="5406"/>
                    <a:pt x="1074" y="5843"/>
                  </a:cubicBezTo>
                  <a:cubicBezTo>
                    <a:pt x="1093" y="5870"/>
                    <a:pt x="1115" y="5896"/>
                    <a:pt x="1136" y="5924"/>
                  </a:cubicBezTo>
                  <a:cubicBezTo>
                    <a:pt x="1205" y="5907"/>
                    <a:pt x="1274" y="5885"/>
                    <a:pt x="1339" y="5855"/>
                  </a:cubicBezTo>
                  <a:cubicBezTo>
                    <a:pt x="1430" y="5811"/>
                    <a:pt x="1470" y="5709"/>
                    <a:pt x="1513" y="5624"/>
                  </a:cubicBezTo>
                  <a:cubicBezTo>
                    <a:pt x="1652" y="5329"/>
                    <a:pt x="1876" y="5079"/>
                    <a:pt x="2148" y="4901"/>
                  </a:cubicBezTo>
                  <a:cubicBezTo>
                    <a:pt x="2352" y="4767"/>
                    <a:pt x="2561" y="4677"/>
                    <a:pt x="2779" y="4575"/>
                  </a:cubicBezTo>
                  <a:cubicBezTo>
                    <a:pt x="2921" y="4511"/>
                    <a:pt x="3064" y="4444"/>
                    <a:pt x="3218" y="4412"/>
                  </a:cubicBezTo>
                  <a:cubicBezTo>
                    <a:pt x="3523" y="4342"/>
                    <a:pt x="3838" y="4359"/>
                    <a:pt x="4148" y="4352"/>
                  </a:cubicBezTo>
                  <a:lnTo>
                    <a:pt x="4155" y="4352"/>
                  </a:lnTo>
                  <a:cubicBezTo>
                    <a:pt x="4158" y="4350"/>
                    <a:pt x="4159" y="4348"/>
                    <a:pt x="4161" y="4347"/>
                  </a:cubicBezTo>
                  <a:cubicBezTo>
                    <a:pt x="4213" y="4291"/>
                    <a:pt x="4297" y="4302"/>
                    <a:pt x="4366" y="4284"/>
                  </a:cubicBezTo>
                  <a:cubicBezTo>
                    <a:pt x="4687" y="4201"/>
                    <a:pt x="4937" y="3960"/>
                    <a:pt x="5193" y="3759"/>
                  </a:cubicBezTo>
                  <a:cubicBezTo>
                    <a:pt x="5434" y="3561"/>
                    <a:pt x="5689" y="3342"/>
                    <a:pt x="5973" y="3199"/>
                  </a:cubicBezTo>
                  <a:cubicBezTo>
                    <a:pt x="5987" y="3143"/>
                    <a:pt x="6008" y="3090"/>
                    <a:pt x="6017" y="3057"/>
                  </a:cubicBezTo>
                  <a:cubicBezTo>
                    <a:pt x="6137" y="2677"/>
                    <a:pt x="6493" y="2465"/>
                    <a:pt x="6826" y="2292"/>
                  </a:cubicBezTo>
                  <a:cubicBezTo>
                    <a:pt x="7130" y="2138"/>
                    <a:pt x="7437" y="1987"/>
                    <a:pt x="7766" y="1894"/>
                  </a:cubicBezTo>
                  <a:cubicBezTo>
                    <a:pt x="8247" y="1783"/>
                    <a:pt x="8738" y="1696"/>
                    <a:pt x="9231" y="1670"/>
                  </a:cubicBezTo>
                  <a:cubicBezTo>
                    <a:pt x="9388" y="1660"/>
                    <a:pt x="9549" y="1653"/>
                    <a:pt x="9710" y="1653"/>
                  </a:cubicBezTo>
                  <a:cubicBezTo>
                    <a:pt x="10583" y="1653"/>
                    <a:pt x="11480" y="1832"/>
                    <a:pt x="12092" y="2497"/>
                  </a:cubicBezTo>
                  <a:cubicBezTo>
                    <a:pt x="12352" y="2778"/>
                    <a:pt x="12610" y="3069"/>
                    <a:pt x="12799" y="3404"/>
                  </a:cubicBezTo>
                  <a:cubicBezTo>
                    <a:pt x="12858" y="3509"/>
                    <a:pt x="12910" y="3619"/>
                    <a:pt x="12955" y="3730"/>
                  </a:cubicBezTo>
                  <a:cubicBezTo>
                    <a:pt x="13225" y="3594"/>
                    <a:pt x="13514" y="3489"/>
                    <a:pt x="13816" y="3460"/>
                  </a:cubicBezTo>
                  <a:cubicBezTo>
                    <a:pt x="13859" y="3455"/>
                    <a:pt x="13901" y="3453"/>
                    <a:pt x="13944" y="3453"/>
                  </a:cubicBezTo>
                  <a:cubicBezTo>
                    <a:pt x="14222" y="3453"/>
                    <a:pt x="14494" y="3540"/>
                    <a:pt x="14750" y="3646"/>
                  </a:cubicBezTo>
                  <a:cubicBezTo>
                    <a:pt x="15053" y="3758"/>
                    <a:pt x="15314" y="3946"/>
                    <a:pt x="15590" y="4109"/>
                  </a:cubicBezTo>
                  <a:cubicBezTo>
                    <a:pt x="15764" y="4209"/>
                    <a:pt x="15961" y="4238"/>
                    <a:pt x="16158" y="4238"/>
                  </a:cubicBezTo>
                  <a:cubicBezTo>
                    <a:pt x="16218" y="4238"/>
                    <a:pt x="16279" y="4235"/>
                    <a:pt x="16338" y="4231"/>
                  </a:cubicBezTo>
                  <a:cubicBezTo>
                    <a:pt x="16455" y="4225"/>
                    <a:pt x="16571" y="4215"/>
                    <a:pt x="16684" y="4215"/>
                  </a:cubicBezTo>
                  <a:cubicBezTo>
                    <a:pt x="16780" y="4215"/>
                    <a:pt x="16874" y="4222"/>
                    <a:pt x="16964" y="4245"/>
                  </a:cubicBezTo>
                  <a:cubicBezTo>
                    <a:pt x="17000" y="4007"/>
                    <a:pt x="17000" y="3770"/>
                    <a:pt x="16902" y="3545"/>
                  </a:cubicBezTo>
                  <a:lnTo>
                    <a:pt x="16903" y="3545"/>
                  </a:lnTo>
                  <a:cubicBezTo>
                    <a:pt x="16791" y="3293"/>
                    <a:pt x="16669" y="3057"/>
                    <a:pt x="16585" y="2795"/>
                  </a:cubicBezTo>
                  <a:cubicBezTo>
                    <a:pt x="16464" y="2426"/>
                    <a:pt x="16545" y="2050"/>
                    <a:pt x="16436" y="1687"/>
                  </a:cubicBezTo>
                  <a:cubicBezTo>
                    <a:pt x="16292" y="1295"/>
                    <a:pt x="15986" y="978"/>
                    <a:pt x="15883" y="568"/>
                  </a:cubicBezTo>
                  <a:cubicBezTo>
                    <a:pt x="15820" y="383"/>
                    <a:pt x="15790" y="193"/>
                    <a:pt x="1576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0" name="Google Shape;660;p28"/>
            <p:cNvSpPr/>
            <p:nvPr/>
          </p:nvSpPr>
          <p:spPr>
            <a:xfrm>
              <a:off x="1206329" y="1519739"/>
              <a:ext cx="544143" cy="182862"/>
            </a:xfrm>
            <a:custGeom>
              <a:avLst/>
              <a:gdLst/>
              <a:ahLst/>
              <a:cxnLst/>
              <a:rect l="l" t="t" r="r" b="b"/>
              <a:pathLst>
                <a:path w="13715" h="4609" extrusionOk="0">
                  <a:moveTo>
                    <a:pt x="5583" y="0"/>
                  </a:moveTo>
                  <a:cubicBezTo>
                    <a:pt x="5516" y="0"/>
                    <a:pt x="5449" y="6"/>
                    <a:pt x="5380" y="18"/>
                  </a:cubicBezTo>
                  <a:cubicBezTo>
                    <a:pt x="4976" y="110"/>
                    <a:pt x="4705" y="451"/>
                    <a:pt x="4449" y="751"/>
                  </a:cubicBezTo>
                  <a:cubicBezTo>
                    <a:pt x="4091" y="1166"/>
                    <a:pt x="3596" y="1950"/>
                    <a:pt x="3042" y="2052"/>
                  </a:cubicBezTo>
                  <a:cubicBezTo>
                    <a:pt x="2909" y="2080"/>
                    <a:pt x="2774" y="2088"/>
                    <a:pt x="2639" y="2088"/>
                  </a:cubicBezTo>
                  <a:cubicBezTo>
                    <a:pt x="2454" y="2088"/>
                    <a:pt x="2269" y="2073"/>
                    <a:pt x="2083" y="2073"/>
                  </a:cubicBezTo>
                  <a:cubicBezTo>
                    <a:pt x="2005" y="2073"/>
                    <a:pt x="1926" y="2076"/>
                    <a:pt x="1848" y="2084"/>
                  </a:cubicBezTo>
                  <a:cubicBezTo>
                    <a:pt x="1564" y="2109"/>
                    <a:pt x="1272" y="2184"/>
                    <a:pt x="1066" y="2392"/>
                  </a:cubicBezTo>
                  <a:cubicBezTo>
                    <a:pt x="878" y="2551"/>
                    <a:pt x="757" y="2770"/>
                    <a:pt x="659" y="2989"/>
                  </a:cubicBezTo>
                  <a:cubicBezTo>
                    <a:pt x="545" y="3232"/>
                    <a:pt x="440" y="3477"/>
                    <a:pt x="356" y="3730"/>
                  </a:cubicBezTo>
                  <a:cubicBezTo>
                    <a:pt x="277" y="3952"/>
                    <a:pt x="214" y="4181"/>
                    <a:pt x="112" y="4394"/>
                  </a:cubicBezTo>
                  <a:cubicBezTo>
                    <a:pt x="75" y="4466"/>
                    <a:pt x="40" y="4538"/>
                    <a:pt x="0" y="4608"/>
                  </a:cubicBezTo>
                  <a:lnTo>
                    <a:pt x="13715" y="4608"/>
                  </a:lnTo>
                  <a:cubicBezTo>
                    <a:pt x="13668" y="4232"/>
                    <a:pt x="13652" y="3849"/>
                    <a:pt x="13486" y="3503"/>
                  </a:cubicBezTo>
                  <a:cubicBezTo>
                    <a:pt x="13280" y="3064"/>
                    <a:pt x="12860" y="2786"/>
                    <a:pt x="12456" y="2548"/>
                  </a:cubicBezTo>
                  <a:cubicBezTo>
                    <a:pt x="12298" y="2464"/>
                    <a:pt x="12126" y="2409"/>
                    <a:pt x="11957" y="2352"/>
                  </a:cubicBezTo>
                  <a:cubicBezTo>
                    <a:pt x="11754" y="2275"/>
                    <a:pt x="11562" y="2174"/>
                    <a:pt x="11376" y="2063"/>
                  </a:cubicBezTo>
                  <a:cubicBezTo>
                    <a:pt x="11191" y="1953"/>
                    <a:pt x="11063" y="1776"/>
                    <a:pt x="10944" y="1602"/>
                  </a:cubicBezTo>
                  <a:cubicBezTo>
                    <a:pt x="10728" y="1300"/>
                    <a:pt x="10552" y="969"/>
                    <a:pt x="10314" y="683"/>
                  </a:cubicBezTo>
                  <a:cubicBezTo>
                    <a:pt x="10005" y="339"/>
                    <a:pt x="9569" y="50"/>
                    <a:pt x="9096" y="50"/>
                  </a:cubicBezTo>
                  <a:cubicBezTo>
                    <a:pt x="9076" y="50"/>
                    <a:pt x="9056" y="50"/>
                    <a:pt x="9036" y="51"/>
                  </a:cubicBezTo>
                  <a:cubicBezTo>
                    <a:pt x="8687" y="93"/>
                    <a:pt x="8376" y="278"/>
                    <a:pt x="8047" y="392"/>
                  </a:cubicBezTo>
                  <a:cubicBezTo>
                    <a:pt x="7870" y="461"/>
                    <a:pt x="7688" y="491"/>
                    <a:pt x="7504" y="491"/>
                  </a:cubicBezTo>
                  <a:cubicBezTo>
                    <a:pt x="7193" y="491"/>
                    <a:pt x="6879" y="406"/>
                    <a:pt x="6591" y="289"/>
                  </a:cubicBezTo>
                  <a:cubicBezTo>
                    <a:pt x="6271" y="150"/>
                    <a:pt x="5934" y="0"/>
                    <a:pt x="558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1" name="Google Shape;661;p28"/>
            <p:cNvSpPr/>
            <p:nvPr/>
          </p:nvSpPr>
          <p:spPr>
            <a:xfrm>
              <a:off x="1206329" y="1525440"/>
              <a:ext cx="544143" cy="182862"/>
            </a:xfrm>
            <a:custGeom>
              <a:avLst/>
              <a:gdLst/>
              <a:ahLst/>
              <a:cxnLst/>
              <a:rect l="l" t="t" r="r" b="b"/>
              <a:pathLst>
                <a:path w="13715" h="4609" extrusionOk="0">
                  <a:moveTo>
                    <a:pt x="5583" y="0"/>
                  </a:moveTo>
                  <a:cubicBezTo>
                    <a:pt x="5516" y="0"/>
                    <a:pt x="5449" y="6"/>
                    <a:pt x="5380" y="18"/>
                  </a:cubicBezTo>
                  <a:cubicBezTo>
                    <a:pt x="4976" y="110"/>
                    <a:pt x="4705" y="451"/>
                    <a:pt x="4449" y="751"/>
                  </a:cubicBezTo>
                  <a:cubicBezTo>
                    <a:pt x="4091" y="1166"/>
                    <a:pt x="3596" y="1950"/>
                    <a:pt x="3042" y="2052"/>
                  </a:cubicBezTo>
                  <a:cubicBezTo>
                    <a:pt x="2909" y="2080"/>
                    <a:pt x="2774" y="2088"/>
                    <a:pt x="2639" y="2088"/>
                  </a:cubicBezTo>
                  <a:cubicBezTo>
                    <a:pt x="2454" y="2088"/>
                    <a:pt x="2269" y="2073"/>
                    <a:pt x="2083" y="2073"/>
                  </a:cubicBezTo>
                  <a:cubicBezTo>
                    <a:pt x="2005" y="2073"/>
                    <a:pt x="1926" y="2076"/>
                    <a:pt x="1848" y="2084"/>
                  </a:cubicBezTo>
                  <a:cubicBezTo>
                    <a:pt x="1564" y="2109"/>
                    <a:pt x="1272" y="2184"/>
                    <a:pt x="1066" y="2392"/>
                  </a:cubicBezTo>
                  <a:cubicBezTo>
                    <a:pt x="878" y="2551"/>
                    <a:pt x="757" y="2770"/>
                    <a:pt x="659" y="2989"/>
                  </a:cubicBezTo>
                  <a:cubicBezTo>
                    <a:pt x="545" y="3232"/>
                    <a:pt x="440" y="3477"/>
                    <a:pt x="356" y="3730"/>
                  </a:cubicBezTo>
                  <a:cubicBezTo>
                    <a:pt x="277" y="3952"/>
                    <a:pt x="214" y="4181"/>
                    <a:pt x="112" y="4394"/>
                  </a:cubicBezTo>
                  <a:cubicBezTo>
                    <a:pt x="75" y="4466"/>
                    <a:pt x="40" y="4538"/>
                    <a:pt x="0" y="4608"/>
                  </a:cubicBezTo>
                  <a:lnTo>
                    <a:pt x="13715" y="4608"/>
                  </a:lnTo>
                  <a:cubicBezTo>
                    <a:pt x="13668" y="4232"/>
                    <a:pt x="13652" y="3849"/>
                    <a:pt x="13486" y="3503"/>
                  </a:cubicBezTo>
                  <a:cubicBezTo>
                    <a:pt x="13280" y="3064"/>
                    <a:pt x="12860" y="2786"/>
                    <a:pt x="12456" y="2548"/>
                  </a:cubicBezTo>
                  <a:cubicBezTo>
                    <a:pt x="12298" y="2464"/>
                    <a:pt x="12126" y="2409"/>
                    <a:pt x="11957" y="2352"/>
                  </a:cubicBezTo>
                  <a:cubicBezTo>
                    <a:pt x="11754" y="2275"/>
                    <a:pt x="11562" y="2174"/>
                    <a:pt x="11376" y="2063"/>
                  </a:cubicBezTo>
                  <a:cubicBezTo>
                    <a:pt x="11191" y="1953"/>
                    <a:pt x="11063" y="1776"/>
                    <a:pt x="10944" y="1602"/>
                  </a:cubicBezTo>
                  <a:cubicBezTo>
                    <a:pt x="10728" y="1300"/>
                    <a:pt x="10552" y="969"/>
                    <a:pt x="10314" y="683"/>
                  </a:cubicBezTo>
                  <a:cubicBezTo>
                    <a:pt x="10005" y="339"/>
                    <a:pt x="9569" y="50"/>
                    <a:pt x="9096" y="50"/>
                  </a:cubicBezTo>
                  <a:cubicBezTo>
                    <a:pt x="9076" y="50"/>
                    <a:pt x="9056" y="50"/>
                    <a:pt x="9036" y="51"/>
                  </a:cubicBezTo>
                  <a:cubicBezTo>
                    <a:pt x="8687" y="93"/>
                    <a:pt x="8376" y="278"/>
                    <a:pt x="8047" y="392"/>
                  </a:cubicBezTo>
                  <a:cubicBezTo>
                    <a:pt x="7870" y="461"/>
                    <a:pt x="7688" y="491"/>
                    <a:pt x="7504" y="491"/>
                  </a:cubicBezTo>
                  <a:cubicBezTo>
                    <a:pt x="7193" y="491"/>
                    <a:pt x="6879" y="406"/>
                    <a:pt x="6591" y="289"/>
                  </a:cubicBezTo>
                  <a:cubicBezTo>
                    <a:pt x="6271" y="150"/>
                    <a:pt x="5934" y="0"/>
                    <a:pt x="558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2" name="Google Shape;662;p28"/>
            <p:cNvSpPr/>
            <p:nvPr/>
          </p:nvSpPr>
          <p:spPr>
            <a:xfrm>
              <a:off x="1370110" y="1774616"/>
              <a:ext cx="263045" cy="79469"/>
            </a:xfrm>
            <a:custGeom>
              <a:avLst/>
              <a:gdLst/>
              <a:ahLst/>
              <a:cxnLst/>
              <a:rect l="l" t="t" r="r" b="b"/>
              <a:pathLst>
                <a:path w="6630" h="2003" extrusionOk="0">
                  <a:moveTo>
                    <a:pt x="3486" y="1"/>
                  </a:moveTo>
                  <a:cubicBezTo>
                    <a:pt x="3216" y="1"/>
                    <a:pt x="2947" y="20"/>
                    <a:pt x="2688" y="50"/>
                  </a:cubicBezTo>
                  <a:cubicBezTo>
                    <a:pt x="2110" y="140"/>
                    <a:pt x="1520" y="221"/>
                    <a:pt x="998" y="498"/>
                  </a:cubicBezTo>
                  <a:cubicBezTo>
                    <a:pt x="698" y="649"/>
                    <a:pt x="377" y="790"/>
                    <a:pt x="143" y="1039"/>
                  </a:cubicBezTo>
                  <a:cubicBezTo>
                    <a:pt x="84" y="1117"/>
                    <a:pt x="36" y="1204"/>
                    <a:pt x="1" y="1295"/>
                  </a:cubicBezTo>
                  <a:cubicBezTo>
                    <a:pt x="127" y="1252"/>
                    <a:pt x="259" y="1226"/>
                    <a:pt x="398" y="1226"/>
                  </a:cubicBezTo>
                  <a:cubicBezTo>
                    <a:pt x="404" y="1226"/>
                    <a:pt x="409" y="1226"/>
                    <a:pt x="415" y="1226"/>
                  </a:cubicBezTo>
                  <a:cubicBezTo>
                    <a:pt x="420" y="1226"/>
                    <a:pt x="425" y="1226"/>
                    <a:pt x="430" y="1226"/>
                  </a:cubicBezTo>
                  <a:cubicBezTo>
                    <a:pt x="665" y="1226"/>
                    <a:pt x="865" y="1362"/>
                    <a:pt x="1082" y="1435"/>
                  </a:cubicBezTo>
                  <a:cubicBezTo>
                    <a:pt x="1179" y="1470"/>
                    <a:pt x="1280" y="1487"/>
                    <a:pt x="1381" y="1487"/>
                  </a:cubicBezTo>
                  <a:cubicBezTo>
                    <a:pt x="1634" y="1487"/>
                    <a:pt x="1888" y="1385"/>
                    <a:pt x="2082" y="1225"/>
                  </a:cubicBezTo>
                  <a:cubicBezTo>
                    <a:pt x="2261" y="1076"/>
                    <a:pt x="2398" y="878"/>
                    <a:pt x="2595" y="749"/>
                  </a:cubicBezTo>
                  <a:cubicBezTo>
                    <a:pt x="2765" y="632"/>
                    <a:pt x="2970" y="587"/>
                    <a:pt x="3171" y="559"/>
                  </a:cubicBezTo>
                  <a:cubicBezTo>
                    <a:pt x="3258" y="545"/>
                    <a:pt x="3347" y="536"/>
                    <a:pt x="3435" y="536"/>
                  </a:cubicBezTo>
                  <a:cubicBezTo>
                    <a:pt x="3484" y="536"/>
                    <a:pt x="3534" y="539"/>
                    <a:pt x="3583" y="546"/>
                  </a:cubicBezTo>
                  <a:cubicBezTo>
                    <a:pt x="3999" y="607"/>
                    <a:pt x="4390" y="780"/>
                    <a:pt x="4770" y="956"/>
                  </a:cubicBezTo>
                  <a:cubicBezTo>
                    <a:pt x="4962" y="1046"/>
                    <a:pt x="5133" y="1171"/>
                    <a:pt x="5293" y="1309"/>
                  </a:cubicBezTo>
                  <a:cubicBezTo>
                    <a:pt x="5374" y="1376"/>
                    <a:pt x="5450" y="1451"/>
                    <a:pt x="5544" y="1502"/>
                  </a:cubicBezTo>
                  <a:cubicBezTo>
                    <a:pt x="5816" y="1635"/>
                    <a:pt x="6126" y="1683"/>
                    <a:pt x="6391" y="1831"/>
                  </a:cubicBezTo>
                  <a:cubicBezTo>
                    <a:pt x="6451" y="1869"/>
                    <a:pt x="6502" y="1920"/>
                    <a:pt x="6552" y="1971"/>
                  </a:cubicBezTo>
                  <a:lnTo>
                    <a:pt x="6558" y="1971"/>
                  </a:lnTo>
                  <a:cubicBezTo>
                    <a:pt x="6584" y="1971"/>
                    <a:pt x="6607" y="1983"/>
                    <a:pt x="6622" y="2003"/>
                  </a:cubicBezTo>
                  <a:cubicBezTo>
                    <a:pt x="6625" y="2001"/>
                    <a:pt x="6627" y="1998"/>
                    <a:pt x="6629" y="1996"/>
                  </a:cubicBezTo>
                  <a:cubicBezTo>
                    <a:pt x="6449" y="1542"/>
                    <a:pt x="6124" y="1163"/>
                    <a:pt x="5788" y="813"/>
                  </a:cubicBezTo>
                  <a:cubicBezTo>
                    <a:pt x="5189" y="189"/>
                    <a:pt x="4331" y="1"/>
                    <a:pt x="348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3" name="Google Shape;663;p28"/>
            <p:cNvSpPr/>
            <p:nvPr/>
          </p:nvSpPr>
          <p:spPr>
            <a:xfrm>
              <a:off x="1070400" y="2049409"/>
              <a:ext cx="437893" cy="141362"/>
            </a:xfrm>
            <a:custGeom>
              <a:avLst/>
              <a:gdLst/>
              <a:ahLst/>
              <a:cxnLst/>
              <a:rect l="l" t="t" r="r" b="b"/>
              <a:pathLst>
                <a:path w="11037" h="3563" extrusionOk="0">
                  <a:moveTo>
                    <a:pt x="10786" y="0"/>
                  </a:moveTo>
                  <a:cubicBezTo>
                    <a:pt x="10668" y="0"/>
                    <a:pt x="10516" y="102"/>
                    <a:pt x="10390" y="392"/>
                  </a:cubicBezTo>
                  <a:cubicBezTo>
                    <a:pt x="10223" y="596"/>
                    <a:pt x="9985" y="779"/>
                    <a:pt x="9759" y="926"/>
                  </a:cubicBezTo>
                  <a:cubicBezTo>
                    <a:pt x="9719" y="954"/>
                    <a:pt x="9694" y="997"/>
                    <a:pt x="9688" y="1045"/>
                  </a:cubicBezTo>
                  <a:cubicBezTo>
                    <a:pt x="9596" y="1060"/>
                    <a:pt x="9504" y="1067"/>
                    <a:pt x="9412" y="1067"/>
                  </a:cubicBezTo>
                  <a:cubicBezTo>
                    <a:pt x="9160" y="1067"/>
                    <a:pt x="8908" y="1015"/>
                    <a:pt x="8664" y="944"/>
                  </a:cubicBezTo>
                  <a:cubicBezTo>
                    <a:pt x="8419" y="854"/>
                    <a:pt x="8219" y="816"/>
                    <a:pt x="8053" y="816"/>
                  </a:cubicBezTo>
                  <a:cubicBezTo>
                    <a:pt x="7226" y="816"/>
                    <a:pt x="7231" y="1747"/>
                    <a:pt x="6649" y="1747"/>
                  </a:cubicBezTo>
                  <a:cubicBezTo>
                    <a:pt x="6566" y="1747"/>
                    <a:pt x="6472" y="1728"/>
                    <a:pt x="6362" y="1686"/>
                  </a:cubicBezTo>
                  <a:cubicBezTo>
                    <a:pt x="6044" y="1495"/>
                    <a:pt x="5853" y="1382"/>
                    <a:pt x="5683" y="1382"/>
                  </a:cubicBezTo>
                  <a:cubicBezTo>
                    <a:pt x="5495" y="1382"/>
                    <a:pt x="5332" y="1519"/>
                    <a:pt x="5050" y="1839"/>
                  </a:cubicBezTo>
                  <a:cubicBezTo>
                    <a:pt x="4768" y="2067"/>
                    <a:pt x="4370" y="2213"/>
                    <a:pt x="3986" y="2213"/>
                  </a:cubicBezTo>
                  <a:cubicBezTo>
                    <a:pt x="3721" y="2213"/>
                    <a:pt x="3463" y="2144"/>
                    <a:pt x="3254" y="1984"/>
                  </a:cubicBezTo>
                  <a:cubicBezTo>
                    <a:pt x="3181" y="1911"/>
                    <a:pt x="3087" y="1874"/>
                    <a:pt x="2996" y="1874"/>
                  </a:cubicBezTo>
                  <a:cubicBezTo>
                    <a:pt x="2885" y="1874"/>
                    <a:pt x="2777" y="1930"/>
                    <a:pt x="2714" y="2044"/>
                  </a:cubicBezTo>
                  <a:cubicBezTo>
                    <a:pt x="2537" y="2278"/>
                    <a:pt x="2374" y="2706"/>
                    <a:pt x="2057" y="2706"/>
                  </a:cubicBezTo>
                  <a:cubicBezTo>
                    <a:pt x="2005" y="2706"/>
                    <a:pt x="1950" y="2695"/>
                    <a:pt x="1889" y="2670"/>
                  </a:cubicBezTo>
                  <a:cubicBezTo>
                    <a:pt x="1774" y="2625"/>
                    <a:pt x="1662" y="2563"/>
                    <a:pt x="1569" y="2480"/>
                  </a:cubicBezTo>
                  <a:cubicBezTo>
                    <a:pt x="1493" y="2411"/>
                    <a:pt x="1391" y="2259"/>
                    <a:pt x="1289" y="2259"/>
                  </a:cubicBezTo>
                  <a:cubicBezTo>
                    <a:pt x="1252" y="2259"/>
                    <a:pt x="1215" y="2279"/>
                    <a:pt x="1179" y="2330"/>
                  </a:cubicBezTo>
                  <a:cubicBezTo>
                    <a:pt x="979" y="2765"/>
                    <a:pt x="640" y="3204"/>
                    <a:pt x="165" y="3345"/>
                  </a:cubicBezTo>
                  <a:cubicBezTo>
                    <a:pt x="160" y="3345"/>
                    <a:pt x="156" y="3344"/>
                    <a:pt x="151" y="3344"/>
                  </a:cubicBezTo>
                  <a:cubicBezTo>
                    <a:pt x="39" y="3344"/>
                    <a:pt x="0" y="3518"/>
                    <a:pt x="114" y="3561"/>
                  </a:cubicBezTo>
                  <a:cubicBezTo>
                    <a:pt x="131" y="3562"/>
                    <a:pt x="147" y="3563"/>
                    <a:pt x="163" y="3563"/>
                  </a:cubicBezTo>
                  <a:cubicBezTo>
                    <a:pt x="692" y="3563"/>
                    <a:pt x="1081" y="3018"/>
                    <a:pt x="1323" y="2598"/>
                  </a:cubicBezTo>
                  <a:cubicBezTo>
                    <a:pt x="1506" y="2826"/>
                    <a:pt x="1806" y="3016"/>
                    <a:pt x="2103" y="3016"/>
                  </a:cubicBezTo>
                  <a:cubicBezTo>
                    <a:pt x="2216" y="3016"/>
                    <a:pt x="2330" y="2988"/>
                    <a:pt x="2436" y="2924"/>
                  </a:cubicBezTo>
                  <a:cubicBezTo>
                    <a:pt x="2709" y="2763"/>
                    <a:pt x="2834" y="2456"/>
                    <a:pt x="3011" y="2205"/>
                  </a:cubicBezTo>
                  <a:cubicBezTo>
                    <a:pt x="3302" y="2445"/>
                    <a:pt x="3673" y="2553"/>
                    <a:pt x="4048" y="2553"/>
                  </a:cubicBezTo>
                  <a:cubicBezTo>
                    <a:pt x="4434" y="2553"/>
                    <a:pt x="4826" y="2438"/>
                    <a:pt x="5142" y="2234"/>
                  </a:cubicBezTo>
                  <a:cubicBezTo>
                    <a:pt x="5332" y="2106"/>
                    <a:pt x="5466" y="1922"/>
                    <a:pt x="5624" y="1761"/>
                  </a:cubicBezTo>
                  <a:cubicBezTo>
                    <a:pt x="5642" y="1747"/>
                    <a:pt x="5663" y="1741"/>
                    <a:pt x="5688" y="1741"/>
                  </a:cubicBezTo>
                  <a:cubicBezTo>
                    <a:pt x="5883" y="1741"/>
                    <a:pt x="6272" y="2107"/>
                    <a:pt x="6557" y="2107"/>
                  </a:cubicBezTo>
                  <a:cubicBezTo>
                    <a:pt x="6574" y="2107"/>
                    <a:pt x="6591" y="2105"/>
                    <a:pt x="6607" y="2103"/>
                  </a:cubicBezTo>
                  <a:cubicBezTo>
                    <a:pt x="6610" y="2103"/>
                    <a:pt x="6613" y="2103"/>
                    <a:pt x="6616" y="2103"/>
                  </a:cubicBezTo>
                  <a:cubicBezTo>
                    <a:pt x="7501" y="2103"/>
                    <a:pt x="7475" y="1230"/>
                    <a:pt x="8052" y="1230"/>
                  </a:cubicBezTo>
                  <a:cubicBezTo>
                    <a:pt x="8101" y="1230"/>
                    <a:pt x="8153" y="1236"/>
                    <a:pt x="8211" y="1249"/>
                  </a:cubicBezTo>
                  <a:cubicBezTo>
                    <a:pt x="8604" y="1359"/>
                    <a:pt x="9050" y="1490"/>
                    <a:pt x="9477" y="1490"/>
                  </a:cubicBezTo>
                  <a:cubicBezTo>
                    <a:pt x="9792" y="1490"/>
                    <a:pt x="10096" y="1419"/>
                    <a:pt x="10360" y="1216"/>
                  </a:cubicBezTo>
                  <a:cubicBezTo>
                    <a:pt x="10652" y="989"/>
                    <a:pt x="10707" y="608"/>
                    <a:pt x="10938" y="333"/>
                  </a:cubicBezTo>
                  <a:cubicBezTo>
                    <a:pt x="11036" y="176"/>
                    <a:pt x="10941" y="0"/>
                    <a:pt x="10786" y="0"/>
                  </a:cubicBezTo>
                  <a:close/>
                </a:path>
              </a:pathLst>
            </a:custGeom>
            <a:solidFill>
              <a:srgbClr val="A254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4" name="Google Shape;664;p28"/>
            <p:cNvSpPr/>
            <p:nvPr/>
          </p:nvSpPr>
          <p:spPr>
            <a:xfrm>
              <a:off x="1485567" y="1981683"/>
              <a:ext cx="155645" cy="92522"/>
            </a:xfrm>
            <a:custGeom>
              <a:avLst/>
              <a:gdLst/>
              <a:ahLst/>
              <a:cxnLst/>
              <a:rect l="l" t="t" r="r" b="b"/>
              <a:pathLst>
                <a:path w="3923" h="2332" extrusionOk="0">
                  <a:moveTo>
                    <a:pt x="3636" y="1"/>
                  </a:moveTo>
                  <a:cubicBezTo>
                    <a:pt x="3460" y="1"/>
                    <a:pt x="3281" y="237"/>
                    <a:pt x="3149" y="341"/>
                  </a:cubicBezTo>
                  <a:cubicBezTo>
                    <a:pt x="2690" y="724"/>
                    <a:pt x="2669" y="1477"/>
                    <a:pt x="2108" y="1745"/>
                  </a:cubicBezTo>
                  <a:cubicBezTo>
                    <a:pt x="1901" y="1836"/>
                    <a:pt x="1678" y="1869"/>
                    <a:pt x="1453" y="1869"/>
                  </a:cubicBezTo>
                  <a:cubicBezTo>
                    <a:pt x="1266" y="1869"/>
                    <a:pt x="1077" y="1846"/>
                    <a:pt x="896" y="1818"/>
                  </a:cubicBezTo>
                  <a:cubicBezTo>
                    <a:pt x="685" y="1791"/>
                    <a:pt x="472" y="1682"/>
                    <a:pt x="259" y="1682"/>
                  </a:cubicBezTo>
                  <a:cubicBezTo>
                    <a:pt x="224" y="1682"/>
                    <a:pt x="189" y="1685"/>
                    <a:pt x="153" y="1692"/>
                  </a:cubicBezTo>
                  <a:cubicBezTo>
                    <a:pt x="1" y="1761"/>
                    <a:pt x="73" y="1966"/>
                    <a:pt x="222" y="1966"/>
                  </a:cubicBezTo>
                  <a:cubicBezTo>
                    <a:pt x="229" y="1966"/>
                    <a:pt x="236" y="1965"/>
                    <a:pt x="243" y="1964"/>
                  </a:cubicBezTo>
                  <a:cubicBezTo>
                    <a:pt x="616" y="2135"/>
                    <a:pt x="1003" y="2288"/>
                    <a:pt x="1415" y="2321"/>
                  </a:cubicBezTo>
                  <a:cubicBezTo>
                    <a:pt x="1495" y="2328"/>
                    <a:pt x="1571" y="2332"/>
                    <a:pt x="1643" y="2332"/>
                  </a:cubicBezTo>
                  <a:cubicBezTo>
                    <a:pt x="2566" y="2332"/>
                    <a:pt x="2878" y="1767"/>
                    <a:pt x="3248" y="933"/>
                  </a:cubicBezTo>
                  <a:cubicBezTo>
                    <a:pt x="3338" y="754"/>
                    <a:pt x="3488" y="614"/>
                    <a:pt x="3633" y="478"/>
                  </a:cubicBezTo>
                  <a:cubicBezTo>
                    <a:pt x="3764" y="388"/>
                    <a:pt x="3922" y="244"/>
                    <a:pt x="3798" y="80"/>
                  </a:cubicBezTo>
                  <a:cubicBezTo>
                    <a:pt x="3745" y="23"/>
                    <a:pt x="3691" y="1"/>
                    <a:pt x="3636" y="1"/>
                  </a:cubicBezTo>
                  <a:close/>
                </a:path>
              </a:pathLst>
            </a:custGeom>
            <a:solidFill>
              <a:srgbClr val="A254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5" name="Google Shape;665;p28"/>
            <p:cNvSpPr/>
            <p:nvPr/>
          </p:nvSpPr>
          <p:spPr>
            <a:xfrm>
              <a:off x="1602451" y="1979421"/>
              <a:ext cx="32494" cy="34200"/>
            </a:xfrm>
            <a:custGeom>
              <a:avLst/>
              <a:gdLst/>
              <a:ahLst/>
              <a:cxnLst/>
              <a:rect l="l" t="t" r="r" b="b"/>
              <a:pathLst>
                <a:path w="819" h="862" extrusionOk="0">
                  <a:moveTo>
                    <a:pt x="735" y="1"/>
                  </a:moveTo>
                  <a:cubicBezTo>
                    <a:pt x="611" y="1"/>
                    <a:pt x="388" y="134"/>
                    <a:pt x="332" y="174"/>
                  </a:cubicBezTo>
                  <a:cubicBezTo>
                    <a:pt x="168" y="295"/>
                    <a:pt x="73" y="490"/>
                    <a:pt x="20" y="683"/>
                  </a:cubicBezTo>
                  <a:cubicBezTo>
                    <a:pt x="1" y="757"/>
                    <a:pt x="46" y="835"/>
                    <a:pt x="120" y="856"/>
                  </a:cubicBezTo>
                  <a:cubicBezTo>
                    <a:pt x="132" y="860"/>
                    <a:pt x="145" y="862"/>
                    <a:pt x="157" y="862"/>
                  </a:cubicBezTo>
                  <a:cubicBezTo>
                    <a:pt x="236" y="862"/>
                    <a:pt x="295" y="789"/>
                    <a:pt x="308" y="709"/>
                  </a:cubicBezTo>
                  <a:cubicBezTo>
                    <a:pt x="368" y="556"/>
                    <a:pt x="438" y="400"/>
                    <a:pt x="564" y="288"/>
                  </a:cubicBezTo>
                  <a:cubicBezTo>
                    <a:pt x="625" y="235"/>
                    <a:pt x="690" y="185"/>
                    <a:pt x="762" y="146"/>
                  </a:cubicBezTo>
                  <a:cubicBezTo>
                    <a:pt x="794" y="138"/>
                    <a:pt x="818" y="108"/>
                    <a:pt x="818" y="73"/>
                  </a:cubicBezTo>
                  <a:cubicBezTo>
                    <a:pt x="815" y="21"/>
                    <a:pt x="782" y="1"/>
                    <a:pt x="735" y="1"/>
                  </a:cubicBezTo>
                  <a:close/>
                </a:path>
              </a:pathLst>
            </a:custGeom>
            <a:solidFill>
              <a:srgbClr val="A254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6" name="Google Shape;666;p28"/>
            <p:cNvSpPr/>
            <p:nvPr/>
          </p:nvSpPr>
          <p:spPr>
            <a:xfrm>
              <a:off x="1605903" y="1978311"/>
              <a:ext cx="29240" cy="16187"/>
            </a:xfrm>
            <a:custGeom>
              <a:avLst/>
              <a:gdLst/>
              <a:ahLst/>
              <a:cxnLst/>
              <a:rect l="l" t="t" r="r" b="b"/>
              <a:pathLst>
                <a:path w="737" h="408" extrusionOk="0">
                  <a:moveTo>
                    <a:pt x="501" y="0"/>
                  </a:moveTo>
                  <a:cubicBezTo>
                    <a:pt x="295" y="0"/>
                    <a:pt x="1" y="183"/>
                    <a:pt x="188" y="374"/>
                  </a:cubicBezTo>
                  <a:cubicBezTo>
                    <a:pt x="218" y="398"/>
                    <a:pt x="247" y="407"/>
                    <a:pt x="275" y="407"/>
                  </a:cubicBezTo>
                  <a:cubicBezTo>
                    <a:pt x="360" y="407"/>
                    <a:pt x="437" y="320"/>
                    <a:pt x="512" y="277"/>
                  </a:cubicBezTo>
                  <a:cubicBezTo>
                    <a:pt x="524" y="279"/>
                    <a:pt x="535" y="281"/>
                    <a:pt x="546" y="281"/>
                  </a:cubicBezTo>
                  <a:cubicBezTo>
                    <a:pt x="691" y="281"/>
                    <a:pt x="737" y="55"/>
                    <a:pt x="580" y="11"/>
                  </a:cubicBezTo>
                  <a:cubicBezTo>
                    <a:pt x="556" y="4"/>
                    <a:pt x="530" y="0"/>
                    <a:pt x="501" y="0"/>
                  </a:cubicBezTo>
                  <a:close/>
                </a:path>
              </a:pathLst>
            </a:custGeom>
            <a:solidFill>
              <a:srgbClr val="A254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7" name="Google Shape;667;p28"/>
            <p:cNvSpPr/>
            <p:nvPr/>
          </p:nvSpPr>
          <p:spPr>
            <a:xfrm>
              <a:off x="1623122" y="1972121"/>
              <a:ext cx="251063" cy="204287"/>
            </a:xfrm>
            <a:custGeom>
              <a:avLst/>
              <a:gdLst/>
              <a:ahLst/>
              <a:cxnLst/>
              <a:rect l="l" t="t" r="r" b="b"/>
              <a:pathLst>
                <a:path w="6328" h="5149" extrusionOk="0">
                  <a:moveTo>
                    <a:pt x="264" y="0"/>
                  </a:moveTo>
                  <a:cubicBezTo>
                    <a:pt x="62" y="0"/>
                    <a:pt x="115" y="346"/>
                    <a:pt x="81" y="488"/>
                  </a:cubicBezTo>
                  <a:cubicBezTo>
                    <a:pt x="0" y="1245"/>
                    <a:pt x="352" y="1949"/>
                    <a:pt x="1000" y="1949"/>
                  </a:cubicBezTo>
                  <a:cubicBezTo>
                    <a:pt x="1174" y="1949"/>
                    <a:pt x="1369" y="1898"/>
                    <a:pt x="1582" y="1785"/>
                  </a:cubicBezTo>
                  <a:cubicBezTo>
                    <a:pt x="1637" y="1838"/>
                    <a:pt x="1638" y="1932"/>
                    <a:pt x="1712" y="1965"/>
                  </a:cubicBezTo>
                  <a:cubicBezTo>
                    <a:pt x="1738" y="2969"/>
                    <a:pt x="2297" y="2955"/>
                    <a:pt x="3096" y="3164"/>
                  </a:cubicBezTo>
                  <a:cubicBezTo>
                    <a:pt x="3263" y="3200"/>
                    <a:pt x="3311" y="3387"/>
                    <a:pt x="3455" y="3448"/>
                  </a:cubicBezTo>
                  <a:cubicBezTo>
                    <a:pt x="3517" y="3982"/>
                    <a:pt x="3972" y="4554"/>
                    <a:pt x="4524" y="4554"/>
                  </a:cubicBezTo>
                  <a:cubicBezTo>
                    <a:pt x="4610" y="4554"/>
                    <a:pt x="4698" y="4540"/>
                    <a:pt x="4787" y="4510"/>
                  </a:cubicBezTo>
                  <a:cubicBezTo>
                    <a:pt x="4807" y="4521"/>
                    <a:pt x="4827" y="4525"/>
                    <a:pt x="4846" y="4525"/>
                  </a:cubicBezTo>
                  <a:cubicBezTo>
                    <a:pt x="4918" y="4525"/>
                    <a:pt x="4990" y="4469"/>
                    <a:pt x="5059" y="4469"/>
                  </a:cubicBezTo>
                  <a:cubicBezTo>
                    <a:pt x="5083" y="4469"/>
                    <a:pt x="5106" y="4475"/>
                    <a:pt x="5129" y="4492"/>
                  </a:cubicBezTo>
                  <a:cubicBezTo>
                    <a:pt x="5400" y="4693"/>
                    <a:pt x="5611" y="4974"/>
                    <a:pt x="5941" y="5097"/>
                  </a:cubicBezTo>
                  <a:lnTo>
                    <a:pt x="5941" y="5096"/>
                  </a:lnTo>
                  <a:cubicBezTo>
                    <a:pt x="5983" y="5132"/>
                    <a:pt x="6031" y="5148"/>
                    <a:pt x="6077" y="5148"/>
                  </a:cubicBezTo>
                  <a:cubicBezTo>
                    <a:pt x="6212" y="5148"/>
                    <a:pt x="6328" y="5013"/>
                    <a:pt x="6204" y="4875"/>
                  </a:cubicBezTo>
                  <a:cubicBezTo>
                    <a:pt x="6108" y="4802"/>
                    <a:pt x="5982" y="4776"/>
                    <a:pt x="5883" y="4703"/>
                  </a:cubicBezTo>
                  <a:cubicBezTo>
                    <a:pt x="5741" y="4502"/>
                    <a:pt x="5707" y="4201"/>
                    <a:pt x="5458" y="4098"/>
                  </a:cubicBezTo>
                  <a:cubicBezTo>
                    <a:pt x="5394" y="4061"/>
                    <a:pt x="5329" y="4049"/>
                    <a:pt x="5264" y="4049"/>
                  </a:cubicBezTo>
                  <a:cubicBezTo>
                    <a:pt x="5146" y="4049"/>
                    <a:pt x="5026" y="4089"/>
                    <a:pt x="4908" y="4096"/>
                  </a:cubicBezTo>
                  <a:cubicBezTo>
                    <a:pt x="4804" y="4113"/>
                    <a:pt x="4711" y="4124"/>
                    <a:pt x="4626" y="4124"/>
                  </a:cubicBezTo>
                  <a:cubicBezTo>
                    <a:pt x="4375" y="4124"/>
                    <a:pt x="4193" y="4032"/>
                    <a:pt x="4010" y="3761"/>
                  </a:cubicBezTo>
                  <a:cubicBezTo>
                    <a:pt x="3803" y="3456"/>
                    <a:pt x="3961" y="3036"/>
                    <a:pt x="3722" y="2742"/>
                  </a:cubicBezTo>
                  <a:cubicBezTo>
                    <a:pt x="3681" y="2698"/>
                    <a:pt x="3624" y="2678"/>
                    <a:pt x="3567" y="2678"/>
                  </a:cubicBezTo>
                  <a:cubicBezTo>
                    <a:pt x="3481" y="2678"/>
                    <a:pt x="3396" y="2724"/>
                    <a:pt x="3363" y="2809"/>
                  </a:cubicBezTo>
                  <a:cubicBezTo>
                    <a:pt x="3039" y="2642"/>
                    <a:pt x="2646" y="2665"/>
                    <a:pt x="2325" y="2489"/>
                  </a:cubicBezTo>
                  <a:cubicBezTo>
                    <a:pt x="2045" y="2274"/>
                    <a:pt x="2283" y="1332"/>
                    <a:pt x="1837" y="1332"/>
                  </a:cubicBezTo>
                  <a:cubicBezTo>
                    <a:pt x="1796" y="1332"/>
                    <a:pt x="1750" y="1340"/>
                    <a:pt x="1698" y="1357"/>
                  </a:cubicBezTo>
                  <a:cubicBezTo>
                    <a:pt x="1497" y="1301"/>
                    <a:pt x="1271" y="1366"/>
                    <a:pt x="1071" y="1285"/>
                  </a:cubicBezTo>
                  <a:cubicBezTo>
                    <a:pt x="932" y="1239"/>
                    <a:pt x="813" y="1156"/>
                    <a:pt x="705" y="1061"/>
                  </a:cubicBezTo>
                  <a:cubicBezTo>
                    <a:pt x="645" y="996"/>
                    <a:pt x="565" y="939"/>
                    <a:pt x="475" y="939"/>
                  </a:cubicBezTo>
                  <a:cubicBezTo>
                    <a:pt x="458" y="939"/>
                    <a:pt x="441" y="941"/>
                    <a:pt x="424" y="945"/>
                  </a:cubicBezTo>
                  <a:cubicBezTo>
                    <a:pt x="381" y="714"/>
                    <a:pt x="362" y="479"/>
                    <a:pt x="375" y="243"/>
                  </a:cubicBezTo>
                  <a:cubicBezTo>
                    <a:pt x="391" y="142"/>
                    <a:pt x="407" y="25"/>
                    <a:pt x="275" y="1"/>
                  </a:cubicBezTo>
                  <a:cubicBezTo>
                    <a:pt x="271" y="1"/>
                    <a:pt x="268" y="0"/>
                    <a:pt x="264" y="0"/>
                  </a:cubicBezTo>
                  <a:close/>
                </a:path>
              </a:pathLst>
            </a:custGeom>
            <a:solidFill>
              <a:srgbClr val="A254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8" name="Google Shape;668;p28"/>
            <p:cNvSpPr/>
            <p:nvPr/>
          </p:nvSpPr>
          <p:spPr>
            <a:xfrm>
              <a:off x="1047468" y="2155740"/>
              <a:ext cx="853290" cy="563901"/>
            </a:xfrm>
            <a:custGeom>
              <a:avLst/>
              <a:gdLst/>
              <a:ahLst/>
              <a:cxnLst/>
              <a:rect l="l" t="t" r="r" b="b"/>
              <a:pathLst>
                <a:path w="21507" h="14213" extrusionOk="0">
                  <a:moveTo>
                    <a:pt x="20573" y="0"/>
                  </a:moveTo>
                  <a:cubicBezTo>
                    <a:pt x="20605" y="100"/>
                    <a:pt x="20636" y="202"/>
                    <a:pt x="20664" y="304"/>
                  </a:cubicBezTo>
                  <a:cubicBezTo>
                    <a:pt x="20909" y="1253"/>
                    <a:pt x="21081" y="2224"/>
                    <a:pt x="21164" y="3200"/>
                  </a:cubicBezTo>
                  <a:cubicBezTo>
                    <a:pt x="21233" y="4147"/>
                    <a:pt x="21172" y="5103"/>
                    <a:pt x="20982" y="6033"/>
                  </a:cubicBezTo>
                  <a:cubicBezTo>
                    <a:pt x="20790" y="7042"/>
                    <a:pt x="20485" y="8036"/>
                    <a:pt x="19951" y="8918"/>
                  </a:cubicBezTo>
                  <a:cubicBezTo>
                    <a:pt x="19627" y="9499"/>
                    <a:pt x="19261" y="10058"/>
                    <a:pt x="18819" y="10556"/>
                  </a:cubicBezTo>
                  <a:cubicBezTo>
                    <a:pt x="18417" y="11014"/>
                    <a:pt x="17958" y="11421"/>
                    <a:pt x="17490" y="11812"/>
                  </a:cubicBezTo>
                  <a:cubicBezTo>
                    <a:pt x="17083" y="12145"/>
                    <a:pt x="16658" y="12457"/>
                    <a:pt x="16190" y="12696"/>
                  </a:cubicBezTo>
                  <a:cubicBezTo>
                    <a:pt x="15439" y="13057"/>
                    <a:pt x="14641" y="13303"/>
                    <a:pt x="13834" y="13524"/>
                  </a:cubicBezTo>
                  <a:cubicBezTo>
                    <a:pt x="12989" y="13744"/>
                    <a:pt x="12125" y="13901"/>
                    <a:pt x="11253" y="13968"/>
                  </a:cubicBezTo>
                  <a:cubicBezTo>
                    <a:pt x="11043" y="13980"/>
                    <a:pt x="10833" y="13986"/>
                    <a:pt x="10622" y="13986"/>
                  </a:cubicBezTo>
                  <a:cubicBezTo>
                    <a:pt x="10149" y="13986"/>
                    <a:pt x="9676" y="13957"/>
                    <a:pt x="9205" y="13903"/>
                  </a:cubicBezTo>
                  <a:cubicBezTo>
                    <a:pt x="7951" y="13758"/>
                    <a:pt x="6713" y="13434"/>
                    <a:pt x="5559" y="12924"/>
                  </a:cubicBezTo>
                  <a:cubicBezTo>
                    <a:pt x="4812" y="12580"/>
                    <a:pt x="4111" y="12141"/>
                    <a:pt x="3445" y="11660"/>
                  </a:cubicBezTo>
                  <a:cubicBezTo>
                    <a:pt x="3105" y="11414"/>
                    <a:pt x="2785" y="11141"/>
                    <a:pt x="2504" y="10830"/>
                  </a:cubicBezTo>
                  <a:cubicBezTo>
                    <a:pt x="2075" y="10375"/>
                    <a:pt x="1679" y="9884"/>
                    <a:pt x="1374" y="9336"/>
                  </a:cubicBezTo>
                  <a:cubicBezTo>
                    <a:pt x="1026" y="8749"/>
                    <a:pt x="847" y="8092"/>
                    <a:pt x="687" y="7428"/>
                  </a:cubicBezTo>
                  <a:cubicBezTo>
                    <a:pt x="534" y="6773"/>
                    <a:pt x="404" y="6112"/>
                    <a:pt x="322" y="5445"/>
                  </a:cubicBezTo>
                  <a:cubicBezTo>
                    <a:pt x="174" y="3967"/>
                    <a:pt x="278" y="2472"/>
                    <a:pt x="543" y="1014"/>
                  </a:cubicBezTo>
                  <a:cubicBezTo>
                    <a:pt x="582" y="826"/>
                    <a:pt x="622" y="639"/>
                    <a:pt x="665" y="452"/>
                  </a:cubicBezTo>
                  <a:lnTo>
                    <a:pt x="665" y="452"/>
                  </a:lnTo>
                  <a:cubicBezTo>
                    <a:pt x="661" y="452"/>
                    <a:pt x="656" y="452"/>
                    <a:pt x="652" y="452"/>
                  </a:cubicBezTo>
                  <a:cubicBezTo>
                    <a:pt x="593" y="452"/>
                    <a:pt x="537" y="436"/>
                    <a:pt x="488" y="395"/>
                  </a:cubicBezTo>
                  <a:cubicBezTo>
                    <a:pt x="470" y="471"/>
                    <a:pt x="451" y="547"/>
                    <a:pt x="434" y="622"/>
                  </a:cubicBezTo>
                  <a:cubicBezTo>
                    <a:pt x="118" y="1932"/>
                    <a:pt x="1" y="3282"/>
                    <a:pt x="65" y="4626"/>
                  </a:cubicBezTo>
                  <a:cubicBezTo>
                    <a:pt x="91" y="5873"/>
                    <a:pt x="344" y="7105"/>
                    <a:pt x="707" y="8296"/>
                  </a:cubicBezTo>
                  <a:cubicBezTo>
                    <a:pt x="1158" y="9587"/>
                    <a:pt x="1992" y="10736"/>
                    <a:pt x="3031" y="11618"/>
                  </a:cubicBezTo>
                  <a:cubicBezTo>
                    <a:pt x="3695" y="12148"/>
                    <a:pt x="4420" y="12601"/>
                    <a:pt x="5182" y="12974"/>
                  </a:cubicBezTo>
                  <a:cubicBezTo>
                    <a:pt x="5701" y="13219"/>
                    <a:pt x="6243" y="13407"/>
                    <a:pt x="6789" y="13581"/>
                  </a:cubicBezTo>
                  <a:cubicBezTo>
                    <a:pt x="7969" y="13965"/>
                    <a:pt x="9200" y="14211"/>
                    <a:pt x="10443" y="14212"/>
                  </a:cubicBezTo>
                  <a:cubicBezTo>
                    <a:pt x="10475" y="14212"/>
                    <a:pt x="10507" y="14213"/>
                    <a:pt x="10539" y="14213"/>
                  </a:cubicBezTo>
                  <a:cubicBezTo>
                    <a:pt x="11308" y="14213"/>
                    <a:pt x="12073" y="14107"/>
                    <a:pt x="12830" y="13975"/>
                  </a:cubicBezTo>
                  <a:cubicBezTo>
                    <a:pt x="14016" y="13756"/>
                    <a:pt x="15187" y="13399"/>
                    <a:pt x="16270" y="12863"/>
                  </a:cubicBezTo>
                  <a:cubicBezTo>
                    <a:pt x="16852" y="12558"/>
                    <a:pt x="17389" y="12175"/>
                    <a:pt x="17891" y="11752"/>
                  </a:cubicBezTo>
                  <a:cubicBezTo>
                    <a:pt x="18337" y="11379"/>
                    <a:pt x="18762" y="10977"/>
                    <a:pt x="19130" y="10525"/>
                  </a:cubicBezTo>
                  <a:cubicBezTo>
                    <a:pt x="19491" y="10080"/>
                    <a:pt x="19802" y="9594"/>
                    <a:pt x="20086" y="9096"/>
                  </a:cubicBezTo>
                  <a:cubicBezTo>
                    <a:pt x="20328" y="8671"/>
                    <a:pt x="20566" y="8242"/>
                    <a:pt x="20733" y="7780"/>
                  </a:cubicBezTo>
                  <a:cubicBezTo>
                    <a:pt x="21377" y="5966"/>
                    <a:pt x="21506" y="3992"/>
                    <a:pt x="21239" y="2092"/>
                  </a:cubicBezTo>
                  <a:cubicBezTo>
                    <a:pt x="21142" y="1461"/>
                    <a:pt x="21028" y="828"/>
                    <a:pt x="20854" y="211"/>
                  </a:cubicBezTo>
                  <a:cubicBezTo>
                    <a:pt x="20840" y="166"/>
                    <a:pt x="20826" y="121"/>
                    <a:pt x="20811" y="75"/>
                  </a:cubicBezTo>
                  <a:cubicBezTo>
                    <a:pt x="20803" y="76"/>
                    <a:pt x="20794" y="76"/>
                    <a:pt x="20786" y="76"/>
                  </a:cubicBezTo>
                  <a:cubicBezTo>
                    <a:pt x="20725" y="76"/>
                    <a:pt x="20664" y="61"/>
                    <a:pt x="20604" y="24"/>
                  </a:cubicBezTo>
                  <a:cubicBezTo>
                    <a:pt x="20594" y="16"/>
                    <a:pt x="20584" y="8"/>
                    <a:pt x="2057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9" name="Google Shape;669;p28"/>
            <p:cNvSpPr/>
            <p:nvPr/>
          </p:nvSpPr>
          <p:spPr>
            <a:xfrm>
              <a:off x="1880578" y="2180339"/>
              <a:ext cx="228766" cy="236146"/>
            </a:xfrm>
            <a:custGeom>
              <a:avLst/>
              <a:gdLst/>
              <a:ahLst/>
              <a:cxnLst/>
              <a:rect l="l" t="t" r="r" b="b"/>
              <a:pathLst>
                <a:path w="5766" h="5952" extrusionOk="0">
                  <a:moveTo>
                    <a:pt x="2767" y="0"/>
                  </a:moveTo>
                  <a:cubicBezTo>
                    <a:pt x="2551" y="0"/>
                    <a:pt x="2333" y="29"/>
                    <a:pt x="2115" y="89"/>
                  </a:cubicBezTo>
                  <a:cubicBezTo>
                    <a:pt x="1335" y="302"/>
                    <a:pt x="574" y="679"/>
                    <a:pt x="0" y="1257"/>
                  </a:cubicBezTo>
                  <a:cubicBezTo>
                    <a:pt x="14" y="1341"/>
                    <a:pt x="28" y="1424"/>
                    <a:pt x="41" y="1508"/>
                  </a:cubicBezTo>
                  <a:cubicBezTo>
                    <a:pt x="608" y="889"/>
                    <a:pt x="1445" y="452"/>
                    <a:pt x="2214" y="268"/>
                  </a:cubicBezTo>
                  <a:cubicBezTo>
                    <a:pt x="2379" y="229"/>
                    <a:pt x="2545" y="211"/>
                    <a:pt x="2711" y="211"/>
                  </a:cubicBezTo>
                  <a:cubicBezTo>
                    <a:pt x="3526" y="211"/>
                    <a:pt x="4326" y="651"/>
                    <a:pt x="4841" y="1276"/>
                  </a:cubicBezTo>
                  <a:cubicBezTo>
                    <a:pt x="5453" y="1998"/>
                    <a:pt x="5684" y="3063"/>
                    <a:pt x="5230" y="3925"/>
                  </a:cubicBezTo>
                  <a:cubicBezTo>
                    <a:pt x="4958" y="4519"/>
                    <a:pt x="4556" y="4911"/>
                    <a:pt x="4027" y="5279"/>
                  </a:cubicBezTo>
                  <a:cubicBezTo>
                    <a:pt x="3833" y="5410"/>
                    <a:pt x="3638" y="5547"/>
                    <a:pt x="3417" y="5633"/>
                  </a:cubicBezTo>
                  <a:cubicBezTo>
                    <a:pt x="3173" y="5722"/>
                    <a:pt x="2914" y="5761"/>
                    <a:pt x="2655" y="5761"/>
                  </a:cubicBezTo>
                  <a:cubicBezTo>
                    <a:pt x="2454" y="5761"/>
                    <a:pt x="2253" y="5738"/>
                    <a:pt x="2059" y="5694"/>
                  </a:cubicBezTo>
                  <a:cubicBezTo>
                    <a:pt x="1739" y="5625"/>
                    <a:pt x="1420" y="5549"/>
                    <a:pt x="1113" y="5433"/>
                  </a:cubicBezTo>
                  <a:cubicBezTo>
                    <a:pt x="754" y="5289"/>
                    <a:pt x="411" y="5111"/>
                    <a:pt x="72" y="4926"/>
                  </a:cubicBezTo>
                  <a:cubicBezTo>
                    <a:pt x="59" y="5005"/>
                    <a:pt x="46" y="5084"/>
                    <a:pt x="32" y="5161"/>
                  </a:cubicBezTo>
                  <a:cubicBezTo>
                    <a:pt x="300" y="5305"/>
                    <a:pt x="574" y="5440"/>
                    <a:pt x="852" y="5562"/>
                  </a:cubicBezTo>
                  <a:cubicBezTo>
                    <a:pt x="1310" y="5753"/>
                    <a:pt x="1798" y="5875"/>
                    <a:pt x="2290" y="5931"/>
                  </a:cubicBezTo>
                  <a:cubicBezTo>
                    <a:pt x="2410" y="5945"/>
                    <a:pt x="2527" y="5951"/>
                    <a:pt x="2642" y="5951"/>
                  </a:cubicBezTo>
                  <a:cubicBezTo>
                    <a:pt x="3169" y="5951"/>
                    <a:pt x="3642" y="5805"/>
                    <a:pt x="4091" y="5472"/>
                  </a:cubicBezTo>
                  <a:cubicBezTo>
                    <a:pt x="4492" y="5192"/>
                    <a:pt x="4888" y="4890"/>
                    <a:pt x="5164" y="4480"/>
                  </a:cubicBezTo>
                  <a:cubicBezTo>
                    <a:pt x="5438" y="4075"/>
                    <a:pt x="5652" y="3612"/>
                    <a:pt x="5684" y="3119"/>
                  </a:cubicBezTo>
                  <a:cubicBezTo>
                    <a:pt x="5765" y="1521"/>
                    <a:pt x="4344" y="0"/>
                    <a:pt x="276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0" name="Google Shape;670;p28"/>
            <p:cNvSpPr/>
            <p:nvPr/>
          </p:nvSpPr>
          <p:spPr>
            <a:xfrm>
              <a:off x="833100" y="2188115"/>
              <a:ext cx="235193" cy="266140"/>
            </a:xfrm>
            <a:custGeom>
              <a:avLst/>
              <a:gdLst/>
              <a:ahLst/>
              <a:cxnLst/>
              <a:rect l="l" t="t" r="r" b="b"/>
              <a:pathLst>
                <a:path w="5928" h="6708" extrusionOk="0">
                  <a:moveTo>
                    <a:pt x="3529" y="0"/>
                  </a:moveTo>
                  <a:cubicBezTo>
                    <a:pt x="3325" y="0"/>
                    <a:pt x="3121" y="19"/>
                    <a:pt x="2922" y="54"/>
                  </a:cubicBezTo>
                  <a:cubicBezTo>
                    <a:pt x="1611" y="354"/>
                    <a:pt x="688" y="1525"/>
                    <a:pt x="279" y="2753"/>
                  </a:cubicBezTo>
                  <a:cubicBezTo>
                    <a:pt x="0" y="3529"/>
                    <a:pt x="147" y="4411"/>
                    <a:pt x="541" y="5120"/>
                  </a:cubicBezTo>
                  <a:cubicBezTo>
                    <a:pt x="1018" y="5978"/>
                    <a:pt x="1945" y="6510"/>
                    <a:pt x="2896" y="6674"/>
                  </a:cubicBezTo>
                  <a:cubicBezTo>
                    <a:pt x="3043" y="6697"/>
                    <a:pt x="3190" y="6708"/>
                    <a:pt x="3336" y="6708"/>
                  </a:cubicBezTo>
                  <a:cubicBezTo>
                    <a:pt x="4190" y="6708"/>
                    <a:pt x="5015" y="6342"/>
                    <a:pt x="5765" y="5952"/>
                  </a:cubicBezTo>
                  <a:cubicBezTo>
                    <a:pt x="5819" y="5925"/>
                    <a:pt x="5874" y="5896"/>
                    <a:pt x="5928" y="5868"/>
                  </a:cubicBezTo>
                  <a:cubicBezTo>
                    <a:pt x="5913" y="5792"/>
                    <a:pt x="5898" y="5715"/>
                    <a:pt x="5884" y="5639"/>
                  </a:cubicBezTo>
                  <a:lnTo>
                    <a:pt x="5884" y="5640"/>
                  </a:lnTo>
                  <a:cubicBezTo>
                    <a:pt x="5033" y="6098"/>
                    <a:pt x="4176" y="6506"/>
                    <a:pt x="3287" y="6506"/>
                  </a:cubicBezTo>
                  <a:cubicBezTo>
                    <a:pt x="2830" y="6506"/>
                    <a:pt x="2365" y="6398"/>
                    <a:pt x="1887" y="6135"/>
                  </a:cubicBezTo>
                  <a:cubicBezTo>
                    <a:pt x="1225" y="5796"/>
                    <a:pt x="721" y="5179"/>
                    <a:pt x="499" y="4465"/>
                  </a:cubicBezTo>
                  <a:cubicBezTo>
                    <a:pt x="294" y="3856"/>
                    <a:pt x="283" y="3159"/>
                    <a:pt x="566" y="2571"/>
                  </a:cubicBezTo>
                  <a:cubicBezTo>
                    <a:pt x="946" y="1598"/>
                    <a:pt x="1721" y="693"/>
                    <a:pt x="2719" y="321"/>
                  </a:cubicBezTo>
                  <a:cubicBezTo>
                    <a:pt x="2968" y="231"/>
                    <a:pt x="3227" y="196"/>
                    <a:pt x="3489" y="196"/>
                  </a:cubicBezTo>
                  <a:cubicBezTo>
                    <a:pt x="3693" y="196"/>
                    <a:pt x="3899" y="218"/>
                    <a:pt x="4102" y="252"/>
                  </a:cubicBezTo>
                  <a:cubicBezTo>
                    <a:pt x="4700" y="393"/>
                    <a:pt x="5241" y="722"/>
                    <a:pt x="5734" y="1080"/>
                  </a:cubicBezTo>
                  <a:cubicBezTo>
                    <a:pt x="5756" y="1096"/>
                    <a:pt x="5778" y="1114"/>
                    <a:pt x="5801" y="1130"/>
                  </a:cubicBezTo>
                  <a:cubicBezTo>
                    <a:pt x="5810" y="1050"/>
                    <a:pt x="5822" y="972"/>
                    <a:pt x="5833" y="893"/>
                  </a:cubicBezTo>
                  <a:cubicBezTo>
                    <a:pt x="5450" y="621"/>
                    <a:pt x="5053" y="364"/>
                    <a:pt x="4612" y="197"/>
                  </a:cubicBezTo>
                  <a:cubicBezTo>
                    <a:pt x="4269" y="61"/>
                    <a:pt x="3899" y="0"/>
                    <a:pt x="352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1" name="Google Shape;671;p28"/>
            <p:cNvSpPr/>
            <p:nvPr/>
          </p:nvSpPr>
          <p:spPr>
            <a:xfrm>
              <a:off x="1064687" y="1966725"/>
              <a:ext cx="811116" cy="215673"/>
            </a:xfrm>
            <a:custGeom>
              <a:avLst/>
              <a:gdLst/>
              <a:ahLst/>
              <a:cxnLst/>
              <a:rect l="l" t="t" r="r" b="b"/>
              <a:pathLst>
                <a:path w="20444" h="5436" extrusionOk="0">
                  <a:moveTo>
                    <a:pt x="14546" y="1"/>
                  </a:moveTo>
                  <a:cubicBezTo>
                    <a:pt x="14409" y="1"/>
                    <a:pt x="14282" y="89"/>
                    <a:pt x="14152" y="123"/>
                  </a:cubicBezTo>
                  <a:cubicBezTo>
                    <a:pt x="14034" y="139"/>
                    <a:pt x="13895" y="129"/>
                    <a:pt x="13795" y="206"/>
                  </a:cubicBezTo>
                  <a:cubicBezTo>
                    <a:pt x="13689" y="298"/>
                    <a:pt x="13619" y="424"/>
                    <a:pt x="13552" y="547"/>
                  </a:cubicBezTo>
                  <a:cubicBezTo>
                    <a:pt x="13305" y="979"/>
                    <a:pt x="13229" y="1496"/>
                    <a:pt x="12924" y="1896"/>
                  </a:cubicBezTo>
                  <a:cubicBezTo>
                    <a:pt x="12739" y="2120"/>
                    <a:pt x="12452" y="2213"/>
                    <a:pt x="12166" y="2213"/>
                  </a:cubicBezTo>
                  <a:cubicBezTo>
                    <a:pt x="12058" y="2213"/>
                    <a:pt x="11950" y="2199"/>
                    <a:pt x="11848" y="2175"/>
                  </a:cubicBezTo>
                  <a:cubicBezTo>
                    <a:pt x="11625" y="2132"/>
                    <a:pt x="11438" y="2008"/>
                    <a:pt x="11235" y="1913"/>
                  </a:cubicBezTo>
                  <a:cubicBezTo>
                    <a:pt x="11148" y="1875"/>
                    <a:pt x="11048" y="1852"/>
                    <a:pt x="10951" y="1852"/>
                  </a:cubicBezTo>
                  <a:cubicBezTo>
                    <a:pt x="10782" y="1852"/>
                    <a:pt x="10620" y="1918"/>
                    <a:pt x="10539" y="2083"/>
                  </a:cubicBezTo>
                  <a:cubicBezTo>
                    <a:pt x="10436" y="2303"/>
                    <a:pt x="10400" y="2575"/>
                    <a:pt x="10179" y="2719"/>
                  </a:cubicBezTo>
                  <a:cubicBezTo>
                    <a:pt x="9939" y="2884"/>
                    <a:pt x="9654" y="2964"/>
                    <a:pt x="9368" y="2964"/>
                  </a:cubicBezTo>
                  <a:cubicBezTo>
                    <a:pt x="9090" y="2964"/>
                    <a:pt x="8811" y="2889"/>
                    <a:pt x="8571" y="2743"/>
                  </a:cubicBezTo>
                  <a:cubicBezTo>
                    <a:pt x="8437" y="2664"/>
                    <a:pt x="8296" y="2629"/>
                    <a:pt x="8155" y="2629"/>
                  </a:cubicBezTo>
                  <a:cubicBezTo>
                    <a:pt x="7856" y="2629"/>
                    <a:pt x="7563" y="2791"/>
                    <a:pt x="7372" y="3041"/>
                  </a:cubicBezTo>
                  <a:cubicBezTo>
                    <a:pt x="7233" y="3212"/>
                    <a:pt x="7180" y="3437"/>
                    <a:pt x="7037" y="3603"/>
                  </a:cubicBezTo>
                  <a:cubicBezTo>
                    <a:pt x="6976" y="3662"/>
                    <a:pt x="6891" y="3681"/>
                    <a:pt x="6805" y="3681"/>
                  </a:cubicBezTo>
                  <a:cubicBezTo>
                    <a:pt x="6757" y="3681"/>
                    <a:pt x="6708" y="3675"/>
                    <a:pt x="6663" y="3666"/>
                  </a:cubicBezTo>
                  <a:cubicBezTo>
                    <a:pt x="6375" y="3610"/>
                    <a:pt x="6145" y="3426"/>
                    <a:pt x="5928" y="3242"/>
                  </a:cubicBezTo>
                  <a:cubicBezTo>
                    <a:pt x="5873" y="3195"/>
                    <a:pt x="5810" y="3172"/>
                    <a:pt x="5749" y="3172"/>
                  </a:cubicBezTo>
                  <a:cubicBezTo>
                    <a:pt x="5655" y="3172"/>
                    <a:pt x="5565" y="3227"/>
                    <a:pt x="5520" y="3331"/>
                  </a:cubicBezTo>
                  <a:cubicBezTo>
                    <a:pt x="5463" y="3449"/>
                    <a:pt x="5380" y="3551"/>
                    <a:pt x="5286" y="3642"/>
                  </a:cubicBezTo>
                  <a:cubicBezTo>
                    <a:pt x="4956" y="3938"/>
                    <a:pt x="4509" y="4088"/>
                    <a:pt x="4076" y="4154"/>
                  </a:cubicBezTo>
                  <a:cubicBezTo>
                    <a:pt x="4055" y="4156"/>
                    <a:pt x="4033" y="4156"/>
                    <a:pt x="4011" y="4156"/>
                  </a:cubicBezTo>
                  <a:cubicBezTo>
                    <a:pt x="3852" y="4156"/>
                    <a:pt x="3687" y="4120"/>
                    <a:pt x="3570" y="4008"/>
                  </a:cubicBezTo>
                  <a:cubicBezTo>
                    <a:pt x="3473" y="3912"/>
                    <a:pt x="3394" y="3791"/>
                    <a:pt x="3267" y="3732"/>
                  </a:cubicBezTo>
                  <a:cubicBezTo>
                    <a:pt x="3221" y="3711"/>
                    <a:pt x="3175" y="3701"/>
                    <a:pt x="3129" y="3701"/>
                  </a:cubicBezTo>
                  <a:cubicBezTo>
                    <a:pt x="2942" y="3701"/>
                    <a:pt x="2764" y="3859"/>
                    <a:pt x="2663" y="4010"/>
                  </a:cubicBezTo>
                  <a:cubicBezTo>
                    <a:pt x="2552" y="4155"/>
                    <a:pt x="2514" y="4347"/>
                    <a:pt x="2401" y="4488"/>
                  </a:cubicBezTo>
                  <a:cubicBezTo>
                    <a:pt x="2310" y="4547"/>
                    <a:pt x="2200" y="4583"/>
                    <a:pt x="2091" y="4583"/>
                  </a:cubicBezTo>
                  <a:cubicBezTo>
                    <a:pt x="2017" y="4583"/>
                    <a:pt x="1943" y="4567"/>
                    <a:pt x="1876" y="4530"/>
                  </a:cubicBezTo>
                  <a:cubicBezTo>
                    <a:pt x="1746" y="4451"/>
                    <a:pt x="1661" y="4314"/>
                    <a:pt x="1529" y="4239"/>
                  </a:cubicBezTo>
                  <a:cubicBezTo>
                    <a:pt x="1483" y="4213"/>
                    <a:pt x="1439" y="4201"/>
                    <a:pt x="1398" y="4201"/>
                  </a:cubicBezTo>
                  <a:cubicBezTo>
                    <a:pt x="1218" y="4201"/>
                    <a:pt x="1075" y="4409"/>
                    <a:pt x="980" y="4552"/>
                  </a:cubicBezTo>
                  <a:cubicBezTo>
                    <a:pt x="829" y="4771"/>
                    <a:pt x="685" y="5012"/>
                    <a:pt x="450" y="5150"/>
                  </a:cubicBezTo>
                  <a:cubicBezTo>
                    <a:pt x="381" y="5187"/>
                    <a:pt x="298" y="5216"/>
                    <a:pt x="219" y="5216"/>
                  </a:cubicBezTo>
                  <a:cubicBezTo>
                    <a:pt x="160" y="5216"/>
                    <a:pt x="103" y="5200"/>
                    <a:pt x="54" y="5159"/>
                  </a:cubicBezTo>
                  <a:cubicBezTo>
                    <a:pt x="36" y="5233"/>
                    <a:pt x="18" y="5307"/>
                    <a:pt x="1" y="5380"/>
                  </a:cubicBezTo>
                  <a:cubicBezTo>
                    <a:pt x="3" y="5381"/>
                    <a:pt x="6" y="5382"/>
                    <a:pt x="7" y="5383"/>
                  </a:cubicBezTo>
                  <a:cubicBezTo>
                    <a:pt x="76" y="5419"/>
                    <a:pt x="149" y="5435"/>
                    <a:pt x="222" y="5435"/>
                  </a:cubicBezTo>
                  <a:cubicBezTo>
                    <a:pt x="403" y="5435"/>
                    <a:pt x="585" y="5339"/>
                    <a:pt x="717" y="5220"/>
                  </a:cubicBezTo>
                  <a:cubicBezTo>
                    <a:pt x="972" y="5002"/>
                    <a:pt x="1101" y="4677"/>
                    <a:pt x="1335" y="4442"/>
                  </a:cubicBezTo>
                  <a:cubicBezTo>
                    <a:pt x="1354" y="4425"/>
                    <a:pt x="1373" y="4418"/>
                    <a:pt x="1392" y="4418"/>
                  </a:cubicBezTo>
                  <a:cubicBezTo>
                    <a:pt x="1442" y="4418"/>
                    <a:pt x="1490" y="4468"/>
                    <a:pt x="1530" y="4503"/>
                  </a:cubicBezTo>
                  <a:cubicBezTo>
                    <a:pt x="1626" y="4594"/>
                    <a:pt x="1720" y="4699"/>
                    <a:pt x="1847" y="4749"/>
                  </a:cubicBezTo>
                  <a:cubicBezTo>
                    <a:pt x="1925" y="4781"/>
                    <a:pt x="2008" y="4796"/>
                    <a:pt x="2091" y="4796"/>
                  </a:cubicBezTo>
                  <a:cubicBezTo>
                    <a:pt x="2206" y="4796"/>
                    <a:pt x="2320" y="4768"/>
                    <a:pt x="2422" y="4718"/>
                  </a:cubicBezTo>
                  <a:cubicBezTo>
                    <a:pt x="2652" y="4621"/>
                    <a:pt x="2675" y="4344"/>
                    <a:pt x="2801" y="4157"/>
                  </a:cubicBezTo>
                  <a:cubicBezTo>
                    <a:pt x="2872" y="4053"/>
                    <a:pt x="2992" y="3901"/>
                    <a:pt x="3129" y="3901"/>
                  </a:cubicBezTo>
                  <a:cubicBezTo>
                    <a:pt x="3151" y="3901"/>
                    <a:pt x="3173" y="3905"/>
                    <a:pt x="3195" y="3913"/>
                  </a:cubicBezTo>
                  <a:cubicBezTo>
                    <a:pt x="3328" y="3985"/>
                    <a:pt x="3397" y="4135"/>
                    <a:pt x="3532" y="4221"/>
                  </a:cubicBezTo>
                  <a:cubicBezTo>
                    <a:pt x="3672" y="4317"/>
                    <a:pt x="3843" y="4354"/>
                    <a:pt x="4009" y="4356"/>
                  </a:cubicBezTo>
                  <a:cubicBezTo>
                    <a:pt x="4212" y="4356"/>
                    <a:pt x="4410" y="4304"/>
                    <a:pt x="4602" y="4244"/>
                  </a:cubicBezTo>
                  <a:cubicBezTo>
                    <a:pt x="5058" y="4118"/>
                    <a:pt x="5509" y="3860"/>
                    <a:pt x="5723" y="3420"/>
                  </a:cubicBezTo>
                  <a:cubicBezTo>
                    <a:pt x="5728" y="3410"/>
                    <a:pt x="5736" y="3405"/>
                    <a:pt x="5746" y="3405"/>
                  </a:cubicBezTo>
                  <a:cubicBezTo>
                    <a:pt x="5817" y="3405"/>
                    <a:pt x="5997" y="3603"/>
                    <a:pt x="6052" y="3627"/>
                  </a:cubicBezTo>
                  <a:cubicBezTo>
                    <a:pt x="6261" y="3776"/>
                    <a:pt x="6508" y="3886"/>
                    <a:pt x="6767" y="3899"/>
                  </a:cubicBezTo>
                  <a:cubicBezTo>
                    <a:pt x="6782" y="3900"/>
                    <a:pt x="6797" y="3900"/>
                    <a:pt x="6811" y="3900"/>
                  </a:cubicBezTo>
                  <a:cubicBezTo>
                    <a:pt x="7275" y="3900"/>
                    <a:pt x="7305" y="3457"/>
                    <a:pt x="7546" y="3158"/>
                  </a:cubicBezTo>
                  <a:cubicBezTo>
                    <a:pt x="7694" y="2987"/>
                    <a:pt x="7916" y="2857"/>
                    <a:pt x="8141" y="2857"/>
                  </a:cubicBezTo>
                  <a:cubicBezTo>
                    <a:pt x="8214" y="2857"/>
                    <a:pt x="8287" y="2870"/>
                    <a:pt x="8358" y="2900"/>
                  </a:cubicBezTo>
                  <a:cubicBezTo>
                    <a:pt x="8539" y="2976"/>
                    <a:pt x="8685" y="3085"/>
                    <a:pt x="8886" y="3136"/>
                  </a:cubicBezTo>
                  <a:cubicBezTo>
                    <a:pt x="9034" y="3176"/>
                    <a:pt x="9189" y="3196"/>
                    <a:pt x="9344" y="3196"/>
                  </a:cubicBezTo>
                  <a:cubicBezTo>
                    <a:pt x="9726" y="3196"/>
                    <a:pt x="10108" y="3073"/>
                    <a:pt x="10388" y="2810"/>
                  </a:cubicBezTo>
                  <a:cubicBezTo>
                    <a:pt x="10579" y="2638"/>
                    <a:pt x="10608" y="2377"/>
                    <a:pt x="10713" y="2158"/>
                  </a:cubicBezTo>
                  <a:cubicBezTo>
                    <a:pt x="10762" y="2075"/>
                    <a:pt x="10855" y="2039"/>
                    <a:pt x="10950" y="2039"/>
                  </a:cubicBezTo>
                  <a:cubicBezTo>
                    <a:pt x="10985" y="2039"/>
                    <a:pt x="11020" y="2044"/>
                    <a:pt x="11053" y="2053"/>
                  </a:cubicBezTo>
                  <a:cubicBezTo>
                    <a:pt x="11259" y="2098"/>
                    <a:pt x="11423" y="2242"/>
                    <a:pt x="11621" y="2307"/>
                  </a:cubicBezTo>
                  <a:cubicBezTo>
                    <a:pt x="11766" y="2360"/>
                    <a:pt x="11918" y="2394"/>
                    <a:pt x="12072" y="2408"/>
                  </a:cubicBezTo>
                  <a:cubicBezTo>
                    <a:pt x="12113" y="2413"/>
                    <a:pt x="12155" y="2415"/>
                    <a:pt x="12196" y="2415"/>
                  </a:cubicBezTo>
                  <a:cubicBezTo>
                    <a:pt x="12411" y="2415"/>
                    <a:pt x="12624" y="2357"/>
                    <a:pt x="12814" y="2258"/>
                  </a:cubicBezTo>
                  <a:cubicBezTo>
                    <a:pt x="13113" y="2086"/>
                    <a:pt x="13272" y="1759"/>
                    <a:pt x="13400" y="1452"/>
                  </a:cubicBezTo>
                  <a:cubicBezTo>
                    <a:pt x="13478" y="1241"/>
                    <a:pt x="13558" y="1031"/>
                    <a:pt x="13655" y="827"/>
                  </a:cubicBezTo>
                  <a:cubicBezTo>
                    <a:pt x="13737" y="675"/>
                    <a:pt x="13802" y="496"/>
                    <a:pt x="13937" y="382"/>
                  </a:cubicBezTo>
                  <a:cubicBezTo>
                    <a:pt x="14021" y="354"/>
                    <a:pt x="14111" y="360"/>
                    <a:pt x="14197" y="343"/>
                  </a:cubicBezTo>
                  <a:cubicBezTo>
                    <a:pt x="14320" y="317"/>
                    <a:pt x="14429" y="236"/>
                    <a:pt x="14555" y="222"/>
                  </a:cubicBezTo>
                  <a:cubicBezTo>
                    <a:pt x="14623" y="273"/>
                    <a:pt x="14596" y="401"/>
                    <a:pt x="14597" y="481"/>
                  </a:cubicBezTo>
                  <a:cubicBezTo>
                    <a:pt x="14562" y="1070"/>
                    <a:pt x="14488" y="1502"/>
                    <a:pt x="15245" y="1550"/>
                  </a:cubicBezTo>
                  <a:cubicBezTo>
                    <a:pt x="15266" y="1552"/>
                    <a:pt x="15286" y="1553"/>
                    <a:pt x="15307" y="1553"/>
                  </a:cubicBezTo>
                  <a:cubicBezTo>
                    <a:pt x="15508" y="1553"/>
                    <a:pt x="15704" y="1472"/>
                    <a:pt x="15903" y="1472"/>
                  </a:cubicBezTo>
                  <a:cubicBezTo>
                    <a:pt x="15934" y="1472"/>
                    <a:pt x="15966" y="1474"/>
                    <a:pt x="15998" y="1479"/>
                  </a:cubicBezTo>
                  <a:cubicBezTo>
                    <a:pt x="16032" y="1491"/>
                    <a:pt x="16074" y="1508"/>
                    <a:pt x="16108" y="1540"/>
                  </a:cubicBezTo>
                  <a:cubicBezTo>
                    <a:pt x="16144" y="1571"/>
                    <a:pt x="16174" y="1626"/>
                    <a:pt x="16187" y="1676"/>
                  </a:cubicBezTo>
                  <a:cubicBezTo>
                    <a:pt x="16252" y="1919"/>
                    <a:pt x="16190" y="2189"/>
                    <a:pt x="16303" y="2421"/>
                  </a:cubicBezTo>
                  <a:cubicBezTo>
                    <a:pt x="16407" y="2644"/>
                    <a:pt x="16622" y="2800"/>
                    <a:pt x="16854" y="2870"/>
                  </a:cubicBezTo>
                  <a:cubicBezTo>
                    <a:pt x="16974" y="2907"/>
                    <a:pt x="17099" y="2919"/>
                    <a:pt x="17225" y="2919"/>
                  </a:cubicBezTo>
                  <a:cubicBezTo>
                    <a:pt x="17278" y="2919"/>
                    <a:pt x="17332" y="2916"/>
                    <a:pt x="17386" y="2913"/>
                  </a:cubicBezTo>
                  <a:cubicBezTo>
                    <a:pt x="17446" y="2913"/>
                    <a:pt x="17512" y="2906"/>
                    <a:pt x="17577" y="2906"/>
                  </a:cubicBezTo>
                  <a:cubicBezTo>
                    <a:pt x="17677" y="2906"/>
                    <a:pt x="17773" y="2922"/>
                    <a:pt x="17838" y="3006"/>
                  </a:cubicBezTo>
                  <a:cubicBezTo>
                    <a:pt x="17979" y="3287"/>
                    <a:pt x="17862" y="3608"/>
                    <a:pt x="18007" y="3897"/>
                  </a:cubicBezTo>
                  <a:cubicBezTo>
                    <a:pt x="18099" y="4090"/>
                    <a:pt x="18288" y="4219"/>
                    <a:pt x="18498" y="4249"/>
                  </a:cubicBezTo>
                  <a:cubicBezTo>
                    <a:pt x="18557" y="4259"/>
                    <a:pt x="18617" y="4263"/>
                    <a:pt x="18676" y="4263"/>
                  </a:cubicBezTo>
                  <a:cubicBezTo>
                    <a:pt x="18793" y="4263"/>
                    <a:pt x="18909" y="4247"/>
                    <a:pt x="19025" y="4227"/>
                  </a:cubicBezTo>
                  <a:cubicBezTo>
                    <a:pt x="19107" y="4219"/>
                    <a:pt x="19194" y="4194"/>
                    <a:pt x="19278" y="4194"/>
                  </a:cubicBezTo>
                  <a:cubicBezTo>
                    <a:pt x="19334" y="4194"/>
                    <a:pt x="19388" y="4205"/>
                    <a:pt x="19437" y="4242"/>
                  </a:cubicBezTo>
                  <a:cubicBezTo>
                    <a:pt x="19732" y="4486"/>
                    <a:pt x="19835" y="4977"/>
                    <a:pt x="20255" y="5056"/>
                  </a:cubicBezTo>
                  <a:cubicBezTo>
                    <a:pt x="20289" y="5063"/>
                    <a:pt x="20325" y="5066"/>
                    <a:pt x="20360" y="5066"/>
                  </a:cubicBezTo>
                  <a:cubicBezTo>
                    <a:pt x="20388" y="5066"/>
                    <a:pt x="20416" y="5064"/>
                    <a:pt x="20444" y="5060"/>
                  </a:cubicBezTo>
                  <a:cubicBezTo>
                    <a:pt x="20436" y="5032"/>
                    <a:pt x="20428" y="5004"/>
                    <a:pt x="20421" y="4975"/>
                  </a:cubicBezTo>
                  <a:lnTo>
                    <a:pt x="20420" y="4975"/>
                  </a:lnTo>
                  <a:cubicBezTo>
                    <a:pt x="20406" y="4930"/>
                    <a:pt x="20392" y="4884"/>
                    <a:pt x="20378" y="4839"/>
                  </a:cubicBezTo>
                  <a:cubicBezTo>
                    <a:pt x="20370" y="4840"/>
                    <a:pt x="20362" y="4840"/>
                    <a:pt x="20354" y="4840"/>
                  </a:cubicBezTo>
                  <a:cubicBezTo>
                    <a:pt x="20292" y="4840"/>
                    <a:pt x="20231" y="4824"/>
                    <a:pt x="20170" y="4787"/>
                  </a:cubicBezTo>
                  <a:cubicBezTo>
                    <a:pt x="19894" y="4594"/>
                    <a:pt x="19802" y="4202"/>
                    <a:pt x="19502" y="4032"/>
                  </a:cubicBezTo>
                  <a:cubicBezTo>
                    <a:pt x="19436" y="3994"/>
                    <a:pt x="19362" y="3979"/>
                    <a:pt x="19288" y="3979"/>
                  </a:cubicBezTo>
                  <a:cubicBezTo>
                    <a:pt x="19255" y="3979"/>
                    <a:pt x="19223" y="3982"/>
                    <a:pt x="19191" y="3987"/>
                  </a:cubicBezTo>
                  <a:cubicBezTo>
                    <a:pt x="19027" y="4004"/>
                    <a:pt x="18844" y="4050"/>
                    <a:pt x="18669" y="4050"/>
                  </a:cubicBezTo>
                  <a:cubicBezTo>
                    <a:pt x="18525" y="4050"/>
                    <a:pt x="18386" y="4018"/>
                    <a:pt x="18272" y="3913"/>
                  </a:cubicBezTo>
                  <a:cubicBezTo>
                    <a:pt x="18059" y="3683"/>
                    <a:pt x="18177" y="3331"/>
                    <a:pt x="18092" y="3053"/>
                  </a:cubicBezTo>
                  <a:cubicBezTo>
                    <a:pt x="18002" y="2727"/>
                    <a:pt x="17792" y="2677"/>
                    <a:pt x="17542" y="2677"/>
                  </a:cubicBezTo>
                  <a:cubicBezTo>
                    <a:pt x="17433" y="2677"/>
                    <a:pt x="17317" y="2687"/>
                    <a:pt x="17199" y="2687"/>
                  </a:cubicBezTo>
                  <a:cubicBezTo>
                    <a:pt x="16983" y="2687"/>
                    <a:pt x="16765" y="2655"/>
                    <a:pt x="16585" y="2473"/>
                  </a:cubicBezTo>
                  <a:cubicBezTo>
                    <a:pt x="16343" y="2250"/>
                    <a:pt x="16455" y="1894"/>
                    <a:pt x="16358" y="1614"/>
                  </a:cubicBezTo>
                  <a:cubicBezTo>
                    <a:pt x="16304" y="1407"/>
                    <a:pt x="16105" y="1280"/>
                    <a:pt x="15902" y="1280"/>
                  </a:cubicBezTo>
                  <a:cubicBezTo>
                    <a:pt x="15870" y="1280"/>
                    <a:pt x="15839" y="1283"/>
                    <a:pt x="15808" y="1289"/>
                  </a:cubicBezTo>
                  <a:cubicBezTo>
                    <a:pt x="15635" y="1318"/>
                    <a:pt x="15457" y="1359"/>
                    <a:pt x="15282" y="1359"/>
                  </a:cubicBezTo>
                  <a:cubicBezTo>
                    <a:pt x="15181" y="1359"/>
                    <a:pt x="15081" y="1346"/>
                    <a:pt x="14983" y="1308"/>
                  </a:cubicBezTo>
                  <a:cubicBezTo>
                    <a:pt x="14880" y="1268"/>
                    <a:pt x="14772" y="1165"/>
                    <a:pt x="14777" y="1041"/>
                  </a:cubicBezTo>
                  <a:cubicBezTo>
                    <a:pt x="14772" y="872"/>
                    <a:pt x="14784" y="671"/>
                    <a:pt x="14798" y="495"/>
                  </a:cubicBezTo>
                  <a:cubicBezTo>
                    <a:pt x="14814" y="322"/>
                    <a:pt x="14811" y="77"/>
                    <a:pt x="14615" y="9"/>
                  </a:cubicBezTo>
                  <a:cubicBezTo>
                    <a:pt x="14591" y="3"/>
                    <a:pt x="14568" y="1"/>
                    <a:pt x="1454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2" name="Google Shape;672;p28"/>
            <p:cNvSpPr/>
            <p:nvPr/>
          </p:nvSpPr>
          <p:spPr>
            <a:xfrm>
              <a:off x="990612" y="1874836"/>
              <a:ext cx="301887" cy="322558"/>
            </a:xfrm>
            <a:custGeom>
              <a:avLst/>
              <a:gdLst/>
              <a:ahLst/>
              <a:cxnLst/>
              <a:rect l="l" t="t" r="r" b="b"/>
              <a:pathLst>
                <a:path w="7609" h="8130" extrusionOk="0">
                  <a:moveTo>
                    <a:pt x="7534" y="10"/>
                  </a:moveTo>
                  <a:cubicBezTo>
                    <a:pt x="7224" y="17"/>
                    <a:pt x="6909" y="0"/>
                    <a:pt x="6603" y="72"/>
                  </a:cubicBezTo>
                  <a:cubicBezTo>
                    <a:pt x="6449" y="102"/>
                    <a:pt x="6306" y="169"/>
                    <a:pt x="6164" y="233"/>
                  </a:cubicBezTo>
                  <a:cubicBezTo>
                    <a:pt x="5947" y="335"/>
                    <a:pt x="5736" y="425"/>
                    <a:pt x="5534" y="560"/>
                  </a:cubicBezTo>
                  <a:cubicBezTo>
                    <a:pt x="5262" y="738"/>
                    <a:pt x="5038" y="987"/>
                    <a:pt x="4899" y="1282"/>
                  </a:cubicBezTo>
                  <a:cubicBezTo>
                    <a:pt x="4855" y="1367"/>
                    <a:pt x="4815" y="1469"/>
                    <a:pt x="4725" y="1513"/>
                  </a:cubicBezTo>
                  <a:cubicBezTo>
                    <a:pt x="4561" y="1589"/>
                    <a:pt x="4378" y="1609"/>
                    <a:pt x="4205" y="1655"/>
                  </a:cubicBezTo>
                  <a:cubicBezTo>
                    <a:pt x="3592" y="1789"/>
                    <a:pt x="3229" y="2020"/>
                    <a:pt x="2870" y="2538"/>
                  </a:cubicBezTo>
                  <a:cubicBezTo>
                    <a:pt x="2784" y="2673"/>
                    <a:pt x="2717" y="2821"/>
                    <a:pt x="2661" y="2971"/>
                  </a:cubicBezTo>
                  <a:cubicBezTo>
                    <a:pt x="2584" y="3172"/>
                    <a:pt x="2561" y="3427"/>
                    <a:pt x="2371" y="3558"/>
                  </a:cubicBezTo>
                  <a:cubicBezTo>
                    <a:pt x="2241" y="3645"/>
                    <a:pt x="2091" y="3695"/>
                    <a:pt x="1958" y="3778"/>
                  </a:cubicBezTo>
                  <a:cubicBezTo>
                    <a:pt x="1684" y="3932"/>
                    <a:pt x="1469" y="4166"/>
                    <a:pt x="1287" y="4418"/>
                  </a:cubicBezTo>
                  <a:cubicBezTo>
                    <a:pt x="1113" y="4667"/>
                    <a:pt x="950" y="4946"/>
                    <a:pt x="930" y="5255"/>
                  </a:cubicBezTo>
                  <a:cubicBezTo>
                    <a:pt x="921" y="5447"/>
                    <a:pt x="986" y="5632"/>
                    <a:pt x="1051" y="5809"/>
                  </a:cubicBezTo>
                  <a:cubicBezTo>
                    <a:pt x="1081" y="5894"/>
                    <a:pt x="1127" y="5978"/>
                    <a:pt x="1131" y="6070"/>
                  </a:cubicBezTo>
                  <a:cubicBezTo>
                    <a:pt x="1107" y="6180"/>
                    <a:pt x="1006" y="6245"/>
                    <a:pt x="914" y="6298"/>
                  </a:cubicBezTo>
                  <a:cubicBezTo>
                    <a:pt x="797" y="6366"/>
                    <a:pt x="669" y="6425"/>
                    <a:pt x="579" y="6530"/>
                  </a:cubicBezTo>
                  <a:cubicBezTo>
                    <a:pt x="248" y="6926"/>
                    <a:pt x="1" y="7535"/>
                    <a:pt x="58" y="8055"/>
                  </a:cubicBezTo>
                  <a:lnTo>
                    <a:pt x="57" y="8055"/>
                  </a:lnTo>
                  <a:cubicBezTo>
                    <a:pt x="65" y="8107"/>
                    <a:pt x="101" y="8130"/>
                    <a:pt x="137" y="8130"/>
                  </a:cubicBezTo>
                  <a:cubicBezTo>
                    <a:pt x="180" y="8130"/>
                    <a:pt x="225" y="8097"/>
                    <a:pt x="223" y="8042"/>
                  </a:cubicBezTo>
                  <a:cubicBezTo>
                    <a:pt x="185" y="7582"/>
                    <a:pt x="369" y="7129"/>
                    <a:pt x="622" y="6751"/>
                  </a:cubicBezTo>
                  <a:cubicBezTo>
                    <a:pt x="755" y="6528"/>
                    <a:pt x="1032" y="6480"/>
                    <a:pt x="1200" y="6297"/>
                  </a:cubicBezTo>
                  <a:cubicBezTo>
                    <a:pt x="1299" y="6179"/>
                    <a:pt x="1324" y="6034"/>
                    <a:pt x="1262" y="5893"/>
                  </a:cubicBezTo>
                  <a:cubicBezTo>
                    <a:pt x="1176" y="5655"/>
                    <a:pt x="1048" y="5409"/>
                    <a:pt x="1100" y="5150"/>
                  </a:cubicBezTo>
                  <a:cubicBezTo>
                    <a:pt x="1203" y="4716"/>
                    <a:pt x="1542" y="4274"/>
                    <a:pt x="1903" y="4014"/>
                  </a:cubicBezTo>
                  <a:cubicBezTo>
                    <a:pt x="2113" y="3855"/>
                    <a:pt x="2392" y="3807"/>
                    <a:pt x="2579" y="3617"/>
                  </a:cubicBezTo>
                  <a:cubicBezTo>
                    <a:pt x="2702" y="3471"/>
                    <a:pt x="2751" y="3281"/>
                    <a:pt x="2808" y="3103"/>
                  </a:cubicBezTo>
                  <a:cubicBezTo>
                    <a:pt x="2866" y="2933"/>
                    <a:pt x="2938" y="2766"/>
                    <a:pt x="3037" y="2616"/>
                  </a:cubicBezTo>
                  <a:cubicBezTo>
                    <a:pt x="3237" y="2332"/>
                    <a:pt x="3490" y="2064"/>
                    <a:pt x="3829" y="1949"/>
                  </a:cubicBezTo>
                  <a:cubicBezTo>
                    <a:pt x="4089" y="1858"/>
                    <a:pt x="4344" y="1814"/>
                    <a:pt x="4616" y="1750"/>
                  </a:cubicBezTo>
                  <a:cubicBezTo>
                    <a:pt x="4792" y="1716"/>
                    <a:pt x="4949" y="1614"/>
                    <a:pt x="5024" y="1447"/>
                  </a:cubicBezTo>
                  <a:cubicBezTo>
                    <a:pt x="5152" y="1170"/>
                    <a:pt x="5338" y="922"/>
                    <a:pt x="5590" y="746"/>
                  </a:cubicBezTo>
                  <a:cubicBezTo>
                    <a:pt x="5766" y="618"/>
                    <a:pt x="5962" y="522"/>
                    <a:pt x="6156" y="425"/>
                  </a:cubicBezTo>
                  <a:cubicBezTo>
                    <a:pt x="6369" y="319"/>
                    <a:pt x="6587" y="221"/>
                    <a:pt x="6828" y="193"/>
                  </a:cubicBezTo>
                  <a:cubicBezTo>
                    <a:pt x="7062" y="164"/>
                    <a:pt x="7299" y="171"/>
                    <a:pt x="7534" y="166"/>
                  </a:cubicBezTo>
                  <a:cubicBezTo>
                    <a:pt x="7576" y="166"/>
                    <a:pt x="7608" y="128"/>
                    <a:pt x="7608" y="89"/>
                  </a:cubicBezTo>
                  <a:cubicBezTo>
                    <a:pt x="7608" y="49"/>
                    <a:pt x="7576" y="10"/>
                    <a:pt x="7534" y="1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3" name="Google Shape;673;p28"/>
            <p:cNvSpPr/>
            <p:nvPr/>
          </p:nvSpPr>
          <p:spPr>
            <a:xfrm>
              <a:off x="1288299" y="1795842"/>
              <a:ext cx="344062" cy="86452"/>
            </a:xfrm>
            <a:custGeom>
              <a:avLst/>
              <a:gdLst/>
              <a:ahLst/>
              <a:cxnLst/>
              <a:rect l="l" t="t" r="r" b="b"/>
              <a:pathLst>
                <a:path w="8672" h="2179" extrusionOk="0">
                  <a:moveTo>
                    <a:pt x="5498" y="1"/>
                  </a:moveTo>
                  <a:cubicBezTo>
                    <a:pt x="5409" y="1"/>
                    <a:pt x="5321" y="11"/>
                    <a:pt x="5233" y="26"/>
                  </a:cubicBezTo>
                  <a:cubicBezTo>
                    <a:pt x="5032" y="52"/>
                    <a:pt x="4827" y="97"/>
                    <a:pt x="4657" y="214"/>
                  </a:cubicBezTo>
                  <a:cubicBezTo>
                    <a:pt x="4460" y="343"/>
                    <a:pt x="4323" y="541"/>
                    <a:pt x="4142" y="690"/>
                  </a:cubicBezTo>
                  <a:cubicBezTo>
                    <a:pt x="3950" y="850"/>
                    <a:pt x="3696" y="952"/>
                    <a:pt x="3443" y="952"/>
                  </a:cubicBezTo>
                  <a:cubicBezTo>
                    <a:pt x="3342" y="952"/>
                    <a:pt x="3241" y="935"/>
                    <a:pt x="3144" y="900"/>
                  </a:cubicBezTo>
                  <a:cubicBezTo>
                    <a:pt x="2927" y="827"/>
                    <a:pt x="2726" y="691"/>
                    <a:pt x="2492" y="691"/>
                  </a:cubicBezTo>
                  <a:cubicBezTo>
                    <a:pt x="2487" y="691"/>
                    <a:pt x="2482" y="691"/>
                    <a:pt x="2477" y="691"/>
                  </a:cubicBezTo>
                  <a:cubicBezTo>
                    <a:pt x="2473" y="691"/>
                    <a:pt x="2469" y="691"/>
                    <a:pt x="2465" y="691"/>
                  </a:cubicBezTo>
                  <a:cubicBezTo>
                    <a:pt x="1918" y="691"/>
                    <a:pt x="1477" y="1078"/>
                    <a:pt x="1076" y="1408"/>
                  </a:cubicBezTo>
                  <a:cubicBezTo>
                    <a:pt x="820" y="1609"/>
                    <a:pt x="570" y="1849"/>
                    <a:pt x="249" y="1933"/>
                  </a:cubicBezTo>
                  <a:cubicBezTo>
                    <a:pt x="180" y="1951"/>
                    <a:pt x="96" y="1940"/>
                    <a:pt x="43" y="1996"/>
                  </a:cubicBezTo>
                  <a:cubicBezTo>
                    <a:pt x="0" y="2044"/>
                    <a:pt x="15" y="2130"/>
                    <a:pt x="67" y="2165"/>
                  </a:cubicBezTo>
                  <a:lnTo>
                    <a:pt x="67" y="2167"/>
                  </a:lnTo>
                  <a:cubicBezTo>
                    <a:pt x="80" y="2175"/>
                    <a:pt x="94" y="2178"/>
                    <a:pt x="108" y="2178"/>
                  </a:cubicBezTo>
                  <a:cubicBezTo>
                    <a:pt x="140" y="2178"/>
                    <a:pt x="172" y="2158"/>
                    <a:pt x="185" y="2126"/>
                  </a:cubicBezTo>
                  <a:cubicBezTo>
                    <a:pt x="974" y="2024"/>
                    <a:pt x="1588" y="867"/>
                    <a:pt x="2458" y="867"/>
                  </a:cubicBezTo>
                  <a:cubicBezTo>
                    <a:pt x="2511" y="867"/>
                    <a:pt x="2565" y="871"/>
                    <a:pt x="2620" y="880"/>
                  </a:cubicBezTo>
                  <a:cubicBezTo>
                    <a:pt x="2814" y="931"/>
                    <a:pt x="2990" y="1037"/>
                    <a:pt x="3185" y="1085"/>
                  </a:cubicBezTo>
                  <a:cubicBezTo>
                    <a:pt x="3268" y="1105"/>
                    <a:pt x="3352" y="1115"/>
                    <a:pt x="3437" y="1115"/>
                  </a:cubicBezTo>
                  <a:cubicBezTo>
                    <a:pt x="3686" y="1115"/>
                    <a:pt x="3936" y="1032"/>
                    <a:pt x="4140" y="895"/>
                  </a:cubicBezTo>
                  <a:cubicBezTo>
                    <a:pt x="4562" y="596"/>
                    <a:pt x="4648" y="270"/>
                    <a:pt x="5239" y="217"/>
                  </a:cubicBezTo>
                  <a:cubicBezTo>
                    <a:pt x="5316" y="201"/>
                    <a:pt x="5393" y="193"/>
                    <a:pt x="5469" y="193"/>
                  </a:cubicBezTo>
                  <a:cubicBezTo>
                    <a:pt x="5734" y="193"/>
                    <a:pt x="5996" y="280"/>
                    <a:pt x="6246" y="367"/>
                  </a:cubicBezTo>
                  <a:cubicBezTo>
                    <a:pt x="6633" y="511"/>
                    <a:pt x="7011" y="673"/>
                    <a:pt x="7309" y="967"/>
                  </a:cubicBezTo>
                  <a:cubicBezTo>
                    <a:pt x="7585" y="1238"/>
                    <a:pt x="7988" y="1283"/>
                    <a:pt x="8325" y="1445"/>
                  </a:cubicBezTo>
                  <a:cubicBezTo>
                    <a:pt x="8394" y="1483"/>
                    <a:pt x="8450" y="1539"/>
                    <a:pt x="8504" y="1596"/>
                  </a:cubicBezTo>
                  <a:cubicBezTo>
                    <a:pt x="8523" y="1615"/>
                    <a:pt x="8547" y="1624"/>
                    <a:pt x="8570" y="1624"/>
                  </a:cubicBezTo>
                  <a:cubicBezTo>
                    <a:pt x="8594" y="1624"/>
                    <a:pt x="8617" y="1615"/>
                    <a:pt x="8635" y="1596"/>
                  </a:cubicBezTo>
                  <a:cubicBezTo>
                    <a:pt x="8670" y="1559"/>
                    <a:pt x="8671" y="1494"/>
                    <a:pt x="8635" y="1458"/>
                  </a:cubicBezTo>
                  <a:cubicBezTo>
                    <a:pt x="8578" y="1400"/>
                    <a:pt x="8521" y="1340"/>
                    <a:pt x="8452" y="1297"/>
                  </a:cubicBezTo>
                  <a:cubicBezTo>
                    <a:pt x="8188" y="1149"/>
                    <a:pt x="7878" y="1100"/>
                    <a:pt x="7606" y="967"/>
                  </a:cubicBezTo>
                  <a:cubicBezTo>
                    <a:pt x="7512" y="917"/>
                    <a:pt x="7436" y="841"/>
                    <a:pt x="7354" y="774"/>
                  </a:cubicBezTo>
                  <a:cubicBezTo>
                    <a:pt x="7195" y="638"/>
                    <a:pt x="7022" y="512"/>
                    <a:pt x="6832" y="422"/>
                  </a:cubicBezTo>
                  <a:cubicBezTo>
                    <a:pt x="6452" y="246"/>
                    <a:pt x="6061" y="72"/>
                    <a:pt x="5644" y="11"/>
                  </a:cubicBezTo>
                  <a:cubicBezTo>
                    <a:pt x="5595" y="4"/>
                    <a:pt x="5547" y="1"/>
                    <a:pt x="549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4" name="Google Shape;674;p28"/>
            <p:cNvSpPr/>
            <p:nvPr/>
          </p:nvSpPr>
          <p:spPr>
            <a:xfrm>
              <a:off x="1631018" y="1839565"/>
              <a:ext cx="321447" cy="351282"/>
            </a:xfrm>
            <a:custGeom>
              <a:avLst/>
              <a:gdLst/>
              <a:ahLst/>
              <a:cxnLst/>
              <a:rect l="l" t="t" r="r" b="b"/>
              <a:pathLst>
                <a:path w="8102" h="8854" extrusionOk="0">
                  <a:moveTo>
                    <a:pt x="1189" y="0"/>
                  </a:moveTo>
                  <a:cubicBezTo>
                    <a:pt x="1146" y="0"/>
                    <a:pt x="1104" y="2"/>
                    <a:pt x="1061" y="7"/>
                  </a:cubicBezTo>
                  <a:cubicBezTo>
                    <a:pt x="738" y="38"/>
                    <a:pt x="428" y="157"/>
                    <a:pt x="143" y="307"/>
                  </a:cubicBezTo>
                  <a:cubicBezTo>
                    <a:pt x="104" y="329"/>
                    <a:pt x="55" y="345"/>
                    <a:pt x="30" y="386"/>
                  </a:cubicBezTo>
                  <a:cubicBezTo>
                    <a:pt x="0" y="439"/>
                    <a:pt x="35" y="518"/>
                    <a:pt x="99" y="518"/>
                  </a:cubicBezTo>
                  <a:cubicBezTo>
                    <a:pt x="100" y="518"/>
                    <a:pt x="101" y="518"/>
                    <a:pt x="102" y="518"/>
                  </a:cubicBezTo>
                  <a:cubicBezTo>
                    <a:pt x="139" y="518"/>
                    <a:pt x="167" y="492"/>
                    <a:pt x="199" y="478"/>
                  </a:cubicBezTo>
                  <a:cubicBezTo>
                    <a:pt x="271" y="440"/>
                    <a:pt x="344" y="405"/>
                    <a:pt x="418" y="373"/>
                  </a:cubicBezTo>
                  <a:cubicBezTo>
                    <a:pt x="636" y="275"/>
                    <a:pt x="868" y="202"/>
                    <a:pt x="1109" y="183"/>
                  </a:cubicBezTo>
                  <a:cubicBezTo>
                    <a:pt x="1137" y="181"/>
                    <a:pt x="1166" y="180"/>
                    <a:pt x="1194" y="180"/>
                  </a:cubicBezTo>
                  <a:cubicBezTo>
                    <a:pt x="1426" y="180"/>
                    <a:pt x="1654" y="248"/>
                    <a:pt x="1868" y="330"/>
                  </a:cubicBezTo>
                  <a:cubicBezTo>
                    <a:pt x="2142" y="429"/>
                    <a:pt x="2390" y="582"/>
                    <a:pt x="2635" y="739"/>
                  </a:cubicBezTo>
                  <a:cubicBezTo>
                    <a:pt x="2857" y="889"/>
                    <a:pt x="3118" y="952"/>
                    <a:pt x="3382" y="952"/>
                  </a:cubicBezTo>
                  <a:cubicBezTo>
                    <a:pt x="3438" y="952"/>
                    <a:pt x="3495" y="949"/>
                    <a:pt x="3551" y="943"/>
                  </a:cubicBezTo>
                  <a:cubicBezTo>
                    <a:pt x="3680" y="942"/>
                    <a:pt x="3815" y="923"/>
                    <a:pt x="3946" y="923"/>
                  </a:cubicBezTo>
                  <a:cubicBezTo>
                    <a:pt x="4061" y="923"/>
                    <a:pt x="4174" y="937"/>
                    <a:pt x="4278" y="991"/>
                  </a:cubicBezTo>
                  <a:cubicBezTo>
                    <a:pt x="4663" y="1223"/>
                    <a:pt x="4882" y="1784"/>
                    <a:pt x="5059" y="2184"/>
                  </a:cubicBezTo>
                  <a:cubicBezTo>
                    <a:pt x="5177" y="2484"/>
                    <a:pt x="5354" y="2692"/>
                    <a:pt x="5657" y="2813"/>
                  </a:cubicBezTo>
                  <a:cubicBezTo>
                    <a:pt x="6060" y="2990"/>
                    <a:pt x="6446" y="3306"/>
                    <a:pt x="6510" y="3764"/>
                  </a:cubicBezTo>
                  <a:cubicBezTo>
                    <a:pt x="6567" y="4049"/>
                    <a:pt x="6541" y="4355"/>
                    <a:pt x="6582" y="4641"/>
                  </a:cubicBezTo>
                  <a:cubicBezTo>
                    <a:pt x="6618" y="4807"/>
                    <a:pt x="6734" y="4938"/>
                    <a:pt x="6835" y="5068"/>
                  </a:cubicBezTo>
                  <a:cubicBezTo>
                    <a:pt x="6951" y="5216"/>
                    <a:pt x="7061" y="5367"/>
                    <a:pt x="7153" y="5532"/>
                  </a:cubicBezTo>
                  <a:cubicBezTo>
                    <a:pt x="7320" y="5832"/>
                    <a:pt x="7413" y="6163"/>
                    <a:pt x="7493" y="6493"/>
                  </a:cubicBezTo>
                  <a:cubicBezTo>
                    <a:pt x="7543" y="6705"/>
                    <a:pt x="7600" y="6914"/>
                    <a:pt x="7623" y="7129"/>
                  </a:cubicBezTo>
                  <a:cubicBezTo>
                    <a:pt x="7656" y="7400"/>
                    <a:pt x="7635" y="7675"/>
                    <a:pt x="7662" y="7946"/>
                  </a:cubicBezTo>
                  <a:cubicBezTo>
                    <a:pt x="7704" y="8235"/>
                    <a:pt x="7895" y="8482"/>
                    <a:pt x="7902" y="8779"/>
                  </a:cubicBezTo>
                  <a:cubicBezTo>
                    <a:pt x="7905" y="8820"/>
                    <a:pt x="7942" y="8853"/>
                    <a:pt x="7982" y="8853"/>
                  </a:cubicBezTo>
                  <a:cubicBezTo>
                    <a:pt x="7986" y="8853"/>
                    <a:pt x="7990" y="8853"/>
                    <a:pt x="7993" y="8852"/>
                  </a:cubicBezTo>
                  <a:cubicBezTo>
                    <a:pt x="8102" y="8826"/>
                    <a:pt x="8055" y="8695"/>
                    <a:pt x="8045" y="8613"/>
                  </a:cubicBezTo>
                  <a:cubicBezTo>
                    <a:pt x="8010" y="8408"/>
                    <a:pt x="7903" y="8225"/>
                    <a:pt x="7836" y="8029"/>
                  </a:cubicBezTo>
                  <a:cubicBezTo>
                    <a:pt x="7805" y="7924"/>
                    <a:pt x="7801" y="7814"/>
                    <a:pt x="7798" y="7706"/>
                  </a:cubicBezTo>
                  <a:cubicBezTo>
                    <a:pt x="7798" y="7308"/>
                    <a:pt x="7759" y="6915"/>
                    <a:pt x="7661" y="6529"/>
                  </a:cubicBezTo>
                  <a:cubicBezTo>
                    <a:pt x="7590" y="6202"/>
                    <a:pt x="7513" y="5871"/>
                    <a:pt x="7370" y="5566"/>
                  </a:cubicBezTo>
                  <a:cubicBezTo>
                    <a:pt x="7284" y="5381"/>
                    <a:pt x="7175" y="5209"/>
                    <a:pt x="7053" y="5045"/>
                  </a:cubicBezTo>
                  <a:cubicBezTo>
                    <a:pt x="6959" y="4907"/>
                    <a:pt x="6829" y="4786"/>
                    <a:pt x="6769" y="4628"/>
                  </a:cubicBezTo>
                  <a:cubicBezTo>
                    <a:pt x="6731" y="4494"/>
                    <a:pt x="6746" y="4353"/>
                    <a:pt x="6734" y="4217"/>
                  </a:cubicBezTo>
                  <a:cubicBezTo>
                    <a:pt x="6715" y="3910"/>
                    <a:pt x="6684" y="3589"/>
                    <a:pt x="6528" y="3316"/>
                  </a:cubicBezTo>
                  <a:cubicBezTo>
                    <a:pt x="6332" y="2971"/>
                    <a:pt x="5981" y="2753"/>
                    <a:pt x="5628" y="2591"/>
                  </a:cubicBezTo>
                  <a:cubicBezTo>
                    <a:pt x="5442" y="2505"/>
                    <a:pt x="5321" y="2334"/>
                    <a:pt x="5243" y="2149"/>
                  </a:cubicBezTo>
                  <a:cubicBezTo>
                    <a:pt x="5060" y="1732"/>
                    <a:pt x="4869" y="1298"/>
                    <a:pt x="4536" y="977"/>
                  </a:cubicBezTo>
                  <a:cubicBezTo>
                    <a:pt x="4358" y="800"/>
                    <a:pt x="4148" y="762"/>
                    <a:pt x="3927" y="762"/>
                  </a:cubicBezTo>
                  <a:cubicBezTo>
                    <a:pt x="3815" y="762"/>
                    <a:pt x="3699" y="772"/>
                    <a:pt x="3583" y="778"/>
                  </a:cubicBezTo>
                  <a:cubicBezTo>
                    <a:pt x="3524" y="782"/>
                    <a:pt x="3463" y="785"/>
                    <a:pt x="3403" y="785"/>
                  </a:cubicBezTo>
                  <a:cubicBezTo>
                    <a:pt x="3206" y="785"/>
                    <a:pt x="3009" y="756"/>
                    <a:pt x="2835" y="656"/>
                  </a:cubicBezTo>
                  <a:cubicBezTo>
                    <a:pt x="2559" y="493"/>
                    <a:pt x="2298" y="305"/>
                    <a:pt x="1995" y="193"/>
                  </a:cubicBezTo>
                  <a:cubicBezTo>
                    <a:pt x="1739" y="87"/>
                    <a:pt x="1467" y="0"/>
                    <a:pt x="118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5" name="Google Shape;675;p28"/>
            <p:cNvSpPr/>
            <p:nvPr/>
          </p:nvSpPr>
          <p:spPr>
            <a:xfrm>
              <a:off x="1626971" y="1852777"/>
              <a:ext cx="6626" cy="7062"/>
            </a:xfrm>
            <a:custGeom>
              <a:avLst/>
              <a:gdLst/>
              <a:ahLst/>
              <a:cxnLst/>
              <a:rect l="l" t="t" r="r" b="b"/>
              <a:pathLst>
                <a:path w="167" h="178" extrusionOk="0">
                  <a:moveTo>
                    <a:pt x="84" y="1"/>
                  </a:moveTo>
                  <a:cubicBezTo>
                    <a:pt x="36" y="1"/>
                    <a:pt x="0" y="43"/>
                    <a:pt x="0" y="88"/>
                  </a:cubicBezTo>
                  <a:cubicBezTo>
                    <a:pt x="0" y="135"/>
                    <a:pt x="36" y="177"/>
                    <a:pt x="84" y="177"/>
                  </a:cubicBezTo>
                  <a:cubicBezTo>
                    <a:pt x="131" y="177"/>
                    <a:pt x="167" y="135"/>
                    <a:pt x="167" y="88"/>
                  </a:cubicBezTo>
                  <a:cubicBezTo>
                    <a:pt x="167" y="43"/>
                    <a:pt x="131" y="1"/>
                    <a:pt x="84" y="1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6" name="Google Shape;676;p28"/>
            <p:cNvSpPr/>
            <p:nvPr/>
          </p:nvSpPr>
          <p:spPr>
            <a:xfrm>
              <a:off x="1359636" y="1768148"/>
              <a:ext cx="281812" cy="91967"/>
            </a:xfrm>
            <a:custGeom>
              <a:avLst/>
              <a:gdLst/>
              <a:ahLst/>
              <a:cxnLst/>
              <a:rect l="l" t="t" r="r" b="b"/>
              <a:pathLst>
                <a:path w="7103" h="2318" extrusionOk="0">
                  <a:moveTo>
                    <a:pt x="3795" y="0"/>
                  </a:moveTo>
                  <a:cubicBezTo>
                    <a:pt x="3634" y="0"/>
                    <a:pt x="3473" y="7"/>
                    <a:pt x="3316" y="17"/>
                  </a:cubicBezTo>
                  <a:cubicBezTo>
                    <a:pt x="2823" y="43"/>
                    <a:pt x="2332" y="130"/>
                    <a:pt x="1851" y="241"/>
                  </a:cubicBezTo>
                  <a:cubicBezTo>
                    <a:pt x="1522" y="334"/>
                    <a:pt x="1215" y="485"/>
                    <a:pt x="911" y="639"/>
                  </a:cubicBezTo>
                  <a:cubicBezTo>
                    <a:pt x="578" y="812"/>
                    <a:pt x="222" y="1024"/>
                    <a:pt x="102" y="1403"/>
                  </a:cubicBezTo>
                  <a:cubicBezTo>
                    <a:pt x="80" y="1481"/>
                    <a:pt x="0" y="1667"/>
                    <a:pt x="65" y="1739"/>
                  </a:cubicBezTo>
                  <a:cubicBezTo>
                    <a:pt x="112" y="1711"/>
                    <a:pt x="161" y="1687"/>
                    <a:pt x="210" y="1665"/>
                  </a:cubicBezTo>
                  <a:cubicBezTo>
                    <a:pt x="213" y="1650"/>
                    <a:pt x="214" y="1635"/>
                    <a:pt x="215" y="1621"/>
                  </a:cubicBezTo>
                  <a:cubicBezTo>
                    <a:pt x="250" y="1470"/>
                    <a:pt x="312" y="1325"/>
                    <a:pt x="407" y="1202"/>
                  </a:cubicBezTo>
                  <a:cubicBezTo>
                    <a:pt x="641" y="953"/>
                    <a:pt x="962" y="814"/>
                    <a:pt x="1262" y="661"/>
                  </a:cubicBezTo>
                  <a:cubicBezTo>
                    <a:pt x="1784" y="384"/>
                    <a:pt x="2374" y="303"/>
                    <a:pt x="2951" y="213"/>
                  </a:cubicBezTo>
                  <a:cubicBezTo>
                    <a:pt x="3210" y="183"/>
                    <a:pt x="3479" y="164"/>
                    <a:pt x="3749" y="164"/>
                  </a:cubicBezTo>
                  <a:cubicBezTo>
                    <a:pt x="4595" y="164"/>
                    <a:pt x="5452" y="352"/>
                    <a:pt x="6052" y="976"/>
                  </a:cubicBezTo>
                  <a:cubicBezTo>
                    <a:pt x="6414" y="1353"/>
                    <a:pt x="6761" y="1762"/>
                    <a:pt x="6931" y="2263"/>
                  </a:cubicBezTo>
                  <a:cubicBezTo>
                    <a:pt x="6944" y="2296"/>
                    <a:pt x="6976" y="2317"/>
                    <a:pt x="7009" y="2317"/>
                  </a:cubicBezTo>
                  <a:cubicBezTo>
                    <a:pt x="7020" y="2317"/>
                    <a:pt x="7031" y="2315"/>
                    <a:pt x="7041" y="2310"/>
                  </a:cubicBezTo>
                  <a:cubicBezTo>
                    <a:pt x="7084" y="2291"/>
                    <a:pt x="7102" y="2237"/>
                    <a:pt x="7085" y="2195"/>
                  </a:cubicBezTo>
                  <a:cubicBezTo>
                    <a:pt x="7029" y="2041"/>
                    <a:pt x="6962" y="1893"/>
                    <a:pt x="6884" y="1751"/>
                  </a:cubicBezTo>
                  <a:cubicBezTo>
                    <a:pt x="6695" y="1416"/>
                    <a:pt x="6437" y="1125"/>
                    <a:pt x="6177" y="844"/>
                  </a:cubicBezTo>
                  <a:cubicBezTo>
                    <a:pt x="5565" y="179"/>
                    <a:pt x="4668" y="0"/>
                    <a:pt x="379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7" name="Google Shape;677;p28"/>
            <p:cNvSpPr/>
            <p:nvPr/>
          </p:nvSpPr>
          <p:spPr>
            <a:xfrm>
              <a:off x="1122018" y="1512201"/>
              <a:ext cx="683719" cy="433608"/>
            </a:xfrm>
            <a:custGeom>
              <a:avLst/>
              <a:gdLst/>
              <a:ahLst/>
              <a:cxnLst/>
              <a:rect l="l" t="t" r="r" b="b"/>
              <a:pathLst>
                <a:path w="17233" h="10929" extrusionOk="0">
                  <a:moveTo>
                    <a:pt x="7691" y="1"/>
                  </a:moveTo>
                  <a:cubicBezTo>
                    <a:pt x="7306" y="1"/>
                    <a:pt x="6967" y="187"/>
                    <a:pt x="6577" y="669"/>
                  </a:cubicBezTo>
                  <a:cubicBezTo>
                    <a:pt x="6199" y="1081"/>
                    <a:pt x="5726" y="1962"/>
                    <a:pt x="5162" y="2069"/>
                  </a:cubicBezTo>
                  <a:cubicBezTo>
                    <a:pt x="5045" y="2092"/>
                    <a:pt x="4927" y="2100"/>
                    <a:pt x="4808" y="2100"/>
                  </a:cubicBezTo>
                  <a:cubicBezTo>
                    <a:pt x="4599" y="2100"/>
                    <a:pt x="4389" y="2077"/>
                    <a:pt x="4180" y="2077"/>
                  </a:cubicBezTo>
                  <a:cubicBezTo>
                    <a:pt x="4117" y="2077"/>
                    <a:pt x="4054" y="2079"/>
                    <a:pt x="3991" y="2084"/>
                  </a:cubicBezTo>
                  <a:cubicBezTo>
                    <a:pt x="3688" y="2105"/>
                    <a:pt x="3370" y="2179"/>
                    <a:pt x="3140" y="2389"/>
                  </a:cubicBezTo>
                  <a:cubicBezTo>
                    <a:pt x="2969" y="2538"/>
                    <a:pt x="2819" y="2710"/>
                    <a:pt x="2727" y="2918"/>
                  </a:cubicBezTo>
                  <a:cubicBezTo>
                    <a:pt x="2618" y="3134"/>
                    <a:pt x="2523" y="3357"/>
                    <a:pt x="2437" y="3583"/>
                  </a:cubicBezTo>
                  <a:cubicBezTo>
                    <a:pt x="2293" y="3968"/>
                    <a:pt x="2211" y="4371"/>
                    <a:pt x="1986" y="4723"/>
                  </a:cubicBezTo>
                  <a:cubicBezTo>
                    <a:pt x="1600" y="5334"/>
                    <a:pt x="619" y="5153"/>
                    <a:pt x="447" y="5976"/>
                  </a:cubicBezTo>
                  <a:cubicBezTo>
                    <a:pt x="384" y="6290"/>
                    <a:pt x="425" y="6616"/>
                    <a:pt x="466" y="6930"/>
                  </a:cubicBezTo>
                  <a:cubicBezTo>
                    <a:pt x="498" y="7147"/>
                    <a:pt x="558" y="7364"/>
                    <a:pt x="544" y="7586"/>
                  </a:cubicBezTo>
                  <a:cubicBezTo>
                    <a:pt x="540" y="7985"/>
                    <a:pt x="210" y="8276"/>
                    <a:pt x="116" y="8649"/>
                  </a:cubicBezTo>
                  <a:cubicBezTo>
                    <a:pt x="1" y="9130"/>
                    <a:pt x="176" y="9624"/>
                    <a:pt x="449" y="10020"/>
                  </a:cubicBezTo>
                  <a:cubicBezTo>
                    <a:pt x="658" y="10336"/>
                    <a:pt x="937" y="10604"/>
                    <a:pt x="1135" y="10929"/>
                  </a:cubicBezTo>
                  <a:cubicBezTo>
                    <a:pt x="1190" y="10916"/>
                    <a:pt x="1247" y="10903"/>
                    <a:pt x="1304" y="10890"/>
                  </a:cubicBezTo>
                  <a:lnTo>
                    <a:pt x="1305" y="10890"/>
                  </a:lnTo>
                  <a:cubicBezTo>
                    <a:pt x="1279" y="10796"/>
                    <a:pt x="1203" y="10720"/>
                    <a:pt x="1148" y="10641"/>
                  </a:cubicBezTo>
                  <a:cubicBezTo>
                    <a:pt x="813" y="10204"/>
                    <a:pt x="391" y="9789"/>
                    <a:pt x="264" y="9236"/>
                  </a:cubicBezTo>
                  <a:cubicBezTo>
                    <a:pt x="73" y="8334"/>
                    <a:pt x="835" y="8222"/>
                    <a:pt x="715" y="7335"/>
                  </a:cubicBezTo>
                  <a:cubicBezTo>
                    <a:pt x="659" y="6968"/>
                    <a:pt x="571" y="6603"/>
                    <a:pt x="583" y="6230"/>
                  </a:cubicBezTo>
                  <a:cubicBezTo>
                    <a:pt x="588" y="5380"/>
                    <a:pt x="1538" y="5508"/>
                    <a:pt x="1980" y="5002"/>
                  </a:cubicBezTo>
                  <a:cubicBezTo>
                    <a:pt x="2092" y="4880"/>
                    <a:pt x="2162" y="4730"/>
                    <a:pt x="2237" y="4584"/>
                  </a:cubicBezTo>
                  <a:cubicBezTo>
                    <a:pt x="2339" y="4371"/>
                    <a:pt x="2402" y="4142"/>
                    <a:pt x="2480" y="3920"/>
                  </a:cubicBezTo>
                  <a:cubicBezTo>
                    <a:pt x="2565" y="3667"/>
                    <a:pt x="2670" y="3422"/>
                    <a:pt x="2782" y="3180"/>
                  </a:cubicBezTo>
                  <a:cubicBezTo>
                    <a:pt x="2882" y="2960"/>
                    <a:pt x="3003" y="2741"/>
                    <a:pt x="3190" y="2582"/>
                  </a:cubicBezTo>
                  <a:cubicBezTo>
                    <a:pt x="3397" y="2375"/>
                    <a:pt x="3689" y="2299"/>
                    <a:pt x="3973" y="2274"/>
                  </a:cubicBezTo>
                  <a:cubicBezTo>
                    <a:pt x="4051" y="2266"/>
                    <a:pt x="4130" y="2263"/>
                    <a:pt x="4208" y="2263"/>
                  </a:cubicBezTo>
                  <a:cubicBezTo>
                    <a:pt x="4394" y="2263"/>
                    <a:pt x="4579" y="2278"/>
                    <a:pt x="4764" y="2278"/>
                  </a:cubicBezTo>
                  <a:cubicBezTo>
                    <a:pt x="4899" y="2278"/>
                    <a:pt x="5034" y="2270"/>
                    <a:pt x="5167" y="2242"/>
                  </a:cubicBezTo>
                  <a:cubicBezTo>
                    <a:pt x="5721" y="2141"/>
                    <a:pt x="6216" y="1356"/>
                    <a:pt x="6574" y="941"/>
                  </a:cubicBezTo>
                  <a:cubicBezTo>
                    <a:pt x="6830" y="641"/>
                    <a:pt x="7101" y="300"/>
                    <a:pt x="7504" y="209"/>
                  </a:cubicBezTo>
                  <a:cubicBezTo>
                    <a:pt x="7572" y="197"/>
                    <a:pt x="7640" y="191"/>
                    <a:pt x="7707" y="191"/>
                  </a:cubicBezTo>
                  <a:cubicBezTo>
                    <a:pt x="8058" y="191"/>
                    <a:pt x="8396" y="341"/>
                    <a:pt x="8716" y="479"/>
                  </a:cubicBezTo>
                  <a:cubicBezTo>
                    <a:pt x="9004" y="596"/>
                    <a:pt x="9318" y="681"/>
                    <a:pt x="9629" y="681"/>
                  </a:cubicBezTo>
                  <a:cubicBezTo>
                    <a:pt x="9813" y="681"/>
                    <a:pt x="9995" y="651"/>
                    <a:pt x="10172" y="582"/>
                  </a:cubicBezTo>
                  <a:cubicBezTo>
                    <a:pt x="10501" y="468"/>
                    <a:pt x="10812" y="283"/>
                    <a:pt x="11161" y="241"/>
                  </a:cubicBezTo>
                  <a:cubicBezTo>
                    <a:pt x="11181" y="240"/>
                    <a:pt x="11201" y="240"/>
                    <a:pt x="11221" y="240"/>
                  </a:cubicBezTo>
                  <a:cubicBezTo>
                    <a:pt x="11694" y="240"/>
                    <a:pt x="12130" y="529"/>
                    <a:pt x="12439" y="873"/>
                  </a:cubicBezTo>
                  <a:cubicBezTo>
                    <a:pt x="12677" y="1159"/>
                    <a:pt x="12853" y="1490"/>
                    <a:pt x="13069" y="1792"/>
                  </a:cubicBezTo>
                  <a:cubicBezTo>
                    <a:pt x="13188" y="1966"/>
                    <a:pt x="13315" y="2143"/>
                    <a:pt x="13501" y="2254"/>
                  </a:cubicBezTo>
                  <a:cubicBezTo>
                    <a:pt x="13687" y="2364"/>
                    <a:pt x="13879" y="2467"/>
                    <a:pt x="14082" y="2542"/>
                  </a:cubicBezTo>
                  <a:cubicBezTo>
                    <a:pt x="14251" y="2600"/>
                    <a:pt x="14423" y="2654"/>
                    <a:pt x="14581" y="2738"/>
                  </a:cubicBezTo>
                  <a:cubicBezTo>
                    <a:pt x="14985" y="2977"/>
                    <a:pt x="15405" y="3254"/>
                    <a:pt x="15611" y="3693"/>
                  </a:cubicBezTo>
                  <a:cubicBezTo>
                    <a:pt x="15863" y="4217"/>
                    <a:pt x="15771" y="4823"/>
                    <a:pt x="15957" y="5366"/>
                  </a:cubicBezTo>
                  <a:cubicBezTo>
                    <a:pt x="16060" y="5776"/>
                    <a:pt x="16366" y="6094"/>
                    <a:pt x="16510" y="6485"/>
                  </a:cubicBezTo>
                  <a:cubicBezTo>
                    <a:pt x="16619" y="6848"/>
                    <a:pt x="16537" y="7224"/>
                    <a:pt x="16658" y="7594"/>
                  </a:cubicBezTo>
                  <a:cubicBezTo>
                    <a:pt x="16741" y="7855"/>
                    <a:pt x="16865" y="8091"/>
                    <a:pt x="16976" y="8343"/>
                  </a:cubicBezTo>
                  <a:cubicBezTo>
                    <a:pt x="17096" y="8619"/>
                    <a:pt x="17069" y="8913"/>
                    <a:pt x="17008" y="9202"/>
                  </a:cubicBezTo>
                  <a:cubicBezTo>
                    <a:pt x="17042" y="9212"/>
                    <a:pt x="17075" y="9224"/>
                    <a:pt x="17107" y="9242"/>
                  </a:cubicBezTo>
                  <a:cubicBezTo>
                    <a:pt x="17124" y="9251"/>
                    <a:pt x="17140" y="9261"/>
                    <a:pt x="17156" y="9273"/>
                  </a:cubicBezTo>
                  <a:cubicBezTo>
                    <a:pt x="17201" y="9071"/>
                    <a:pt x="17232" y="8866"/>
                    <a:pt x="17223" y="8660"/>
                  </a:cubicBezTo>
                  <a:cubicBezTo>
                    <a:pt x="17218" y="8455"/>
                    <a:pt x="17133" y="8268"/>
                    <a:pt x="17043" y="8088"/>
                  </a:cubicBezTo>
                  <a:cubicBezTo>
                    <a:pt x="16965" y="7924"/>
                    <a:pt x="16894" y="7758"/>
                    <a:pt x="16831" y="7587"/>
                  </a:cubicBezTo>
                  <a:cubicBezTo>
                    <a:pt x="16748" y="7352"/>
                    <a:pt x="16760" y="7098"/>
                    <a:pt x="16744" y="6852"/>
                  </a:cubicBezTo>
                  <a:cubicBezTo>
                    <a:pt x="16740" y="6141"/>
                    <a:pt x="16211" y="5857"/>
                    <a:pt x="16061" y="5195"/>
                  </a:cubicBezTo>
                  <a:cubicBezTo>
                    <a:pt x="15919" y="4687"/>
                    <a:pt x="15994" y="4134"/>
                    <a:pt x="15773" y="3644"/>
                  </a:cubicBezTo>
                  <a:cubicBezTo>
                    <a:pt x="15570" y="3156"/>
                    <a:pt x="15120" y="2837"/>
                    <a:pt x="14676" y="2582"/>
                  </a:cubicBezTo>
                  <a:cubicBezTo>
                    <a:pt x="14510" y="2492"/>
                    <a:pt x="14330" y="2440"/>
                    <a:pt x="14152" y="2381"/>
                  </a:cubicBezTo>
                  <a:cubicBezTo>
                    <a:pt x="13977" y="2316"/>
                    <a:pt x="13800" y="2223"/>
                    <a:pt x="13636" y="2129"/>
                  </a:cubicBezTo>
                  <a:cubicBezTo>
                    <a:pt x="13380" y="1983"/>
                    <a:pt x="13246" y="1724"/>
                    <a:pt x="13078" y="1484"/>
                  </a:cubicBezTo>
                  <a:cubicBezTo>
                    <a:pt x="12938" y="1276"/>
                    <a:pt x="12812" y="1058"/>
                    <a:pt x="12656" y="863"/>
                  </a:cubicBezTo>
                  <a:cubicBezTo>
                    <a:pt x="12308" y="420"/>
                    <a:pt x="11767" y="83"/>
                    <a:pt x="11194" y="83"/>
                  </a:cubicBezTo>
                  <a:cubicBezTo>
                    <a:pt x="11172" y="83"/>
                    <a:pt x="11149" y="83"/>
                    <a:pt x="11127" y="84"/>
                  </a:cubicBezTo>
                  <a:cubicBezTo>
                    <a:pt x="10884" y="101"/>
                    <a:pt x="10656" y="196"/>
                    <a:pt x="10432" y="285"/>
                  </a:cubicBezTo>
                  <a:cubicBezTo>
                    <a:pt x="10116" y="427"/>
                    <a:pt x="9859" y="494"/>
                    <a:pt x="9601" y="494"/>
                  </a:cubicBezTo>
                  <a:cubicBezTo>
                    <a:pt x="9349" y="494"/>
                    <a:pt x="9094" y="431"/>
                    <a:pt x="8780" y="314"/>
                  </a:cubicBezTo>
                  <a:cubicBezTo>
                    <a:pt x="8351" y="125"/>
                    <a:pt x="8006" y="1"/>
                    <a:pt x="769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8" name="Google Shape;678;p28"/>
            <p:cNvSpPr/>
            <p:nvPr/>
          </p:nvSpPr>
          <p:spPr>
            <a:xfrm>
              <a:off x="1248227" y="2305198"/>
              <a:ext cx="45031" cy="34359"/>
            </a:xfrm>
            <a:custGeom>
              <a:avLst/>
              <a:gdLst/>
              <a:ahLst/>
              <a:cxnLst/>
              <a:rect l="l" t="t" r="r" b="b"/>
              <a:pathLst>
                <a:path w="1135" h="866" extrusionOk="0">
                  <a:moveTo>
                    <a:pt x="471" y="1"/>
                  </a:moveTo>
                  <a:cubicBezTo>
                    <a:pt x="1" y="1"/>
                    <a:pt x="1" y="697"/>
                    <a:pt x="449" y="851"/>
                  </a:cubicBezTo>
                  <a:cubicBezTo>
                    <a:pt x="487" y="861"/>
                    <a:pt x="523" y="865"/>
                    <a:pt x="558" y="865"/>
                  </a:cubicBezTo>
                  <a:cubicBezTo>
                    <a:pt x="1003" y="865"/>
                    <a:pt x="1134" y="104"/>
                    <a:pt x="621" y="22"/>
                  </a:cubicBezTo>
                  <a:cubicBezTo>
                    <a:pt x="566" y="8"/>
                    <a:pt x="516" y="1"/>
                    <a:pt x="47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9" name="Google Shape;679;p28"/>
            <p:cNvSpPr/>
            <p:nvPr/>
          </p:nvSpPr>
          <p:spPr>
            <a:xfrm>
              <a:off x="1629748" y="2308055"/>
              <a:ext cx="48284" cy="35231"/>
            </a:xfrm>
            <a:custGeom>
              <a:avLst/>
              <a:gdLst/>
              <a:ahLst/>
              <a:cxnLst/>
              <a:rect l="l" t="t" r="r" b="b"/>
              <a:pathLst>
                <a:path w="1217" h="888" extrusionOk="0">
                  <a:moveTo>
                    <a:pt x="543" y="0"/>
                  </a:moveTo>
                  <a:cubicBezTo>
                    <a:pt x="146" y="0"/>
                    <a:pt x="0" y="620"/>
                    <a:pt x="373" y="840"/>
                  </a:cubicBezTo>
                  <a:cubicBezTo>
                    <a:pt x="447" y="873"/>
                    <a:pt x="517" y="887"/>
                    <a:pt x="583" y="887"/>
                  </a:cubicBezTo>
                  <a:cubicBezTo>
                    <a:pt x="1014" y="887"/>
                    <a:pt x="1216" y="256"/>
                    <a:pt x="717" y="36"/>
                  </a:cubicBezTo>
                  <a:cubicBezTo>
                    <a:pt x="655" y="12"/>
                    <a:pt x="597" y="0"/>
                    <a:pt x="54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0" name="Google Shape;680;p28"/>
            <p:cNvSpPr/>
            <p:nvPr/>
          </p:nvSpPr>
          <p:spPr>
            <a:xfrm>
              <a:off x="1445058" y="2361300"/>
              <a:ext cx="38326" cy="18568"/>
            </a:xfrm>
            <a:custGeom>
              <a:avLst/>
              <a:gdLst/>
              <a:ahLst/>
              <a:cxnLst/>
              <a:rect l="l" t="t" r="r" b="b"/>
              <a:pathLst>
                <a:path w="966" h="468" extrusionOk="0">
                  <a:moveTo>
                    <a:pt x="508" y="1"/>
                  </a:moveTo>
                  <a:cubicBezTo>
                    <a:pt x="336" y="1"/>
                    <a:pt x="166" y="97"/>
                    <a:pt x="83" y="250"/>
                  </a:cubicBezTo>
                  <a:cubicBezTo>
                    <a:pt x="49" y="307"/>
                    <a:pt x="1" y="395"/>
                    <a:pt x="67" y="450"/>
                  </a:cubicBezTo>
                  <a:cubicBezTo>
                    <a:pt x="82" y="462"/>
                    <a:pt x="99" y="468"/>
                    <a:pt x="117" y="468"/>
                  </a:cubicBezTo>
                  <a:cubicBezTo>
                    <a:pt x="146" y="468"/>
                    <a:pt x="175" y="452"/>
                    <a:pt x="190" y="424"/>
                  </a:cubicBezTo>
                  <a:cubicBezTo>
                    <a:pt x="201" y="397"/>
                    <a:pt x="211" y="369"/>
                    <a:pt x="228" y="345"/>
                  </a:cubicBezTo>
                  <a:cubicBezTo>
                    <a:pt x="284" y="245"/>
                    <a:pt x="398" y="182"/>
                    <a:pt x="511" y="182"/>
                  </a:cubicBezTo>
                  <a:cubicBezTo>
                    <a:pt x="542" y="182"/>
                    <a:pt x="572" y="186"/>
                    <a:pt x="601" y="196"/>
                  </a:cubicBezTo>
                  <a:cubicBezTo>
                    <a:pt x="657" y="218"/>
                    <a:pt x="705" y="253"/>
                    <a:pt x="755" y="288"/>
                  </a:cubicBezTo>
                  <a:cubicBezTo>
                    <a:pt x="790" y="316"/>
                    <a:pt x="835" y="354"/>
                    <a:pt x="877" y="354"/>
                  </a:cubicBezTo>
                  <a:cubicBezTo>
                    <a:pt x="898" y="354"/>
                    <a:pt x="919" y="344"/>
                    <a:pt x="937" y="319"/>
                  </a:cubicBezTo>
                  <a:cubicBezTo>
                    <a:pt x="965" y="282"/>
                    <a:pt x="961" y="223"/>
                    <a:pt x="922" y="195"/>
                  </a:cubicBezTo>
                  <a:cubicBezTo>
                    <a:pt x="832" y="128"/>
                    <a:pt x="742" y="53"/>
                    <a:pt x="635" y="19"/>
                  </a:cubicBezTo>
                  <a:cubicBezTo>
                    <a:pt x="593" y="7"/>
                    <a:pt x="551" y="1"/>
                    <a:pt x="50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1" name="Google Shape;681;p28"/>
            <p:cNvSpPr/>
            <p:nvPr/>
          </p:nvSpPr>
          <p:spPr>
            <a:xfrm>
              <a:off x="1438829" y="2434065"/>
              <a:ext cx="74906" cy="33089"/>
            </a:xfrm>
            <a:custGeom>
              <a:avLst/>
              <a:gdLst/>
              <a:ahLst/>
              <a:cxnLst/>
              <a:rect l="l" t="t" r="r" b="b"/>
              <a:pathLst>
                <a:path w="1888" h="834" extrusionOk="0">
                  <a:moveTo>
                    <a:pt x="1784" y="1"/>
                  </a:moveTo>
                  <a:cubicBezTo>
                    <a:pt x="1755" y="1"/>
                    <a:pt x="1726" y="17"/>
                    <a:pt x="1710" y="55"/>
                  </a:cubicBezTo>
                  <a:cubicBezTo>
                    <a:pt x="1678" y="155"/>
                    <a:pt x="1629" y="250"/>
                    <a:pt x="1562" y="331"/>
                  </a:cubicBezTo>
                  <a:cubicBezTo>
                    <a:pt x="1395" y="538"/>
                    <a:pt x="1162" y="655"/>
                    <a:pt x="909" y="655"/>
                  </a:cubicBezTo>
                  <a:cubicBezTo>
                    <a:pt x="841" y="655"/>
                    <a:pt x="772" y="647"/>
                    <a:pt x="702" y="630"/>
                  </a:cubicBezTo>
                  <a:cubicBezTo>
                    <a:pt x="511" y="578"/>
                    <a:pt x="285" y="518"/>
                    <a:pt x="178" y="336"/>
                  </a:cubicBezTo>
                  <a:cubicBezTo>
                    <a:pt x="163" y="313"/>
                    <a:pt x="138" y="303"/>
                    <a:pt x="113" y="303"/>
                  </a:cubicBezTo>
                  <a:cubicBezTo>
                    <a:pt x="80" y="303"/>
                    <a:pt x="47" y="321"/>
                    <a:pt x="35" y="356"/>
                  </a:cubicBezTo>
                  <a:cubicBezTo>
                    <a:pt x="1" y="513"/>
                    <a:pt x="254" y="661"/>
                    <a:pt x="377" y="713"/>
                  </a:cubicBezTo>
                  <a:cubicBezTo>
                    <a:pt x="545" y="786"/>
                    <a:pt x="734" y="834"/>
                    <a:pt x="919" y="834"/>
                  </a:cubicBezTo>
                  <a:cubicBezTo>
                    <a:pt x="1057" y="834"/>
                    <a:pt x="1194" y="807"/>
                    <a:pt x="1320" y="744"/>
                  </a:cubicBezTo>
                  <a:cubicBezTo>
                    <a:pt x="1570" y="615"/>
                    <a:pt x="1777" y="394"/>
                    <a:pt x="1862" y="123"/>
                  </a:cubicBezTo>
                  <a:cubicBezTo>
                    <a:pt x="1888" y="54"/>
                    <a:pt x="1836" y="1"/>
                    <a:pt x="178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2" name="Google Shape;682;p28"/>
            <p:cNvSpPr/>
            <p:nvPr/>
          </p:nvSpPr>
          <p:spPr>
            <a:xfrm>
              <a:off x="1654625" y="2332575"/>
              <a:ext cx="34993" cy="18885"/>
            </a:xfrm>
            <a:custGeom>
              <a:avLst/>
              <a:gdLst/>
              <a:ahLst/>
              <a:cxnLst/>
              <a:rect l="l" t="t" r="r" b="b"/>
              <a:pathLst>
                <a:path w="882" h="476" extrusionOk="0">
                  <a:moveTo>
                    <a:pt x="372" y="234"/>
                  </a:moveTo>
                  <a:cubicBezTo>
                    <a:pt x="378" y="242"/>
                    <a:pt x="387" y="250"/>
                    <a:pt x="397" y="257"/>
                  </a:cubicBezTo>
                  <a:cubicBezTo>
                    <a:pt x="411" y="267"/>
                    <a:pt x="427" y="276"/>
                    <a:pt x="442" y="283"/>
                  </a:cubicBezTo>
                  <a:cubicBezTo>
                    <a:pt x="443" y="287"/>
                    <a:pt x="444" y="290"/>
                    <a:pt x="445" y="294"/>
                  </a:cubicBezTo>
                  <a:cubicBezTo>
                    <a:pt x="397" y="289"/>
                    <a:pt x="346" y="283"/>
                    <a:pt x="303" y="257"/>
                  </a:cubicBezTo>
                  <a:cubicBezTo>
                    <a:pt x="324" y="245"/>
                    <a:pt x="348" y="240"/>
                    <a:pt x="372" y="234"/>
                  </a:cubicBezTo>
                  <a:close/>
                  <a:moveTo>
                    <a:pt x="511" y="1"/>
                  </a:moveTo>
                  <a:cubicBezTo>
                    <a:pt x="463" y="1"/>
                    <a:pt x="416" y="14"/>
                    <a:pt x="376" y="48"/>
                  </a:cubicBezTo>
                  <a:cubicBezTo>
                    <a:pt x="1" y="103"/>
                    <a:pt x="60" y="453"/>
                    <a:pt x="414" y="470"/>
                  </a:cubicBezTo>
                  <a:lnTo>
                    <a:pt x="414" y="472"/>
                  </a:lnTo>
                  <a:cubicBezTo>
                    <a:pt x="445" y="474"/>
                    <a:pt x="476" y="476"/>
                    <a:pt x="506" y="476"/>
                  </a:cubicBezTo>
                  <a:cubicBezTo>
                    <a:pt x="558" y="476"/>
                    <a:pt x="610" y="470"/>
                    <a:pt x="658" y="450"/>
                  </a:cubicBezTo>
                  <a:cubicBezTo>
                    <a:pt x="808" y="389"/>
                    <a:pt x="882" y="204"/>
                    <a:pt x="745" y="87"/>
                  </a:cubicBezTo>
                  <a:cubicBezTo>
                    <a:pt x="681" y="40"/>
                    <a:pt x="594" y="1"/>
                    <a:pt x="51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3" name="Google Shape;683;p28"/>
            <p:cNvSpPr/>
            <p:nvPr/>
          </p:nvSpPr>
          <p:spPr>
            <a:xfrm>
              <a:off x="1232079" y="2332813"/>
              <a:ext cx="27614" cy="18766"/>
            </a:xfrm>
            <a:custGeom>
              <a:avLst/>
              <a:gdLst/>
              <a:ahLst/>
              <a:cxnLst/>
              <a:rect l="l" t="t" r="r" b="b"/>
              <a:pathLst>
                <a:path w="696" h="473" extrusionOk="0">
                  <a:moveTo>
                    <a:pt x="201" y="212"/>
                  </a:moveTo>
                  <a:cubicBezTo>
                    <a:pt x="201" y="215"/>
                    <a:pt x="202" y="219"/>
                    <a:pt x="204" y="222"/>
                  </a:cubicBezTo>
                  <a:cubicBezTo>
                    <a:pt x="202" y="221"/>
                    <a:pt x="201" y="221"/>
                    <a:pt x="200" y="220"/>
                  </a:cubicBezTo>
                  <a:cubicBezTo>
                    <a:pt x="198" y="217"/>
                    <a:pt x="194" y="215"/>
                    <a:pt x="191" y="213"/>
                  </a:cubicBezTo>
                  <a:lnTo>
                    <a:pt x="192" y="213"/>
                  </a:lnTo>
                  <a:cubicBezTo>
                    <a:pt x="194" y="213"/>
                    <a:pt x="198" y="212"/>
                    <a:pt x="201" y="212"/>
                  </a:cubicBezTo>
                  <a:close/>
                  <a:moveTo>
                    <a:pt x="337" y="0"/>
                  </a:moveTo>
                  <a:cubicBezTo>
                    <a:pt x="305" y="0"/>
                    <a:pt x="272" y="9"/>
                    <a:pt x="245" y="30"/>
                  </a:cubicBezTo>
                  <a:cubicBezTo>
                    <a:pt x="236" y="29"/>
                    <a:pt x="227" y="29"/>
                    <a:pt x="217" y="29"/>
                  </a:cubicBezTo>
                  <a:cubicBezTo>
                    <a:pt x="114" y="29"/>
                    <a:pt x="0" y="93"/>
                    <a:pt x="1" y="206"/>
                  </a:cubicBezTo>
                  <a:cubicBezTo>
                    <a:pt x="16" y="371"/>
                    <a:pt x="215" y="440"/>
                    <a:pt x="355" y="469"/>
                  </a:cubicBezTo>
                  <a:lnTo>
                    <a:pt x="356" y="469"/>
                  </a:lnTo>
                  <a:cubicBezTo>
                    <a:pt x="372" y="471"/>
                    <a:pt x="389" y="473"/>
                    <a:pt x="405" y="473"/>
                  </a:cubicBezTo>
                  <a:cubicBezTo>
                    <a:pt x="497" y="473"/>
                    <a:pt x="591" y="436"/>
                    <a:pt x="627" y="346"/>
                  </a:cubicBezTo>
                  <a:cubicBezTo>
                    <a:pt x="682" y="297"/>
                    <a:pt x="695" y="216"/>
                    <a:pt x="668" y="152"/>
                  </a:cubicBezTo>
                  <a:cubicBezTo>
                    <a:pt x="631" y="68"/>
                    <a:pt x="534" y="22"/>
                    <a:pt x="445" y="22"/>
                  </a:cubicBezTo>
                  <a:cubicBezTo>
                    <a:pt x="440" y="22"/>
                    <a:pt x="435" y="22"/>
                    <a:pt x="430" y="22"/>
                  </a:cubicBezTo>
                  <a:cubicBezTo>
                    <a:pt x="402" y="9"/>
                    <a:pt x="369" y="0"/>
                    <a:pt x="33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4" name="Google Shape;684;p28"/>
            <p:cNvSpPr/>
            <p:nvPr/>
          </p:nvSpPr>
          <p:spPr>
            <a:xfrm>
              <a:off x="1645618" y="2195575"/>
              <a:ext cx="36660" cy="16663"/>
            </a:xfrm>
            <a:custGeom>
              <a:avLst/>
              <a:gdLst/>
              <a:ahLst/>
              <a:cxnLst/>
              <a:rect l="l" t="t" r="r" b="b"/>
              <a:pathLst>
                <a:path w="924" h="420" extrusionOk="0">
                  <a:moveTo>
                    <a:pt x="420" y="0"/>
                  </a:moveTo>
                  <a:cubicBezTo>
                    <a:pt x="290" y="0"/>
                    <a:pt x="160" y="50"/>
                    <a:pt x="78" y="153"/>
                  </a:cubicBezTo>
                  <a:cubicBezTo>
                    <a:pt x="50" y="189"/>
                    <a:pt x="20" y="229"/>
                    <a:pt x="11" y="276"/>
                  </a:cubicBezTo>
                  <a:cubicBezTo>
                    <a:pt x="0" y="329"/>
                    <a:pt x="47" y="376"/>
                    <a:pt x="95" y="376"/>
                  </a:cubicBezTo>
                  <a:cubicBezTo>
                    <a:pt x="112" y="376"/>
                    <a:pt x="129" y="371"/>
                    <a:pt x="144" y="358"/>
                  </a:cubicBezTo>
                  <a:cubicBezTo>
                    <a:pt x="169" y="334"/>
                    <a:pt x="181" y="301"/>
                    <a:pt x="202" y="276"/>
                  </a:cubicBezTo>
                  <a:cubicBezTo>
                    <a:pt x="246" y="221"/>
                    <a:pt x="311" y="189"/>
                    <a:pt x="380" y="183"/>
                  </a:cubicBezTo>
                  <a:cubicBezTo>
                    <a:pt x="395" y="181"/>
                    <a:pt x="410" y="180"/>
                    <a:pt x="424" y="180"/>
                  </a:cubicBezTo>
                  <a:cubicBezTo>
                    <a:pt x="558" y="180"/>
                    <a:pt x="667" y="274"/>
                    <a:pt x="741" y="384"/>
                  </a:cubicBezTo>
                  <a:lnTo>
                    <a:pt x="742" y="384"/>
                  </a:lnTo>
                  <a:cubicBezTo>
                    <a:pt x="761" y="409"/>
                    <a:pt x="785" y="419"/>
                    <a:pt x="807" y="419"/>
                  </a:cubicBezTo>
                  <a:cubicBezTo>
                    <a:pt x="869" y="419"/>
                    <a:pt x="923" y="341"/>
                    <a:pt x="876" y="274"/>
                  </a:cubicBezTo>
                  <a:cubicBezTo>
                    <a:pt x="816" y="190"/>
                    <a:pt x="743" y="113"/>
                    <a:pt x="655" y="58"/>
                  </a:cubicBezTo>
                  <a:cubicBezTo>
                    <a:pt x="585" y="20"/>
                    <a:pt x="502" y="0"/>
                    <a:pt x="42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5" name="Google Shape;685;p28"/>
            <p:cNvSpPr/>
            <p:nvPr/>
          </p:nvSpPr>
          <p:spPr>
            <a:xfrm>
              <a:off x="1245172" y="2207358"/>
              <a:ext cx="42294" cy="21782"/>
            </a:xfrm>
            <a:custGeom>
              <a:avLst/>
              <a:gdLst/>
              <a:ahLst/>
              <a:cxnLst/>
              <a:rect l="l" t="t" r="r" b="b"/>
              <a:pathLst>
                <a:path w="1066" h="549" extrusionOk="0">
                  <a:moveTo>
                    <a:pt x="601" y="0"/>
                  </a:moveTo>
                  <a:cubicBezTo>
                    <a:pt x="539" y="0"/>
                    <a:pt x="477" y="13"/>
                    <a:pt x="421" y="39"/>
                  </a:cubicBezTo>
                  <a:cubicBezTo>
                    <a:pt x="320" y="87"/>
                    <a:pt x="226" y="155"/>
                    <a:pt x="161" y="248"/>
                  </a:cubicBezTo>
                  <a:cubicBezTo>
                    <a:pt x="111" y="327"/>
                    <a:pt x="1" y="506"/>
                    <a:pt x="145" y="548"/>
                  </a:cubicBezTo>
                  <a:cubicBezTo>
                    <a:pt x="149" y="548"/>
                    <a:pt x="152" y="548"/>
                    <a:pt x="156" y="548"/>
                  </a:cubicBezTo>
                  <a:cubicBezTo>
                    <a:pt x="245" y="548"/>
                    <a:pt x="245" y="424"/>
                    <a:pt x="290" y="368"/>
                  </a:cubicBezTo>
                  <a:cubicBezTo>
                    <a:pt x="362" y="268"/>
                    <a:pt x="481" y="181"/>
                    <a:pt x="606" y="181"/>
                  </a:cubicBezTo>
                  <a:cubicBezTo>
                    <a:pt x="633" y="181"/>
                    <a:pt x="661" y="185"/>
                    <a:pt x="688" y="193"/>
                  </a:cubicBezTo>
                  <a:cubicBezTo>
                    <a:pt x="735" y="212"/>
                    <a:pt x="784" y="233"/>
                    <a:pt x="822" y="266"/>
                  </a:cubicBezTo>
                  <a:cubicBezTo>
                    <a:pt x="843" y="294"/>
                    <a:pt x="876" y="315"/>
                    <a:pt x="908" y="315"/>
                  </a:cubicBezTo>
                  <a:cubicBezTo>
                    <a:pt x="928" y="315"/>
                    <a:pt x="947" y="307"/>
                    <a:pt x="964" y="289"/>
                  </a:cubicBezTo>
                  <a:cubicBezTo>
                    <a:pt x="1065" y="156"/>
                    <a:pt x="811" y="43"/>
                    <a:pt x="711" y="13"/>
                  </a:cubicBezTo>
                  <a:cubicBezTo>
                    <a:pt x="675" y="5"/>
                    <a:pt x="638" y="0"/>
                    <a:pt x="6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6" name="Google Shape;686;p28"/>
            <p:cNvSpPr/>
            <p:nvPr/>
          </p:nvSpPr>
          <p:spPr>
            <a:xfrm>
              <a:off x="1611100" y="2377051"/>
              <a:ext cx="205874" cy="184965"/>
            </a:xfrm>
            <a:custGeom>
              <a:avLst/>
              <a:gdLst/>
              <a:ahLst/>
              <a:cxnLst/>
              <a:rect l="l" t="t" r="r" b="b"/>
              <a:pathLst>
                <a:path w="5189" h="4662" extrusionOk="0">
                  <a:moveTo>
                    <a:pt x="2709" y="0"/>
                  </a:moveTo>
                  <a:cubicBezTo>
                    <a:pt x="2657" y="0"/>
                    <a:pt x="2605" y="1"/>
                    <a:pt x="2553" y="3"/>
                  </a:cubicBezTo>
                  <a:cubicBezTo>
                    <a:pt x="2434" y="5"/>
                    <a:pt x="2316" y="10"/>
                    <a:pt x="2198" y="23"/>
                  </a:cubicBezTo>
                  <a:cubicBezTo>
                    <a:pt x="2176" y="25"/>
                    <a:pt x="2157" y="37"/>
                    <a:pt x="2144" y="53"/>
                  </a:cubicBezTo>
                  <a:cubicBezTo>
                    <a:pt x="2128" y="57"/>
                    <a:pt x="2112" y="64"/>
                    <a:pt x="2098" y="72"/>
                  </a:cubicBezTo>
                  <a:cubicBezTo>
                    <a:pt x="2079" y="56"/>
                    <a:pt x="2052" y="51"/>
                    <a:pt x="2025" y="51"/>
                  </a:cubicBezTo>
                  <a:cubicBezTo>
                    <a:pt x="2008" y="51"/>
                    <a:pt x="1989" y="53"/>
                    <a:pt x="1973" y="57"/>
                  </a:cubicBezTo>
                  <a:cubicBezTo>
                    <a:pt x="1883" y="71"/>
                    <a:pt x="1794" y="97"/>
                    <a:pt x="1708" y="127"/>
                  </a:cubicBezTo>
                  <a:cubicBezTo>
                    <a:pt x="1413" y="231"/>
                    <a:pt x="1139" y="390"/>
                    <a:pt x="891" y="578"/>
                  </a:cubicBezTo>
                  <a:cubicBezTo>
                    <a:pt x="579" y="822"/>
                    <a:pt x="330" y="1150"/>
                    <a:pt x="197" y="1524"/>
                  </a:cubicBezTo>
                  <a:cubicBezTo>
                    <a:pt x="22" y="2042"/>
                    <a:pt x="1" y="2613"/>
                    <a:pt x="147" y="3141"/>
                  </a:cubicBezTo>
                  <a:cubicBezTo>
                    <a:pt x="362" y="3795"/>
                    <a:pt x="911" y="4295"/>
                    <a:pt x="1552" y="4526"/>
                  </a:cubicBezTo>
                  <a:cubicBezTo>
                    <a:pt x="1798" y="4618"/>
                    <a:pt x="2058" y="4661"/>
                    <a:pt x="2319" y="4661"/>
                  </a:cubicBezTo>
                  <a:cubicBezTo>
                    <a:pt x="2948" y="4661"/>
                    <a:pt x="3584" y="4410"/>
                    <a:pt x="4039" y="3980"/>
                  </a:cubicBezTo>
                  <a:cubicBezTo>
                    <a:pt x="4847" y="3206"/>
                    <a:pt x="5188" y="1863"/>
                    <a:pt x="4597" y="868"/>
                  </a:cubicBezTo>
                  <a:cubicBezTo>
                    <a:pt x="4187" y="200"/>
                    <a:pt x="3445" y="0"/>
                    <a:pt x="2709" y="0"/>
                  </a:cubicBezTo>
                  <a:close/>
                </a:path>
              </a:pathLst>
            </a:custGeom>
            <a:solidFill>
              <a:srgbClr val="A254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7" name="Google Shape;687;p28"/>
            <p:cNvSpPr/>
            <p:nvPr/>
          </p:nvSpPr>
          <p:spPr>
            <a:xfrm>
              <a:off x="1144713" y="2371854"/>
              <a:ext cx="220315" cy="199169"/>
            </a:xfrm>
            <a:custGeom>
              <a:avLst/>
              <a:gdLst/>
              <a:ahLst/>
              <a:cxnLst/>
              <a:rect l="l" t="t" r="r" b="b"/>
              <a:pathLst>
                <a:path w="5553" h="5020" extrusionOk="0">
                  <a:moveTo>
                    <a:pt x="2760" y="1"/>
                  </a:moveTo>
                  <a:cubicBezTo>
                    <a:pt x="2633" y="1"/>
                    <a:pt x="2505" y="19"/>
                    <a:pt x="2381" y="46"/>
                  </a:cubicBezTo>
                  <a:cubicBezTo>
                    <a:pt x="1618" y="222"/>
                    <a:pt x="926" y="743"/>
                    <a:pt x="583" y="1452"/>
                  </a:cubicBezTo>
                  <a:cubicBezTo>
                    <a:pt x="0" y="2586"/>
                    <a:pt x="526" y="3986"/>
                    <a:pt x="1596" y="4616"/>
                  </a:cubicBezTo>
                  <a:cubicBezTo>
                    <a:pt x="1933" y="4843"/>
                    <a:pt x="2325" y="4996"/>
                    <a:pt x="2734" y="5015"/>
                  </a:cubicBezTo>
                  <a:cubicBezTo>
                    <a:pt x="2780" y="5018"/>
                    <a:pt x="2826" y="5019"/>
                    <a:pt x="2872" y="5019"/>
                  </a:cubicBezTo>
                  <a:cubicBezTo>
                    <a:pt x="3638" y="5019"/>
                    <a:pt x="4406" y="4663"/>
                    <a:pt x="4895" y="4074"/>
                  </a:cubicBezTo>
                  <a:cubicBezTo>
                    <a:pt x="5320" y="3545"/>
                    <a:pt x="5552" y="2833"/>
                    <a:pt x="5428" y="2158"/>
                  </a:cubicBezTo>
                  <a:cubicBezTo>
                    <a:pt x="5288" y="1494"/>
                    <a:pt x="4859" y="919"/>
                    <a:pt x="4310" y="533"/>
                  </a:cubicBezTo>
                  <a:cubicBezTo>
                    <a:pt x="4102" y="384"/>
                    <a:pt x="3876" y="258"/>
                    <a:pt x="3634" y="175"/>
                  </a:cubicBezTo>
                  <a:cubicBezTo>
                    <a:pt x="3466" y="114"/>
                    <a:pt x="3287" y="94"/>
                    <a:pt x="3110" y="66"/>
                  </a:cubicBezTo>
                  <a:cubicBezTo>
                    <a:pt x="3070" y="23"/>
                    <a:pt x="3004" y="27"/>
                    <a:pt x="2951" y="15"/>
                  </a:cubicBezTo>
                  <a:cubicBezTo>
                    <a:pt x="2887" y="5"/>
                    <a:pt x="2824" y="1"/>
                    <a:pt x="2760" y="1"/>
                  </a:cubicBezTo>
                  <a:close/>
                </a:path>
              </a:pathLst>
            </a:custGeom>
            <a:solidFill>
              <a:srgbClr val="A254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8" name="Google Shape;688;p28"/>
            <p:cNvSpPr/>
            <p:nvPr/>
          </p:nvSpPr>
          <p:spPr>
            <a:xfrm>
              <a:off x="1925371" y="2241043"/>
              <a:ext cx="124500" cy="61536"/>
            </a:xfrm>
            <a:custGeom>
              <a:avLst/>
              <a:gdLst/>
              <a:ahLst/>
              <a:cxnLst/>
              <a:rect l="l" t="t" r="r" b="b"/>
              <a:pathLst>
                <a:path w="3138" h="1551" extrusionOk="0">
                  <a:moveTo>
                    <a:pt x="3018" y="0"/>
                  </a:moveTo>
                  <a:cubicBezTo>
                    <a:pt x="3008" y="0"/>
                    <a:pt x="2997" y="2"/>
                    <a:pt x="2986" y="7"/>
                  </a:cubicBezTo>
                  <a:cubicBezTo>
                    <a:pt x="2728" y="112"/>
                    <a:pt x="2472" y="224"/>
                    <a:pt x="2215" y="333"/>
                  </a:cubicBezTo>
                  <a:cubicBezTo>
                    <a:pt x="1615" y="588"/>
                    <a:pt x="1021" y="861"/>
                    <a:pt x="442" y="1160"/>
                  </a:cubicBezTo>
                  <a:cubicBezTo>
                    <a:pt x="320" y="1221"/>
                    <a:pt x="204" y="1289"/>
                    <a:pt x="88" y="1358"/>
                  </a:cubicBezTo>
                  <a:cubicBezTo>
                    <a:pt x="51" y="1380"/>
                    <a:pt x="7" y="1402"/>
                    <a:pt x="4" y="1451"/>
                  </a:cubicBezTo>
                  <a:cubicBezTo>
                    <a:pt x="0" y="1485"/>
                    <a:pt x="13" y="1520"/>
                    <a:pt x="44" y="1538"/>
                  </a:cubicBezTo>
                  <a:cubicBezTo>
                    <a:pt x="57" y="1547"/>
                    <a:pt x="70" y="1551"/>
                    <a:pt x="83" y="1551"/>
                  </a:cubicBezTo>
                  <a:cubicBezTo>
                    <a:pt x="115" y="1551"/>
                    <a:pt x="146" y="1530"/>
                    <a:pt x="174" y="1514"/>
                  </a:cubicBezTo>
                  <a:cubicBezTo>
                    <a:pt x="276" y="1454"/>
                    <a:pt x="379" y="1395"/>
                    <a:pt x="483" y="1339"/>
                  </a:cubicBezTo>
                  <a:cubicBezTo>
                    <a:pt x="1316" y="901"/>
                    <a:pt x="2183" y="531"/>
                    <a:pt x="3050" y="169"/>
                  </a:cubicBezTo>
                  <a:cubicBezTo>
                    <a:pt x="3137" y="130"/>
                    <a:pt x="3099" y="0"/>
                    <a:pt x="301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9" name="Google Shape;689;p28"/>
            <p:cNvSpPr/>
            <p:nvPr/>
          </p:nvSpPr>
          <p:spPr>
            <a:xfrm>
              <a:off x="1928109" y="2274926"/>
              <a:ext cx="65583" cy="87285"/>
            </a:xfrm>
            <a:custGeom>
              <a:avLst/>
              <a:gdLst/>
              <a:ahLst/>
              <a:cxnLst/>
              <a:rect l="l" t="t" r="r" b="b"/>
              <a:pathLst>
                <a:path w="1653" h="2200" extrusionOk="0">
                  <a:moveTo>
                    <a:pt x="1184" y="1"/>
                  </a:moveTo>
                  <a:cubicBezTo>
                    <a:pt x="1162" y="1"/>
                    <a:pt x="1139" y="11"/>
                    <a:pt x="1115" y="35"/>
                  </a:cubicBezTo>
                  <a:cubicBezTo>
                    <a:pt x="1092" y="67"/>
                    <a:pt x="1092" y="112"/>
                    <a:pt x="1115" y="143"/>
                  </a:cubicBezTo>
                  <a:cubicBezTo>
                    <a:pt x="1138" y="166"/>
                    <a:pt x="1162" y="188"/>
                    <a:pt x="1179" y="217"/>
                  </a:cubicBezTo>
                  <a:cubicBezTo>
                    <a:pt x="1241" y="318"/>
                    <a:pt x="1274" y="434"/>
                    <a:pt x="1300" y="548"/>
                  </a:cubicBezTo>
                  <a:cubicBezTo>
                    <a:pt x="1419" y="1069"/>
                    <a:pt x="1193" y="1511"/>
                    <a:pt x="720" y="1751"/>
                  </a:cubicBezTo>
                  <a:cubicBezTo>
                    <a:pt x="542" y="1844"/>
                    <a:pt x="359" y="1926"/>
                    <a:pt x="172" y="1997"/>
                  </a:cubicBezTo>
                  <a:cubicBezTo>
                    <a:pt x="101" y="2023"/>
                    <a:pt x="1" y="2038"/>
                    <a:pt x="23" y="2137"/>
                  </a:cubicBezTo>
                  <a:cubicBezTo>
                    <a:pt x="38" y="2184"/>
                    <a:pt x="67" y="2199"/>
                    <a:pt x="101" y="2199"/>
                  </a:cubicBezTo>
                  <a:cubicBezTo>
                    <a:pt x="130" y="2199"/>
                    <a:pt x="163" y="2188"/>
                    <a:pt x="194" y="2175"/>
                  </a:cubicBezTo>
                  <a:cubicBezTo>
                    <a:pt x="373" y="2108"/>
                    <a:pt x="549" y="2031"/>
                    <a:pt x="721" y="1948"/>
                  </a:cubicBezTo>
                  <a:cubicBezTo>
                    <a:pt x="1389" y="1641"/>
                    <a:pt x="1652" y="1010"/>
                    <a:pt x="1414" y="317"/>
                  </a:cubicBezTo>
                  <a:cubicBezTo>
                    <a:pt x="1386" y="236"/>
                    <a:pt x="1292" y="1"/>
                    <a:pt x="118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0" name="Google Shape;690;p28"/>
            <p:cNvSpPr/>
            <p:nvPr/>
          </p:nvSpPr>
          <p:spPr>
            <a:xfrm>
              <a:off x="888130" y="2270323"/>
              <a:ext cx="164215" cy="46539"/>
            </a:xfrm>
            <a:custGeom>
              <a:avLst/>
              <a:gdLst/>
              <a:ahLst/>
              <a:cxnLst/>
              <a:rect l="l" t="t" r="r" b="b"/>
              <a:pathLst>
                <a:path w="4139" h="1173" extrusionOk="0">
                  <a:moveTo>
                    <a:pt x="110" y="0"/>
                  </a:moveTo>
                  <a:cubicBezTo>
                    <a:pt x="61" y="0"/>
                    <a:pt x="20" y="20"/>
                    <a:pt x="11" y="78"/>
                  </a:cubicBezTo>
                  <a:cubicBezTo>
                    <a:pt x="0" y="192"/>
                    <a:pt x="127" y="183"/>
                    <a:pt x="207" y="190"/>
                  </a:cubicBezTo>
                  <a:cubicBezTo>
                    <a:pt x="310" y="199"/>
                    <a:pt x="413" y="209"/>
                    <a:pt x="514" y="224"/>
                  </a:cubicBezTo>
                  <a:cubicBezTo>
                    <a:pt x="765" y="259"/>
                    <a:pt x="1013" y="310"/>
                    <a:pt x="1259" y="364"/>
                  </a:cubicBezTo>
                  <a:cubicBezTo>
                    <a:pt x="2186" y="578"/>
                    <a:pt x="3099" y="862"/>
                    <a:pt x="3999" y="1165"/>
                  </a:cubicBezTo>
                  <a:cubicBezTo>
                    <a:pt x="4011" y="1170"/>
                    <a:pt x="4022" y="1172"/>
                    <a:pt x="4032" y="1172"/>
                  </a:cubicBezTo>
                  <a:cubicBezTo>
                    <a:pt x="4107" y="1172"/>
                    <a:pt x="4139" y="1049"/>
                    <a:pt x="4059" y="1015"/>
                  </a:cubicBezTo>
                  <a:cubicBezTo>
                    <a:pt x="3794" y="917"/>
                    <a:pt x="3521" y="835"/>
                    <a:pt x="3251" y="751"/>
                  </a:cubicBezTo>
                  <a:cubicBezTo>
                    <a:pt x="2328" y="467"/>
                    <a:pt x="1403" y="165"/>
                    <a:pt x="444" y="34"/>
                  </a:cubicBezTo>
                  <a:cubicBezTo>
                    <a:pt x="344" y="21"/>
                    <a:pt x="246" y="9"/>
                    <a:pt x="146" y="4"/>
                  </a:cubicBezTo>
                  <a:cubicBezTo>
                    <a:pt x="134" y="2"/>
                    <a:pt x="122" y="0"/>
                    <a:pt x="1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1" name="Google Shape;691;p28"/>
            <p:cNvSpPr/>
            <p:nvPr/>
          </p:nvSpPr>
          <p:spPr>
            <a:xfrm>
              <a:off x="945541" y="2286075"/>
              <a:ext cx="65146" cy="99227"/>
            </a:xfrm>
            <a:custGeom>
              <a:avLst/>
              <a:gdLst/>
              <a:ahLst/>
              <a:cxnLst/>
              <a:rect l="l" t="t" r="r" b="b"/>
              <a:pathLst>
                <a:path w="1642" h="2501" extrusionOk="0">
                  <a:moveTo>
                    <a:pt x="538" y="0"/>
                  </a:moveTo>
                  <a:cubicBezTo>
                    <a:pt x="480" y="0"/>
                    <a:pt x="420" y="63"/>
                    <a:pt x="386" y="108"/>
                  </a:cubicBezTo>
                  <a:cubicBezTo>
                    <a:pt x="143" y="415"/>
                    <a:pt x="85" y="842"/>
                    <a:pt x="184" y="1214"/>
                  </a:cubicBezTo>
                  <a:cubicBezTo>
                    <a:pt x="357" y="1813"/>
                    <a:pt x="976" y="2212"/>
                    <a:pt x="1498" y="2492"/>
                  </a:cubicBezTo>
                  <a:lnTo>
                    <a:pt x="1498" y="2494"/>
                  </a:lnTo>
                  <a:cubicBezTo>
                    <a:pt x="1509" y="2498"/>
                    <a:pt x="1520" y="2500"/>
                    <a:pt x="1530" y="2500"/>
                  </a:cubicBezTo>
                  <a:cubicBezTo>
                    <a:pt x="1608" y="2500"/>
                    <a:pt x="1641" y="2377"/>
                    <a:pt x="1559" y="2338"/>
                  </a:cubicBezTo>
                  <a:cubicBezTo>
                    <a:pt x="832" y="1957"/>
                    <a:pt x="0" y="1315"/>
                    <a:pt x="410" y="394"/>
                  </a:cubicBezTo>
                  <a:cubicBezTo>
                    <a:pt x="448" y="317"/>
                    <a:pt x="493" y="243"/>
                    <a:pt x="556" y="183"/>
                  </a:cubicBezTo>
                  <a:cubicBezTo>
                    <a:pt x="617" y="152"/>
                    <a:pt x="647" y="86"/>
                    <a:pt x="597" y="27"/>
                  </a:cubicBezTo>
                  <a:cubicBezTo>
                    <a:pt x="578" y="8"/>
                    <a:pt x="558" y="0"/>
                    <a:pt x="53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2" name="Google Shape;692;p28"/>
            <p:cNvSpPr/>
            <p:nvPr/>
          </p:nvSpPr>
          <p:spPr>
            <a:xfrm>
              <a:off x="1671606" y="2690092"/>
              <a:ext cx="977433" cy="1391323"/>
            </a:xfrm>
            <a:custGeom>
              <a:avLst/>
              <a:gdLst/>
              <a:ahLst/>
              <a:cxnLst/>
              <a:rect l="l" t="t" r="r" b="b"/>
              <a:pathLst>
                <a:path w="24636" h="35068" extrusionOk="0">
                  <a:moveTo>
                    <a:pt x="2450" y="1"/>
                  </a:moveTo>
                  <a:cubicBezTo>
                    <a:pt x="2396" y="1"/>
                    <a:pt x="2343" y="3"/>
                    <a:pt x="2289" y="7"/>
                  </a:cubicBezTo>
                  <a:cubicBezTo>
                    <a:pt x="2094" y="16"/>
                    <a:pt x="1897" y="33"/>
                    <a:pt x="1716" y="111"/>
                  </a:cubicBezTo>
                  <a:cubicBezTo>
                    <a:pt x="1617" y="148"/>
                    <a:pt x="1515" y="183"/>
                    <a:pt x="1431" y="249"/>
                  </a:cubicBezTo>
                  <a:cubicBezTo>
                    <a:pt x="1366" y="309"/>
                    <a:pt x="1315" y="380"/>
                    <a:pt x="1250" y="440"/>
                  </a:cubicBezTo>
                  <a:cubicBezTo>
                    <a:pt x="1231" y="456"/>
                    <a:pt x="1213" y="463"/>
                    <a:pt x="1195" y="463"/>
                  </a:cubicBezTo>
                  <a:cubicBezTo>
                    <a:pt x="1190" y="463"/>
                    <a:pt x="1185" y="462"/>
                    <a:pt x="1180" y="461"/>
                  </a:cubicBezTo>
                  <a:cubicBezTo>
                    <a:pt x="1088" y="543"/>
                    <a:pt x="1000" y="632"/>
                    <a:pt x="915" y="722"/>
                  </a:cubicBezTo>
                  <a:cubicBezTo>
                    <a:pt x="778" y="877"/>
                    <a:pt x="640" y="1040"/>
                    <a:pt x="566" y="1236"/>
                  </a:cubicBezTo>
                  <a:cubicBezTo>
                    <a:pt x="537" y="1320"/>
                    <a:pt x="523" y="1407"/>
                    <a:pt x="528" y="1489"/>
                  </a:cubicBezTo>
                  <a:cubicBezTo>
                    <a:pt x="528" y="1490"/>
                    <a:pt x="529" y="1490"/>
                    <a:pt x="529" y="1490"/>
                  </a:cubicBezTo>
                  <a:cubicBezTo>
                    <a:pt x="546" y="1543"/>
                    <a:pt x="564" y="1595"/>
                    <a:pt x="580" y="1648"/>
                  </a:cubicBezTo>
                  <a:cubicBezTo>
                    <a:pt x="645" y="1834"/>
                    <a:pt x="701" y="2022"/>
                    <a:pt x="750" y="2213"/>
                  </a:cubicBezTo>
                  <a:cubicBezTo>
                    <a:pt x="751" y="2212"/>
                    <a:pt x="752" y="2211"/>
                    <a:pt x="754" y="2209"/>
                  </a:cubicBezTo>
                  <a:cubicBezTo>
                    <a:pt x="807" y="2174"/>
                    <a:pt x="854" y="2127"/>
                    <a:pt x="897" y="2080"/>
                  </a:cubicBezTo>
                  <a:cubicBezTo>
                    <a:pt x="900" y="2079"/>
                    <a:pt x="902" y="2078"/>
                    <a:pt x="904" y="2077"/>
                  </a:cubicBezTo>
                  <a:cubicBezTo>
                    <a:pt x="912" y="2072"/>
                    <a:pt x="919" y="2069"/>
                    <a:pt x="927" y="2064"/>
                  </a:cubicBezTo>
                  <a:cubicBezTo>
                    <a:pt x="933" y="2060"/>
                    <a:pt x="940" y="2057"/>
                    <a:pt x="947" y="2052"/>
                  </a:cubicBezTo>
                  <a:cubicBezTo>
                    <a:pt x="948" y="2051"/>
                    <a:pt x="949" y="2051"/>
                    <a:pt x="952" y="2050"/>
                  </a:cubicBezTo>
                  <a:cubicBezTo>
                    <a:pt x="956" y="2047"/>
                    <a:pt x="962" y="2043"/>
                    <a:pt x="967" y="2040"/>
                  </a:cubicBezTo>
                  <a:cubicBezTo>
                    <a:pt x="976" y="2034"/>
                    <a:pt x="984" y="2027"/>
                    <a:pt x="993" y="2021"/>
                  </a:cubicBezTo>
                  <a:cubicBezTo>
                    <a:pt x="999" y="2017"/>
                    <a:pt x="1006" y="2012"/>
                    <a:pt x="1012" y="2007"/>
                  </a:cubicBezTo>
                  <a:cubicBezTo>
                    <a:pt x="1018" y="2002"/>
                    <a:pt x="1024" y="1996"/>
                    <a:pt x="1031" y="1991"/>
                  </a:cubicBezTo>
                  <a:cubicBezTo>
                    <a:pt x="1044" y="1980"/>
                    <a:pt x="1057" y="1969"/>
                    <a:pt x="1069" y="1958"/>
                  </a:cubicBezTo>
                  <a:cubicBezTo>
                    <a:pt x="1084" y="1944"/>
                    <a:pt x="1099" y="1930"/>
                    <a:pt x="1113" y="1917"/>
                  </a:cubicBezTo>
                  <a:cubicBezTo>
                    <a:pt x="1140" y="1891"/>
                    <a:pt x="1165" y="1863"/>
                    <a:pt x="1192" y="1835"/>
                  </a:cubicBezTo>
                  <a:cubicBezTo>
                    <a:pt x="1240" y="1797"/>
                    <a:pt x="1291" y="1759"/>
                    <a:pt x="1342" y="1722"/>
                  </a:cubicBezTo>
                  <a:cubicBezTo>
                    <a:pt x="1507" y="1601"/>
                    <a:pt x="1679" y="1485"/>
                    <a:pt x="1869" y="1407"/>
                  </a:cubicBezTo>
                  <a:cubicBezTo>
                    <a:pt x="1887" y="1396"/>
                    <a:pt x="1905" y="1392"/>
                    <a:pt x="1923" y="1392"/>
                  </a:cubicBezTo>
                  <a:cubicBezTo>
                    <a:pt x="1980" y="1392"/>
                    <a:pt x="2027" y="1440"/>
                    <a:pt x="2011" y="1507"/>
                  </a:cubicBezTo>
                  <a:cubicBezTo>
                    <a:pt x="2000" y="1545"/>
                    <a:pt x="1963" y="1563"/>
                    <a:pt x="1929" y="1575"/>
                  </a:cubicBezTo>
                  <a:cubicBezTo>
                    <a:pt x="1841" y="1612"/>
                    <a:pt x="1760" y="1662"/>
                    <a:pt x="1678" y="1709"/>
                  </a:cubicBezTo>
                  <a:cubicBezTo>
                    <a:pt x="1507" y="1819"/>
                    <a:pt x="1345" y="1939"/>
                    <a:pt x="1187" y="2066"/>
                  </a:cubicBezTo>
                  <a:cubicBezTo>
                    <a:pt x="1180" y="2104"/>
                    <a:pt x="1148" y="2130"/>
                    <a:pt x="1113" y="2130"/>
                  </a:cubicBezTo>
                  <a:lnTo>
                    <a:pt x="1109" y="2130"/>
                  </a:lnTo>
                  <a:cubicBezTo>
                    <a:pt x="959" y="2254"/>
                    <a:pt x="811" y="2384"/>
                    <a:pt x="666" y="2514"/>
                  </a:cubicBezTo>
                  <a:cubicBezTo>
                    <a:pt x="457" y="2718"/>
                    <a:pt x="210" y="2912"/>
                    <a:pt x="95" y="3186"/>
                  </a:cubicBezTo>
                  <a:cubicBezTo>
                    <a:pt x="0" y="3480"/>
                    <a:pt x="43" y="3816"/>
                    <a:pt x="211" y="4077"/>
                  </a:cubicBezTo>
                  <a:lnTo>
                    <a:pt x="215" y="4073"/>
                  </a:lnTo>
                  <a:cubicBezTo>
                    <a:pt x="454" y="3778"/>
                    <a:pt x="717" y="3500"/>
                    <a:pt x="983" y="3228"/>
                  </a:cubicBezTo>
                  <a:cubicBezTo>
                    <a:pt x="1104" y="3110"/>
                    <a:pt x="1232" y="3002"/>
                    <a:pt x="1365" y="2899"/>
                  </a:cubicBezTo>
                  <a:cubicBezTo>
                    <a:pt x="1405" y="2867"/>
                    <a:pt x="1457" y="2824"/>
                    <a:pt x="1504" y="2824"/>
                  </a:cubicBezTo>
                  <a:cubicBezTo>
                    <a:pt x="1530" y="2824"/>
                    <a:pt x="1555" y="2837"/>
                    <a:pt x="1575" y="2872"/>
                  </a:cubicBezTo>
                  <a:cubicBezTo>
                    <a:pt x="1603" y="2923"/>
                    <a:pt x="1572" y="2978"/>
                    <a:pt x="1524" y="3003"/>
                  </a:cubicBezTo>
                  <a:cubicBezTo>
                    <a:pt x="1460" y="3052"/>
                    <a:pt x="1397" y="3103"/>
                    <a:pt x="1335" y="3153"/>
                  </a:cubicBezTo>
                  <a:cubicBezTo>
                    <a:pt x="1186" y="3276"/>
                    <a:pt x="1048" y="3412"/>
                    <a:pt x="916" y="3552"/>
                  </a:cubicBezTo>
                  <a:cubicBezTo>
                    <a:pt x="729" y="3757"/>
                    <a:pt x="532" y="3954"/>
                    <a:pt x="359" y="4171"/>
                  </a:cubicBezTo>
                  <a:cubicBezTo>
                    <a:pt x="351" y="4189"/>
                    <a:pt x="340" y="4204"/>
                    <a:pt x="326" y="4216"/>
                  </a:cubicBezTo>
                  <a:cubicBezTo>
                    <a:pt x="320" y="4222"/>
                    <a:pt x="315" y="4229"/>
                    <a:pt x="310" y="4236"/>
                  </a:cubicBezTo>
                  <a:cubicBezTo>
                    <a:pt x="311" y="4257"/>
                    <a:pt x="305" y="4279"/>
                    <a:pt x="287" y="4296"/>
                  </a:cubicBezTo>
                  <a:cubicBezTo>
                    <a:pt x="275" y="4304"/>
                    <a:pt x="265" y="4310"/>
                    <a:pt x="255" y="4313"/>
                  </a:cubicBezTo>
                  <a:cubicBezTo>
                    <a:pt x="133" y="4489"/>
                    <a:pt x="9" y="4677"/>
                    <a:pt x="17" y="4897"/>
                  </a:cubicBezTo>
                  <a:cubicBezTo>
                    <a:pt x="23" y="5087"/>
                    <a:pt x="73" y="5271"/>
                    <a:pt x="139" y="5449"/>
                  </a:cubicBezTo>
                  <a:cubicBezTo>
                    <a:pt x="154" y="5423"/>
                    <a:pt x="170" y="5398"/>
                    <a:pt x="187" y="5374"/>
                  </a:cubicBezTo>
                  <a:cubicBezTo>
                    <a:pt x="429" y="5042"/>
                    <a:pt x="737" y="4763"/>
                    <a:pt x="1057" y="4507"/>
                  </a:cubicBezTo>
                  <a:cubicBezTo>
                    <a:pt x="1115" y="4467"/>
                    <a:pt x="1251" y="4362"/>
                    <a:pt x="1347" y="4362"/>
                  </a:cubicBezTo>
                  <a:cubicBezTo>
                    <a:pt x="1381" y="4362"/>
                    <a:pt x="1410" y="4375"/>
                    <a:pt x="1429" y="4409"/>
                  </a:cubicBezTo>
                  <a:cubicBezTo>
                    <a:pt x="1448" y="4447"/>
                    <a:pt x="1440" y="4496"/>
                    <a:pt x="1406" y="4521"/>
                  </a:cubicBezTo>
                  <a:cubicBezTo>
                    <a:pt x="1284" y="4562"/>
                    <a:pt x="1179" y="4636"/>
                    <a:pt x="1081" y="4716"/>
                  </a:cubicBezTo>
                  <a:cubicBezTo>
                    <a:pt x="886" y="4882"/>
                    <a:pt x="678" y="5071"/>
                    <a:pt x="501" y="5264"/>
                  </a:cubicBezTo>
                  <a:cubicBezTo>
                    <a:pt x="278" y="5509"/>
                    <a:pt x="153" y="5699"/>
                    <a:pt x="248" y="6039"/>
                  </a:cubicBezTo>
                  <a:cubicBezTo>
                    <a:pt x="327" y="6308"/>
                    <a:pt x="485" y="6546"/>
                    <a:pt x="654" y="6766"/>
                  </a:cubicBezTo>
                  <a:cubicBezTo>
                    <a:pt x="826" y="6994"/>
                    <a:pt x="991" y="7235"/>
                    <a:pt x="1217" y="7413"/>
                  </a:cubicBezTo>
                  <a:cubicBezTo>
                    <a:pt x="1299" y="7478"/>
                    <a:pt x="1399" y="7515"/>
                    <a:pt x="1502" y="7515"/>
                  </a:cubicBezTo>
                  <a:cubicBezTo>
                    <a:pt x="1526" y="7515"/>
                    <a:pt x="1550" y="7513"/>
                    <a:pt x="1574" y="7509"/>
                  </a:cubicBezTo>
                  <a:cubicBezTo>
                    <a:pt x="1779" y="7484"/>
                    <a:pt x="1762" y="7203"/>
                    <a:pt x="1763" y="7047"/>
                  </a:cubicBezTo>
                  <a:cubicBezTo>
                    <a:pt x="1747" y="6753"/>
                    <a:pt x="1639" y="6475"/>
                    <a:pt x="1512" y="6208"/>
                  </a:cubicBezTo>
                  <a:cubicBezTo>
                    <a:pt x="1506" y="6197"/>
                    <a:pt x="1501" y="6186"/>
                    <a:pt x="1496" y="6176"/>
                  </a:cubicBezTo>
                  <a:cubicBezTo>
                    <a:pt x="1491" y="6167"/>
                    <a:pt x="1486" y="6158"/>
                    <a:pt x="1483" y="6148"/>
                  </a:cubicBezTo>
                  <a:cubicBezTo>
                    <a:pt x="1478" y="6139"/>
                    <a:pt x="1474" y="6130"/>
                    <a:pt x="1469" y="6121"/>
                  </a:cubicBezTo>
                  <a:cubicBezTo>
                    <a:pt x="1467" y="6115"/>
                    <a:pt x="1464" y="6109"/>
                    <a:pt x="1462" y="6105"/>
                  </a:cubicBezTo>
                  <a:cubicBezTo>
                    <a:pt x="1457" y="6085"/>
                    <a:pt x="1457" y="6064"/>
                    <a:pt x="1463" y="6046"/>
                  </a:cubicBezTo>
                  <a:cubicBezTo>
                    <a:pt x="1464" y="6041"/>
                    <a:pt x="1466" y="6038"/>
                    <a:pt x="1468" y="6034"/>
                  </a:cubicBezTo>
                  <a:cubicBezTo>
                    <a:pt x="1469" y="6031"/>
                    <a:pt x="1471" y="6027"/>
                    <a:pt x="1472" y="6024"/>
                  </a:cubicBezTo>
                  <a:cubicBezTo>
                    <a:pt x="1478" y="6014"/>
                    <a:pt x="1485" y="6008"/>
                    <a:pt x="1494" y="6001"/>
                  </a:cubicBezTo>
                  <a:cubicBezTo>
                    <a:pt x="1498" y="5998"/>
                    <a:pt x="1501" y="5996"/>
                    <a:pt x="1505" y="5995"/>
                  </a:cubicBezTo>
                  <a:cubicBezTo>
                    <a:pt x="1517" y="5988"/>
                    <a:pt x="1531" y="5985"/>
                    <a:pt x="1544" y="5985"/>
                  </a:cubicBezTo>
                  <a:cubicBezTo>
                    <a:pt x="1578" y="5985"/>
                    <a:pt x="1611" y="6005"/>
                    <a:pt x="1626" y="6036"/>
                  </a:cubicBezTo>
                  <a:cubicBezTo>
                    <a:pt x="1632" y="6048"/>
                    <a:pt x="1638" y="6059"/>
                    <a:pt x="1643" y="6070"/>
                  </a:cubicBezTo>
                  <a:cubicBezTo>
                    <a:pt x="1877" y="6180"/>
                    <a:pt x="2109" y="6295"/>
                    <a:pt x="2319" y="6445"/>
                  </a:cubicBezTo>
                  <a:cubicBezTo>
                    <a:pt x="2695" y="6726"/>
                    <a:pt x="3083" y="7005"/>
                    <a:pt x="3393" y="7361"/>
                  </a:cubicBezTo>
                  <a:cubicBezTo>
                    <a:pt x="3581" y="7578"/>
                    <a:pt x="3700" y="7842"/>
                    <a:pt x="3784" y="8115"/>
                  </a:cubicBezTo>
                  <a:cubicBezTo>
                    <a:pt x="3907" y="8475"/>
                    <a:pt x="4020" y="8839"/>
                    <a:pt x="4133" y="9202"/>
                  </a:cubicBezTo>
                  <a:cubicBezTo>
                    <a:pt x="4389" y="9997"/>
                    <a:pt x="4679" y="10781"/>
                    <a:pt x="4940" y="11575"/>
                  </a:cubicBezTo>
                  <a:cubicBezTo>
                    <a:pt x="5277" y="12604"/>
                    <a:pt x="5616" y="13633"/>
                    <a:pt x="5973" y="14655"/>
                  </a:cubicBezTo>
                  <a:cubicBezTo>
                    <a:pt x="6239" y="15392"/>
                    <a:pt x="6507" y="16129"/>
                    <a:pt x="6749" y="16876"/>
                  </a:cubicBezTo>
                  <a:cubicBezTo>
                    <a:pt x="7311" y="18738"/>
                    <a:pt x="7996" y="20558"/>
                    <a:pt x="8655" y="22386"/>
                  </a:cubicBezTo>
                  <a:cubicBezTo>
                    <a:pt x="9087" y="23564"/>
                    <a:pt x="9544" y="24732"/>
                    <a:pt x="9973" y="25911"/>
                  </a:cubicBezTo>
                  <a:cubicBezTo>
                    <a:pt x="10434" y="27071"/>
                    <a:pt x="10856" y="28245"/>
                    <a:pt x="11335" y="29398"/>
                  </a:cubicBezTo>
                  <a:cubicBezTo>
                    <a:pt x="11807" y="30424"/>
                    <a:pt x="12437" y="31374"/>
                    <a:pt x="13169" y="32233"/>
                  </a:cubicBezTo>
                  <a:cubicBezTo>
                    <a:pt x="13442" y="32555"/>
                    <a:pt x="13717" y="32876"/>
                    <a:pt x="14022" y="33167"/>
                  </a:cubicBezTo>
                  <a:cubicBezTo>
                    <a:pt x="14362" y="33498"/>
                    <a:pt x="14742" y="33788"/>
                    <a:pt x="15125" y="34067"/>
                  </a:cubicBezTo>
                  <a:cubicBezTo>
                    <a:pt x="15799" y="34567"/>
                    <a:pt x="16378" y="34681"/>
                    <a:pt x="17175" y="34848"/>
                  </a:cubicBezTo>
                  <a:cubicBezTo>
                    <a:pt x="17546" y="34934"/>
                    <a:pt x="17917" y="35032"/>
                    <a:pt x="18298" y="35056"/>
                  </a:cubicBezTo>
                  <a:cubicBezTo>
                    <a:pt x="18412" y="35064"/>
                    <a:pt x="18526" y="35067"/>
                    <a:pt x="18640" y="35067"/>
                  </a:cubicBezTo>
                  <a:cubicBezTo>
                    <a:pt x="18835" y="35067"/>
                    <a:pt x="19031" y="35058"/>
                    <a:pt x="19226" y="35050"/>
                  </a:cubicBezTo>
                  <a:cubicBezTo>
                    <a:pt x="19510" y="35035"/>
                    <a:pt x="19797" y="35026"/>
                    <a:pt x="20074" y="34960"/>
                  </a:cubicBezTo>
                  <a:cubicBezTo>
                    <a:pt x="20389" y="34892"/>
                    <a:pt x="20682" y="34758"/>
                    <a:pt x="20976" y="34628"/>
                  </a:cubicBezTo>
                  <a:cubicBezTo>
                    <a:pt x="21535" y="34354"/>
                    <a:pt x="22081" y="34018"/>
                    <a:pt x="22538" y="33590"/>
                  </a:cubicBezTo>
                  <a:cubicBezTo>
                    <a:pt x="22904" y="33236"/>
                    <a:pt x="23180" y="32789"/>
                    <a:pt x="23442" y="32354"/>
                  </a:cubicBezTo>
                  <a:cubicBezTo>
                    <a:pt x="23785" y="31794"/>
                    <a:pt x="24095" y="31205"/>
                    <a:pt x="24244" y="30562"/>
                  </a:cubicBezTo>
                  <a:cubicBezTo>
                    <a:pt x="24393" y="29957"/>
                    <a:pt x="24499" y="29341"/>
                    <a:pt x="24562" y="28721"/>
                  </a:cubicBezTo>
                  <a:cubicBezTo>
                    <a:pt x="24592" y="28286"/>
                    <a:pt x="24602" y="27849"/>
                    <a:pt x="24614" y="27413"/>
                  </a:cubicBezTo>
                  <a:cubicBezTo>
                    <a:pt x="24627" y="27002"/>
                    <a:pt x="24635" y="26589"/>
                    <a:pt x="24617" y="26178"/>
                  </a:cubicBezTo>
                  <a:lnTo>
                    <a:pt x="24615" y="26177"/>
                  </a:lnTo>
                  <a:cubicBezTo>
                    <a:pt x="24574" y="25712"/>
                    <a:pt x="24522" y="25246"/>
                    <a:pt x="24420" y="24790"/>
                  </a:cubicBezTo>
                  <a:cubicBezTo>
                    <a:pt x="24268" y="24030"/>
                    <a:pt x="23984" y="23306"/>
                    <a:pt x="23701" y="22587"/>
                  </a:cubicBezTo>
                  <a:cubicBezTo>
                    <a:pt x="23230" y="21372"/>
                    <a:pt x="22637" y="20208"/>
                    <a:pt x="21984" y="19082"/>
                  </a:cubicBezTo>
                  <a:cubicBezTo>
                    <a:pt x="21444" y="18140"/>
                    <a:pt x="20880" y="17208"/>
                    <a:pt x="20286" y="16297"/>
                  </a:cubicBezTo>
                  <a:cubicBezTo>
                    <a:pt x="19366" y="14904"/>
                    <a:pt x="18402" y="13540"/>
                    <a:pt x="17437" y="12178"/>
                  </a:cubicBezTo>
                  <a:cubicBezTo>
                    <a:pt x="16526" y="10917"/>
                    <a:pt x="15641" y="9637"/>
                    <a:pt x="14661" y="8427"/>
                  </a:cubicBezTo>
                  <a:cubicBezTo>
                    <a:pt x="13292" y="6714"/>
                    <a:pt x="11690" y="5207"/>
                    <a:pt x="10162" y="3638"/>
                  </a:cubicBezTo>
                  <a:cubicBezTo>
                    <a:pt x="9643" y="3121"/>
                    <a:pt x="9099" y="2629"/>
                    <a:pt x="8491" y="2213"/>
                  </a:cubicBezTo>
                  <a:cubicBezTo>
                    <a:pt x="8029" y="1883"/>
                    <a:pt x="7557" y="1569"/>
                    <a:pt x="7043" y="1317"/>
                  </a:cubicBezTo>
                  <a:cubicBezTo>
                    <a:pt x="6627" y="1107"/>
                    <a:pt x="6194" y="930"/>
                    <a:pt x="5760" y="759"/>
                  </a:cubicBezTo>
                  <a:cubicBezTo>
                    <a:pt x="5265" y="567"/>
                    <a:pt x="4760" y="396"/>
                    <a:pt x="4238" y="294"/>
                  </a:cubicBezTo>
                  <a:cubicBezTo>
                    <a:pt x="4005" y="246"/>
                    <a:pt x="3772" y="202"/>
                    <a:pt x="3540" y="155"/>
                  </a:cubicBezTo>
                  <a:cubicBezTo>
                    <a:pt x="3540" y="152"/>
                    <a:pt x="3540" y="148"/>
                    <a:pt x="3541" y="145"/>
                  </a:cubicBezTo>
                  <a:cubicBezTo>
                    <a:pt x="3511" y="139"/>
                    <a:pt x="3481" y="134"/>
                    <a:pt x="3452" y="128"/>
                  </a:cubicBezTo>
                  <a:cubicBezTo>
                    <a:pt x="3224" y="83"/>
                    <a:pt x="2993" y="63"/>
                    <a:pt x="2765" y="23"/>
                  </a:cubicBezTo>
                  <a:cubicBezTo>
                    <a:pt x="2661" y="9"/>
                    <a:pt x="2555" y="1"/>
                    <a:pt x="2450" y="1"/>
                  </a:cubicBezTo>
                  <a:close/>
                </a:path>
              </a:pathLst>
            </a:custGeom>
            <a:solidFill>
              <a:srgbClr val="BF7E6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3" name="Google Shape;693;p28"/>
            <p:cNvSpPr/>
            <p:nvPr/>
          </p:nvSpPr>
          <p:spPr>
            <a:xfrm>
              <a:off x="1729096" y="2689259"/>
              <a:ext cx="927403" cy="1400091"/>
            </a:xfrm>
            <a:custGeom>
              <a:avLst/>
              <a:gdLst/>
              <a:ahLst/>
              <a:cxnLst/>
              <a:rect l="l" t="t" r="r" b="b"/>
              <a:pathLst>
                <a:path w="23375" h="35289" extrusionOk="0">
                  <a:moveTo>
                    <a:pt x="2104" y="1"/>
                  </a:moveTo>
                  <a:cubicBezTo>
                    <a:pt x="2103" y="4"/>
                    <a:pt x="2103" y="7"/>
                    <a:pt x="2103" y="11"/>
                  </a:cubicBezTo>
                  <a:cubicBezTo>
                    <a:pt x="2100" y="66"/>
                    <a:pt x="2096" y="122"/>
                    <a:pt x="2091" y="176"/>
                  </a:cubicBezTo>
                  <a:cubicBezTo>
                    <a:pt x="2323" y="223"/>
                    <a:pt x="2556" y="267"/>
                    <a:pt x="2789" y="315"/>
                  </a:cubicBezTo>
                  <a:cubicBezTo>
                    <a:pt x="3311" y="417"/>
                    <a:pt x="3816" y="588"/>
                    <a:pt x="4311" y="780"/>
                  </a:cubicBezTo>
                  <a:cubicBezTo>
                    <a:pt x="4745" y="951"/>
                    <a:pt x="5178" y="1128"/>
                    <a:pt x="5594" y="1338"/>
                  </a:cubicBezTo>
                  <a:cubicBezTo>
                    <a:pt x="6109" y="1590"/>
                    <a:pt x="6580" y="1904"/>
                    <a:pt x="7042" y="2234"/>
                  </a:cubicBezTo>
                  <a:cubicBezTo>
                    <a:pt x="7650" y="2650"/>
                    <a:pt x="8194" y="3143"/>
                    <a:pt x="8714" y="3660"/>
                  </a:cubicBezTo>
                  <a:cubicBezTo>
                    <a:pt x="10241" y="5228"/>
                    <a:pt x="11843" y="6735"/>
                    <a:pt x="13212" y="8448"/>
                  </a:cubicBezTo>
                  <a:cubicBezTo>
                    <a:pt x="14192" y="9658"/>
                    <a:pt x="15077" y="10939"/>
                    <a:pt x="15988" y="12199"/>
                  </a:cubicBezTo>
                  <a:cubicBezTo>
                    <a:pt x="16953" y="13561"/>
                    <a:pt x="17917" y="14925"/>
                    <a:pt x="18837" y="16319"/>
                  </a:cubicBezTo>
                  <a:cubicBezTo>
                    <a:pt x="19431" y="17230"/>
                    <a:pt x="19995" y="18161"/>
                    <a:pt x="20535" y="19103"/>
                  </a:cubicBezTo>
                  <a:cubicBezTo>
                    <a:pt x="21188" y="20230"/>
                    <a:pt x="21781" y="21393"/>
                    <a:pt x="22252" y="22608"/>
                  </a:cubicBezTo>
                  <a:cubicBezTo>
                    <a:pt x="22535" y="23327"/>
                    <a:pt x="22819" y="24052"/>
                    <a:pt x="22971" y="24812"/>
                  </a:cubicBezTo>
                  <a:cubicBezTo>
                    <a:pt x="23073" y="25268"/>
                    <a:pt x="23125" y="25734"/>
                    <a:pt x="23166" y="26198"/>
                  </a:cubicBezTo>
                  <a:cubicBezTo>
                    <a:pt x="23186" y="26610"/>
                    <a:pt x="23177" y="27021"/>
                    <a:pt x="23164" y="27434"/>
                  </a:cubicBezTo>
                  <a:cubicBezTo>
                    <a:pt x="23153" y="27869"/>
                    <a:pt x="23143" y="28306"/>
                    <a:pt x="23112" y="28742"/>
                  </a:cubicBezTo>
                  <a:cubicBezTo>
                    <a:pt x="23049" y="29362"/>
                    <a:pt x="22944" y="29978"/>
                    <a:pt x="22795" y="30583"/>
                  </a:cubicBezTo>
                  <a:cubicBezTo>
                    <a:pt x="22645" y="31226"/>
                    <a:pt x="22335" y="31815"/>
                    <a:pt x="21993" y="32375"/>
                  </a:cubicBezTo>
                  <a:cubicBezTo>
                    <a:pt x="21730" y="32810"/>
                    <a:pt x="21455" y="33257"/>
                    <a:pt x="21088" y="33611"/>
                  </a:cubicBezTo>
                  <a:cubicBezTo>
                    <a:pt x="20631" y="34039"/>
                    <a:pt x="20086" y="34374"/>
                    <a:pt x="19525" y="34649"/>
                  </a:cubicBezTo>
                  <a:cubicBezTo>
                    <a:pt x="19233" y="34778"/>
                    <a:pt x="18940" y="34912"/>
                    <a:pt x="18625" y="34981"/>
                  </a:cubicBezTo>
                  <a:cubicBezTo>
                    <a:pt x="18348" y="35046"/>
                    <a:pt x="18061" y="35056"/>
                    <a:pt x="17777" y="35071"/>
                  </a:cubicBezTo>
                  <a:cubicBezTo>
                    <a:pt x="17580" y="35079"/>
                    <a:pt x="17382" y="35088"/>
                    <a:pt x="17185" y="35088"/>
                  </a:cubicBezTo>
                  <a:cubicBezTo>
                    <a:pt x="17072" y="35088"/>
                    <a:pt x="16960" y="35085"/>
                    <a:pt x="16849" y="35077"/>
                  </a:cubicBezTo>
                  <a:cubicBezTo>
                    <a:pt x="16468" y="35053"/>
                    <a:pt x="16097" y="34955"/>
                    <a:pt x="15726" y="34869"/>
                  </a:cubicBezTo>
                  <a:cubicBezTo>
                    <a:pt x="14929" y="34701"/>
                    <a:pt x="14350" y="34588"/>
                    <a:pt x="13676" y="34088"/>
                  </a:cubicBezTo>
                  <a:cubicBezTo>
                    <a:pt x="13292" y="33809"/>
                    <a:pt x="12913" y="33518"/>
                    <a:pt x="12571" y="33188"/>
                  </a:cubicBezTo>
                  <a:cubicBezTo>
                    <a:pt x="12266" y="32896"/>
                    <a:pt x="11993" y="32576"/>
                    <a:pt x="11720" y="32254"/>
                  </a:cubicBezTo>
                  <a:cubicBezTo>
                    <a:pt x="10988" y="31395"/>
                    <a:pt x="10358" y="30445"/>
                    <a:pt x="9886" y="29418"/>
                  </a:cubicBezTo>
                  <a:cubicBezTo>
                    <a:pt x="9406" y="28266"/>
                    <a:pt x="8983" y="27092"/>
                    <a:pt x="8524" y="25931"/>
                  </a:cubicBezTo>
                  <a:cubicBezTo>
                    <a:pt x="8095" y="24752"/>
                    <a:pt x="7638" y="23585"/>
                    <a:pt x="7206" y="22407"/>
                  </a:cubicBezTo>
                  <a:cubicBezTo>
                    <a:pt x="6547" y="20579"/>
                    <a:pt x="5861" y="18759"/>
                    <a:pt x="5299" y="16896"/>
                  </a:cubicBezTo>
                  <a:cubicBezTo>
                    <a:pt x="5058" y="16150"/>
                    <a:pt x="4790" y="15412"/>
                    <a:pt x="4524" y="14676"/>
                  </a:cubicBezTo>
                  <a:cubicBezTo>
                    <a:pt x="4167" y="13654"/>
                    <a:pt x="3827" y="12625"/>
                    <a:pt x="3491" y="11596"/>
                  </a:cubicBezTo>
                  <a:cubicBezTo>
                    <a:pt x="3229" y="10801"/>
                    <a:pt x="2940" y="10017"/>
                    <a:pt x="2684" y="9223"/>
                  </a:cubicBezTo>
                  <a:cubicBezTo>
                    <a:pt x="2571" y="8859"/>
                    <a:pt x="2458" y="8496"/>
                    <a:pt x="2335" y="8136"/>
                  </a:cubicBezTo>
                  <a:cubicBezTo>
                    <a:pt x="2250" y="7863"/>
                    <a:pt x="2132" y="7599"/>
                    <a:pt x="1944" y="7382"/>
                  </a:cubicBezTo>
                  <a:cubicBezTo>
                    <a:pt x="1634" y="7026"/>
                    <a:pt x="1246" y="6747"/>
                    <a:pt x="870" y="6466"/>
                  </a:cubicBezTo>
                  <a:cubicBezTo>
                    <a:pt x="616" y="6285"/>
                    <a:pt x="331" y="6156"/>
                    <a:pt x="50" y="6024"/>
                  </a:cubicBezTo>
                  <a:cubicBezTo>
                    <a:pt x="48" y="6023"/>
                    <a:pt x="47" y="6022"/>
                    <a:pt x="45" y="6022"/>
                  </a:cubicBezTo>
                  <a:cubicBezTo>
                    <a:pt x="8" y="6048"/>
                    <a:pt x="0" y="6101"/>
                    <a:pt x="20" y="6142"/>
                  </a:cubicBezTo>
                  <a:cubicBezTo>
                    <a:pt x="34" y="6171"/>
                    <a:pt x="49" y="6201"/>
                    <a:pt x="63" y="6229"/>
                  </a:cubicBezTo>
                  <a:cubicBezTo>
                    <a:pt x="293" y="6338"/>
                    <a:pt x="519" y="6455"/>
                    <a:pt x="729" y="6600"/>
                  </a:cubicBezTo>
                  <a:cubicBezTo>
                    <a:pt x="1025" y="6811"/>
                    <a:pt x="1296" y="7029"/>
                    <a:pt x="1571" y="7261"/>
                  </a:cubicBezTo>
                  <a:cubicBezTo>
                    <a:pt x="1735" y="7402"/>
                    <a:pt x="1884" y="7561"/>
                    <a:pt x="1995" y="7747"/>
                  </a:cubicBezTo>
                  <a:cubicBezTo>
                    <a:pt x="2087" y="7900"/>
                    <a:pt x="2145" y="8070"/>
                    <a:pt x="2203" y="8238"/>
                  </a:cubicBezTo>
                  <a:cubicBezTo>
                    <a:pt x="2338" y="8623"/>
                    <a:pt x="2461" y="9011"/>
                    <a:pt x="2580" y="9402"/>
                  </a:cubicBezTo>
                  <a:cubicBezTo>
                    <a:pt x="2872" y="10299"/>
                    <a:pt x="3182" y="11190"/>
                    <a:pt x="3460" y="12091"/>
                  </a:cubicBezTo>
                  <a:cubicBezTo>
                    <a:pt x="3925" y="13498"/>
                    <a:pt x="4451" y="14885"/>
                    <a:pt x="4921" y="16290"/>
                  </a:cubicBezTo>
                  <a:cubicBezTo>
                    <a:pt x="5098" y="16805"/>
                    <a:pt x="5255" y="17328"/>
                    <a:pt x="5414" y="17849"/>
                  </a:cubicBezTo>
                  <a:cubicBezTo>
                    <a:pt x="5576" y="18369"/>
                    <a:pt x="5764" y="18879"/>
                    <a:pt x="5944" y="19392"/>
                  </a:cubicBezTo>
                  <a:cubicBezTo>
                    <a:pt x="6866" y="22029"/>
                    <a:pt x="7881" y="24632"/>
                    <a:pt x="8849" y="27251"/>
                  </a:cubicBezTo>
                  <a:cubicBezTo>
                    <a:pt x="9101" y="27944"/>
                    <a:pt x="9343" y="28643"/>
                    <a:pt x="9654" y="29310"/>
                  </a:cubicBezTo>
                  <a:cubicBezTo>
                    <a:pt x="9906" y="29873"/>
                    <a:pt x="10218" y="30405"/>
                    <a:pt x="10546" y="30925"/>
                  </a:cubicBezTo>
                  <a:cubicBezTo>
                    <a:pt x="10960" y="31606"/>
                    <a:pt x="11457" y="32231"/>
                    <a:pt x="11990" y="32821"/>
                  </a:cubicBezTo>
                  <a:cubicBezTo>
                    <a:pt x="12537" y="33435"/>
                    <a:pt x="13173" y="33971"/>
                    <a:pt x="13864" y="34415"/>
                  </a:cubicBezTo>
                  <a:cubicBezTo>
                    <a:pt x="14377" y="34749"/>
                    <a:pt x="14983" y="34876"/>
                    <a:pt x="15571" y="35011"/>
                  </a:cubicBezTo>
                  <a:cubicBezTo>
                    <a:pt x="15951" y="35100"/>
                    <a:pt x="16324" y="35222"/>
                    <a:pt x="16712" y="35264"/>
                  </a:cubicBezTo>
                  <a:cubicBezTo>
                    <a:pt x="16859" y="35282"/>
                    <a:pt x="17006" y="35289"/>
                    <a:pt x="17152" y="35289"/>
                  </a:cubicBezTo>
                  <a:cubicBezTo>
                    <a:pt x="17252" y="35289"/>
                    <a:pt x="17351" y="35286"/>
                    <a:pt x="17449" y="35282"/>
                  </a:cubicBezTo>
                  <a:cubicBezTo>
                    <a:pt x="18359" y="35247"/>
                    <a:pt x="18821" y="35180"/>
                    <a:pt x="19648" y="34764"/>
                  </a:cubicBezTo>
                  <a:cubicBezTo>
                    <a:pt x="20318" y="34428"/>
                    <a:pt x="20984" y="34031"/>
                    <a:pt x="21483" y="33462"/>
                  </a:cubicBezTo>
                  <a:cubicBezTo>
                    <a:pt x="21772" y="33130"/>
                    <a:pt x="21999" y="32751"/>
                    <a:pt x="22221" y="32373"/>
                  </a:cubicBezTo>
                  <a:cubicBezTo>
                    <a:pt x="22500" y="31883"/>
                    <a:pt x="22745" y="31370"/>
                    <a:pt x="22896" y="30826"/>
                  </a:cubicBezTo>
                  <a:cubicBezTo>
                    <a:pt x="23133" y="29937"/>
                    <a:pt x="23296" y="29026"/>
                    <a:pt x="23313" y="28105"/>
                  </a:cubicBezTo>
                  <a:cubicBezTo>
                    <a:pt x="23332" y="27488"/>
                    <a:pt x="23374" y="26871"/>
                    <a:pt x="23341" y="26253"/>
                  </a:cubicBezTo>
                  <a:cubicBezTo>
                    <a:pt x="23232" y="24766"/>
                    <a:pt x="22753" y="23336"/>
                    <a:pt x="22180" y="21968"/>
                  </a:cubicBezTo>
                  <a:cubicBezTo>
                    <a:pt x="21715" y="20869"/>
                    <a:pt x="21144" y="19818"/>
                    <a:pt x="20556" y="18781"/>
                  </a:cubicBezTo>
                  <a:cubicBezTo>
                    <a:pt x="20060" y="17934"/>
                    <a:pt x="19521" y="17114"/>
                    <a:pt x="18997" y="16285"/>
                  </a:cubicBezTo>
                  <a:cubicBezTo>
                    <a:pt x="18386" y="15306"/>
                    <a:pt x="17724" y="14361"/>
                    <a:pt x="17059" y="13420"/>
                  </a:cubicBezTo>
                  <a:cubicBezTo>
                    <a:pt x="16395" y="12468"/>
                    <a:pt x="15737" y="11513"/>
                    <a:pt x="15033" y="10589"/>
                  </a:cubicBezTo>
                  <a:cubicBezTo>
                    <a:pt x="14398" y="9749"/>
                    <a:pt x="13786" y="8892"/>
                    <a:pt x="13131" y="8068"/>
                  </a:cubicBezTo>
                  <a:cubicBezTo>
                    <a:pt x="12646" y="7475"/>
                    <a:pt x="12136" y="6904"/>
                    <a:pt x="11599" y="6359"/>
                  </a:cubicBezTo>
                  <a:cubicBezTo>
                    <a:pt x="11035" y="5783"/>
                    <a:pt x="10450" y="5226"/>
                    <a:pt x="9904" y="4634"/>
                  </a:cubicBezTo>
                  <a:cubicBezTo>
                    <a:pt x="9107" y="3777"/>
                    <a:pt x="8296" y="2927"/>
                    <a:pt x="7346" y="2237"/>
                  </a:cubicBezTo>
                  <a:cubicBezTo>
                    <a:pt x="6936" y="1935"/>
                    <a:pt x="6523" y="1633"/>
                    <a:pt x="6076" y="1387"/>
                  </a:cubicBezTo>
                  <a:cubicBezTo>
                    <a:pt x="5748" y="1196"/>
                    <a:pt x="5397" y="1049"/>
                    <a:pt x="5048" y="904"/>
                  </a:cubicBezTo>
                  <a:cubicBezTo>
                    <a:pt x="4503" y="683"/>
                    <a:pt x="3959" y="460"/>
                    <a:pt x="3398" y="287"/>
                  </a:cubicBezTo>
                  <a:cubicBezTo>
                    <a:pt x="3085" y="193"/>
                    <a:pt x="2764" y="129"/>
                    <a:pt x="2443" y="69"/>
                  </a:cubicBezTo>
                  <a:cubicBezTo>
                    <a:pt x="2330" y="47"/>
                    <a:pt x="2216" y="24"/>
                    <a:pt x="210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4" name="Google Shape;694;p28"/>
            <p:cNvSpPr/>
            <p:nvPr/>
          </p:nvSpPr>
          <p:spPr>
            <a:xfrm>
              <a:off x="1707512" y="2767737"/>
              <a:ext cx="11545" cy="6864"/>
            </a:xfrm>
            <a:custGeom>
              <a:avLst/>
              <a:gdLst/>
              <a:ahLst/>
              <a:cxnLst/>
              <a:rect l="l" t="t" r="r" b="b"/>
              <a:pathLst>
                <a:path w="291" h="173" extrusionOk="0">
                  <a:moveTo>
                    <a:pt x="166" y="1"/>
                  </a:moveTo>
                  <a:cubicBezTo>
                    <a:pt x="115" y="46"/>
                    <a:pt x="61" y="88"/>
                    <a:pt x="0" y="120"/>
                  </a:cubicBezTo>
                  <a:cubicBezTo>
                    <a:pt x="64" y="140"/>
                    <a:pt x="128" y="159"/>
                    <a:pt x="193" y="172"/>
                  </a:cubicBezTo>
                  <a:cubicBezTo>
                    <a:pt x="199" y="173"/>
                    <a:pt x="204" y="173"/>
                    <a:pt x="208" y="173"/>
                  </a:cubicBezTo>
                  <a:cubicBezTo>
                    <a:pt x="244" y="173"/>
                    <a:pt x="278" y="146"/>
                    <a:pt x="283" y="108"/>
                  </a:cubicBezTo>
                  <a:cubicBezTo>
                    <a:pt x="290" y="66"/>
                    <a:pt x="263" y="20"/>
                    <a:pt x="219" y="12"/>
                  </a:cubicBezTo>
                  <a:cubicBezTo>
                    <a:pt x="201" y="9"/>
                    <a:pt x="183" y="4"/>
                    <a:pt x="166" y="1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5" name="Google Shape;695;p28"/>
            <p:cNvSpPr/>
            <p:nvPr/>
          </p:nvSpPr>
          <p:spPr>
            <a:xfrm>
              <a:off x="1685572" y="2696004"/>
              <a:ext cx="38207" cy="61377"/>
            </a:xfrm>
            <a:custGeom>
              <a:avLst/>
              <a:gdLst/>
              <a:ahLst/>
              <a:cxnLst/>
              <a:rect l="l" t="t" r="r" b="b"/>
              <a:pathLst>
                <a:path w="963" h="1547" extrusionOk="0">
                  <a:moveTo>
                    <a:pt x="945" y="0"/>
                  </a:moveTo>
                  <a:cubicBezTo>
                    <a:pt x="806" y="95"/>
                    <a:pt x="678" y="202"/>
                    <a:pt x="567" y="317"/>
                  </a:cubicBezTo>
                  <a:cubicBezTo>
                    <a:pt x="308" y="590"/>
                    <a:pt x="0" y="906"/>
                    <a:pt x="11" y="1310"/>
                  </a:cubicBezTo>
                  <a:cubicBezTo>
                    <a:pt x="13" y="1399"/>
                    <a:pt x="28" y="1477"/>
                    <a:pt x="57" y="1547"/>
                  </a:cubicBezTo>
                  <a:cubicBezTo>
                    <a:pt x="94" y="1507"/>
                    <a:pt x="141" y="1481"/>
                    <a:pt x="186" y="1451"/>
                  </a:cubicBezTo>
                  <a:lnTo>
                    <a:pt x="187" y="1452"/>
                  </a:lnTo>
                  <a:lnTo>
                    <a:pt x="194" y="1446"/>
                  </a:lnTo>
                  <a:cubicBezTo>
                    <a:pt x="163" y="1336"/>
                    <a:pt x="172" y="1209"/>
                    <a:pt x="214" y="1087"/>
                  </a:cubicBezTo>
                  <a:cubicBezTo>
                    <a:pt x="288" y="891"/>
                    <a:pt x="426" y="729"/>
                    <a:pt x="564" y="573"/>
                  </a:cubicBezTo>
                  <a:cubicBezTo>
                    <a:pt x="687" y="441"/>
                    <a:pt x="818" y="312"/>
                    <a:pt x="962" y="204"/>
                  </a:cubicBezTo>
                  <a:cubicBezTo>
                    <a:pt x="957" y="169"/>
                    <a:pt x="952" y="134"/>
                    <a:pt x="950" y="100"/>
                  </a:cubicBezTo>
                  <a:cubicBezTo>
                    <a:pt x="947" y="66"/>
                    <a:pt x="946" y="33"/>
                    <a:pt x="94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6" name="Google Shape;696;p28"/>
            <p:cNvSpPr/>
            <p:nvPr/>
          </p:nvSpPr>
          <p:spPr>
            <a:xfrm>
              <a:off x="1666289" y="2745321"/>
              <a:ext cx="85817" cy="116049"/>
            </a:xfrm>
            <a:custGeom>
              <a:avLst/>
              <a:gdLst/>
              <a:ahLst/>
              <a:cxnLst/>
              <a:rect l="l" t="t" r="r" b="b"/>
              <a:pathLst>
                <a:path w="2163" h="2925" extrusionOk="0">
                  <a:moveTo>
                    <a:pt x="2058" y="0"/>
                  </a:moveTo>
                  <a:cubicBezTo>
                    <a:pt x="2040" y="0"/>
                    <a:pt x="2022" y="5"/>
                    <a:pt x="2004" y="15"/>
                  </a:cubicBezTo>
                  <a:cubicBezTo>
                    <a:pt x="1813" y="93"/>
                    <a:pt x="1641" y="209"/>
                    <a:pt x="1476" y="330"/>
                  </a:cubicBezTo>
                  <a:cubicBezTo>
                    <a:pt x="1426" y="367"/>
                    <a:pt x="1376" y="405"/>
                    <a:pt x="1326" y="444"/>
                  </a:cubicBezTo>
                  <a:cubicBezTo>
                    <a:pt x="1300" y="471"/>
                    <a:pt x="1275" y="499"/>
                    <a:pt x="1247" y="525"/>
                  </a:cubicBezTo>
                  <a:cubicBezTo>
                    <a:pt x="1183" y="588"/>
                    <a:pt x="1113" y="649"/>
                    <a:pt x="1031" y="688"/>
                  </a:cubicBezTo>
                  <a:cubicBezTo>
                    <a:pt x="989" y="737"/>
                    <a:pt x="942" y="782"/>
                    <a:pt x="888" y="819"/>
                  </a:cubicBezTo>
                  <a:cubicBezTo>
                    <a:pt x="872" y="829"/>
                    <a:pt x="857" y="839"/>
                    <a:pt x="841" y="850"/>
                  </a:cubicBezTo>
                  <a:cubicBezTo>
                    <a:pt x="739" y="940"/>
                    <a:pt x="640" y="1031"/>
                    <a:pt x="541" y="1125"/>
                  </a:cubicBezTo>
                  <a:cubicBezTo>
                    <a:pt x="267" y="1389"/>
                    <a:pt x="0" y="1660"/>
                    <a:pt x="15" y="2069"/>
                  </a:cubicBezTo>
                  <a:cubicBezTo>
                    <a:pt x="20" y="2294"/>
                    <a:pt x="64" y="2531"/>
                    <a:pt x="186" y="2724"/>
                  </a:cubicBezTo>
                  <a:cubicBezTo>
                    <a:pt x="231" y="2779"/>
                    <a:pt x="290" y="2925"/>
                    <a:pt x="370" y="2925"/>
                  </a:cubicBezTo>
                  <a:cubicBezTo>
                    <a:pt x="386" y="2925"/>
                    <a:pt x="402" y="2918"/>
                    <a:pt x="421" y="2904"/>
                  </a:cubicBezTo>
                  <a:cubicBezTo>
                    <a:pt x="463" y="2863"/>
                    <a:pt x="442" y="2801"/>
                    <a:pt x="403" y="2766"/>
                  </a:cubicBezTo>
                  <a:cubicBezTo>
                    <a:pt x="188" y="2495"/>
                    <a:pt x="125" y="2120"/>
                    <a:pt x="229" y="1794"/>
                  </a:cubicBezTo>
                  <a:cubicBezTo>
                    <a:pt x="345" y="1521"/>
                    <a:pt x="591" y="1327"/>
                    <a:pt x="800" y="1122"/>
                  </a:cubicBezTo>
                  <a:cubicBezTo>
                    <a:pt x="1121" y="835"/>
                    <a:pt x="1449" y="551"/>
                    <a:pt x="1813" y="317"/>
                  </a:cubicBezTo>
                  <a:cubicBezTo>
                    <a:pt x="1895" y="270"/>
                    <a:pt x="1976" y="220"/>
                    <a:pt x="2064" y="183"/>
                  </a:cubicBezTo>
                  <a:cubicBezTo>
                    <a:pt x="2098" y="172"/>
                    <a:pt x="2135" y="155"/>
                    <a:pt x="2146" y="115"/>
                  </a:cubicBezTo>
                  <a:cubicBezTo>
                    <a:pt x="2163" y="49"/>
                    <a:pt x="2115" y="0"/>
                    <a:pt x="205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7" name="Google Shape;697;p28"/>
            <p:cNvSpPr/>
            <p:nvPr/>
          </p:nvSpPr>
          <p:spPr>
            <a:xfrm>
              <a:off x="1676089" y="2802136"/>
              <a:ext cx="59116" cy="59195"/>
            </a:xfrm>
            <a:custGeom>
              <a:avLst/>
              <a:gdLst/>
              <a:ahLst/>
              <a:cxnLst/>
              <a:rect l="l" t="t" r="r" b="b"/>
              <a:pathLst>
                <a:path w="1490" h="1492" extrusionOk="0">
                  <a:moveTo>
                    <a:pt x="1391" y="0"/>
                  </a:moveTo>
                  <a:cubicBezTo>
                    <a:pt x="1344" y="0"/>
                    <a:pt x="1292" y="43"/>
                    <a:pt x="1253" y="76"/>
                  </a:cubicBezTo>
                  <a:cubicBezTo>
                    <a:pt x="1119" y="178"/>
                    <a:pt x="991" y="287"/>
                    <a:pt x="871" y="404"/>
                  </a:cubicBezTo>
                  <a:cubicBezTo>
                    <a:pt x="600" y="682"/>
                    <a:pt x="331" y="965"/>
                    <a:pt x="87" y="1268"/>
                  </a:cubicBezTo>
                  <a:cubicBezTo>
                    <a:pt x="58" y="1307"/>
                    <a:pt x="29" y="1346"/>
                    <a:pt x="0" y="1387"/>
                  </a:cubicBezTo>
                  <a:cubicBezTo>
                    <a:pt x="35" y="1440"/>
                    <a:pt x="75" y="1492"/>
                    <a:pt x="123" y="1492"/>
                  </a:cubicBezTo>
                  <a:cubicBezTo>
                    <a:pt x="128" y="1492"/>
                    <a:pt x="134" y="1492"/>
                    <a:pt x="140" y="1489"/>
                  </a:cubicBezTo>
                  <a:cubicBezTo>
                    <a:pt x="145" y="1484"/>
                    <a:pt x="149" y="1477"/>
                    <a:pt x="154" y="1471"/>
                  </a:cubicBezTo>
                  <a:cubicBezTo>
                    <a:pt x="347" y="1203"/>
                    <a:pt x="581" y="971"/>
                    <a:pt x="804" y="728"/>
                  </a:cubicBezTo>
                  <a:cubicBezTo>
                    <a:pt x="936" y="588"/>
                    <a:pt x="1074" y="452"/>
                    <a:pt x="1222" y="329"/>
                  </a:cubicBezTo>
                  <a:cubicBezTo>
                    <a:pt x="1286" y="279"/>
                    <a:pt x="1348" y="228"/>
                    <a:pt x="1411" y="179"/>
                  </a:cubicBezTo>
                  <a:cubicBezTo>
                    <a:pt x="1459" y="154"/>
                    <a:pt x="1490" y="99"/>
                    <a:pt x="1462" y="48"/>
                  </a:cubicBezTo>
                  <a:cubicBezTo>
                    <a:pt x="1442" y="13"/>
                    <a:pt x="1418" y="0"/>
                    <a:pt x="139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8" name="Google Shape;698;p28"/>
            <p:cNvSpPr/>
            <p:nvPr/>
          </p:nvSpPr>
          <p:spPr>
            <a:xfrm>
              <a:off x="1669384" y="2863157"/>
              <a:ext cx="79628" cy="131523"/>
            </a:xfrm>
            <a:custGeom>
              <a:avLst/>
              <a:gdLst/>
              <a:ahLst/>
              <a:cxnLst/>
              <a:rect l="l" t="t" r="r" b="b"/>
              <a:pathLst>
                <a:path w="2007" h="3315" extrusionOk="0">
                  <a:moveTo>
                    <a:pt x="1403" y="0"/>
                  </a:moveTo>
                  <a:cubicBezTo>
                    <a:pt x="1307" y="0"/>
                    <a:pt x="1172" y="105"/>
                    <a:pt x="1113" y="145"/>
                  </a:cubicBezTo>
                  <a:cubicBezTo>
                    <a:pt x="793" y="401"/>
                    <a:pt x="485" y="680"/>
                    <a:pt x="243" y="1012"/>
                  </a:cubicBezTo>
                  <a:cubicBezTo>
                    <a:pt x="1" y="1336"/>
                    <a:pt x="117" y="1774"/>
                    <a:pt x="303" y="2096"/>
                  </a:cubicBezTo>
                  <a:cubicBezTo>
                    <a:pt x="438" y="2335"/>
                    <a:pt x="614" y="2547"/>
                    <a:pt x="781" y="2764"/>
                  </a:cubicBezTo>
                  <a:cubicBezTo>
                    <a:pt x="983" y="3005"/>
                    <a:pt x="1224" y="3315"/>
                    <a:pt x="1563" y="3315"/>
                  </a:cubicBezTo>
                  <a:cubicBezTo>
                    <a:pt x="1582" y="3315"/>
                    <a:pt x="1601" y="3314"/>
                    <a:pt x="1620" y="3312"/>
                  </a:cubicBezTo>
                  <a:cubicBezTo>
                    <a:pt x="2002" y="3297"/>
                    <a:pt x="2007" y="2815"/>
                    <a:pt x="1977" y="2530"/>
                  </a:cubicBezTo>
                  <a:cubicBezTo>
                    <a:pt x="1949" y="2340"/>
                    <a:pt x="1889" y="2156"/>
                    <a:pt x="1822" y="1977"/>
                  </a:cubicBezTo>
                  <a:cubicBezTo>
                    <a:pt x="1781" y="1874"/>
                    <a:pt x="1732" y="1775"/>
                    <a:pt x="1682" y="1674"/>
                  </a:cubicBezTo>
                  <a:cubicBezTo>
                    <a:pt x="1667" y="1643"/>
                    <a:pt x="1634" y="1623"/>
                    <a:pt x="1600" y="1623"/>
                  </a:cubicBezTo>
                  <a:cubicBezTo>
                    <a:pt x="1587" y="1623"/>
                    <a:pt x="1573" y="1626"/>
                    <a:pt x="1561" y="1633"/>
                  </a:cubicBezTo>
                  <a:cubicBezTo>
                    <a:pt x="1516" y="1657"/>
                    <a:pt x="1503" y="1715"/>
                    <a:pt x="1525" y="1759"/>
                  </a:cubicBezTo>
                  <a:cubicBezTo>
                    <a:pt x="1669" y="2052"/>
                    <a:pt x="1801" y="2360"/>
                    <a:pt x="1819" y="2685"/>
                  </a:cubicBezTo>
                  <a:cubicBezTo>
                    <a:pt x="1818" y="2841"/>
                    <a:pt x="1835" y="3122"/>
                    <a:pt x="1630" y="3147"/>
                  </a:cubicBezTo>
                  <a:cubicBezTo>
                    <a:pt x="1606" y="3151"/>
                    <a:pt x="1582" y="3153"/>
                    <a:pt x="1558" y="3153"/>
                  </a:cubicBezTo>
                  <a:cubicBezTo>
                    <a:pt x="1456" y="3153"/>
                    <a:pt x="1356" y="3116"/>
                    <a:pt x="1274" y="3052"/>
                  </a:cubicBezTo>
                  <a:cubicBezTo>
                    <a:pt x="1047" y="2873"/>
                    <a:pt x="883" y="2632"/>
                    <a:pt x="710" y="2404"/>
                  </a:cubicBezTo>
                  <a:cubicBezTo>
                    <a:pt x="542" y="2184"/>
                    <a:pt x="383" y="1946"/>
                    <a:pt x="304" y="1677"/>
                  </a:cubicBezTo>
                  <a:cubicBezTo>
                    <a:pt x="209" y="1337"/>
                    <a:pt x="334" y="1147"/>
                    <a:pt x="557" y="902"/>
                  </a:cubicBezTo>
                  <a:cubicBezTo>
                    <a:pt x="734" y="709"/>
                    <a:pt x="942" y="520"/>
                    <a:pt x="1137" y="354"/>
                  </a:cubicBezTo>
                  <a:cubicBezTo>
                    <a:pt x="1236" y="274"/>
                    <a:pt x="1340" y="200"/>
                    <a:pt x="1462" y="159"/>
                  </a:cubicBezTo>
                  <a:cubicBezTo>
                    <a:pt x="1496" y="134"/>
                    <a:pt x="1504" y="85"/>
                    <a:pt x="1486" y="47"/>
                  </a:cubicBezTo>
                  <a:cubicBezTo>
                    <a:pt x="1467" y="13"/>
                    <a:pt x="1437" y="0"/>
                    <a:pt x="140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9" name="Google Shape;699;p28"/>
            <p:cNvSpPr/>
            <p:nvPr/>
          </p:nvSpPr>
          <p:spPr>
            <a:xfrm>
              <a:off x="1714138" y="2682951"/>
              <a:ext cx="106884" cy="25551"/>
            </a:xfrm>
            <a:custGeom>
              <a:avLst/>
              <a:gdLst/>
              <a:ahLst/>
              <a:cxnLst/>
              <a:rect l="l" t="t" r="r" b="b"/>
              <a:pathLst>
                <a:path w="2694" h="644" extrusionOk="0">
                  <a:moveTo>
                    <a:pt x="1408" y="1"/>
                  </a:moveTo>
                  <a:cubicBezTo>
                    <a:pt x="1396" y="1"/>
                    <a:pt x="1384" y="1"/>
                    <a:pt x="1372" y="1"/>
                  </a:cubicBezTo>
                  <a:cubicBezTo>
                    <a:pt x="999" y="5"/>
                    <a:pt x="618" y="58"/>
                    <a:pt x="297" y="258"/>
                  </a:cubicBezTo>
                  <a:cubicBezTo>
                    <a:pt x="198" y="322"/>
                    <a:pt x="145" y="416"/>
                    <a:pt x="62" y="490"/>
                  </a:cubicBezTo>
                  <a:cubicBezTo>
                    <a:pt x="1" y="548"/>
                    <a:pt x="56" y="643"/>
                    <a:pt x="124" y="643"/>
                  </a:cubicBezTo>
                  <a:cubicBezTo>
                    <a:pt x="142" y="643"/>
                    <a:pt x="160" y="637"/>
                    <a:pt x="178" y="621"/>
                  </a:cubicBezTo>
                  <a:cubicBezTo>
                    <a:pt x="243" y="561"/>
                    <a:pt x="294" y="489"/>
                    <a:pt x="360" y="430"/>
                  </a:cubicBezTo>
                  <a:cubicBezTo>
                    <a:pt x="444" y="363"/>
                    <a:pt x="546" y="328"/>
                    <a:pt x="645" y="291"/>
                  </a:cubicBezTo>
                  <a:cubicBezTo>
                    <a:pt x="825" y="214"/>
                    <a:pt x="1023" y="196"/>
                    <a:pt x="1217" y="188"/>
                  </a:cubicBezTo>
                  <a:cubicBezTo>
                    <a:pt x="1272" y="184"/>
                    <a:pt x="1328" y="182"/>
                    <a:pt x="1383" y="182"/>
                  </a:cubicBezTo>
                  <a:cubicBezTo>
                    <a:pt x="1487" y="182"/>
                    <a:pt x="1591" y="189"/>
                    <a:pt x="1694" y="205"/>
                  </a:cubicBezTo>
                  <a:cubicBezTo>
                    <a:pt x="1921" y="244"/>
                    <a:pt x="2153" y="263"/>
                    <a:pt x="2380" y="308"/>
                  </a:cubicBezTo>
                  <a:cubicBezTo>
                    <a:pt x="2440" y="321"/>
                    <a:pt x="2500" y="328"/>
                    <a:pt x="2559" y="342"/>
                  </a:cubicBezTo>
                  <a:cubicBezTo>
                    <a:pt x="2573" y="351"/>
                    <a:pt x="2589" y="357"/>
                    <a:pt x="2606" y="357"/>
                  </a:cubicBezTo>
                  <a:cubicBezTo>
                    <a:pt x="2614" y="357"/>
                    <a:pt x="2623" y="355"/>
                    <a:pt x="2632" y="352"/>
                  </a:cubicBezTo>
                  <a:cubicBezTo>
                    <a:pt x="2671" y="339"/>
                    <a:pt x="2694" y="292"/>
                    <a:pt x="2683" y="253"/>
                  </a:cubicBezTo>
                  <a:cubicBezTo>
                    <a:pt x="2645" y="135"/>
                    <a:pt x="2476" y="161"/>
                    <a:pt x="2379" y="128"/>
                  </a:cubicBezTo>
                  <a:cubicBezTo>
                    <a:pt x="2213" y="95"/>
                    <a:pt x="2045" y="75"/>
                    <a:pt x="1877" y="52"/>
                  </a:cubicBezTo>
                  <a:cubicBezTo>
                    <a:pt x="1722" y="27"/>
                    <a:pt x="1566" y="1"/>
                    <a:pt x="140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0" name="Google Shape;700;p28"/>
            <p:cNvSpPr/>
            <p:nvPr/>
          </p:nvSpPr>
          <p:spPr>
            <a:xfrm>
              <a:off x="1685254" y="2746828"/>
              <a:ext cx="17814" cy="39556"/>
            </a:xfrm>
            <a:custGeom>
              <a:avLst/>
              <a:gdLst/>
              <a:ahLst/>
              <a:cxnLst/>
              <a:rect l="l" t="t" r="r" b="b"/>
              <a:pathLst>
                <a:path w="449" h="997" extrusionOk="0">
                  <a:moveTo>
                    <a:pt x="105" y="1"/>
                  </a:moveTo>
                  <a:cubicBezTo>
                    <a:pt x="52" y="1"/>
                    <a:pt x="1" y="49"/>
                    <a:pt x="25" y="119"/>
                  </a:cubicBezTo>
                  <a:cubicBezTo>
                    <a:pt x="91" y="328"/>
                    <a:pt x="168" y="535"/>
                    <a:pt x="222" y="748"/>
                  </a:cubicBezTo>
                  <a:cubicBezTo>
                    <a:pt x="257" y="827"/>
                    <a:pt x="243" y="997"/>
                    <a:pt x="358" y="997"/>
                  </a:cubicBezTo>
                  <a:cubicBezTo>
                    <a:pt x="448" y="987"/>
                    <a:pt x="440" y="883"/>
                    <a:pt x="415" y="821"/>
                  </a:cubicBezTo>
                  <a:cubicBezTo>
                    <a:pt x="364" y="618"/>
                    <a:pt x="305" y="417"/>
                    <a:pt x="237" y="218"/>
                  </a:cubicBezTo>
                  <a:cubicBezTo>
                    <a:pt x="220" y="166"/>
                    <a:pt x="202" y="113"/>
                    <a:pt x="185" y="61"/>
                  </a:cubicBezTo>
                  <a:cubicBezTo>
                    <a:pt x="169" y="19"/>
                    <a:pt x="137" y="1"/>
                    <a:pt x="10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1" name="Google Shape;701;p28"/>
            <p:cNvSpPr/>
            <p:nvPr/>
          </p:nvSpPr>
          <p:spPr>
            <a:xfrm>
              <a:off x="1664226" y="2850263"/>
              <a:ext cx="23091" cy="67368"/>
            </a:xfrm>
            <a:custGeom>
              <a:avLst/>
              <a:gdLst/>
              <a:ahLst/>
              <a:cxnLst/>
              <a:rect l="l" t="t" r="r" b="b"/>
              <a:pathLst>
                <a:path w="582" h="1698" extrusionOk="0">
                  <a:moveTo>
                    <a:pt x="469" y="1"/>
                  </a:moveTo>
                  <a:cubicBezTo>
                    <a:pt x="449" y="1"/>
                    <a:pt x="430" y="8"/>
                    <a:pt x="415" y="24"/>
                  </a:cubicBezTo>
                  <a:cubicBezTo>
                    <a:pt x="321" y="114"/>
                    <a:pt x="266" y="234"/>
                    <a:pt x="190" y="339"/>
                  </a:cubicBezTo>
                  <a:cubicBezTo>
                    <a:pt x="0" y="611"/>
                    <a:pt x="0" y="940"/>
                    <a:pt x="94" y="1249"/>
                  </a:cubicBezTo>
                  <a:cubicBezTo>
                    <a:pt x="127" y="1362"/>
                    <a:pt x="165" y="1475"/>
                    <a:pt x="212" y="1584"/>
                  </a:cubicBezTo>
                  <a:cubicBezTo>
                    <a:pt x="229" y="1632"/>
                    <a:pt x="263" y="1698"/>
                    <a:pt x="318" y="1698"/>
                  </a:cubicBezTo>
                  <a:cubicBezTo>
                    <a:pt x="327" y="1698"/>
                    <a:pt x="337" y="1696"/>
                    <a:pt x="347" y="1692"/>
                  </a:cubicBezTo>
                  <a:cubicBezTo>
                    <a:pt x="424" y="1662"/>
                    <a:pt x="402" y="1578"/>
                    <a:pt x="367" y="1522"/>
                  </a:cubicBezTo>
                  <a:cubicBezTo>
                    <a:pt x="282" y="1311"/>
                    <a:pt x="212" y="1089"/>
                    <a:pt x="203" y="861"/>
                  </a:cubicBezTo>
                  <a:cubicBezTo>
                    <a:pt x="194" y="602"/>
                    <a:pt x="366" y="388"/>
                    <a:pt x="505" y="185"/>
                  </a:cubicBezTo>
                  <a:cubicBezTo>
                    <a:pt x="552" y="147"/>
                    <a:pt x="581" y="81"/>
                    <a:pt x="535" y="30"/>
                  </a:cubicBezTo>
                  <a:cubicBezTo>
                    <a:pt x="518" y="11"/>
                    <a:pt x="493" y="1"/>
                    <a:pt x="46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2" name="Google Shape;702;p28"/>
            <p:cNvSpPr/>
            <p:nvPr/>
          </p:nvSpPr>
          <p:spPr>
            <a:xfrm>
              <a:off x="350009" y="2362807"/>
              <a:ext cx="977394" cy="1391283"/>
            </a:xfrm>
            <a:custGeom>
              <a:avLst/>
              <a:gdLst/>
              <a:ahLst/>
              <a:cxnLst/>
              <a:rect l="l" t="t" r="r" b="b"/>
              <a:pathLst>
                <a:path w="24635" h="35067" extrusionOk="0">
                  <a:moveTo>
                    <a:pt x="22180" y="1"/>
                  </a:moveTo>
                  <a:cubicBezTo>
                    <a:pt x="22077" y="1"/>
                    <a:pt x="21973" y="9"/>
                    <a:pt x="21870" y="24"/>
                  </a:cubicBezTo>
                  <a:cubicBezTo>
                    <a:pt x="21641" y="63"/>
                    <a:pt x="21410" y="83"/>
                    <a:pt x="21183" y="129"/>
                  </a:cubicBezTo>
                  <a:cubicBezTo>
                    <a:pt x="21154" y="135"/>
                    <a:pt x="21124" y="139"/>
                    <a:pt x="21095" y="144"/>
                  </a:cubicBezTo>
                  <a:cubicBezTo>
                    <a:pt x="21095" y="147"/>
                    <a:pt x="21095" y="152"/>
                    <a:pt x="21096" y="155"/>
                  </a:cubicBezTo>
                  <a:cubicBezTo>
                    <a:pt x="20863" y="203"/>
                    <a:pt x="20629" y="247"/>
                    <a:pt x="20397" y="294"/>
                  </a:cubicBezTo>
                  <a:cubicBezTo>
                    <a:pt x="19874" y="397"/>
                    <a:pt x="19370" y="568"/>
                    <a:pt x="18874" y="759"/>
                  </a:cubicBezTo>
                  <a:cubicBezTo>
                    <a:pt x="18440" y="930"/>
                    <a:pt x="18008" y="1106"/>
                    <a:pt x="17591" y="1317"/>
                  </a:cubicBezTo>
                  <a:cubicBezTo>
                    <a:pt x="17077" y="1569"/>
                    <a:pt x="16606" y="1882"/>
                    <a:pt x="16143" y="2213"/>
                  </a:cubicBezTo>
                  <a:cubicBezTo>
                    <a:pt x="15536" y="2629"/>
                    <a:pt x="14992" y="3121"/>
                    <a:pt x="14472" y="3638"/>
                  </a:cubicBezTo>
                  <a:cubicBezTo>
                    <a:pt x="12944" y="5208"/>
                    <a:pt x="11343" y="6715"/>
                    <a:pt x="9973" y="8427"/>
                  </a:cubicBezTo>
                  <a:cubicBezTo>
                    <a:pt x="8995" y="9637"/>
                    <a:pt x="8108" y="10917"/>
                    <a:pt x="7198" y="12178"/>
                  </a:cubicBezTo>
                  <a:cubicBezTo>
                    <a:pt x="6234" y="13541"/>
                    <a:pt x="5269" y="14903"/>
                    <a:pt x="4349" y="16297"/>
                  </a:cubicBezTo>
                  <a:cubicBezTo>
                    <a:pt x="3756" y="17208"/>
                    <a:pt x="3191" y="18140"/>
                    <a:pt x="2651" y="19082"/>
                  </a:cubicBezTo>
                  <a:cubicBezTo>
                    <a:pt x="1998" y="20208"/>
                    <a:pt x="1406" y="21372"/>
                    <a:pt x="934" y="22587"/>
                  </a:cubicBezTo>
                  <a:cubicBezTo>
                    <a:pt x="651" y="23305"/>
                    <a:pt x="367" y="24031"/>
                    <a:pt x="215" y="24790"/>
                  </a:cubicBezTo>
                  <a:cubicBezTo>
                    <a:pt x="114" y="25247"/>
                    <a:pt x="60" y="25712"/>
                    <a:pt x="19" y="26177"/>
                  </a:cubicBezTo>
                  <a:cubicBezTo>
                    <a:pt x="0" y="26588"/>
                    <a:pt x="9" y="27001"/>
                    <a:pt x="21" y="27412"/>
                  </a:cubicBezTo>
                  <a:cubicBezTo>
                    <a:pt x="33" y="27848"/>
                    <a:pt x="43" y="28285"/>
                    <a:pt x="73" y="28720"/>
                  </a:cubicBezTo>
                  <a:cubicBezTo>
                    <a:pt x="137" y="29340"/>
                    <a:pt x="243" y="29956"/>
                    <a:pt x="392" y="30561"/>
                  </a:cubicBezTo>
                  <a:cubicBezTo>
                    <a:pt x="541" y="31204"/>
                    <a:pt x="850" y="31794"/>
                    <a:pt x="1192" y="32353"/>
                  </a:cubicBezTo>
                  <a:cubicBezTo>
                    <a:pt x="1455" y="32789"/>
                    <a:pt x="1731" y="33235"/>
                    <a:pt x="2098" y="33589"/>
                  </a:cubicBezTo>
                  <a:cubicBezTo>
                    <a:pt x="2555" y="34017"/>
                    <a:pt x="3100" y="34353"/>
                    <a:pt x="3660" y="34627"/>
                  </a:cubicBezTo>
                  <a:cubicBezTo>
                    <a:pt x="3953" y="34757"/>
                    <a:pt x="4247" y="34891"/>
                    <a:pt x="4561" y="34961"/>
                  </a:cubicBezTo>
                  <a:cubicBezTo>
                    <a:pt x="4839" y="35025"/>
                    <a:pt x="5125" y="35036"/>
                    <a:pt x="5408" y="35051"/>
                  </a:cubicBezTo>
                  <a:cubicBezTo>
                    <a:pt x="5603" y="35058"/>
                    <a:pt x="5798" y="35067"/>
                    <a:pt x="5992" y="35067"/>
                  </a:cubicBezTo>
                  <a:cubicBezTo>
                    <a:pt x="6107" y="35067"/>
                    <a:pt x="6222" y="35064"/>
                    <a:pt x="6337" y="35055"/>
                  </a:cubicBezTo>
                  <a:cubicBezTo>
                    <a:pt x="6718" y="35031"/>
                    <a:pt x="7088" y="34934"/>
                    <a:pt x="7460" y="34848"/>
                  </a:cubicBezTo>
                  <a:cubicBezTo>
                    <a:pt x="8256" y="34680"/>
                    <a:pt x="8837" y="34566"/>
                    <a:pt x="9509" y="34066"/>
                  </a:cubicBezTo>
                  <a:cubicBezTo>
                    <a:pt x="9893" y="33787"/>
                    <a:pt x="10272" y="33498"/>
                    <a:pt x="10614" y="33167"/>
                  </a:cubicBezTo>
                  <a:cubicBezTo>
                    <a:pt x="10919" y="32875"/>
                    <a:pt x="11194" y="32554"/>
                    <a:pt x="11465" y="32232"/>
                  </a:cubicBezTo>
                  <a:cubicBezTo>
                    <a:pt x="12197" y="31373"/>
                    <a:pt x="12829" y="30425"/>
                    <a:pt x="13299" y="29397"/>
                  </a:cubicBezTo>
                  <a:cubicBezTo>
                    <a:pt x="13779" y="28246"/>
                    <a:pt x="14202" y="27070"/>
                    <a:pt x="14663" y="25911"/>
                  </a:cubicBezTo>
                  <a:cubicBezTo>
                    <a:pt x="15091" y="24732"/>
                    <a:pt x="15547" y="23563"/>
                    <a:pt x="15979" y="22385"/>
                  </a:cubicBezTo>
                  <a:cubicBezTo>
                    <a:pt x="16640" y="20557"/>
                    <a:pt x="17324" y="18737"/>
                    <a:pt x="17887" y="16876"/>
                  </a:cubicBezTo>
                  <a:cubicBezTo>
                    <a:pt x="18127" y="16128"/>
                    <a:pt x="18395" y="15392"/>
                    <a:pt x="18662" y="14654"/>
                  </a:cubicBezTo>
                  <a:cubicBezTo>
                    <a:pt x="19020" y="13632"/>
                    <a:pt x="19358" y="12603"/>
                    <a:pt x="19695" y="11574"/>
                  </a:cubicBezTo>
                  <a:cubicBezTo>
                    <a:pt x="19956" y="10781"/>
                    <a:pt x="20246" y="9996"/>
                    <a:pt x="20502" y="9201"/>
                  </a:cubicBezTo>
                  <a:cubicBezTo>
                    <a:pt x="20616" y="8838"/>
                    <a:pt x="20729" y="8474"/>
                    <a:pt x="20850" y="8114"/>
                  </a:cubicBezTo>
                  <a:cubicBezTo>
                    <a:pt x="20935" y="7842"/>
                    <a:pt x="21053" y="7578"/>
                    <a:pt x="21243" y="7360"/>
                  </a:cubicBezTo>
                  <a:cubicBezTo>
                    <a:pt x="21551" y="7004"/>
                    <a:pt x="21940" y="6725"/>
                    <a:pt x="22317" y="6444"/>
                  </a:cubicBezTo>
                  <a:cubicBezTo>
                    <a:pt x="22527" y="6294"/>
                    <a:pt x="22759" y="6180"/>
                    <a:pt x="22992" y="6069"/>
                  </a:cubicBezTo>
                  <a:cubicBezTo>
                    <a:pt x="22998" y="6059"/>
                    <a:pt x="23004" y="6047"/>
                    <a:pt x="23008" y="6037"/>
                  </a:cubicBezTo>
                  <a:cubicBezTo>
                    <a:pt x="23024" y="6004"/>
                    <a:pt x="23058" y="5984"/>
                    <a:pt x="23092" y="5984"/>
                  </a:cubicBezTo>
                  <a:cubicBezTo>
                    <a:pt x="23105" y="5984"/>
                    <a:pt x="23118" y="5988"/>
                    <a:pt x="23131" y="5994"/>
                  </a:cubicBezTo>
                  <a:cubicBezTo>
                    <a:pt x="23134" y="5996"/>
                    <a:pt x="23138" y="5997"/>
                    <a:pt x="23141" y="6000"/>
                  </a:cubicBezTo>
                  <a:cubicBezTo>
                    <a:pt x="23149" y="6007"/>
                    <a:pt x="23156" y="6015"/>
                    <a:pt x="23162" y="6023"/>
                  </a:cubicBezTo>
                  <a:cubicBezTo>
                    <a:pt x="23164" y="6026"/>
                    <a:pt x="23167" y="6030"/>
                    <a:pt x="23168" y="6033"/>
                  </a:cubicBezTo>
                  <a:cubicBezTo>
                    <a:pt x="23170" y="6037"/>
                    <a:pt x="23171" y="6040"/>
                    <a:pt x="23172" y="6045"/>
                  </a:cubicBezTo>
                  <a:cubicBezTo>
                    <a:pt x="23178" y="6063"/>
                    <a:pt x="23178" y="6084"/>
                    <a:pt x="23172" y="6104"/>
                  </a:cubicBezTo>
                  <a:cubicBezTo>
                    <a:pt x="23171" y="6109"/>
                    <a:pt x="23169" y="6114"/>
                    <a:pt x="23167" y="6120"/>
                  </a:cubicBezTo>
                  <a:cubicBezTo>
                    <a:pt x="23162" y="6129"/>
                    <a:pt x="23157" y="6138"/>
                    <a:pt x="23153" y="6148"/>
                  </a:cubicBezTo>
                  <a:cubicBezTo>
                    <a:pt x="23148" y="6157"/>
                    <a:pt x="23143" y="6166"/>
                    <a:pt x="23140" y="6175"/>
                  </a:cubicBezTo>
                  <a:cubicBezTo>
                    <a:pt x="23134" y="6186"/>
                    <a:pt x="23130" y="6197"/>
                    <a:pt x="23124" y="6208"/>
                  </a:cubicBezTo>
                  <a:cubicBezTo>
                    <a:pt x="22997" y="6474"/>
                    <a:pt x="22888" y="6754"/>
                    <a:pt x="22872" y="7046"/>
                  </a:cubicBezTo>
                  <a:cubicBezTo>
                    <a:pt x="22873" y="7202"/>
                    <a:pt x="22857" y="7484"/>
                    <a:pt x="23061" y="7508"/>
                  </a:cubicBezTo>
                  <a:cubicBezTo>
                    <a:pt x="23085" y="7512"/>
                    <a:pt x="23109" y="7514"/>
                    <a:pt x="23133" y="7514"/>
                  </a:cubicBezTo>
                  <a:cubicBezTo>
                    <a:pt x="23236" y="7514"/>
                    <a:pt x="23336" y="7477"/>
                    <a:pt x="23417" y="7413"/>
                  </a:cubicBezTo>
                  <a:cubicBezTo>
                    <a:pt x="23645" y="7235"/>
                    <a:pt x="23809" y="6993"/>
                    <a:pt x="23982" y="6765"/>
                  </a:cubicBezTo>
                  <a:cubicBezTo>
                    <a:pt x="24149" y="6545"/>
                    <a:pt x="24309" y="6307"/>
                    <a:pt x="24387" y="6038"/>
                  </a:cubicBezTo>
                  <a:cubicBezTo>
                    <a:pt x="24482" y="5698"/>
                    <a:pt x="24357" y="5508"/>
                    <a:pt x="24134" y="5263"/>
                  </a:cubicBezTo>
                  <a:cubicBezTo>
                    <a:pt x="23958" y="5070"/>
                    <a:pt x="23750" y="4881"/>
                    <a:pt x="23555" y="4716"/>
                  </a:cubicBezTo>
                  <a:cubicBezTo>
                    <a:pt x="23455" y="4635"/>
                    <a:pt x="23351" y="4561"/>
                    <a:pt x="23230" y="4520"/>
                  </a:cubicBezTo>
                  <a:cubicBezTo>
                    <a:pt x="23195" y="4495"/>
                    <a:pt x="23187" y="4447"/>
                    <a:pt x="23206" y="4408"/>
                  </a:cubicBezTo>
                  <a:cubicBezTo>
                    <a:pt x="23225" y="4375"/>
                    <a:pt x="23254" y="4361"/>
                    <a:pt x="23288" y="4361"/>
                  </a:cubicBezTo>
                  <a:cubicBezTo>
                    <a:pt x="23384" y="4361"/>
                    <a:pt x="23520" y="4466"/>
                    <a:pt x="23579" y="4508"/>
                  </a:cubicBezTo>
                  <a:cubicBezTo>
                    <a:pt x="23899" y="4762"/>
                    <a:pt x="24207" y="5041"/>
                    <a:pt x="24447" y="5374"/>
                  </a:cubicBezTo>
                  <a:cubicBezTo>
                    <a:pt x="24466" y="5398"/>
                    <a:pt x="24482" y="5422"/>
                    <a:pt x="24497" y="5448"/>
                  </a:cubicBezTo>
                  <a:cubicBezTo>
                    <a:pt x="24562" y="5271"/>
                    <a:pt x="24611" y="5086"/>
                    <a:pt x="24618" y="4897"/>
                  </a:cubicBezTo>
                  <a:cubicBezTo>
                    <a:pt x="24626" y="4676"/>
                    <a:pt x="24503" y="4488"/>
                    <a:pt x="24380" y="4313"/>
                  </a:cubicBezTo>
                  <a:lnTo>
                    <a:pt x="24379" y="4313"/>
                  </a:lnTo>
                  <a:cubicBezTo>
                    <a:pt x="24370" y="4310"/>
                    <a:pt x="24359" y="4305"/>
                    <a:pt x="24348" y="4295"/>
                  </a:cubicBezTo>
                  <a:cubicBezTo>
                    <a:pt x="24331" y="4278"/>
                    <a:pt x="24324" y="4257"/>
                    <a:pt x="24325" y="4236"/>
                  </a:cubicBezTo>
                  <a:cubicBezTo>
                    <a:pt x="24319" y="4229"/>
                    <a:pt x="24314" y="4223"/>
                    <a:pt x="24309" y="4216"/>
                  </a:cubicBezTo>
                  <a:cubicBezTo>
                    <a:pt x="24295" y="4203"/>
                    <a:pt x="24283" y="4188"/>
                    <a:pt x="24275" y="4172"/>
                  </a:cubicBezTo>
                  <a:cubicBezTo>
                    <a:pt x="24275" y="4172"/>
                    <a:pt x="24275" y="4172"/>
                    <a:pt x="24275" y="4171"/>
                  </a:cubicBezTo>
                  <a:cubicBezTo>
                    <a:pt x="24102" y="3953"/>
                    <a:pt x="23906" y="3757"/>
                    <a:pt x="23719" y="3552"/>
                  </a:cubicBezTo>
                  <a:cubicBezTo>
                    <a:pt x="23587" y="3411"/>
                    <a:pt x="23448" y="3276"/>
                    <a:pt x="23299" y="3153"/>
                  </a:cubicBezTo>
                  <a:cubicBezTo>
                    <a:pt x="23237" y="3102"/>
                    <a:pt x="23175" y="3052"/>
                    <a:pt x="23110" y="3003"/>
                  </a:cubicBezTo>
                  <a:cubicBezTo>
                    <a:pt x="23063" y="2979"/>
                    <a:pt x="23031" y="2923"/>
                    <a:pt x="23059" y="2871"/>
                  </a:cubicBezTo>
                  <a:cubicBezTo>
                    <a:pt x="23079" y="2837"/>
                    <a:pt x="23104" y="2824"/>
                    <a:pt x="23130" y="2824"/>
                  </a:cubicBezTo>
                  <a:cubicBezTo>
                    <a:pt x="23177" y="2824"/>
                    <a:pt x="23230" y="2866"/>
                    <a:pt x="23269" y="2899"/>
                  </a:cubicBezTo>
                  <a:cubicBezTo>
                    <a:pt x="23402" y="3001"/>
                    <a:pt x="23530" y="3111"/>
                    <a:pt x="23652" y="3227"/>
                  </a:cubicBezTo>
                  <a:cubicBezTo>
                    <a:pt x="23917" y="3500"/>
                    <a:pt x="24180" y="3777"/>
                    <a:pt x="24419" y="4072"/>
                  </a:cubicBezTo>
                  <a:lnTo>
                    <a:pt x="24423" y="4076"/>
                  </a:lnTo>
                  <a:cubicBezTo>
                    <a:pt x="24592" y="3815"/>
                    <a:pt x="24634" y="3480"/>
                    <a:pt x="24540" y="3186"/>
                  </a:cubicBezTo>
                  <a:cubicBezTo>
                    <a:pt x="24424" y="2912"/>
                    <a:pt x="24177" y="2718"/>
                    <a:pt x="23969" y="2513"/>
                  </a:cubicBezTo>
                  <a:cubicBezTo>
                    <a:pt x="23824" y="2383"/>
                    <a:pt x="23677" y="2254"/>
                    <a:pt x="23526" y="2129"/>
                  </a:cubicBezTo>
                  <a:lnTo>
                    <a:pt x="23522" y="2129"/>
                  </a:lnTo>
                  <a:cubicBezTo>
                    <a:pt x="23486" y="2129"/>
                    <a:pt x="23454" y="2104"/>
                    <a:pt x="23447" y="2065"/>
                  </a:cubicBezTo>
                  <a:cubicBezTo>
                    <a:pt x="23290" y="1938"/>
                    <a:pt x="23127" y="1818"/>
                    <a:pt x="22956" y="1709"/>
                  </a:cubicBezTo>
                  <a:cubicBezTo>
                    <a:pt x="22874" y="1661"/>
                    <a:pt x="22794" y="1612"/>
                    <a:pt x="22706" y="1575"/>
                  </a:cubicBezTo>
                  <a:cubicBezTo>
                    <a:pt x="22671" y="1563"/>
                    <a:pt x="22634" y="1545"/>
                    <a:pt x="22624" y="1507"/>
                  </a:cubicBezTo>
                  <a:cubicBezTo>
                    <a:pt x="22607" y="1440"/>
                    <a:pt x="22655" y="1391"/>
                    <a:pt x="22712" y="1391"/>
                  </a:cubicBezTo>
                  <a:cubicBezTo>
                    <a:pt x="22729" y="1391"/>
                    <a:pt x="22748" y="1396"/>
                    <a:pt x="22766" y="1406"/>
                  </a:cubicBezTo>
                  <a:cubicBezTo>
                    <a:pt x="22955" y="1485"/>
                    <a:pt x="23127" y="1600"/>
                    <a:pt x="23292" y="1721"/>
                  </a:cubicBezTo>
                  <a:cubicBezTo>
                    <a:pt x="23343" y="1758"/>
                    <a:pt x="23394" y="1796"/>
                    <a:pt x="23444" y="1836"/>
                  </a:cubicBezTo>
                  <a:cubicBezTo>
                    <a:pt x="23469" y="1863"/>
                    <a:pt x="23494" y="1890"/>
                    <a:pt x="23522" y="1916"/>
                  </a:cubicBezTo>
                  <a:cubicBezTo>
                    <a:pt x="23536" y="1930"/>
                    <a:pt x="23550" y="1943"/>
                    <a:pt x="23565" y="1957"/>
                  </a:cubicBezTo>
                  <a:cubicBezTo>
                    <a:pt x="23581" y="1972"/>
                    <a:pt x="23598" y="1987"/>
                    <a:pt x="23616" y="2001"/>
                  </a:cubicBezTo>
                  <a:cubicBezTo>
                    <a:pt x="23622" y="2005"/>
                    <a:pt x="23627" y="2010"/>
                    <a:pt x="23633" y="2015"/>
                  </a:cubicBezTo>
                  <a:cubicBezTo>
                    <a:pt x="23634" y="2016"/>
                    <a:pt x="23637" y="2017"/>
                    <a:pt x="23638" y="2018"/>
                  </a:cubicBezTo>
                  <a:cubicBezTo>
                    <a:pt x="23642" y="2022"/>
                    <a:pt x="23646" y="2024"/>
                    <a:pt x="23650" y="2027"/>
                  </a:cubicBezTo>
                  <a:cubicBezTo>
                    <a:pt x="23660" y="2033"/>
                    <a:pt x="23669" y="2040"/>
                    <a:pt x="23678" y="2046"/>
                  </a:cubicBezTo>
                  <a:cubicBezTo>
                    <a:pt x="23683" y="2049"/>
                    <a:pt x="23687" y="2053"/>
                    <a:pt x="23692" y="2055"/>
                  </a:cubicBezTo>
                  <a:cubicBezTo>
                    <a:pt x="23693" y="2055"/>
                    <a:pt x="23693" y="2056"/>
                    <a:pt x="23694" y="2056"/>
                  </a:cubicBezTo>
                  <a:cubicBezTo>
                    <a:pt x="23701" y="2061"/>
                    <a:pt x="23708" y="2064"/>
                    <a:pt x="23715" y="2069"/>
                  </a:cubicBezTo>
                  <a:cubicBezTo>
                    <a:pt x="23719" y="2070"/>
                    <a:pt x="23722" y="2072"/>
                    <a:pt x="23725" y="2074"/>
                  </a:cubicBezTo>
                  <a:cubicBezTo>
                    <a:pt x="23729" y="2076"/>
                    <a:pt x="23734" y="2078"/>
                    <a:pt x="23737" y="2080"/>
                  </a:cubicBezTo>
                  <a:cubicBezTo>
                    <a:pt x="23781" y="2128"/>
                    <a:pt x="23827" y="2173"/>
                    <a:pt x="23880" y="2210"/>
                  </a:cubicBezTo>
                  <a:cubicBezTo>
                    <a:pt x="23882" y="2211"/>
                    <a:pt x="23884" y="2212"/>
                    <a:pt x="23886" y="2213"/>
                  </a:cubicBezTo>
                  <a:cubicBezTo>
                    <a:pt x="23934" y="2023"/>
                    <a:pt x="23990" y="1834"/>
                    <a:pt x="24055" y="1649"/>
                  </a:cubicBezTo>
                  <a:cubicBezTo>
                    <a:pt x="24071" y="1595"/>
                    <a:pt x="24088" y="1542"/>
                    <a:pt x="24107" y="1490"/>
                  </a:cubicBezTo>
                  <a:cubicBezTo>
                    <a:pt x="24107" y="1490"/>
                    <a:pt x="24107" y="1489"/>
                    <a:pt x="24107" y="1489"/>
                  </a:cubicBezTo>
                  <a:cubicBezTo>
                    <a:pt x="24111" y="1407"/>
                    <a:pt x="24098" y="1321"/>
                    <a:pt x="24068" y="1235"/>
                  </a:cubicBezTo>
                  <a:cubicBezTo>
                    <a:pt x="23996" y="1039"/>
                    <a:pt x="23857" y="877"/>
                    <a:pt x="23720" y="722"/>
                  </a:cubicBezTo>
                  <a:cubicBezTo>
                    <a:pt x="23635" y="632"/>
                    <a:pt x="23548" y="543"/>
                    <a:pt x="23454" y="461"/>
                  </a:cubicBezTo>
                  <a:cubicBezTo>
                    <a:pt x="23449" y="462"/>
                    <a:pt x="23445" y="463"/>
                    <a:pt x="23440" y="463"/>
                  </a:cubicBezTo>
                  <a:cubicBezTo>
                    <a:pt x="23422" y="463"/>
                    <a:pt x="23403" y="456"/>
                    <a:pt x="23386" y="441"/>
                  </a:cubicBezTo>
                  <a:cubicBezTo>
                    <a:pt x="23320" y="381"/>
                    <a:pt x="23268" y="309"/>
                    <a:pt x="23203" y="249"/>
                  </a:cubicBezTo>
                  <a:cubicBezTo>
                    <a:pt x="23119" y="183"/>
                    <a:pt x="23018" y="147"/>
                    <a:pt x="22918" y="112"/>
                  </a:cubicBezTo>
                  <a:cubicBezTo>
                    <a:pt x="22738" y="33"/>
                    <a:pt x="22541" y="17"/>
                    <a:pt x="22345" y="8"/>
                  </a:cubicBezTo>
                  <a:cubicBezTo>
                    <a:pt x="22291" y="3"/>
                    <a:pt x="22235" y="1"/>
                    <a:pt x="22180" y="1"/>
                  </a:cubicBezTo>
                  <a:close/>
                </a:path>
              </a:pathLst>
            </a:custGeom>
            <a:solidFill>
              <a:srgbClr val="BF7E6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3" name="Google Shape;703;p28"/>
            <p:cNvSpPr/>
            <p:nvPr/>
          </p:nvSpPr>
          <p:spPr>
            <a:xfrm>
              <a:off x="342550" y="2361935"/>
              <a:ext cx="927403" cy="1400091"/>
            </a:xfrm>
            <a:custGeom>
              <a:avLst/>
              <a:gdLst/>
              <a:ahLst/>
              <a:cxnLst/>
              <a:rect l="l" t="t" r="r" b="b"/>
              <a:pathLst>
                <a:path w="23375" h="35289" extrusionOk="0">
                  <a:moveTo>
                    <a:pt x="21270" y="1"/>
                  </a:moveTo>
                  <a:cubicBezTo>
                    <a:pt x="21158" y="25"/>
                    <a:pt x="21045" y="47"/>
                    <a:pt x="20932" y="69"/>
                  </a:cubicBezTo>
                  <a:cubicBezTo>
                    <a:pt x="20611" y="129"/>
                    <a:pt x="20290" y="194"/>
                    <a:pt x="19977" y="287"/>
                  </a:cubicBezTo>
                  <a:cubicBezTo>
                    <a:pt x="19416" y="460"/>
                    <a:pt x="18872" y="683"/>
                    <a:pt x="18327" y="904"/>
                  </a:cubicBezTo>
                  <a:cubicBezTo>
                    <a:pt x="17978" y="1049"/>
                    <a:pt x="17627" y="1197"/>
                    <a:pt x="17299" y="1388"/>
                  </a:cubicBezTo>
                  <a:cubicBezTo>
                    <a:pt x="16852" y="1634"/>
                    <a:pt x="16439" y="1935"/>
                    <a:pt x="16029" y="2239"/>
                  </a:cubicBezTo>
                  <a:cubicBezTo>
                    <a:pt x="15078" y="2927"/>
                    <a:pt x="14268" y="3778"/>
                    <a:pt x="13471" y="4634"/>
                  </a:cubicBezTo>
                  <a:cubicBezTo>
                    <a:pt x="12925" y="5227"/>
                    <a:pt x="12339" y="5783"/>
                    <a:pt x="11776" y="6359"/>
                  </a:cubicBezTo>
                  <a:cubicBezTo>
                    <a:pt x="11239" y="6904"/>
                    <a:pt x="10728" y="7477"/>
                    <a:pt x="10243" y="8068"/>
                  </a:cubicBezTo>
                  <a:cubicBezTo>
                    <a:pt x="9588" y="8893"/>
                    <a:pt x="8976" y="9749"/>
                    <a:pt x="8341" y="10589"/>
                  </a:cubicBezTo>
                  <a:cubicBezTo>
                    <a:pt x="7638" y="11513"/>
                    <a:pt x="6980" y="12469"/>
                    <a:pt x="6316" y="13420"/>
                  </a:cubicBezTo>
                  <a:cubicBezTo>
                    <a:pt x="5649" y="14363"/>
                    <a:pt x="4989" y="15306"/>
                    <a:pt x="4378" y="16286"/>
                  </a:cubicBezTo>
                  <a:cubicBezTo>
                    <a:pt x="3854" y="17115"/>
                    <a:pt x="3314" y="17935"/>
                    <a:pt x="2819" y="18781"/>
                  </a:cubicBezTo>
                  <a:cubicBezTo>
                    <a:pt x="2230" y="19818"/>
                    <a:pt x="1660" y="20869"/>
                    <a:pt x="1194" y="21968"/>
                  </a:cubicBezTo>
                  <a:cubicBezTo>
                    <a:pt x="621" y="23337"/>
                    <a:pt x="142" y="24766"/>
                    <a:pt x="34" y="26254"/>
                  </a:cubicBezTo>
                  <a:cubicBezTo>
                    <a:pt x="0" y="26871"/>
                    <a:pt x="42" y="27488"/>
                    <a:pt x="61" y="28106"/>
                  </a:cubicBezTo>
                  <a:cubicBezTo>
                    <a:pt x="78" y="29026"/>
                    <a:pt x="242" y="29939"/>
                    <a:pt x="478" y="30827"/>
                  </a:cubicBezTo>
                  <a:cubicBezTo>
                    <a:pt x="630" y="31371"/>
                    <a:pt x="874" y="31883"/>
                    <a:pt x="1154" y="32373"/>
                  </a:cubicBezTo>
                  <a:cubicBezTo>
                    <a:pt x="1376" y="32752"/>
                    <a:pt x="1603" y="33130"/>
                    <a:pt x="1892" y="33463"/>
                  </a:cubicBezTo>
                  <a:cubicBezTo>
                    <a:pt x="2391" y="34032"/>
                    <a:pt x="3057" y="34428"/>
                    <a:pt x="3727" y="34764"/>
                  </a:cubicBezTo>
                  <a:cubicBezTo>
                    <a:pt x="4554" y="35180"/>
                    <a:pt x="5015" y="35247"/>
                    <a:pt x="5925" y="35282"/>
                  </a:cubicBezTo>
                  <a:cubicBezTo>
                    <a:pt x="6024" y="35286"/>
                    <a:pt x="6123" y="35289"/>
                    <a:pt x="6222" y="35289"/>
                  </a:cubicBezTo>
                  <a:cubicBezTo>
                    <a:pt x="6369" y="35289"/>
                    <a:pt x="6515" y="35283"/>
                    <a:pt x="6661" y="35266"/>
                  </a:cubicBezTo>
                  <a:cubicBezTo>
                    <a:pt x="7050" y="35222"/>
                    <a:pt x="7423" y="35100"/>
                    <a:pt x="7802" y="35012"/>
                  </a:cubicBezTo>
                  <a:cubicBezTo>
                    <a:pt x="8392" y="34876"/>
                    <a:pt x="8997" y="34751"/>
                    <a:pt x="9511" y="34416"/>
                  </a:cubicBezTo>
                  <a:cubicBezTo>
                    <a:pt x="10202" y="33971"/>
                    <a:pt x="10838" y="33435"/>
                    <a:pt x="11384" y="32821"/>
                  </a:cubicBezTo>
                  <a:cubicBezTo>
                    <a:pt x="11918" y="32231"/>
                    <a:pt x="12414" y="31606"/>
                    <a:pt x="12829" y="30926"/>
                  </a:cubicBezTo>
                  <a:cubicBezTo>
                    <a:pt x="13155" y="30405"/>
                    <a:pt x="13467" y="29873"/>
                    <a:pt x="13720" y="29310"/>
                  </a:cubicBezTo>
                  <a:cubicBezTo>
                    <a:pt x="14032" y="28643"/>
                    <a:pt x="14273" y="27944"/>
                    <a:pt x="14525" y="27251"/>
                  </a:cubicBezTo>
                  <a:cubicBezTo>
                    <a:pt x="15494" y="24632"/>
                    <a:pt x="16509" y="22029"/>
                    <a:pt x="17430" y="19392"/>
                  </a:cubicBezTo>
                  <a:cubicBezTo>
                    <a:pt x="17611" y="18879"/>
                    <a:pt x="17799" y="18369"/>
                    <a:pt x="17961" y="17849"/>
                  </a:cubicBezTo>
                  <a:cubicBezTo>
                    <a:pt x="18120" y="17328"/>
                    <a:pt x="18277" y="16805"/>
                    <a:pt x="18454" y="16290"/>
                  </a:cubicBezTo>
                  <a:cubicBezTo>
                    <a:pt x="18924" y="14885"/>
                    <a:pt x="19449" y="13499"/>
                    <a:pt x="19914" y="12091"/>
                  </a:cubicBezTo>
                  <a:cubicBezTo>
                    <a:pt x="20193" y="11191"/>
                    <a:pt x="20502" y="10299"/>
                    <a:pt x="20793" y="9402"/>
                  </a:cubicBezTo>
                  <a:cubicBezTo>
                    <a:pt x="20913" y="9012"/>
                    <a:pt x="21037" y="8624"/>
                    <a:pt x="21171" y="8238"/>
                  </a:cubicBezTo>
                  <a:cubicBezTo>
                    <a:pt x="21230" y="8070"/>
                    <a:pt x="21287" y="7901"/>
                    <a:pt x="21380" y="7747"/>
                  </a:cubicBezTo>
                  <a:cubicBezTo>
                    <a:pt x="21491" y="7561"/>
                    <a:pt x="21640" y="7402"/>
                    <a:pt x="21804" y="7261"/>
                  </a:cubicBezTo>
                  <a:cubicBezTo>
                    <a:pt x="22078" y="7029"/>
                    <a:pt x="22350" y="6812"/>
                    <a:pt x="22645" y="6600"/>
                  </a:cubicBezTo>
                  <a:cubicBezTo>
                    <a:pt x="22856" y="6455"/>
                    <a:pt x="23082" y="6338"/>
                    <a:pt x="23312" y="6230"/>
                  </a:cubicBezTo>
                  <a:cubicBezTo>
                    <a:pt x="23326" y="6201"/>
                    <a:pt x="23341" y="6171"/>
                    <a:pt x="23355" y="6142"/>
                  </a:cubicBezTo>
                  <a:cubicBezTo>
                    <a:pt x="23374" y="6101"/>
                    <a:pt x="23366" y="6048"/>
                    <a:pt x="23329" y="6022"/>
                  </a:cubicBezTo>
                  <a:cubicBezTo>
                    <a:pt x="23328" y="6022"/>
                    <a:pt x="23327" y="6023"/>
                    <a:pt x="23325" y="6024"/>
                  </a:cubicBezTo>
                  <a:cubicBezTo>
                    <a:pt x="23044" y="6156"/>
                    <a:pt x="22759" y="6285"/>
                    <a:pt x="22505" y="6466"/>
                  </a:cubicBezTo>
                  <a:cubicBezTo>
                    <a:pt x="22128" y="6747"/>
                    <a:pt x="21740" y="7026"/>
                    <a:pt x="21431" y="7382"/>
                  </a:cubicBezTo>
                  <a:cubicBezTo>
                    <a:pt x="21242" y="7599"/>
                    <a:pt x="21125" y="7864"/>
                    <a:pt x="21039" y="8136"/>
                  </a:cubicBezTo>
                  <a:cubicBezTo>
                    <a:pt x="20917" y="8496"/>
                    <a:pt x="20804" y="8859"/>
                    <a:pt x="20690" y="9223"/>
                  </a:cubicBezTo>
                  <a:cubicBezTo>
                    <a:pt x="20434" y="10017"/>
                    <a:pt x="20145" y="10801"/>
                    <a:pt x="19883" y="11596"/>
                  </a:cubicBezTo>
                  <a:cubicBezTo>
                    <a:pt x="19547" y="12625"/>
                    <a:pt x="19208" y="13654"/>
                    <a:pt x="18851" y="14676"/>
                  </a:cubicBezTo>
                  <a:cubicBezTo>
                    <a:pt x="18584" y="15413"/>
                    <a:pt x="18316" y="16150"/>
                    <a:pt x="18076" y="16896"/>
                  </a:cubicBezTo>
                  <a:cubicBezTo>
                    <a:pt x="17514" y="18759"/>
                    <a:pt x="16828" y="20579"/>
                    <a:pt x="16168" y="22407"/>
                  </a:cubicBezTo>
                  <a:cubicBezTo>
                    <a:pt x="15736" y="23585"/>
                    <a:pt x="15279" y="24752"/>
                    <a:pt x="14851" y="25931"/>
                  </a:cubicBezTo>
                  <a:cubicBezTo>
                    <a:pt x="14391" y="27092"/>
                    <a:pt x="13968" y="28266"/>
                    <a:pt x="13488" y="29418"/>
                  </a:cubicBezTo>
                  <a:cubicBezTo>
                    <a:pt x="13017" y="30446"/>
                    <a:pt x="12386" y="31395"/>
                    <a:pt x="11654" y="32254"/>
                  </a:cubicBezTo>
                  <a:cubicBezTo>
                    <a:pt x="11382" y="32576"/>
                    <a:pt x="11108" y="32896"/>
                    <a:pt x="10803" y="33188"/>
                  </a:cubicBezTo>
                  <a:cubicBezTo>
                    <a:pt x="10461" y="33518"/>
                    <a:pt x="10083" y="33809"/>
                    <a:pt x="9698" y="34088"/>
                  </a:cubicBezTo>
                  <a:cubicBezTo>
                    <a:pt x="9025" y="34588"/>
                    <a:pt x="8445" y="34701"/>
                    <a:pt x="7648" y="34870"/>
                  </a:cubicBezTo>
                  <a:cubicBezTo>
                    <a:pt x="7278" y="34955"/>
                    <a:pt x="6907" y="35053"/>
                    <a:pt x="6526" y="35077"/>
                  </a:cubicBezTo>
                  <a:cubicBezTo>
                    <a:pt x="6415" y="35085"/>
                    <a:pt x="6303" y="35088"/>
                    <a:pt x="6191" y="35088"/>
                  </a:cubicBezTo>
                  <a:cubicBezTo>
                    <a:pt x="5993" y="35088"/>
                    <a:pt x="5795" y="35079"/>
                    <a:pt x="5597" y="35072"/>
                  </a:cubicBezTo>
                  <a:cubicBezTo>
                    <a:pt x="5313" y="35057"/>
                    <a:pt x="5028" y="35046"/>
                    <a:pt x="4750" y="34982"/>
                  </a:cubicBezTo>
                  <a:cubicBezTo>
                    <a:pt x="4436" y="34912"/>
                    <a:pt x="4141" y="34778"/>
                    <a:pt x="3849" y="34649"/>
                  </a:cubicBezTo>
                  <a:cubicBezTo>
                    <a:pt x="3289" y="34374"/>
                    <a:pt x="2743" y="34039"/>
                    <a:pt x="2287" y="33611"/>
                  </a:cubicBezTo>
                  <a:cubicBezTo>
                    <a:pt x="1919" y="33257"/>
                    <a:pt x="1645" y="32811"/>
                    <a:pt x="1381" y="32375"/>
                  </a:cubicBezTo>
                  <a:cubicBezTo>
                    <a:pt x="1038" y="31815"/>
                    <a:pt x="730" y="31226"/>
                    <a:pt x="580" y="30583"/>
                  </a:cubicBezTo>
                  <a:cubicBezTo>
                    <a:pt x="431" y="29978"/>
                    <a:pt x="326" y="29362"/>
                    <a:pt x="262" y="28742"/>
                  </a:cubicBezTo>
                  <a:cubicBezTo>
                    <a:pt x="231" y="28306"/>
                    <a:pt x="222" y="27869"/>
                    <a:pt x="210" y="27434"/>
                  </a:cubicBezTo>
                  <a:cubicBezTo>
                    <a:pt x="198" y="27022"/>
                    <a:pt x="190" y="26610"/>
                    <a:pt x="208" y="26198"/>
                  </a:cubicBezTo>
                  <a:cubicBezTo>
                    <a:pt x="250" y="25734"/>
                    <a:pt x="302" y="25269"/>
                    <a:pt x="403" y="24812"/>
                  </a:cubicBezTo>
                  <a:cubicBezTo>
                    <a:pt x="556" y="24053"/>
                    <a:pt x="840" y="23327"/>
                    <a:pt x="1123" y="22608"/>
                  </a:cubicBezTo>
                  <a:cubicBezTo>
                    <a:pt x="1594" y="21393"/>
                    <a:pt x="2186" y="20230"/>
                    <a:pt x="2840" y="19103"/>
                  </a:cubicBezTo>
                  <a:cubicBezTo>
                    <a:pt x="3379" y="18161"/>
                    <a:pt x="3944" y="17230"/>
                    <a:pt x="4537" y="16319"/>
                  </a:cubicBezTo>
                  <a:cubicBezTo>
                    <a:pt x="5457" y="14925"/>
                    <a:pt x="6422" y="13561"/>
                    <a:pt x="7386" y="12199"/>
                  </a:cubicBezTo>
                  <a:cubicBezTo>
                    <a:pt x="8297" y="10939"/>
                    <a:pt x="9183" y="9658"/>
                    <a:pt x="10161" y="8448"/>
                  </a:cubicBezTo>
                  <a:cubicBezTo>
                    <a:pt x="11532" y="6735"/>
                    <a:pt x="13134" y="5228"/>
                    <a:pt x="14660" y="3660"/>
                  </a:cubicBezTo>
                  <a:cubicBezTo>
                    <a:pt x="15181" y="3143"/>
                    <a:pt x="15725" y="2650"/>
                    <a:pt x="16332" y="2234"/>
                  </a:cubicBezTo>
                  <a:cubicBezTo>
                    <a:pt x="16794" y="1904"/>
                    <a:pt x="17265" y="1590"/>
                    <a:pt x="17780" y="1338"/>
                  </a:cubicBezTo>
                  <a:cubicBezTo>
                    <a:pt x="18196" y="1128"/>
                    <a:pt x="18629" y="951"/>
                    <a:pt x="19063" y="780"/>
                  </a:cubicBezTo>
                  <a:cubicBezTo>
                    <a:pt x="19559" y="590"/>
                    <a:pt x="20063" y="418"/>
                    <a:pt x="20585" y="315"/>
                  </a:cubicBezTo>
                  <a:cubicBezTo>
                    <a:pt x="20819" y="269"/>
                    <a:pt x="21052" y="224"/>
                    <a:pt x="21284" y="176"/>
                  </a:cubicBezTo>
                  <a:cubicBezTo>
                    <a:pt x="21278" y="122"/>
                    <a:pt x="21275" y="67"/>
                    <a:pt x="21271" y="11"/>
                  </a:cubicBezTo>
                  <a:cubicBezTo>
                    <a:pt x="21271" y="8"/>
                    <a:pt x="21271" y="4"/>
                    <a:pt x="2127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4" name="Google Shape;704;p28"/>
            <p:cNvSpPr/>
            <p:nvPr/>
          </p:nvSpPr>
          <p:spPr>
            <a:xfrm>
              <a:off x="1280047" y="2440413"/>
              <a:ext cx="11506" cy="6864"/>
            </a:xfrm>
            <a:custGeom>
              <a:avLst/>
              <a:gdLst/>
              <a:ahLst/>
              <a:cxnLst/>
              <a:rect l="l" t="t" r="r" b="b"/>
              <a:pathLst>
                <a:path w="290" h="173" extrusionOk="0">
                  <a:moveTo>
                    <a:pt x="124" y="1"/>
                  </a:moveTo>
                  <a:cubicBezTo>
                    <a:pt x="107" y="5"/>
                    <a:pt x="88" y="9"/>
                    <a:pt x="71" y="12"/>
                  </a:cubicBezTo>
                  <a:cubicBezTo>
                    <a:pt x="28" y="20"/>
                    <a:pt x="0" y="67"/>
                    <a:pt x="6" y="108"/>
                  </a:cubicBezTo>
                  <a:cubicBezTo>
                    <a:pt x="12" y="146"/>
                    <a:pt x="45" y="173"/>
                    <a:pt x="81" y="173"/>
                  </a:cubicBezTo>
                  <a:cubicBezTo>
                    <a:pt x="86" y="173"/>
                    <a:pt x="90" y="173"/>
                    <a:pt x="96" y="172"/>
                  </a:cubicBezTo>
                  <a:cubicBezTo>
                    <a:pt x="162" y="159"/>
                    <a:pt x="226" y="141"/>
                    <a:pt x="289" y="120"/>
                  </a:cubicBezTo>
                  <a:cubicBezTo>
                    <a:pt x="229" y="89"/>
                    <a:pt x="175" y="46"/>
                    <a:pt x="124" y="1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5" name="Google Shape;705;p28"/>
            <p:cNvSpPr/>
            <p:nvPr/>
          </p:nvSpPr>
          <p:spPr>
            <a:xfrm>
              <a:off x="1275285" y="2368679"/>
              <a:ext cx="38207" cy="61377"/>
            </a:xfrm>
            <a:custGeom>
              <a:avLst/>
              <a:gdLst/>
              <a:ahLst/>
              <a:cxnLst/>
              <a:rect l="l" t="t" r="r" b="b"/>
              <a:pathLst>
                <a:path w="963" h="1547" extrusionOk="0">
                  <a:moveTo>
                    <a:pt x="16" y="0"/>
                  </a:moveTo>
                  <a:cubicBezTo>
                    <a:pt x="16" y="34"/>
                    <a:pt x="15" y="66"/>
                    <a:pt x="13" y="100"/>
                  </a:cubicBezTo>
                  <a:cubicBezTo>
                    <a:pt x="10" y="134"/>
                    <a:pt x="6" y="169"/>
                    <a:pt x="0" y="204"/>
                  </a:cubicBezTo>
                  <a:cubicBezTo>
                    <a:pt x="145" y="312"/>
                    <a:pt x="275" y="443"/>
                    <a:pt x="399" y="573"/>
                  </a:cubicBezTo>
                  <a:cubicBezTo>
                    <a:pt x="536" y="729"/>
                    <a:pt x="675" y="891"/>
                    <a:pt x="749" y="1087"/>
                  </a:cubicBezTo>
                  <a:cubicBezTo>
                    <a:pt x="790" y="1210"/>
                    <a:pt x="799" y="1337"/>
                    <a:pt x="768" y="1447"/>
                  </a:cubicBezTo>
                  <a:lnTo>
                    <a:pt x="775" y="1452"/>
                  </a:lnTo>
                  <a:cubicBezTo>
                    <a:pt x="821" y="1481"/>
                    <a:pt x="869" y="1507"/>
                    <a:pt x="906" y="1547"/>
                  </a:cubicBezTo>
                  <a:cubicBezTo>
                    <a:pt x="933" y="1477"/>
                    <a:pt x="950" y="1399"/>
                    <a:pt x="951" y="1310"/>
                  </a:cubicBezTo>
                  <a:cubicBezTo>
                    <a:pt x="962" y="906"/>
                    <a:pt x="655" y="591"/>
                    <a:pt x="395" y="317"/>
                  </a:cubicBezTo>
                  <a:cubicBezTo>
                    <a:pt x="284" y="204"/>
                    <a:pt x="156" y="95"/>
                    <a:pt x="1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6" name="Google Shape;706;p28"/>
            <p:cNvSpPr/>
            <p:nvPr/>
          </p:nvSpPr>
          <p:spPr>
            <a:xfrm>
              <a:off x="1246917" y="2417996"/>
              <a:ext cx="85857" cy="116089"/>
            </a:xfrm>
            <a:custGeom>
              <a:avLst/>
              <a:gdLst/>
              <a:ahLst/>
              <a:cxnLst/>
              <a:rect l="l" t="t" r="r" b="b"/>
              <a:pathLst>
                <a:path w="2164" h="2926" extrusionOk="0">
                  <a:moveTo>
                    <a:pt x="106" y="0"/>
                  </a:moveTo>
                  <a:cubicBezTo>
                    <a:pt x="49" y="0"/>
                    <a:pt x="1" y="49"/>
                    <a:pt x="18" y="116"/>
                  </a:cubicBezTo>
                  <a:cubicBezTo>
                    <a:pt x="28" y="155"/>
                    <a:pt x="65" y="172"/>
                    <a:pt x="100" y="184"/>
                  </a:cubicBezTo>
                  <a:cubicBezTo>
                    <a:pt x="188" y="221"/>
                    <a:pt x="268" y="270"/>
                    <a:pt x="350" y="319"/>
                  </a:cubicBezTo>
                  <a:cubicBezTo>
                    <a:pt x="714" y="552"/>
                    <a:pt x="1042" y="835"/>
                    <a:pt x="1363" y="1122"/>
                  </a:cubicBezTo>
                  <a:cubicBezTo>
                    <a:pt x="1572" y="1327"/>
                    <a:pt x="1818" y="1521"/>
                    <a:pt x="1935" y="1795"/>
                  </a:cubicBezTo>
                  <a:cubicBezTo>
                    <a:pt x="2040" y="2120"/>
                    <a:pt x="1975" y="2496"/>
                    <a:pt x="1760" y="2766"/>
                  </a:cubicBezTo>
                  <a:cubicBezTo>
                    <a:pt x="1722" y="2802"/>
                    <a:pt x="1700" y="2863"/>
                    <a:pt x="1743" y="2904"/>
                  </a:cubicBezTo>
                  <a:cubicBezTo>
                    <a:pt x="1762" y="2918"/>
                    <a:pt x="1778" y="2925"/>
                    <a:pt x="1794" y="2925"/>
                  </a:cubicBezTo>
                  <a:cubicBezTo>
                    <a:pt x="1874" y="2925"/>
                    <a:pt x="1934" y="2780"/>
                    <a:pt x="1977" y="2724"/>
                  </a:cubicBezTo>
                  <a:cubicBezTo>
                    <a:pt x="2100" y="2531"/>
                    <a:pt x="2144" y="2295"/>
                    <a:pt x="2148" y="2069"/>
                  </a:cubicBezTo>
                  <a:cubicBezTo>
                    <a:pt x="2163" y="1662"/>
                    <a:pt x="1897" y="1389"/>
                    <a:pt x="1623" y="1125"/>
                  </a:cubicBezTo>
                  <a:cubicBezTo>
                    <a:pt x="1524" y="1032"/>
                    <a:pt x="1424" y="940"/>
                    <a:pt x="1323" y="850"/>
                  </a:cubicBezTo>
                  <a:cubicBezTo>
                    <a:pt x="1307" y="840"/>
                    <a:pt x="1292" y="829"/>
                    <a:pt x="1275" y="819"/>
                  </a:cubicBezTo>
                  <a:cubicBezTo>
                    <a:pt x="1221" y="782"/>
                    <a:pt x="1175" y="737"/>
                    <a:pt x="1132" y="688"/>
                  </a:cubicBezTo>
                  <a:cubicBezTo>
                    <a:pt x="1050" y="649"/>
                    <a:pt x="981" y="588"/>
                    <a:pt x="916" y="525"/>
                  </a:cubicBezTo>
                  <a:cubicBezTo>
                    <a:pt x="890" y="499"/>
                    <a:pt x="863" y="472"/>
                    <a:pt x="838" y="445"/>
                  </a:cubicBezTo>
                  <a:cubicBezTo>
                    <a:pt x="788" y="405"/>
                    <a:pt x="738" y="367"/>
                    <a:pt x="688" y="330"/>
                  </a:cubicBezTo>
                  <a:cubicBezTo>
                    <a:pt x="522" y="210"/>
                    <a:pt x="350" y="94"/>
                    <a:pt x="161" y="15"/>
                  </a:cubicBezTo>
                  <a:cubicBezTo>
                    <a:pt x="143" y="5"/>
                    <a:pt x="124" y="0"/>
                    <a:pt x="10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7" name="Google Shape;707;p28"/>
            <p:cNvSpPr/>
            <p:nvPr/>
          </p:nvSpPr>
          <p:spPr>
            <a:xfrm>
              <a:off x="1263819" y="2474852"/>
              <a:ext cx="59155" cy="59235"/>
            </a:xfrm>
            <a:custGeom>
              <a:avLst/>
              <a:gdLst/>
              <a:ahLst/>
              <a:cxnLst/>
              <a:rect l="l" t="t" r="r" b="b"/>
              <a:pathLst>
                <a:path w="1491" h="1493" extrusionOk="0">
                  <a:moveTo>
                    <a:pt x="99" y="0"/>
                  </a:moveTo>
                  <a:cubicBezTo>
                    <a:pt x="73" y="0"/>
                    <a:pt x="48" y="13"/>
                    <a:pt x="28" y="47"/>
                  </a:cubicBezTo>
                  <a:cubicBezTo>
                    <a:pt x="1" y="99"/>
                    <a:pt x="32" y="154"/>
                    <a:pt x="79" y="179"/>
                  </a:cubicBezTo>
                  <a:cubicBezTo>
                    <a:pt x="143" y="228"/>
                    <a:pt x="205" y="278"/>
                    <a:pt x="268" y="329"/>
                  </a:cubicBezTo>
                  <a:cubicBezTo>
                    <a:pt x="416" y="452"/>
                    <a:pt x="555" y="587"/>
                    <a:pt x="687" y="728"/>
                  </a:cubicBezTo>
                  <a:cubicBezTo>
                    <a:pt x="909" y="970"/>
                    <a:pt x="1144" y="1202"/>
                    <a:pt x="1337" y="1470"/>
                  </a:cubicBezTo>
                  <a:cubicBezTo>
                    <a:pt x="1341" y="1477"/>
                    <a:pt x="1346" y="1483"/>
                    <a:pt x="1351" y="1489"/>
                  </a:cubicBezTo>
                  <a:cubicBezTo>
                    <a:pt x="1356" y="1491"/>
                    <a:pt x="1362" y="1492"/>
                    <a:pt x="1368" y="1492"/>
                  </a:cubicBezTo>
                  <a:cubicBezTo>
                    <a:pt x="1415" y="1492"/>
                    <a:pt x="1456" y="1440"/>
                    <a:pt x="1490" y="1386"/>
                  </a:cubicBezTo>
                  <a:cubicBezTo>
                    <a:pt x="1461" y="1345"/>
                    <a:pt x="1433" y="1306"/>
                    <a:pt x="1404" y="1268"/>
                  </a:cubicBezTo>
                  <a:cubicBezTo>
                    <a:pt x="1160" y="964"/>
                    <a:pt x="891" y="681"/>
                    <a:pt x="620" y="403"/>
                  </a:cubicBezTo>
                  <a:cubicBezTo>
                    <a:pt x="499" y="287"/>
                    <a:pt x="371" y="177"/>
                    <a:pt x="237" y="75"/>
                  </a:cubicBezTo>
                  <a:cubicBezTo>
                    <a:pt x="199" y="42"/>
                    <a:pt x="146" y="0"/>
                    <a:pt x="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8" name="Google Shape;708;p28"/>
            <p:cNvSpPr/>
            <p:nvPr/>
          </p:nvSpPr>
          <p:spPr>
            <a:xfrm>
              <a:off x="1250012" y="2535833"/>
              <a:ext cx="79628" cy="131523"/>
            </a:xfrm>
            <a:custGeom>
              <a:avLst/>
              <a:gdLst/>
              <a:ahLst/>
              <a:cxnLst/>
              <a:rect l="l" t="t" r="r" b="b"/>
              <a:pathLst>
                <a:path w="2007" h="3315" extrusionOk="0">
                  <a:moveTo>
                    <a:pt x="604" y="0"/>
                  </a:moveTo>
                  <a:cubicBezTo>
                    <a:pt x="570" y="0"/>
                    <a:pt x="541" y="14"/>
                    <a:pt x="522" y="47"/>
                  </a:cubicBezTo>
                  <a:cubicBezTo>
                    <a:pt x="503" y="86"/>
                    <a:pt x="511" y="134"/>
                    <a:pt x="546" y="159"/>
                  </a:cubicBezTo>
                  <a:cubicBezTo>
                    <a:pt x="667" y="200"/>
                    <a:pt x="771" y="274"/>
                    <a:pt x="871" y="355"/>
                  </a:cubicBezTo>
                  <a:cubicBezTo>
                    <a:pt x="1066" y="520"/>
                    <a:pt x="1274" y="709"/>
                    <a:pt x="1450" y="902"/>
                  </a:cubicBezTo>
                  <a:cubicBezTo>
                    <a:pt x="1673" y="1147"/>
                    <a:pt x="1799" y="1337"/>
                    <a:pt x="1703" y="1677"/>
                  </a:cubicBezTo>
                  <a:cubicBezTo>
                    <a:pt x="1625" y="1946"/>
                    <a:pt x="1466" y="2184"/>
                    <a:pt x="1298" y="2404"/>
                  </a:cubicBezTo>
                  <a:cubicBezTo>
                    <a:pt x="1125" y="2632"/>
                    <a:pt x="961" y="2873"/>
                    <a:pt x="734" y="3052"/>
                  </a:cubicBezTo>
                  <a:cubicBezTo>
                    <a:pt x="652" y="3116"/>
                    <a:pt x="552" y="3153"/>
                    <a:pt x="449" y="3153"/>
                  </a:cubicBezTo>
                  <a:cubicBezTo>
                    <a:pt x="425" y="3153"/>
                    <a:pt x="401" y="3151"/>
                    <a:pt x="377" y="3147"/>
                  </a:cubicBezTo>
                  <a:cubicBezTo>
                    <a:pt x="173" y="3123"/>
                    <a:pt x="189" y="2841"/>
                    <a:pt x="188" y="2685"/>
                  </a:cubicBezTo>
                  <a:cubicBezTo>
                    <a:pt x="207" y="2361"/>
                    <a:pt x="338" y="2052"/>
                    <a:pt x="483" y="1759"/>
                  </a:cubicBezTo>
                  <a:cubicBezTo>
                    <a:pt x="504" y="1715"/>
                    <a:pt x="492" y="1657"/>
                    <a:pt x="447" y="1633"/>
                  </a:cubicBezTo>
                  <a:cubicBezTo>
                    <a:pt x="434" y="1626"/>
                    <a:pt x="421" y="1623"/>
                    <a:pt x="407" y="1623"/>
                  </a:cubicBezTo>
                  <a:cubicBezTo>
                    <a:pt x="374" y="1623"/>
                    <a:pt x="340" y="1643"/>
                    <a:pt x="325" y="1675"/>
                  </a:cubicBezTo>
                  <a:cubicBezTo>
                    <a:pt x="276" y="1775"/>
                    <a:pt x="226" y="1873"/>
                    <a:pt x="186" y="1977"/>
                  </a:cubicBezTo>
                  <a:cubicBezTo>
                    <a:pt x="119" y="2156"/>
                    <a:pt x="59" y="2340"/>
                    <a:pt x="31" y="2530"/>
                  </a:cubicBezTo>
                  <a:cubicBezTo>
                    <a:pt x="1" y="2816"/>
                    <a:pt x="6" y="3297"/>
                    <a:pt x="388" y="3312"/>
                  </a:cubicBezTo>
                  <a:cubicBezTo>
                    <a:pt x="407" y="3314"/>
                    <a:pt x="426" y="3315"/>
                    <a:pt x="445" y="3315"/>
                  </a:cubicBezTo>
                  <a:cubicBezTo>
                    <a:pt x="784" y="3315"/>
                    <a:pt x="1025" y="3006"/>
                    <a:pt x="1226" y="2765"/>
                  </a:cubicBezTo>
                  <a:cubicBezTo>
                    <a:pt x="1394" y="2548"/>
                    <a:pt x="1569" y="2335"/>
                    <a:pt x="1704" y="2096"/>
                  </a:cubicBezTo>
                  <a:cubicBezTo>
                    <a:pt x="1890" y="1774"/>
                    <a:pt x="2007" y="1336"/>
                    <a:pt x="1763" y="1012"/>
                  </a:cubicBezTo>
                  <a:cubicBezTo>
                    <a:pt x="1523" y="680"/>
                    <a:pt x="1215" y="401"/>
                    <a:pt x="895" y="146"/>
                  </a:cubicBezTo>
                  <a:cubicBezTo>
                    <a:pt x="836" y="105"/>
                    <a:pt x="700" y="0"/>
                    <a:pt x="60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9" name="Google Shape;709;p28"/>
            <p:cNvSpPr/>
            <p:nvPr/>
          </p:nvSpPr>
          <p:spPr>
            <a:xfrm>
              <a:off x="1178001" y="2355666"/>
              <a:ext cx="106884" cy="25511"/>
            </a:xfrm>
            <a:custGeom>
              <a:avLst/>
              <a:gdLst/>
              <a:ahLst/>
              <a:cxnLst/>
              <a:rect l="l" t="t" r="r" b="b"/>
              <a:pathLst>
                <a:path w="2694" h="643" extrusionOk="0">
                  <a:moveTo>
                    <a:pt x="1286" y="0"/>
                  </a:moveTo>
                  <a:cubicBezTo>
                    <a:pt x="1129" y="0"/>
                    <a:pt x="973" y="27"/>
                    <a:pt x="817" y="51"/>
                  </a:cubicBezTo>
                  <a:cubicBezTo>
                    <a:pt x="650" y="74"/>
                    <a:pt x="481" y="94"/>
                    <a:pt x="316" y="128"/>
                  </a:cubicBezTo>
                  <a:cubicBezTo>
                    <a:pt x="219" y="160"/>
                    <a:pt x="49" y="134"/>
                    <a:pt x="11" y="252"/>
                  </a:cubicBezTo>
                  <a:cubicBezTo>
                    <a:pt x="1" y="292"/>
                    <a:pt x="25" y="338"/>
                    <a:pt x="63" y="352"/>
                  </a:cubicBezTo>
                  <a:cubicBezTo>
                    <a:pt x="72" y="355"/>
                    <a:pt x="81" y="356"/>
                    <a:pt x="90" y="356"/>
                  </a:cubicBezTo>
                  <a:cubicBezTo>
                    <a:pt x="106" y="356"/>
                    <a:pt x="122" y="351"/>
                    <a:pt x="136" y="341"/>
                  </a:cubicBezTo>
                  <a:cubicBezTo>
                    <a:pt x="195" y="327"/>
                    <a:pt x="255" y="320"/>
                    <a:pt x="315" y="308"/>
                  </a:cubicBezTo>
                  <a:cubicBezTo>
                    <a:pt x="542" y="263"/>
                    <a:pt x="773" y="243"/>
                    <a:pt x="1001" y="204"/>
                  </a:cubicBezTo>
                  <a:cubicBezTo>
                    <a:pt x="1104" y="189"/>
                    <a:pt x="1208" y="181"/>
                    <a:pt x="1312" y="181"/>
                  </a:cubicBezTo>
                  <a:cubicBezTo>
                    <a:pt x="1367" y="181"/>
                    <a:pt x="1422" y="183"/>
                    <a:pt x="1478" y="188"/>
                  </a:cubicBezTo>
                  <a:cubicBezTo>
                    <a:pt x="1672" y="197"/>
                    <a:pt x="1869" y="213"/>
                    <a:pt x="2049" y="290"/>
                  </a:cubicBezTo>
                  <a:cubicBezTo>
                    <a:pt x="2149" y="327"/>
                    <a:pt x="2251" y="362"/>
                    <a:pt x="2334" y="429"/>
                  </a:cubicBezTo>
                  <a:cubicBezTo>
                    <a:pt x="2400" y="488"/>
                    <a:pt x="2451" y="561"/>
                    <a:pt x="2517" y="621"/>
                  </a:cubicBezTo>
                  <a:cubicBezTo>
                    <a:pt x="2535" y="636"/>
                    <a:pt x="2553" y="643"/>
                    <a:pt x="2571" y="643"/>
                  </a:cubicBezTo>
                  <a:cubicBezTo>
                    <a:pt x="2638" y="643"/>
                    <a:pt x="2694" y="547"/>
                    <a:pt x="2632" y="489"/>
                  </a:cubicBezTo>
                  <a:cubicBezTo>
                    <a:pt x="2549" y="415"/>
                    <a:pt x="2496" y="322"/>
                    <a:pt x="2398" y="258"/>
                  </a:cubicBezTo>
                  <a:cubicBezTo>
                    <a:pt x="2077" y="57"/>
                    <a:pt x="1696" y="4"/>
                    <a:pt x="1323" y="1"/>
                  </a:cubicBezTo>
                  <a:cubicBezTo>
                    <a:pt x="1311" y="0"/>
                    <a:pt x="1299" y="0"/>
                    <a:pt x="128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0" name="Google Shape;710;p28"/>
            <p:cNvSpPr/>
            <p:nvPr/>
          </p:nvSpPr>
          <p:spPr>
            <a:xfrm>
              <a:off x="1295996" y="2419544"/>
              <a:ext cx="17774" cy="39516"/>
            </a:xfrm>
            <a:custGeom>
              <a:avLst/>
              <a:gdLst/>
              <a:ahLst/>
              <a:cxnLst/>
              <a:rect l="l" t="t" r="r" b="b"/>
              <a:pathLst>
                <a:path w="448" h="996" extrusionOk="0">
                  <a:moveTo>
                    <a:pt x="344" y="0"/>
                  </a:moveTo>
                  <a:cubicBezTo>
                    <a:pt x="312" y="0"/>
                    <a:pt x="279" y="18"/>
                    <a:pt x="264" y="60"/>
                  </a:cubicBezTo>
                  <a:cubicBezTo>
                    <a:pt x="246" y="112"/>
                    <a:pt x="229" y="165"/>
                    <a:pt x="212" y="219"/>
                  </a:cubicBezTo>
                  <a:cubicBezTo>
                    <a:pt x="143" y="416"/>
                    <a:pt x="85" y="617"/>
                    <a:pt x="34" y="820"/>
                  </a:cubicBezTo>
                  <a:cubicBezTo>
                    <a:pt x="8" y="884"/>
                    <a:pt x="0" y="986"/>
                    <a:pt x="91" y="996"/>
                  </a:cubicBezTo>
                  <a:lnTo>
                    <a:pt x="91" y="996"/>
                  </a:lnTo>
                  <a:cubicBezTo>
                    <a:pt x="206" y="995"/>
                    <a:pt x="192" y="826"/>
                    <a:pt x="227" y="747"/>
                  </a:cubicBezTo>
                  <a:cubicBezTo>
                    <a:pt x="281" y="534"/>
                    <a:pt x="357" y="327"/>
                    <a:pt x="424" y="118"/>
                  </a:cubicBezTo>
                  <a:cubicBezTo>
                    <a:pt x="448" y="48"/>
                    <a:pt x="396" y="0"/>
                    <a:pt x="344" y="0"/>
                  </a:cubicBezTo>
                  <a:close/>
                  <a:moveTo>
                    <a:pt x="91" y="996"/>
                  </a:moveTo>
                  <a:lnTo>
                    <a:pt x="91" y="996"/>
                  </a:lnTo>
                  <a:cubicBezTo>
                    <a:pt x="91" y="996"/>
                    <a:pt x="91" y="996"/>
                    <a:pt x="90" y="996"/>
                  </a:cubicBezTo>
                  <a:lnTo>
                    <a:pt x="91" y="996"/>
                  </a:lnTo>
                  <a:cubicBezTo>
                    <a:pt x="91" y="996"/>
                    <a:pt x="91" y="996"/>
                    <a:pt x="91" y="99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1" name="Google Shape;711;p28"/>
            <p:cNvSpPr/>
            <p:nvPr/>
          </p:nvSpPr>
          <p:spPr>
            <a:xfrm>
              <a:off x="1311747" y="2522939"/>
              <a:ext cx="23091" cy="67368"/>
            </a:xfrm>
            <a:custGeom>
              <a:avLst/>
              <a:gdLst/>
              <a:ahLst/>
              <a:cxnLst/>
              <a:rect l="l" t="t" r="r" b="b"/>
              <a:pathLst>
                <a:path w="582" h="1698" extrusionOk="0">
                  <a:moveTo>
                    <a:pt x="112" y="1"/>
                  </a:moveTo>
                  <a:cubicBezTo>
                    <a:pt x="88" y="1"/>
                    <a:pt x="64" y="12"/>
                    <a:pt x="47" y="31"/>
                  </a:cubicBezTo>
                  <a:cubicBezTo>
                    <a:pt x="0" y="81"/>
                    <a:pt x="29" y="147"/>
                    <a:pt x="77" y="185"/>
                  </a:cubicBezTo>
                  <a:cubicBezTo>
                    <a:pt x="215" y="389"/>
                    <a:pt x="387" y="602"/>
                    <a:pt x="378" y="861"/>
                  </a:cubicBezTo>
                  <a:cubicBezTo>
                    <a:pt x="370" y="1090"/>
                    <a:pt x="300" y="1311"/>
                    <a:pt x="214" y="1523"/>
                  </a:cubicBezTo>
                  <a:cubicBezTo>
                    <a:pt x="179" y="1578"/>
                    <a:pt x="158" y="1662"/>
                    <a:pt x="235" y="1692"/>
                  </a:cubicBezTo>
                  <a:cubicBezTo>
                    <a:pt x="245" y="1696"/>
                    <a:pt x="255" y="1698"/>
                    <a:pt x="264" y="1698"/>
                  </a:cubicBezTo>
                  <a:cubicBezTo>
                    <a:pt x="319" y="1698"/>
                    <a:pt x="352" y="1634"/>
                    <a:pt x="370" y="1584"/>
                  </a:cubicBezTo>
                  <a:cubicBezTo>
                    <a:pt x="416" y="1475"/>
                    <a:pt x="454" y="1362"/>
                    <a:pt x="488" y="1249"/>
                  </a:cubicBezTo>
                  <a:cubicBezTo>
                    <a:pt x="581" y="941"/>
                    <a:pt x="581" y="612"/>
                    <a:pt x="392" y="339"/>
                  </a:cubicBezTo>
                  <a:cubicBezTo>
                    <a:pt x="316" y="234"/>
                    <a:pt x="260" y="114"/>
                    <a:pt x="167" y="24"/>
                  </a:cubicBezTo>
                  <a:cubicBezTo>
                    <a:pt x="152" y="8"/>
                    <a:pt x="132" y="1"/>
                    <a:pt x="11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2" name="Google Shape;712;p28"/>
            <p:cNvSpPr/>
            <p:nvPr/>
          </p:nvSpPr>
          <p:spPr>
            <a:xfrm>
              <a:off x="1213510" y="3012576"/>
              <a:ext cx="532438" cy="663525"/>
            </a:xfrm>
            <a:custGeom>
              <a:avLst/>
              <a:gdLst/>
              <a:ahLst/>
              <a:cxnLst/>
              <a:rect l="l" t="t" r="r" b="b"/>
              <a:pathLst>
                <a:path w="13420" h="16724" extrusionOk="0">
                  <a:moveTo>
                    <a:pt x="10996" y="0"/>
                  </a:moveTo>
                  <a:cubicBezTo>
                    <a:pt x="9870" y="0"/>
                    <a:pt x="8929" y="1085"/>
                    <a:pt x="8390" y="2030"/>
                  </a:cubicBezTo>
                  <a:cubicBezTo>
                    <a:pt x="7942" y="2820"/>
                    <a:pt x="7556" y="3644"/>
                    <a:pt x="7211" y="4484"/>
                  </a:cubicBezTo>
                  <a:cubicBezTo>
                    <a:pt x="7115" y="4708"/>
                    <a:pt x="7027" y="4936"/>
                    <a:pt x="6925" y="5158"/>
                  </a:cubicBezTo>
                  <a:cubicBezTo>
                    <a:pt x="6887" y="5249"/>
                    <a:pt x="6816" y="5326"/>
                    <a:pt x="6740" y="5326"/>
                  </a:cubicBezTo>
                  <a:cubicBezTo>
                    <a:pt x="6699" y="5326"/>
                    <a:pt x="6656" y="5304"/>
                    <a:pt x="6616" y="5249"/>
                  </a:cubicBezTo>
                  <a:cubicBezTo>
                    <a:pt x="6495" y="5057"/>
                    <a:pt x="6412" y="4843"/>
                    <a:pt x="6306" y="4642"/>
                  </a:cubicBezTo>
                  <a:cubicBezTo>
                    <a:pt x="5586" y="3263"/>
                    <a:pt x="4729" y="1123"/>
                    <a:pt x="3085" y="706"/>
                  </a:cubicBezTo>
                  <a:cubicBezTo>
                    <a:pt x="2941" y="672"/>
                    <a:pt x="2803" y="656"/>
                    <a:pt x="2671" y="656"/>
                  </a:cubicBezTo>
                  <a:cubicBezTo>
                    <a:pt x="1887" y="656"/>
                    <a:pt x="1313" y="1227"/>
                    <a:pt x="886" y="1905"/>
                  </a:cubicBezTo>
                  <a:cubicBezTo>
                    <a:pt x="518" y="2504"/>
                    <a:pt x="294" y="3180"/>
                    <a:pt x="176" y="3871"/>
                  </a:cubicBezTo>
                  <a:cubicBezTo>
                    <a:pt x="45" y="4511"/>
                    <a:pt x="1" y="5167"/>
                    <a:pt x="35" y="5820"/>
                  </a:cubicBezTo>
                  <a:cubicBezTo>
                    <a:pt x="66" y="6441"/>
                    <a:pt x="248" y="7037"/>
                    <a:pt x="429" y="7627"/>
                  </a:cubicBezTo>
                  <a:cubicBezTo>
                    <a:pt x="920" y="9174"/>
                    <a:pt x="1830" y="10544"/>
                    <a:pt x="2714" y="11887"/>
                  </a:cubicBezTo>
                  <a:cubicBezTo>
                    <a:pt x="3172" y="12564"/>
                    <a:pt x="3671" y="13209"/>
                    <a:pt x="4177" y="13848"/>
                  </a:cubicBezTo>
                  <a:cubicBezTo>
                    <a:pt x="4574" y="14350"/>
                    <a:pt x="4965" y="14857"/>
                    <a:pt x="5383" y="15342"/>
                  </a:cubicBezTo>
                  <a:cubicBezTo>
                    <a:pt x="5683" y="15697"/>
                    <a:pt x="5994" y="16043"/>
                    <a:pt x="6301" y="16391"/>
                  </a:cubicBezTo>
                  <a:cubicBezTo>
                    <a:pt x="6396" y="16503"/>
                    <a:pt x="6495" y="16612"/>
                    <a:pt x="6591" y="16723"/>
                  </a:cubicBezTo>
                  <a:cubicBezTo>
                    <a:pt x="6612" y="16703"/>
                    <a:pt x="6635" y="16684"/>
                    <a:pt x="6653" y="16668"/>
                  </a:cubicBezTo>
                  <a:cubicBezTo>
                    <a:pt x="6656" y="16666"/>
                    <a:pt x="6658" y="16663"/>
                    <a:pt x="6661" y="16662"/>
                  </a:cubicBezTo>
                  <a:cubicBezTo>
                    <a:pt x="6665" y="16648"/>
                    <a:pt x="6672" y="16637"/>
                    <a:pt x="6681" y="16627"/>
                  </a:cubicBezTo>
                  <a:cubicBezTo>
                    <a:pt x="6794" y="16521"/>
                    <a:pt x="6900" y="16409"/>
                    <a:pt x="6999" y="16295"/>
                  </a:cubicBezTo>
                  <a:cubicBezTo>
                    <a:pt x="7360" y="15856"/>
                    <a:pt x="7664" y="15376"/>
                    <a:pt x="8000" y="14917"/>
                  </a:cubicBezTo>
                  <a:cubicBezTo>
                    <a:pt x="8404" y="14357"/>
                    <a:pt x="8824" y="13810"/>
                    <a:pt x="9202" y="13231"/>
                  </a:cubicBezTo>
                  <a:cubicBezTo>
                    <a:pt x="9466" y="12825"/>
                    <a:pt x="9715" y="12408"/>
                    <a:pt x="9968" y="11994"/>
                  </a:cubicBezTo>
                  <a:cubicBezTo>
                    <a:pt x="10502" y="11148"/>
                    <a:pt x="11011" y="10287"/>
                    <a:pt x="11455" y="9389"/>
                  </a:cubicBezTo>
                  <a:cubicBezTo>
                    <a:pt x="12257" y="7820"/>
                    <a:pt x="13066" y="6208"/>
                    <a:pt x="13311" y="4443"/>
                  </a:cubicBezTo>
                  <a:cubicBezTo>
                    <a:pt x="13419" y="3571"/>
                    <a:pt x="13367" y="2663"/>
                    <a:pt x="13115" y="1821"/>
                  </a:cubicBezTo>
                  <a:cubicBezTo>
                    <a:pt x="12883" y="1112"/>
                    <a:pt x="12402" y="428"/>
                    <a:pt x="11694" y="141"/>
                  </a:cubicBezTo>
                  <a:cubicBezTo>
                    <a:pt x="11455" y="44"/>
                    <a:pt x="11222" y="0"/>
                    <a:pt x="10996" y="0"/>
                  </a:cubicBezTo>
                  <a:close/>
                </a:path>
              </a:pathLst>
            </a:custGeom>
            <a:solidFill>
              <a:srgbClr val="F27E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3" name="Google Shape;713;p28"/>
            <p:cNvSpPr/>
            <p:nvPr/>
          </p:nvSpPr>
          <p:spPr>
            <a:xfrm>
              <a:off x="1213510" y="3012576"/>
              <a:ext cx="532438" cy="663525"/>
            </a:xfrm>
            <a:custGeom>
              <a:avLst/>
              <a:gdLst/>
              <a:ahLst/>
              <a:cxnLst/>
              <a:rect l="l" t="t" r="r" b="b"/>
              <a:pathLst>
                <a:path w="13420" h="16724" extrusionOk="0">
                  <a:moveTo>
                    <a:pt x="10996" y="0"/>
                  </a:moveTo>
                  <a:cubicBezTo>
                    <a:pt x="9870" y="0"/>
                    <a:pt x="8929" y="1085"/>
                    <a:pt x="8390" y="2030"/>
                  </a:cubicBezTo>
                  <a:cubicBezTo>
                    <a:pt x="7942" y="2820"/>
                    <a:pt x="7556" y="3644"/>
                    <a:pt x="7211" y="4484"/>
                  </a:cubicBezTo>
                  <a:cubicBezTo>
                    <a:pt x="7115" y="4708"/>
                    <a:pt x="7027" y="4936"/>
                    <a:pt x="6925" y="5158"/>
                  </a:cubicBezTo>
                  <a:cubicBezTo>
                    <a:pt x="6887" y="5249"/>
                    <a:pt x="6816" y="5326"/>
                    <a:pt x="6740" y="5326"/>
                  </a:cubicBezTo>
                  <a:cubicBezTo>
                    <a:pt x="6699" y="5326"/>
                    <a:pt x="6656" y="5304"/>
                    <a:pt x="6616" y="5249"/>
                  </a:cubicBezTo>
                  <a:cubicBezTo>
                    <a:pt x="6495" y="5057"/>
                    <a:pt x="6412" y="4843"/>
                    <a:pt x="6306" y="4642"/>
                  </a:cubicBezTo>
                  <a:cubicBezTo>
                    <a:pt x="5586" y="3263"/>
                    <a:pt x="4729" y="1123"/>
                    <a:pt x="3085" y="706"/>
                  </a:cubicBezTo>
                  <a:cubicBezTo>
                    <a:pt x="2941" y="672"/>
                    <a:pt x="2803" y="656"/>
                    <a:pt x="2671" y="656"/>
                  </a:cubicBezTo>
                  <a:cubicBezTo>
                    <a:pt x="1887" y="656"/>
                    <a:pt x="1313" y="1227"/>
                    <a:pt x="886" y="1905"/>
                  </a:cubicBezTo>
                  <a:cubicBezTo>
                    <a:pt x="518" y="2504"/>
                    <a:pt x="294" y="3180"/>
                    <a:pt x="176" y="3871"/>
                  </a:cubicBezTo>
                  <a:cubicBezTo>
                    <a:pt x="45" y="4511"/>
                    <a:pt x="1" y="5167"/>
                    <a:pt x="35" y="5820"/>
                  </a:cubicBezTo>
                  <a:cubicBezTo>
                    <a:pt x="66" y="6441"/>
                    <a:pt x="248" y="7037"/>
                    <a:pt x="429" y="7627"/>
                  </a:cubicBezTo>
                  <a:cubicBezTo>
                    <a:pt x="920" y="9174"/>
                    <a:pt x="1830" y="10544"/>
                    <a:pt x="2714" y="11887"/>
                  </a:cubicBezTo>
                  <a:cubicBezTo>
                    <a:pt x="3172" y="12564"/>
                    <a:pt x="3671" y="13209"/>
                    <a:pt x="4177" y="13848"/>
                  </a:cubicBezTo>
                  <a:cubicBezTo>
                    <a:pt x="4574" y="14350"/>
                    <a:pt x="4965" y="14857"/>
                    <a:pt x="5383" y="15342"/>
                  </a:cubicBezTo>
                  <a:cubicBezTo>
                    <a:pt x="5683" y="15697"/>
                    <a:pt x="5994" y="16043"/>
                    <a:pt x="6301" y="16391"/>
                  </a:cubicBezTo>
                  <a:cubicBezTo>
                    <a:pt x="6396" y="16503"/>
                    <a:pt x="6495" y="16612"/>
                    <a:pt x="6591" y="16723"/>
                  </a:cubicBezTo>
                  <a:cubicBezTo>
                    <a:pt x="6612" y="16703"/>
                    <a:pt x="6635" y="16684"/>
                    <a:pt x="6653" y="16668"/>
                  </a:cubicBezTo>
                  <a:cubicBezTo>
                    <a:pt x="6656" y="16666"/>
                    <a:pt x="6658" y="16663"/>
                    <a:pt x="6661" y="16662"/>
                  </a:cubicBezTo>
                  <a:cubicBezTo>
                    <a:pt x="6665" y="16648"/>
                    <a:pt x="6672" y="16637"/>
                    <a:pt x="6681" y="16627"/>
                  </a:cubicBezTo>
                  <a:cubicBezTo>
                    <a:pt x="6794" y="16521"/>
                    <a:pt x="6900" y="16409"/>
                    <a:pt x="6999" y="16295"/>
                  </a:cubicBezTo>
                  <a:cubicBezTo>
                    <a:pt x="7360" y="15856"/>
                    <a:pt x="7664" y="15376"/>
                    <a:pt x="8000" y="14917"/>
                  </a:cubicBezTo>
                  <a:cubicBezTo>
                    <a:pt x="8404" y="14357"/>
                    <a:pt x="8824" y="13810"/>
                    <a:pt x="9202" y="13231"/>
                  </a:cubicBezTo>
                  <a:cubicBezTo>
                    <a:pt x="9466" y="12825"/>
                    <a:pt x="9715" y="12408"/>
                    <a:pt x="9968" y="11994"/>
                  </a:cubicBezTo>
                  <a:cubicBezTo>
                    <a:pt x="10502" y="11148"/>
                    <a:pt x="11011" y="10287"/>
                    <a:pt x="11455" y="9389"/>
                  </a:cubicBezTo>
                  <a:cubicBezTo>
                    <a:pt x="12257" y="7820"/>
                    <a:pt x="13066" y="6208"/>
                    <a:pt x="13311" y="4443"/>
                  </a:cubicBezTo>
                  <a:cubicBezTo>
                    <a:pt x="13419" y="3571"/>
                    <a:pt x="13367" y="2663"/>
                    <a:pt x="13115" y="1821"/>
                  </a:cubicBezTo>
                  <a:cubicBezTo>
                    <a:pt x="12883" y="1112"/>
                    <a:pt x="12402" y="428"/>
                    <a:pt x="11694" y="141"/>
                  </a:cubicBezTo>
                  <a:cubicBezTo>
                    <a:pt x="11455" y="44"/>
                    <a:pt x="11222" y="0"/>
                    <a:pt x="1099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4" name="Google Shape;714;p28"/>
            <p:cNvSpPr/>
            <p:nvPr/>
          </p:nvSpPr>
          <p:spPr>
            <a:xfrm>
              <a:off x="1213510" y="3012576"/>
              <a:ext cx="532438" cy="663525"/>
            </a:xfrm>
            <a:custGeom>
              <a:avLst/>
              <a:gdLst/>
              <a:ahLst/>
              <a:cxnLst/>
              <a:rect l="l" t="t" r="r" b="b"/>
              <a:pathLst>
                <a:path w="13420" h="16724" extrusionOk="0">
                  <a:moveTo>
                    <a:pt x="10996" y="0"/>
                  </a:moveTo>
                  <a:cubicBezTo>
                    <a:pt x="9870" y="0"/>
                    <a:pt x="8929" y="1085"/>
                    <a:pt x="8390" y="2030"/>
                  </a:cubicBezTo>
                  <a:cubicBezTo>
                    <a:pt x="7942" y="2820"/>
                    <a:pt x="7556" y="3644"/>
                    <a:pt x="7211" y="4484"/>
                  </a:cubicBezTo>
                  <a:cubicBezTo>
                    <a:pt x="7115" y="4708"/>
                    <a:pt x="7027" y="4936"/>
                    <a:pt x="6925" y="5158"/>
                  </a:cubicBezTo>
                  <a:cubicBezTo>
                    <a:pt x="6887" y="5249"/>
                    <a:pt x="6816" y="5326"/>
                    <a:pt x="6740" y="5326"/>
                  </a:cubicBezTo>
                  <a:cubicBezTo>
                    <a:pt x="6699" y="5326"/>
                    <a:pt x="6656" y="5304"/>
                    <a:pt x="6616" y="5249"/>
                  </a:cubicBezTo>
                  <a:cubicBezTo>
                    <a:pt x="6495" y="5057"/>
                    <a:pt x="6412" y="4843"/>
                    <a:pt x="6306" y="4642"/>
                  </a:cubicBezTo>
                  <a:cubicBezTo>
                    <a:pt x="5586" y="3263"/>
                    <a:pt x="4729" y="1123"/>
                    <a:pt x="3085" y="706"/>
                  </a:cubicBezTo>
                  <a:cubicBezTo>
                    <a:pt x="2941" y="672"/>
                    <a:pt x="2803" y="656"/>
                    <a:pt x="2671" y="656"/>
                  </a:cubicBezTo>
                  <a:cubicBezTo>
                    <a:pt x="1887" y="656"/>
                    <a:pt x="1313" y="1227"/>
                    <a:pt x="886" y="1905"/>
                  </a:cubicBezTo>
                  <a:cubicBezTo>
                    <a:pt x="518" y="2504"/>
                    <a:pt x="294" y="3180"/>
                    <a:pt x="176" y="3871"/>
                  </a:cubicBezTo>
                  <a:cubicBezTo>
                    <a:pt x="45" y="4511"/>
                    <a:pt x="1" y="5167"/>
                    <a:pt x="35" y="5820"/>
                  </a:cubicBezTo>
                  <a:cubicBezTo>
                    <a:pt x="66" y="6441"/>
                    <a:pt x="248" y="7037"/>
                    <a:pt x="429" y="7627"/>
                  </a:cubicBezTo>
                  <a:cubicBezTo>
                    <a:pt x="920" y="9174"/>
                    <a:pt x="1830" y="10544"/>
                    <a:pt x="2714" y="11887"/>
                  </a:cubicBezTo>
                  <a:cubicBezTo>
                    <a:pt x="3172" y="12564"/>
                    <a:pt x="3671" y="13209"/>
                    <a:pt x="4177" y="13848"/>
                  </a:cubicBezTo>
                  <a:cubicBezTo>
                    <a:pt x="4574" y="14350"/>
                    <a:pt x="4965" y="14857"/>
                    <a:pt x="5383" y="15342"/>
                  </a:cubicBezTo>
                  <a:cubicBezTo>
                    <a:pt x="5683" y="15697"/>
                    <a:pt x="5994" y="16043"/>
                    <a:pt x="6301" y="16391"/>
                  </a:cubicBezTo>
                  <a:cubicBezTo>
                    <a:pt x="6396" y="16503"/>
                    <a:pt x="6495" y="16612"/>
                    <a:pt x="6591" y="16723"/>
                  </a:cubicBezTo>
                  <a:cubicBezTo>
                    <a:pt x="6612" y="16703"/>
                    <a:pt x="6635" y="16684"/>
                    <a:pt x="6653" y="16668"/>
                  </a:cubicBezTo>
                  <a:cubicBezTo>
                    <a:pt x="6656" y="16666"/>
                    <a:pt x="6658" y="16663"/>
                    <a:pt x="6661" y="16662"/>
                  </a:cubicBezTo>
                  <a:cubicBezTo>
                    <a:pt x="6665" y="16648"/>
                    <a:pt x="6672" y="16637"/>
                    <a:pt x="6681" y="16627"/>
                  </a:cubicBezTo>
                  <a:cubicBezTo>
                    <a:pt x="6794" y="16521"/>
                    <a:pt x="6900" y="16409"/>
                    <a:pt x="6999" y="16295"/>
                  </a:cubicBezTo>
                  <a:cubicBezTo>
                    <a:pt x="7360" y="15856"/>
                    <a:pt x="7664" y="15376"/>
                    <a:pt x="8000" y="14917"/>
                  </a:cubicBezTo>
                  <a:cubicBezTo>
                    <a:pt x="8404" y="14357"/>
                    <a:pt x="8824" y="13810"/>
                    <a:pt x="9202" y="13231"/>
                  </a:cubicBezTo>
                  <a:cubicBezTo>
                    <a:pt x="9466" y="12825"/>
                    <a:pt x="9715" y="12408"/>
                    <a:pt x="9968" y="11994"/>
                  </a:cubicBezTo>
                  <a:cubicBezTo>
                    <a:pt x="10502" y="11148"/>
                    <a:pt x="11011" y="10287"/>
                    <a:pt x="11455" y="9389"/>
                  </a:cubicBezTo>
                  <a:cubicBezTo>
                    <a:pt x="12257" y="7820"/>
                    <a:pt x="13066" y="6208"/>
                    <a:pt x="13311" y="4443"/>
                  </a:cubicBezTo>
                  <a:cubicBezTo>
                    <a:pt x="13419" y="3571"/>
                    <a:pt x="13367" y="2663"/>
                    <a:pt x="13115" y="1821"/>
                  </a:cubicBezTo>
                  <a:cubicBezTo>
                    <a:pt x="12883" y="1112"/>
                    <a:pt x="12402" y="428"/>
                    <a:pt x="11694" y="141"/>
                  </a:cubicBezTo>
                  <a:cubicBezTo>
                    <a:pt x="11455" y="44"/>
                    <a:pt x="11222" y="0"/>
                    <a:pt x="1099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5" name="Google Shape;715;p28"/>
            <p:cNvSpPr/>
            <p:nvPr/>
          </p:nvSpPr>
          <p:spPr>
            <a:xfrm>
              <a:off x="1206647" y="3005276"/>
              <a:ext cx="547317" cy="678998"/>
            </a:xfrm>
            <a:custGeom>
              <a:avLst/>
              <a:gdLst/>
              <a:ahLst/>
              <a:cxnLst/>
              <a:rect l="l" t="t" r="r" b="b"/>
              <a:pathLst>
                <a:path w="13795" h="17114" extrusionOk="0">
                  <a:moveTo>
                    <a:pt x="11148" y="1"/>
                  </a:moveTo>
                  <a:cubicBezTo>
                    <a:pt x="10417" y="1"/>
                    <a:pt x="9756" y="432"/>
                    <a:pt x="9188" y="1079"/>
                  </a:cubicBezTo>
                  <a:cubicBezTo>
                    <a:pt x="8501" y="1869"/>
                    <a:pt x="8028" y="2817"/>
                    <a:pt x="7583" y="3757"/>
                  </a:cubicBezTo>
                  <a:cubicBezTo>
                    <a:pt x="7337" y="4264"/>
                    <a:pt x="7174" y="4809"/>
                    <a:pt x="6912" y="5306"/>
                  </a:cubicBezTo>
                  <a:cubicBezTo>
                    <a:pt x="6488" y="4533"/>
                    <a:pt x="6123" y="3725"/>
                    <a:pt x="5677" y="2962"/>
                  </a:cubicBezTo>
                  <a:cubicBezTo>
                    <a:pt x="5302" y="2314"/>
                    <a:pt x="4883" y="1666"/>
                    <a:pt x="4290" y="1196"/>
                  </a:cubicBezTo>
                  <a:cubicBezTo>
                    <a:pt x="3875" y="879"/>
                    <a:pt x="3348" y="662"/>
                    <a:pt x="2822" y="662"/>
                  </a:cubicBezTo>
                  <a:cubicBezTo>
                    <a:pt x="2643" y="662"/>
                    <a:pt x="2465" y="687"/>
                    <a:pt x="2290" y="741"/>
                  </a:cubicBezTo>
                  <a:cubicBezTo>
                    <a:pt x="1964" y="852"/>
                    <a:pt x="1662" y="1045"/>
                    <a:pt x="1433" y="1305"/>
                  </a:cubicBezTo>
                  <a:cubicBezTo>
                    <a:pt x="1237" y="1529"/>
                    <a:pt x="1052" y="1765"/>
                    <a:pt x="905" y="2023"/>
                  </a:cubicBezTo>
                  <a:cubicBezTo>
                    <a:pt x="555" y="2634"/>
                    <a:pt x="333" y="3309"/>
                    <a:pt x="201" y="3998"/>
                  </a:cubicBezTo>
                  <a:cubicBezTo>
                    <a:pt x="129" y="4372"/>
                    <a:pt x="58" y="4747"/>
                    <a:pt x="40" y="5128"/>
                  </a:cubicBezTo>
                  <a:cubicBezTo>
                    <a:pt x="0" y="5712"/>
                    <a:pt x="18" y="6303"/>
                    <a:pt x="160" y="6871"/>
                  </a:cubicBezTo>
                  <a:cubicBezTo>
                    <a:pt x="334" y="7559"/>
                    <a:pt x="550" y="8239"/>
                    <a:pt x="850" y="8884"/>
                  </a:cubicBezTo>
                  <a:cubicBezTo>
                    <a:pt x="1290" y="9841"/>
                    <a:pt x="1805" y="10763"/>
                    <a:pt x="2379" y="11645"/>
                  </a:cubicBezTo>
                  <a:cubicBezTo>
                    <a:pt x="2823" y="12317"/>
                    <a:pt x="3309" y="12960"/>
                    <a:pt x="3790" y="13605"/>
                  </a:cubicBezTo>
                  <a:cubicBezTo>
                    <a:pt x="4424" y="14458"/>
                    <a:pt x="5118" y="15263"/>
                    <a:pt x="5814" y="16067"/>
                  </a:cubicBezTo>
                  <a:cubicBezTo>
                    <a:pt x="6072" y="16372"/>
                    <a:pt x="6333" y="16674"/>
                    <a:pt x="6595" y="16974"/>
                  </a:cubicBezTo>
                  <a:cubicBezTo>
                    <a:pt x="6639" y="17020"/>
                    <a:pt x="6672" y="17084"/>
                    <a:pt x="6732" y="17108"/>
                  </a:cubicBezTo>
                  <a:lnTo>
                    <a:pt x="6732" y="17109"/>
                  </a:lnTo>
                  <a:cubicBezTo>
                    <a:pt x="6740" y="17112"/>
                    <a:pt x="6748" y="17114"/>
                    <a:pt x="6756" y="17114"/>
                  </a:cubicBezTo>
                  <a:cubicBezTo>
                    <a:pt x="6816" y="17114"/>
                    <a:pt x="6861" y="17034"/>
                    <a:pt x="6827" y="16981"/>
                  </a:cubicBezTo>
                  <a:cubicBezTo>
                    <a:pt x="6712" y="16845"/>
                    <a:pt x="6590" y="16712"/>
                    <a:pt x="6473" y="16576"/>
                  </a:cubicBezTo>
                  <a:cubicBezTo>
                    <a:pt x="6166" y="16227"/>
                    <a:pt x="5856" y="15881"/>
                    <a:pt x="5556" y="15526"/>
                  </a:cubicBezTo>
                  <a:cubicBezTo>
                    <a:pt x="5137" y="15042"/>
                    <a:pt x="4747" y="14534"/>
                    <a:pt x="4350" y="14032"/>
                  </a:cubicBezTo>
                  <a:cubicBezTo>
                    <a:pt x="3844" y="13393"/>
                    <a:pt x="3344" y="12748"/>
                    <a:pt x="2887" y="12072"/>
                  </a:cubicBezTo>
                  <a:cubicBezTo>
                    <a:pt x="2003" y="10729"/>
                    <a:pt x="1092" y="9358"/>
                    <a:pt x="602" y="7812"/>
                  </a:cubicBezTo>
                  <a:cubicBezTo>
                    <a:pt x="421" y="7222"/>
                    <a:pt x="239" y="6625"/>
                    <a:pt x="208" y="6005"/>
                  </a:cubicBezTo>
                  <a:cubicBezTo>
                    <a:pt x="174" y="5351"/>
                    <a:pt x="216" y="4695"/>
                    <a:pt x="349" y="4055"/>
                  </a:cubicBezTo>
                  <a:cubicBezTo>
                    <a:pt x="466" y="3365"/>
                    <a:pt x="691" y="2688"/>
                    <a:pt x="1058" y="2089"/>
                  </a:cubicBezTo>
                  <a:cubicBezTo>
                    <a:pt x="1486" y="1411"/>
                    <a:pt x="2060" y="840"/>
                    <a:pt x="2844" y="840"/>
                  </a:cubicBezTo>
                  <a:cubicBezTo>
                    <a:pt x="2976" y="840"/>
                    <a:pt x="3114" y="856"/>
                    <a:pt x="3258" y="890"/>
                  </a:cubicBezTo>
                  <a:cubicBezTo>
                    <a:pt x="4902" y="1307"/>
                    <a:pt x="5759" y="3447"/>
                    <a:pt x="6479" y="4826"/>
                  </a:cubicBezTo>
                  <a:cubicBezTo>
                    <a:pt x="6584" y="5028"/>
                    <a:pt x="6668" y="5241"/>
                    <a:pt x="6789" y="5435"/>
                  </a:cubicBezTo>
                  <a:cubicBezTo>
                    <a:pt x="6829" y="5489"/>
                    <a:pt x="6872" y="5511"/>
                    <a:pt x="6912" y="5511"/>
                  </a:cubicBezTo>
                  <a:cubicBezTo>
                    <a:pt x="6989" y="5511"/>
                    <a:pt x="7059" y="5433"/>
                    <a:pt x="7098" y="5342"/>
                  </a:cubicBezTo>
                  <a:cubicBezTo>
                    <a:pt x="7200" y="5120"/>
                    <a:pt x="7287" y="4893"/>
                    <a:pt x="7384" y="4668"/>
                  </a:cubicBezTo>
                  <a:cubicBezTo>
                    <a:pt x="7729" y="3828"/>
                    <a:pt x="8115" y="3004"/>
                    <a:pt x="8563" y="2214"/>
                  </a:cubicBezTo>
                  <a:cubicBezTo>
                    <a:pt x="9102" y="1270"/>
                    <a:pt x="10044" y="185"/>
                    <a:pt x="11170" y="185"/>
                  </a:cubicBezTo>
                  <a:cubicBezTo>
                    <a:pt x="11396" y="185"/>
                    <a:pt x="11629" y="228"/>
                    <a:pt x="11867" y="325"/>
                  </a:cubicBezTo>
                  <a:cubicBezTo>
                    <a:pt x="12575" y="612"/>
                    <a:pt x="13056" y="1296"/>
                    <a:pt x="13288" y="2005"/>
                  </a:cubicBezTo>
                  <a:cubicBezTo>
                    <a:pt x="13540" y="2847"/>
                    <a:pt x="13591" y="3755"/>
                    <a:pt x="13484" y="4627"/>
                  </a:cubicBezTo>
                  <a:cubicBezTo>
                    <a:pt x="13239" y="6392"/>
                    <a:pt x="12430" y="8004"/>
                    <a:pt x="11628" y="9573"/>
                  </a:cubicBezTo>
                  <a:cubicBezTo>
                    <a:pt x="11184" y="10471"/>
                    <a:pt x="10675" y="11332"/>
                    <a:pt x="10139" y="12178"/>
                  </a:cubicBezTo>
                  <a:cubicBezTo>
                    <a:pt x="9887" y="12592"/>
                    <a:pt x="9639" y="13009"/>
                    <a:pt x="9375" y="13415"/>
                  </a:cubicBezTo>
                  <a:cubicBezTo>
                    <a:pt x="8997" y="13994"/>
                    <a:pt x="8576" y="14541"/>
                    <a:pt x="8173" y="15101"/>
                  </a:cubicBezTo>
                  <a:cubicBezTo>
                    <a:pt x="7837" y="15560"/>
                    <a:pt x="7532" y="16041"/>
                    <a:pt x="7172" y="16479"/>
                  </a:cubicBezTo>
                  <a:cubicBezTo>
                    <a:pt x="7073" y="16593"/>
                    <a:pt x="6967" y="16705"/>
                    <a:pt x="6854" y="16811"/>
                  </a:cubicBezTo>
                  <a:cubicBezTo>
                    <a:pt x="6821" y="16843"/>
                    <a:pt x="6824" y="16900"/>
                    <a:pt x="6853" y="16932"/>
                  </a:cubicBezTo>
                  <a:cubicBezTo>
                    <a:pt x="6869" y="16949"/>
                    <a:pt x="6890" y="16958"/>
                    <a:pt x="6911" y="16958"/>
                  </a:cubicBezTo>
                  <a:cubicBezTo>
                    <a:pt x="6931" y="16958"/>
                    <a:pt x="6951" y="16950"/>
                    <a:pt x="6967" y="16935"/>
                  </a:cubicBezTo>
                  <a:cubicBezTo>
                    <a:pt x="7263" y="16659"/>
                    <a:pt x="7509" y="16337"/>
                    <a:pt x="7741" y="16007"/>
                  </a:cubicBezTo>
                  <a:cubicBezTo>
                    <a:pt x="8310" y="15188"/>
                    <a:pt x="8920" y="14398"/>
                    <a:pt x="9473" y="13568"/>
                  </a:cubicBezTo>
                  <a:cubicBezTo>
                    <a:pt x="10324" y="12247"/>
                    <a:pt x="11134" y="10898"/>
                    <a:pt x="11866" y="9506"/>
                  </a:cubicBezTo>
                  <a:cubicBezTo>
                    <a:pt x="12488" y="8357"/>
                    <a:pt x="13021" y="7153"/>
                    <a:pt x="13366" y="5889"/>
                  </a:cubicBezTo>
                  <a:cubicBezTo>
                    <a:pt x="13523" y="5322"/>
                    <a:pt x="13666" y="4749"/>
                    <a:pt x="13708" y="4160"/>
                  </a:cubicBezTo>
                  <a:cubicBezTo>
                    <a:pt x="13794" y="2811"/>
                    <a:pt x="13480" y="1177"/>
                    <a:pt x="12305" y="357"/>
                  </a:cubicBezTo>
                  <a:cubicBezTo>
                    <a:pt x="11903" y="110"/>
                    <a:pt x="11517" y="1"/>
                    <a:pt x="1114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6" name="Google Shape;716;p28"/>
            <p:cNvSpPr/>
            <p:nvPr/>
          </p:nvSpPr>
          <p:spPr>
            <a:xfrm>
              <a:off x="1469855" y="3678215"/>
              <a:ext cx="8133" cy="6070"/>
            </a:xfrm>
            <a:custGeom>
              <a:avLst/>
              <a:gdLst/>
              <a:ahLst/>
              <a:cxnLst/>
              <a:rect l="l" t="t" r="r" b="b"/>
              <a:pathLst>
                <a:path w="205" h="153" extrusionOk="0">
                  <a:moveTo>
                    <a:pt x="86" y="1"/>
                  </a:moveTo>
                  <a:cubicBezTo>
                    <a:pt x="54" y="1"/>
                    <a:pt x="22" y="18"/>
                    <a:pt x="1" y="61"/>
                  </a:cubicBezTo>
                  <a:cubicBezTo>
                    <a:pt x="28" y="95"/>
                    <a:pt x="57" y="131"/>
                    <a:pt x="98" y="148"/>
                  </a:cubicBezTo>
                  <a:cubicBezTo>
                    <a:pt x="106" y="151"/>
                    <a:pt x="114" y="153"/>
                    <a:pt x="122" y="153"/>
                  </a:cubicBezTo>
                  <a:cubicBezTo>
                    <a:pt x="134" y="153"/>
                    <a:pt x="145" y="150"/>
                    <a:pt x="154" y="145"/>
                  </a:cubicBezTo>
                  <a:cubicBezTo>
                    <a:pt x="204" y="68"/>
                    <a:pt x="148" y="1"/>
                    <a:pt x="86" y="1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7" name="Google Shape;717;p28"/>
            <p:cNvSpPr/>
            <p:nvPr/>
          </p:nvSpPr>
          <p:spPr>
            <a:xfrm>
              <a:off x="1470609" y="3668256"/>
              <a:ext cx="19917" cy="15553"/>
            </a:xfrm>
            <a:custGeom>
              <a:avLst/>
              <a:gdLst/>
              <a:ahLst/>
              <a:cxnLst/>
              <a:rect l="l" t="t" r="r" b="b"/>
              <a:pathLst>
                <a:path w="502" h="392" extrusionOk="0">
                  <a:moveTo>
                    <a:pt x="365" y="1"/>
                  </a:moveTo>
                  <a:cubicBezTo>
                    <a:pt x="295" y="1"/>
                    <a:pt x="230" y="103"/>
                    <a:pt x="173" y="142"/>
                  </a:cubicBezTo>
                  <a:cubicBezTo>
                    <a:pt x="113" y="196"/>
                    <a:pt x="0" y="274"/>
                    <a:pt x="69" y="361"/>
                  </a:cubicBezTo>
                  <a:cubicBezTo>
                    <a:pt x="90" y="383"/>
                    <a:pt x="110" y="392"/>
                    <a:pt x="130" y="392"/>
                  </a:cubicBezTo>
                  <a:cubicBezTo>
                    <a:pt x="198" y="392"/>
                    <a:pt x="259" y="287"/>
                    <a:pt x="315" y="252"/>
                  </a:cubicBezTo>
                  <a:cubicBezTo>
                    <a:pt x="374" y="194"/>
                    <a:pt x="501" y="125"/>
                    <a:pt x="427" y="31"/>
                  </a:cubicBezTo>
                  <a:cubicBezTo>
                    <a:pt x="406" y="9"/>
                    <a:pt x="385" y="1"/>
                    <a:pt x="365" y="1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8" name="Google Shape;718;p28"/>
            <p:cNvSpPr/>
            <p:nvPr/>
          </p:nvSpPr>
          <p:spPr>
            <a:xfrm>
              <a:off x="1396098" y="3311453"/>
              <a:ext cx="173459" cy="137156"/>
            </a:xfrm>
            <a:custGeom>
              <a:avLst/>
              <a:gdLst/>
              <a:ahLst/>
              <a:cxnLst/>
              <a:rect l="l" t="t" r="r" b="b"/>
              <a:pathLst>
                <a:path w="4372" h="3457" extrusionOk="0">
                  <a:moveTo>
                    <a:pt x="2252" y="159"/>
                  </a:moveTo>
                  <a:cubicBezTo>
                    <a:pt x="2410" y="159"/>
                    <a:pt x="2562" y="181"/>
                    <a:pt x="2723" y="213"/>
                  </a:cubicBezTo>
                  <a:cubicBezTo>
                    <a:pt x="3696" y="420"/>
                    <a:pt x="4371" y="1188"/>
                    <a:pt x="3920" y="2182"/>
                  </a:cubicBezTo>
                  <a:cubicBezTo>
                    <a:pt x="3795" y="2452"/>
                    <a:pt x="3593" y="2676"/>
                    <a:pt x="3379" y="2879"/>
                  </a:cubicBezTo>
                  <a:cubicBezTo>
                    <a:pt x="3039" y="3175"/>
                    <a:pt x="2562" y="3263"/>
                    <a:pt x="2121" y="3267"/>
                  </a:cubicBezTo>
                  <a:cubicBezTo>
                    <a:pt x="2104" y="3268"/>
                    <a:pt x="2087" y="3268"/>
                    <a:pt x="2070" y="3268"/>
                  </a:cubicBezTo>
                  <a:cubicBezTo>
                    <a:pt x="1297" y="3268"/>
                    <a:pt x="545" y="2706"/>
                    <a:pt x="492" y="1904"/>
                  </a:cubicBezTo>
                  <a:cubicBezTo>
                    <a:pt x="477" y="1501"/>
                    <a:pt x="609" y="1084"/>
                    <a:pt x="864" y="770"/>
                  </a:cubicBezTo>
                  <a:cubicBezTo>
                    <a:pt x="970" y="647"/>
                    <a:pt x="1089" y="533"/>
                    <a:pt x="1230" y="451"/>
                  </a:cubicBezTo>
                  <a:cubicBezTo>
                    <a:pt x="1276" y="421"/>
                    <a:pt x="1328" y="404"/>
                    <a:pt x="1379" y="386"/>
                  </a:cubicBezTo>
                  <a:cubicBezTo>
                    <a:pt x="1413" y="365"/>
                    <a:pt x="1425" y="322"/>
                    <a:pt x="1416" y="285"/>
                  </a:cubicBezTo>
                  <a:cubicBezTo>
                    <a:pt x="1661" y="203"/>
                    <a:pt x="1924" y="191"/>
                    <a:pt x="2178" y="161"/>
                  </a:cubicBezTo>
                  <a:cubicBezTo>
                    <a:pt x="2203" y="160"/>
                    <a:pt x="2228" y="159"/>
                    <a:pt x="2252" y="159"/>
                  </a:cubicBezTo>
                  <a:close/>
                  <a:moveTo>
                    <a:pt x="2281" y="0"/>
                  </a:moveTo>
                  <a:cubicBezTo>
                    <a:pt x="2130" y="0"/>
                    <a:pt x="1981" y="13"/>
                    <a:pt x="1839" y="39"/>
                  </a:cubicBezTo>
                  <a:cubicBezTo>
                    <a:pt x="1664" y="68"/>
                    <a:pt x="1285" y="94"/>
                    <a:pt x="1198" y="265"/>
                  </a:cubicBezTo>
                  <a:cubicBezTo>
                    <a:pt x="847" y="454"/>
                    <a:pt x="585" y="790"/>
                    <a:pt x="451" y="1163"/>
                  </a:cubicBezTo>
                  <a:cubicBezTo>
                    <a:pt x="0" y="2260"/>
                    <a:pt x="838" y="3370"/>
                    <a:pt x="1974" y="3452"/>
                  </a:cubicBezTo>
                  <a:lnTo>
                    <a:pt x="1975" y="3451"/>
                  </a:lnTo>
                  <a:cubicBezTo>
                    <a:pt x="2035" y="3455"/>
                    <a:pt x="2094" y="3457"/>
                    <a:pt x="2154" y="3457"/>
                  </a:cubicBezTo>
                  <a:cubicBezTo>
                    <a:pt x="2567" y="3457"/>
                    <a:pt x="2985" y="3367"/>
                    <a:pt x="3335" y="3143"/>
                  </a:cubicBezTo>
                  <a:cubicBezTo>
                    <a:pt x="3596" y="2938"/>
                    <a:pt x="3826" y="2687"/>
                    <a:pt x="3996" y="2401"/>
                  </a:cubicBezTo>
                  <a:cubicBezTo>
                    <a:pt x="4218" y="2023"/>
                    <a:pt x="4312" y="1543"/>
                    <a:pt x="4175" y="1118"/>
                  </a:cubicBezTo>
                  <a:cubicBezTo>
                    <a:pt x="3897" y="352"/>
                    <a:pt x="3065" y="0"/>
                    <a:pt x="2281" y="0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9" name="Google Shape;719;p28"/>
            <p:cNvSpPr/>
            <p:nvPr/>
          </p:nvSpPr>
          <p:spPr>
            <a:xfrm>
              <a:off x="1460730" y="3277768"/>
              <a:ext cx="11704" cy="16227"/>
            </a:xfrm>
            <a:custGeom>
              <a:avLst/>
              <a:gdLst/>
              <a:ahLst/>
              <a:cxnLst/>
              <a:rect l="l" t="t" r="r" b="b"/>
              <a:pathLst>
                <a:path w="295" h="409" extrusionOk="0">
                  <a:moveTo>
                    <a:pt x="109" y="0"/>
                  </a:moveTo>
                  <a:cubicBezTo>
                    <a:pt x="54" y="0"/>
                    <a:pt x="0" y="56"/>
                    <a:pt x="27" y="125"/>
                  </a:cubicBezTo>
                  <a:cubicBezTo>
                    <a:pt x="64" y="207"/>
                    <a:pt x="91" y="296"/>
                    <a:pt x="137" y="374"/>
                  </a:cubicBezTo>
                  <a:cubicBezTo>
                    <a:pt x="152" y="397"/>
                    <a:pt x="177" y="409"/>
                    <a:pt x="203" y="409"/>
                  </a:cubicBezTo>
                  <a:cubicBezTo>
                    <a:pt x="218" y="409"/>
                    <a:pt x="233" y="405"/>
                    <a:pt x="246" y="397"/>
                  </a:cubicBezTo>
                  <a:cubicBezTo>
                    <a:pt x="283" y="373"/>
                    <a:pt x="294" y="326"/>
                    <a:pt x="280" y="286"/>
                  </a:cubicBezTo>
                  <a:cubicBezTo>
                    <a:pt x="250" y="207"/>
                    <a:pt x="214" y="132"/>
                    <a:pt x="184" y="55"/>
                  </a:cubicBezTo>
                  <a:cubicBezTo>
                    <a:pt x="167" y="16"/>
                    <a:pt x="138" y="0"/>
                    <a:pt x="10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0" name="Google Shape;720;p28"/>
            <p:cNvSpPr/>
            <p:nvPr/>
          </p:nvSpPr>
          <p:spPr>
            <a:xfrm>
              <a:off x="1516514" y="3273166"/>
              <a:ext cx="12934" cy="27931"/>
            </a:xfrm>
            <a:custGeom>
              <a:avLst/>
              <a:gdLst/>
              <a:ahLst/>
              <a:cxnLst/>
              <a:rect l="l" t="t" r="r" b="b"/>
              <a:pathLst>
                <a:path w="326" h="704" extrusionOk="0">
                  <a:moveTo>
                    <a:pt x="217" y="0"/>
                  </a:moveTo>
                  <a:cubicBezTo>
                    <a:pt x="188" y="0"/>
                    <a:pt x="158" y="16"/>
                    <a:pt x="141" y="56"/>
                  </a:cubicBezTo>
                  <a:cubicBezTo>
                    <a:pt x="87" y="243"/>
                    <a:pt x="5" y="431"/>
                    <a:pt x="0" y="628"/>
                  </a:cubicBezTo>
                  <a:cubicBezTo>
                    <a:pt x="8" y="679"/>
                    <a:pt x="46" y="704"/>
                    <a:pt x="83" y="704"/>
                  </a:cubicBezTo>
                  <a:cubicBezTo>
                    <a:pt x="121" y="704"/>
                    <a:pt x="159" y="679"/>
                    <a:pt x="166" y="628"/>
                  </a:cubicBezTo>
                  <a:cubicBezTo>
                    <a:pt x="187" y="456"/>
                    <a:pt x="247" y="291"/>
                    <a:pt x="298" y="127"/>
                  </a:cubicBezTo>
                  <a:cubicBezTo>
                    <a:pt x="326" y="57"/>
                    <a:pt x="272" y="0"/>
                    <a:pt x="21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1" name="Google Shape;721;p28"/>
            <p:cNvSpPr/>
            <p:nvPr/>
          </p:nvSpPr>
          <p:spPr>
            <a:xfrm>
              <a:off x="1569203" y="3317682"/>
              <a:ext cx="17933" cy="12775"/>
            </a:xfrm>
            <a:custGeom>
              <a:avLst/>
              <a:gdLst/>
              <a:ahLst/>
              <a:cxnLst/>
              <a:rect l="l" t="t" r="r" b="b"/>
              <a:pathLst>
                <a:path w="452" h="322" extrusionOk="0">
                  <a:moveTo>
                    <a:pt x="359" y="0"/>
                  </a:moveTo>
                  <a:cubicBezTo>
                    <a:pt x="293" y="0"/>
                    <a:pt x="215" y="74"/>
                    <a:pt x="158" y="100"/>
                  </a:cubicBezTo>
                  <a:cubicBezTo>
                    <a:pt x="96" y="136"/>
                    <a:pt x="0" y="193"/>
                    <a:pt x="48" y="278"/>
                  </a:cubicBezTo>
                  <a:cubicBezTo>
                    <a:pt x="64" y="306"/>
                    <a:pt x="92" y="321"/>
                    <a:pt x="121" y="321"/>
                  </a:cubicBezTo>
                  <a:cubicBezTo>
                    <a:pt x="141" y="321"/>
                    <a:pt x="160" y="314"/>
                    <a:pt x="177" y="299"/>
                  </a:cubicBezTo>
                  <a:cubicBezTo>
                    <a:pt x="248" y="252"/>
                    <a:pt x="324" y="208"/>
                    <a:pt x="399" y="167"/>
                  </a:cubicBezTo>
                  <a:cubicBezTo>
                    <a:pt x="441" y="144"/>
                    <a:pt x="452" y="84"/>
                    <a:pt x="430" y="43"/>
                  </a:cubicBezTo>
                  <a:cubicBezTo>
                    <a:pt x="409" y="12"/>
                    <a:pt x="385" y="0"/>
                    <a:pt x="35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2" name="Google Shape;722;p28"/>
            <p:cNvSpPr/>
            <p:nvPr/>
          </p:nvSpPr>
          <p:spPr>
            <a:xfrm>
              <a:off x="1578527" y="3362476"/>
              <a:ext cx="22892" cy="9205"/>
            </a:xfrm>
            <a:custGeom>
              <a:avLst/>
              <a:gdLst/>
              <a:ahLst/>
              <a:cxnLst/>
              <a:rect l="l" t="t" r="r" b="b"/>
              <a:pathLst>
                <a:path w="577" h="232" extrusionOk="0">
                  <a:moveTo>
                    <a:pt x="460" y="0"/>
                  </a:moveTo>
                  <a:cubicBezTo>
                    <a:pt x="456" y="0"/>
                    <a:pt x="452" y="0"/>
                    <a:pt x="448" y="1"/>
                  </a:cubicBezTo>
                  <a:cubicBezTo>
                    <a:pt x="340" y="16"/>
                    <a:pt x="233" y="30"/>
                    <a:pt x="125" y="49"/>
                  </a:cubicBezTo>
                  <a:cubicBezTo>
                    <a:pt x="62" y="55"/>
                    <a:pt x="1" y="86"/>
                    <a:pt x="10" y="159"/>
                  </a:cubicBezTo>
                  <a:cubicBezTo>
                    <a:pt x="15" y="193"/>
                    <a:pt x="38" y="223"/>
                    <a:pt x="71" y="232"/>
                  </a:cubicBezTo>
                  <a:cubicBezTo>
                    <a:pt x="75" y="232"/>
                    <a:pt x="78" y="232"/>
                    <a:pt x="81" y="232"/>
                  </a:cubicBezTo>
                  <a:cubicBezTo>
                    <a:pt x="206" y="232"/>
                    <a:pt x="344" y="191"/>
                    <a:pt x="471" y="181"/>
                  </a:cubicBezTo>
                  <a:cubicBezTo>
                    <a:pt x="576" y="164"/>
                    <a:pt x="561" y="0"/>
                    <a:pt x="46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3" name="Google Shape;723;p28"/>
            <p:cNvSpPr/>
            <p:nvPr/>
          </p:nvSpPr>
          <p:spPr>
            <a:xfrm>
              <a:off x="1557499" y="3440002"/>
              <a:ext cx="22535" cy="19282"/>
            </a:xfrm>
            <a:custGeom>
              <a:avLst/>
              <a:gdLst/>
              <a:ahLst/>
              <a:cxnLst/>
              <a:rect l="l" t="t" r="r" b="b"/>
              <a:pathLst>
                <a:path w="568" h="486" extrusionOk="0">
                  <a:moveTo>
                    <a:pt x="83" y="0"/>
                  </a:moveTo>
                  <a:cubicBezTo>
                    <a:pt x="77" y="0"/>
                    <a:pt x="71" y="1"/>
                    <a:pt x="64" y="2"/>
                  </a:cubicBezTo>
                  <a:cubicBezTo>
                    <a:pt x="22" y="15"/>
                    <a:pt x="1" y="57"/>
                    <a:pt x="4" y="100"/>
                  </a:cubicBezTo>
                  <a:cubicBezTo>
                    <a:pt x="8" y="141"/>
                    <a:pt x="42" y="164"/>
                    <a:pt x="70" y="188"/>
                  </a:cubicBezTo>
                  <a:cubicBezTo>
                    <a:pt x="179" y="281"/>
                    <a:pt x="287" y="373"/>
                    <a:pt x="395" y="466"/>
                  </a:cubicBezTo>
                  <a:cubicBezTo>
                    <a:pt x="412" y="480"/>
                    <a:pt x="430" y="486"/>
                    <a:pt x="447" y="486"/>
                  </a:cubicBezTo>
                  <a:cubicBezTo>
                    <a:pt x="518" y="486"/>
                    <a:pt x="568" y="381"/>
                    <a:pt x="498" y="323"/>
                  </a:cubicBezTo>
                  <a:cubicBezTo>
                    <a:pt x="423" y="257"/>
                    <a:pt x="347" y="193"/>
                    <a:pt x="271" y="128"/>
                  </a:cubicBezTo>
                  <a:cubicBezTo>
                    <a:pt x="214" y="90"/>
                    <a:pt x="156" y="0"/>
                    <a:pt x="8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4" name="Google Shape;724;p28"/>
            <p:cNvSpPr/>
            <p:nvPr/>
          </p:nvSpPr>
          <p:spPr>
            <a:xfrm>
              <a:off x="1512110" y="3469362"/>
              <a:ext cx="9800" cy="21544"/>
            </a:xfrm>
            <a:custGeom>
              <a:avLst/>
              <a:gdLst/>
              <a:ahLst/>
              <a:cxnLst/>
              <a:rect l="l" t="t" r="r" b="b"/>
              <a:pathLst>
                <a:path w="247" h="543" extrusionOk="0">
                  <a:moveTo>
                    <a:pt x="85" y="1"/>
                  </a:moveTo>
                  <a:cubicBezTo>
                    <a:pt x="50" y="1"/>
                    <a:pt x="15" y="22"/>
                    <a:pt x="4" y="65"/>
                  </a:cubicBezTo>
                  <a:cubicBezTo>
                    <a:pt x="0" y="202"/>
                    <a:pt x="49" y="341"/>
                    <a:pt x="68" y="477"/>
                  </a:cubicBezTo>
                  <a:cubicBezTo>
                    <a:pt x="76" y="519"/>
                    <a:pt x="114" y="542"/>
                    <a:pt x="152" y="542"/>
                  </a:cubicBezTo>
                  <a:cubicBezTo>
                    <a:pt x="181" y="542"/>
                    <a:pt x="210" y="529"/>
                    <a:pt x="224" y="499"/>
                  </a:cubicBezTo>
                  <a:cubicBezTo>
                    <a:pt x="246" y="461"/>
                    <a:pt x="229" y="417"/>
                    <a:pt x="223" y="376"/>
                  </a:cubicBezTo>
                  <a:cubicBezTo>
                    <a:pt x="202" y="274"/>
                    <a:pt x="185" y="167"/>
                    <a:pt x="165" y="65"/>
                  </a:cubicBezTo>
                  <a:cubicBezTo>
                    <a:pt x="155" y="22"/>
                    <a:pt x="120" y="1"/>
                    <a:pt x="8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5" name="Google Shape;725;p28"/>
            <p:cNvSpPr/>
            <p:nvPr/>
          </p:nvSpPr>
          <p:spPr>
            <a:xfrm>
              <a:off x="1449819" y="3461625"/>
              <a:ext cx="15910" cy="26701"/>
            </a:xfrm>
            <a:custGeom>
              <a:avLst/>
              <a:gdLst/>
              <a:ahLst/>
              <a:cxnLst/>
              <a:rect l="l" t="t" r="r" b="b"/>
              <a:pathLst>
                <a:path w="401" h="673" extrusionOk="0">
                  <a:moveTo>
                    <a:pt x="314" y="1"/>
                  </a:moveTo>
                  <a:cubicBezTo>
                    <a:pt x="304" y="1"/>
                    <a:pt x="293" y="3"/>
                    <a:pt x="283" y="8"/>
                  </a:cubicBezTo>
                  <a:cubicBezTo>
                    <a:pt x="249" y="26"/>
                    <a:pt x="234" y="58"/>
                    <a:pt x="219" y="91"/>
                  </a:cubicBezTo>
                  <a:cubicBezTo>
                    <a:pt x="195" y="144"/>
                    <a:pt x="172" y="200"/>
                    <a:pt x="149" y="253"/>
                  </a:cubicBezTo>
                  <a:cubicBezTo>
                    <a:pt x="106" y="351"/>
                    <a:pt x="62" y="449"/>
                    <a:pt x="19" y="547"/>
                  </a:cubicBezTo>
                  <a:cubicBezTo>
                    <a:pt x="1" y="591"/>
                    <a:pt x="22" y="646"/>
                    <a:pt x="66" y="666"/>
                  </a:cubicBezTo>
                  <a:cubicBezTo>
                    <a:pt x="76" y="671"/>
                    <a:pt x="87" y="673"/>
                    <a:pt x="97" y="673"/>
                  </a:cubicBezTo>
                  <a:cubicBezTo>
                    <a:pt x="130" y="673"/>
                    <a:pt x="163" y="651"/>
                    <a:pt x="178" y="618"/>
                  </a:cubicBezTo>
                  <a:cubicBezTo>
                    <a:pt x="218" y="524"/>
                    <a:pt x="259" y="432"/>
                    <a:pt x="300" y="338"/>
                  </a:cubicBezTo>
                  <a:cubicBezTo>
                    <a:pt x="330" y="255"/>
                    <a:pt x="382" y="176"/>
                    <a:pt x="398" y="90"/>
                  </a:cubicBezTo>
                  <a:cubicBezTo>
                    <a:pt x="400" y="43"/>
                    <a:pt x="359" y="1"/>
                    <a:pt x="31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6" name="Google Shape;726;p28"/>
            <p:cNvSpPr/>
            <p:nvPr/>
          </p:nvSpPr>
          <p:spPr>
            <a:xfrm>
              <a:off x="1393519" y="3433495"/>
              <a:ext cx="23845" cy="14402"/>
            </a:xfrm>
            <a:custGeom>
              <a:avLst/>
              <a:gdLst/>
              <a:ahLst/>
              <a:cxnLst/>
              <a:rect l="l" t="t" r="r" b="b"/>
              <a:pathLst>
                <a:path w="601" h="363" extrusionOk="0">
                  <a:moveTo>
                    <a:pt x="500" y="0"/>
                  </a:moveTo>
                  <a:cubicBezTo>
                    <a:pt x="435" y="0"/>
                    <a:pt x="375" y="50"/>
                    <a:pt x="315" y="71"/>
                  </a:cubicBezTo>
                  <a:cubicBezTo>
                    <a:pt x="232" y="111"/>
                    <a:pt x="147" y="150"/>
                    <a:pt x="64" y="188"/>
                  </a:cubicBezTo>
                  <a:cubicBezTo>
                    <a:pt x="20" y="209"/>
                    <a:pt x="1" y="263"/>
                    <a:pt x="18" y="307"/>
                  </a:cubicBezTo>
                  <a:cubicBezTo>
                    <a:pt x="31" y="340"/>
                    <a:pt x="64" y="362"/>
                    <a:pt x="98" y="362"/>
                  </a:cubicBezTo>
                  <a:cubicBezTo>
                    <a:pt x="109" y="362"/>
                    <a:pt x="120" y="360"/>
                    <a:pt x="130" y="355"/>
                  </a:cubicBezTo>
                  <a:cubicBezTo>
                    <a:pt x="198" y="324"/>
                    <a:pt x="266" y="293"/>
                    <a:pt x="333" y="261"/>
                  </a:cubicBezTo>
                  <a:cubicBezTo>
                    <a:pt x="397" y="232"/>
                    <a:pt x="458" y="200"/>
                    <a:pt x="523" y="173"/>
                  </a:cubicBezTo>
                  <a:cubicBezTo>
                    <a:pt x="534" y="168"/>
                    <a:pt x="554" y="160"/>
                    <a:pt x="569" y="141"/>
                  </a:cubicBezTo>
                  <a:cubicBezTo>
                    <a:pt x="600" y="98"/>
                    <a:pt x="586" y="27"/>
                    <a:pt x="535" y="5"/>
                  </a:cubicBezTo>
                  <a:cubicBezTo>
                    <a:pt x="523" y="2"/>
                    <a:pt x="512" y="0"/>
                    <a:pt x="50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7" name="Google Shape;727;p28"/>
            <p:cNvSpPr/>
            <p:nvPr/>
          </p:nvSpPr>
          <p:spPr>
            <a:xfrm>
              <a:off x="1373880" y="3366919"/>
              <a:ext cx="23408" cy="8133"/>
            </a:xfrm>
            <a:custGeom>
              <a:avLst/>
              <a:gdLst/>
              <a:ahLst/>
              <a:cxnLst/>
              <a:rect l="l" t="t" r="r" b="b"/>
              <a:pathLst>
                <a:path w="590" h="205" extrusionOk="0">
                  <a:moveTo>
                    <a:pt x="109" y="1"/>
                  </a:moveTo>
                  <a:cubicBezTo>
                    <a:pt x="59" y="1"/>
                    <a:pt x="15" y="15"/>
                    <a:pt x="6" y="78"/>
                  </a:cubicBezTo>
                  <a:cubicBezTo>
                    <a:pt x="0" y="122"/>
                    <a:pt x="30" y="177"/>
                    <a:pt x="79" y="180"/>
                  </a:cubicBezTo>
                  <a:cubicBezTo>
                    <a:pt x="175" y="188"/>
                    <a:pt x="271" y="195"/>
                    <a:pt x="368" y="200"/>
                  </a:cubicBezTo>
                  <a:lnTo>
                    <a:pt x="368" y="201"/>
                  </a:lnTo>
                  <a:cubicBezTo>
                    <a:pt x="392" y="201"/>
                    <a:pt x="418" y="204"/>
                    <a:pt x="443" y="204"/>
                  </a:cubicBezTo>
                  <a:cubicBezTo>
                    <a:pt x="463" y="204"/>
                    <a:pt x="483" y="202"/>
                    <a:pt x="502" y="195"/>
                  </a:cubicBezTo>
                  <a:cubicBezTo>
                    <a:pt x="589" y="152"/>
                    <a:pt x="554" y="22"/>
                    <a:pt x="461" y="22"/>
                  </a:cubicBezTo>
                  <a:cubicBezTo>
                    <a:pt x="458" y="22"/>
                    <a:pt x="454" y="23"/>
                    <a:pt x="451" y="23"/>
                  </a:cubicBezTo>
                  <a:cubicBezTo>
                    <a:pt x="361" y="19"/>
                    <a:pt x="269" y="13"/>
                    <a:pt x="179" y="7"/>
                  </a:cubicBezTo>
                  <a:cubicBezTo>
                    <a:pt x="157" y="4"/>
                    <a:pt x="132" y="1"/>
                    <a:pt x="10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8" name="Google Shape;728;p28"/>
            <p:cNvSpPr/>
            <p:nvPr/>
          </p:nvSpPr>
          <p:spPr>
            <a:xfrm>
              <a:off x="1400224" y="3308557"/>
              <a:ext cx="24043" cy="16346"/>
            </a:xfrm>
            <a:custGeom>
              <a:avLst/>
              <a:gdLst/>
              <a:ahLst/>
              <a:cxnLst/>
              <a:rect l="l" t="t" r="r" b="b"/>
              <a:pathLst>
                <a:path w="606" h="412" extrusionOk="0">
                  <a:moveTo>
                    <a:pt x="97" y="0"/>
                  </a:moveTo>
                  <a:cubicBezTo>
                    <a:pt x="67" y="0"/>
                    <a:pt x="39" y="16"/>
                    <a:pt x="23" y="45"/>
                  </a:cubicBezTo>
                  <a:cubicBezTo>
                    <a:pt x="0" y="85"/>
                    <a:pt x="12" y="145"/>
                    <a:pt x="53" y="168"/>
                  </a:cubicBezTo>
                  <a:cubicBezTo>
                    <a:pt x="183" y="241"/>
                    <a:pt x="310" y="316"/>
                    <a:pt x="439" y="389"/>
                  </a:cubicBezTo>
                  <a:cubicBezTo>
                    <a:pt x="459" y="404"/>
                    <a:pt x="480" y="411"/>
                    <a:pt x="500" y="411"/>
                  </a:cubicBezTo>
                  <a:cubicBezTo>
                    <a:pt x="557" y="411"/>
                    <a:pt x="606" y="356"/>
                    <a:pt x="580" y="289"/>
                  </a:cubicBezTo>
                  <a:cubicBezTo>
                    <a:pt x="542" y="221"/>
                    <a:pt x="453" y="201"/>
                    <a:pt x="392" y="157"/>
                  </a:cubicBezTo>
                  <a:cubicBezTo>
                    <a:pt x="309" y="108"/>
                    <a:pt x="224" y="60"/>
                    <a:pt x="140" y="12"/>
                  </a:cubicBezTo>
                  <a:cubicBezTo>
                    <a:pt x="126" y="4"/>
                    <a:pt x="111" y="0"/>
                    <a:pt x="9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9" name="Google Shape;729;p28"/>
            <p:cNvSpPr/>
            <p:nvPr/>
          </p:nvSpPr>
          <p:spPr>
            <a:xfrm>
              <a:off x="1452358" y="3362952"/>
              <a:ext cx="6626" cy="7062"/>
            </a:xfrm>
            <a:custGeom>
              <a:avLst/>
              <a:gdLst/>
              <a:ahLst/>
              <a:cxnLst/>
              <a:rect l="l" t="t" r="r" b="b"/>
              <a:pathLst>
                <a:path w="167" h="178" extrusionOk="0">
                  <a:moveTo>
                    <a:pt x="84" y="1"/>
                  </a:moveTo>
                  <a:cubicBezTo>
                    <a:pt x="36" y="1"/>
                    <a:pt x="1" y="43"/>
                    <a:pt x="1" y="89"/>
                  </a:cubicBezTo>
                  <a:cubicBezTo>
                    <a:pt x="1" y="134"/>
                    <a:pt x="36" y="177"/>
                    <a:pt x="84" y="177"/>
                  </a:cubicBezTo>
                  <a:cubicBezTo>
                    <a:pt x="131" y="177"/>
                    <a:pt x="167" y="134"/>
                    <a:pt x="167" y="89"/>
                  </a:cubicBezTo>
                  <a:cubicBezTo>
                    <a:pt x="167" y="43"/>
                    <a:pt x="131" y="1"/>
                    <a:pt x="84" y="1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0" name="Google Shape;730;p28"/>
            <p:cNvSpPr/>
            <p:nvPr/>
          </p:nvSpPr>
          <p:spPr>
            <a:xfrm>
              <a:off x="1501159" y="3356763"/>
              <a:ext cx="6626" cy="7102"/>
            </a:xfrm>
            <a:custGeom>
              <a:avLst/>
              <a:gdLst/>
              <a:ahLst/>
              <a:cxnLst/>
              <a:rect l="l" t="t" r="r" b="b"/>
              <a:pathLst>
                <a:path w="167" h="179" extrusionOk="0">
                  <a:moveTo>
                    <a:pt x="83" y="1"/>
                  </a:moveTo>
                  <a:cubicBezTo>
                    <a:pt x="36" y="1"/>
                    <a:pt x="0" y="43"/>
                    <a:pt x="0" y="90"/>
                  </a:cubicBezTo>
                  <a:cubicBezTo>
                    <a:pt x="0" y="136"/>
                    <a:pt x="36" y="178"/>
                    <a:pt x="83" y="178"/>
                  </a:cubicBezTo>
                  <a:cubicBezTo>
                    <a:pt x="131" y="178"/>
                    <a:pt x="167" y="136"/>
                    <a:pt x="167" y="90"/>
                  </a:cubicBezTo>
                  <a:cubicBezTo>
                    <a:pt x="167" y="43"/>
                    <a:pt x="131" y="1"/>
                    <a:pt x="83" y="1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1" name="Google Shape;731;p28"/>
            <p:cNvSpPr/>
            <p:nvPr/>
          </p:nvSpPr>
          <p:spPr>
            <a:xfrm>
              <a:off x="1472593" y="3357556"/>
              <a:ext cx="7142" cy="7816"/>
            </a:xfrm>
            <a:custGeom>
              <a:avLst/>
              <a:gdLst/>
              <a:ahLst/>
              <a:cxnLst/>
              <a:rect l="l" t="t" r="r" b="b"/>
              <a:pathLst>
                <a:path w="180" h="197" extrusionOk="0">
                  <a:moveTo>
                    <a:pt x="90" y="1"/>
                  </a:moveTo>
                  <a:cubicBezTo>
                    <a:pt x="45" y="1"/>
                    <a:pt x="0" y="37"/>
                    <a:pt x="6" y="109"/>
                  </a:cubicBezTo>
                  <a:cubicBezTo>
                    <a:pt x="7" y="167"/>
                    <a:pt x="49" y="196"/>
                    <a:pt x="90" y="196"/>
                  </a:cubicBezTo>
                  <a:cubicBezTo>
                    <a:pt x="131" y="196"/>
                    <a:pt x="172" y="167"/>
                    <a:pt x="174" y="109"/>
                  </a:cubicBezTo>
                  <a:cubicBezTo>
                    <a:pt x="179" y="37"/>
                    <a:pt x="135" y="1"/>
                    <a:pt x="90" y="1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2" name="Google Shape;732;p28"/>
            <p:cNvSpPr/>
            <p:nvPr/>
          </p:nvSpPr>
          <p:spPr>
            <a:xfrm>
              <a:off x="1452001" y="3378941"/>
              <a:ext cx="53918" cy="24837"/>
            </a:xfrm>
            <a:custGeom>
              <a:avLst/>
              <a:gdLst/>
              <a:ahLst/>
              <a:cxnLst/>
              <a:rect l="l" t="t" r="r" b="b"/>
              <a:pathLst>
                <a:path w="1359" h="626" extrusionOk="0">
                  <a:moveTo>
                    <a:pt x="1214" y="0"/>
                  </a:moveTo>
                  <a:cubicBezTo>
                    <a:pt x="1139" y="0"/>
                    <a:pt x="1130" y="104"/>
                    <a:pt x="1102" y="161"/>
                  </a:cubicBezTo>
                  <a:cubicBezTo>
                    <a:pt x="1018" y="347"/>
                    <a:pt x="845" y="442"/>
                    <a:pt x="667" y="442"/>
                  </a:cubicBezTo>
                  <a:cubicBezTo>
                    <a:pt x="544" y="442"/>
                    <a:pt x="418" y="397"/>
                    <a:pt x="317" y="307"/>
                  </a:cubicBezTo>
                  <a:cubicBezTo>
                    <a:pt x="272" y="262"/>
                    <a:pt x="228" y="212"/>
                    <a:pt x="205" y="152"/>
                  </a:cubicBezTo>
                  <a:cubicBezTo>
                    <a:pt x="202" y="107"/>
                    <a:pt x="179" y="59"/>
                    <a:pt x="130" y="52"/>
                  </a:cubicBezTo>
                  <a:cubicBezTo>
                    <a:pt x="127" y="52"/>
                    <a:pt x="125" y="52"/>
                    <a:pt x="123" y="52"/>
                  </a:cubicBezTo>
                  <a:cubicBezTo>
                    <a:pt x="0" y="52"/>
                    <a:pt x="28" y="221"/>
                    <a:pt x="81" y="290"/>
                  </a:cubicBezTo>
                  <a:cubicBezTo>
                    <a:pt x="178" y="459"/>
                    <a:pt x="354" y="573"/>
                    <a:pt x="543" y="611"/>
                  </a:cubicBezTo>
                  <a:cubicBezTo>
                    <a:pt x="585" y="621"/>
                    <a:pt x="627" y="626"/>
                    <a:pt x="669" y="626"/>
                  </a:cubicBezTo>
                  <a:cubicBezTo>
                    <a:pt x="903" y="626"/>
                    <a:pt x="1127" y="482"/>
                    <a:pt x="1235" y="274"/>
                  </a:cubicBezTo>
                  <a:cubicBezTo>
                    <a:pt x="1269" y="195"/>
                    <a:pt x="1358" y="50"/>
                    <a:pt x="1239" y="4"/>
                  </a:cubicBezTo>
                  <a:cubicBezTo>
                    <a:pt x="1230" y="2"/>
                    <a:pt x="1221" y="0"/>
                    <a:pt x="1214" y="0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3" name="Google Shape;733;p28"/>
            <p:cNvSpPr/>
            <p:nvPr/>
          </p:nvSpPr>
          <p:spPr>
            <a:xfrm>
              <a:off x="1415023" y="3317761"/>
              <a:ext cx="154534" cy="123389"/>
            </a:xfrm>
            <a:custGeom>
              <a:avLst/>
              <a:gdLst/>
              <a:ahLst/>
              <a:cxnLst/>
              <a:rect l="l" t="t" r="r" b="b"/>
              <a:pathLst>
                <a:path w="3895" h="3110" extrusionOk="0">
                  <a:moveTo>
                    <a:pt x="2254" y="984"/>
                  </a:moveTo>
                  <a:cubicBezTo>
                    <a:pt x="2302" y="984"/>
                    <a:pt x="2338" y="1026"/>
                    <a:pt x="2338" y="1073"/>
                  </a:cubicBezTo>
                  <a:cubicBezTo>
                    <a:pt x="2338" y="1119"/>
                    <a:pt x="2302" y="1161"/>
                    <a:pt x="2254" y="1161"/>
                  </a:cubicBezTo>
                  <a:cubicBezTo>
                    <a:pt x="2207" y="1161"/>
                    <a:pt x="2171" y="1119"/>
                    <a:pt x="2171" y="1073"/>
                  </a:cubicBezTo>
                  <a:cubicBezTo>
                    <a:pt x="2171" y="1026"/>
                    <a:pt x="2207" y="984"/>
                    <a:pt x="2254" y="984"/>
                  </a:cubicBezTo>
                  <a:close/>
                  <a:moveTo>
                    <a:pt x="1541" y="1003"/>
                  </a:moveTo>
                  <a:cubicBezTo>
                    <a:pt x="1586" y="1003"/>
                    <a:pt x="1630" y="1039"/>
                    <a:pt x="1625" y="1112"/>
                  </a:cubicBezTo>
                  <a:cubicBezTo>
                    <a:pt x="1623" y="1170"/>
                    <a:pt x="1582" y="1199"/>
                    <a:pt x="1541" y="1199"/>
                  </a:cubicBezTo>
                  <a:cubicBezTo>
                    <a:pt x="1500" y="1199"/>
                    <a:pt x="1458" y="1170"/>
                    <a:pt x="1457" y="1112"/>
                  </a:cubicBezTo>
                  <a:cubicBezTo>
                    <a:pt x="1451" y="1039"/>
                    <a:pt x="1496" y="1003"/>
                    <a:pt x="1541" y="1003"/>
                  </a:cubicBezTo>
                  <a:close/>
                  <a:moveTo>
                    <a:pt x="1025" y="1140"/>
                  </a:moveTo>
                  <a:cubicBezTo>
                    <a:pt x="1072" y="1140"/>
                    <a:pt x="1108" y="1182"/>
                    <a:pt x="1108" y="1228"/>
                  </a:cubicBezTo>
                  <a:cubicBezTo>
                    <a:pt x="1108" y="1273"/>
                    <a:pt x="1072" y="1316"/>
                    <a:pt x="1025" y="1316"/>
                  </a:cubicBezTo>
                  <a:cubicBezTo>
                    <a:pt x="977" y="1316"/>
                    <a:pt x="942" y="1273"/>
                    <a:pt x="942" y="1228"/>
                  </a:cubicBezTo>
                  <a:cubicBezTo>
                    <a:pt x="942" y="1182"/>
                    <a:pt x="977" y="1140"/>
                    <a:pt x="1025" y="1140"/>
                  </a:cubicBezTo>
                  <a:close/>
                  <a:moveTo>
                    <a:pt x="2146" y="1542"/>
                  </a:moveTo>
                  <a:cubicBezTo>
                    <a:pt x="2153" y="1542"/>
                    <a:pt x="2162" y="1544"/>
                    <a:pt x="2171" y="1546"/>
                  </a:cubicBezTo>
                  <a:cubicBezTo>
                    <a:pt x="2290" y="1592"/>
                    <a:pt x="2201" y="1737"/>
                    <a:pt x="2167" y="1816"/>
                  </a:cubicBezTo>
                  <a:cubicBezTo>
                    <a:pt x="2059" y="2024"/>
                    <a:pt x="1835" y="2168"/>
                    <a:pt x="1601" y="2168"/>
                  </a:cubicBezTo>
                  <a:cubicBezTo>
                    <a:pt x="1559" y="2168"/>
                    <a:pt x="1517" y="2163"/>
                    <a:pt x="1475" y="2153"/>
                  </a:cubicBezTo>
                  <a:cubicBezTo>
                    <a:pt x="1286" y="2115"/>
                    <a:pt x="1110" y="2001"/>
                    <a:pt x="1013" y="1831"/>
                  </a:cubicBezTo>
                  <a:cubicBezTo>
                    <a:pt x="960" y="1762"/>
                    <a:pt x="932" y="1594"/>
                    <a:pt x="1055" y="1594"/>
                  </a:cubicBezTo>
                  <a:cubicBezTo>
                    <a:pt x="1057" y="1594"/>
                    <a:pt x="1059" y="1594"/>
                    <a:pt x="1062" y="1594"/>
                  </a:cubicBezTo>
                  <a:cubicBezTo>
                    <a:pt x="1111" y="1601"/>
                    <a:pt x="1134" y="1649"/>
                    <a:pt x="1137" y="1693"/>
                  </a:cubicBezTo>
                  <a:cubicBezTo>
                    <a:pt x="1160" y="1754"/>
                    <a:pt x="1204" y="1804"/>
                    <a:pt x="1249" y="1849"/>
                  </a:cubicBezTo>
                  <a:cubicBezTo>
                    <a:pt x="1350" y="1939"/>
                    <a:pt x="1476" y="1984"/>
                    <a:pt x="1599" y="1984"/>
                  </a:cubicBezTo>
                  <a:cubicBezTo>
                    <a:pt x="1777" y="1984"/>
                    <a:pt x="1950" y="1889"/>
                    <a:pt x="2034" y="1703"/>
                  </a:cubicBezTo>
                  <a:cubicBezTo>
                    <a:pt x="2062" y="1646"/>
                    <a:pt x="2071" y="1542"/>
                    <a:pt x="2146" y="1542"/>
                  </a:cubicBezTo>
                  <a:close/>
                  <a:moveTo>
                    <a:pt x="1776" y="0"/>
                  </a:moveTo>
                  <a:cubicBezTo>
                    <a:pt x="1752" y="0"/>
                    <a:pt x="1727" y="1"/>
                    <a:pt x="1703" y="2"/>
                  </a:cubicBezTo>
                  <a:cubicBezTo>
                    <a:pt x="1447" y="32"/>
                    <a:pt x="1184" y="44"/>
                    <a:pt x="939" y="126"/>
                  </a:cubicBezTo>
                  <a:cubicBezTo>
                    <a:pt x="948" y="163"/>
                    <a:pt x="936" y="206"/>
                    <a:pt x="902" y="227"/>
                  </a:cubicBezTo>
                  <a:cubicBezTo>
                    <a:pt x="851" y="245"/>
                    <a:pt x="799" y="262"/>
                    <a:pt x="753" y="292"/>
                  </a:cubicBezTo>
                  <a:cubicBezTo>
                    <a:pt x="612" y="374"/>
                    <a:pt x="493" y="488"/>
                    <a:pt x="387" y="611"/>
                  </a:cubicBezTo>
                  <a:cubicBezTo>
                    <a:pt x="132" y="925"/>
                    <a:pt x="0" y="1342"/>
                    <a:pt x="15" y="1745"/>
                  </a:cubicBezTo>
                  <a:cubicBezTo>
                    <a:pt x="70" y="2547"/>
                    <a:pt x="820" y="3109"/>
                    <a:pt x="1593" y="3109"/>
                  </a:cubicBezTo>
                  <a:cubicBezTo>
                    <a:pt x="1610" y="3109"/>
                    <a:pt x="1627" y="3109"/>
                    <a:pt x="1644" y="3108"/>
                  </a:cubicBezTo>
                  <a:cubicBezTo>
                    <a:pt x="2085" y="3104"/>
                    <a:pt x="2562" y="3016"/>
                    <a:pt x="2902" y="2720"/>
                  </a:cubicBezTo>
                  <a:cubicBezTo>
                    <a:pt x="3116" y="2517"/>
                    <a:pt x="3318" y="2294"/>
                    <a:pt x="3443" y="2023"/>
                  </a:cubicBezTo>
                  <a:cubicBezTo>
                    <a:pt x="3894" y="1029"/>
                    <a:pt x="3219" y="261"/>
                    <a:pt x="2248" y="54"/>
                  </a:cubicBezTo>
                  <a:cubicBezTo>
                    <a:pt x="2085" y="22"/>
                    <a:pt x="1933" y="0"/>
                    <a:pt x="177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34" name="Google Shape;734;p28"/>
          <p:cNvSpPr/>
          <p:nvPr/>
        </p:nvSpPr>
        <p:spPr>
          <a:xfrm>
            <a:off x="4620397" y="2605395"/>
            <a:ext cx="276214" cy="272122"/>
          </a:xfrm>
          <a:custGeom>
            <a:avLst/>
            <a:gdLst/>
            <a:ahLst/>
            <a:cxnLst/>
            <a:rect l="l" t="t" r="r" b="b"/>
            <a:pathLst>
              <a:path w="5603" h="5520" extrusionOk="0">
                <a:moveTo>
                  <a:pt x="3693" y="1"/>
                </a:moveTo>
                <a:cubicBezTo>
                  <a:pt x="3553" y="347"/>
                  <a:pt x="3485" y="713"/>
                  <a:pt x="3402" y="1074"/>
                </a:cubicBezTo>
                <a:cubicBezTo>
                  <a:pt x="3367" y="1233"/>
                  <a:pt x="3332" y="1392"/>
                  <a:pt x="3288" y="1549"/>
                </a:cubicBezTo>
                <a:cubicBezTo>
                  <a:pt x="3271" y="1622"/>
                  <a:pt x="3233" y="1648"/>
                  <a:pt x="3187" y="1648"/>
                </a:cubicBezTo>
                <a:cubicBezTo>
                  <a:pt x="3111" y="1648"/>
                  <a:pt x="3013" y="1576"/>
                  <a:pt x="2951" y="1535"/>
                </a:cubicBezTo>
                <a:cubicBezTo>
                  <a:pt x="2443" y="1195"/>
                  <a:pt x="1987" y="784"/>
                  <a:pt x="1468" y="460"/>
                </a:cubicBezTo>
                <a:cubicBezTo>
                  <a:pt x="1374" y="401"/>
                  <a:pt x="1278" y="343"/>
                  <a:pt x="1179" y="291"/>
                </a:cubicBezTo>
                <a:lnTo>
                  <a:pt x="1179" y="291"/>
                </a:lnTo>
                <a:cubicBezTo>
                  <a:pt x="1307" y="717"/>
                  <a:pt x="1548" y="1090"/>
                  <a:pt x="1756" y="1476"/>
                </a:cubicBezTo>
                <a:cubicBezTo>
                  <a:pt x="1872" y="1683"/>
                  <a:pt x="1989" y="1887"/>
                  <a:pt x="2108" y="2091"/>
                </a:cubicBezTo>
                <a:cubicBezTo>
                  <a:pt x="2138" y="2150"/>
                  <a:pt x="2186" y="2205"/>
                  <a:pt x="2196" y="2272"/>
                </a:cubicBezTo>
                <a:cubicBezTo>
                  <a:pt x="2197" y="2324"/>
                  <a:pt x="2149" y="2353"/>
                  <a:pt x="2101" y="2353"/>
                </a:cubicBezTo>
                <a:cubicBezTo>
                  <a:pt x="2092" y="2353"/>
                  <a:pt x="2084" y="2352"/>
                  <a:pt x="2076" y="2350"/>
                </a:cubicBezTo>
                <a:cubicBezTo>
                  <a:pt x="1797" y="2286"/>
                  <a:pt x="1534" y="2160"/>
                  <a:pt x="1255" y="2094"/>
                </a:cubicBezTo>
                <a:cubicBezTo>
                  <a:pt x="843" y="1993"/>
                  <a:pt x="423" y="1943"/>
                  <a:pt x="1" y="1905"/>
                </a:cubicBezTo>
                <a:lnTo>
                  <a:pt x="1" y="1905"/>
                </a:lnTo>
                <a:cubicBezTo>
                  <a:pt x="393" y="2409"/>
                  <a:pt x="958" y="2729"/>
                  <a:pt x="1457" y="3111"/>
                </a:cubicBezTo>
                <a:cubicBezTo>
                  <a:pt x="1748" y="3316"/>
                  <a:pt x="1694" y="3318"/>
                  <a:pt x="1506" y="3586"/>
                </a:cubicBezTo>
                <a:cubicBezTo>
                  <a:pt x="1255" y="3964"/>
                  <a:pt x="1009" y="4348"/>
                  <a:pt x="782" y="4740"/>
                </a:cubicBezTo>
                <a:cubicBezTo>
                  <a:pt x="1180" y="4545"/>
                  <a:pt x="1521" y="4261"/>
                  <a:pt x="1859" y="3979"/>
                </a:cubicBezTo>
                <a:cubicBezTo>
                  <a:pt x="1876" y="3963"/>
                  <a:pt x="1894" y="3956"/>
                  <a:pt x="1913" y="3956"/>
                </a:cubicBezTo>
                <a:cubicBezTo>
                  <a:pt x="1965" y="3956"/>
                  <a:pt x="2015" y="4011"/>
                  <a:pt x="2008" y="4069"/>
                </a:cubicBezTo>
                <a:cubicBezTo>
                  <a:pt x="1990" y="4243"/>
                  <a:pt x="1942" y="4411"/>
                  <a:pt x="1915" y="4584"/>
                </a:cubicBezTo>
                <a:cubicBezTo>
                  <a:pt x="1865" y="4893"/>
                  <a:pt x="1858" y="5210"/>
                  <a:pt x="1899" y="5520"/>
                </a:cubicBezTo>
                <a:cubicBezTo>
                  <a:pt x="2160" y="5210"/>
                  <a:pt x="2350" y="4844"/>
                  <a:pt x="2501" y="4471"/>
                </a:cubicBezTo>
                <a:cubicBezTo>
                  <a:pt x="2560" y="4327"/>
                  <a:pt x="2614" y="4182"/>
                  <a:pt x="2674" y="4039"/>
                </a:cubicBezTo>
                <a:cubicBezTo>
                  <a:pt x="2699" y="3985"/>
                  <a:pt x="2715" y="3921"/>
                  <a:pt x="2762" y="3882"/>
                </a:cubicBezTo>
                <a:cubicBezTo>
                  <a:pt x="2779" y="3870"/>
                  <a:pt x="2796" y="3865"/>
                  <a:pt x="2812" y="3865"/>
                </a:cubicBezTo>
                <a:cubicBezTo>
                  <a:pt x="2869" y="3865"/>
                  <a:pt x="2921" y="3921"/>
                  <a:pt x="2949" y="3967"/>
                </a:cubicBezTo>
                <a:cubicBezTo>
                  <a:pt x="3104" y="4204"/>
                  <a:pt x="3209" y="4468"/>
                  <a:pt x="3329" y="4723"/>
                </a:cubicBezTo>
                <a:cubicBezTo>
                  <a:pt x="3430" y="4947"/>
                  <a:pt x="3545" y="5166"/>
                  <a:pt x="3663" y="5383"/>
                </a:cubicBezTo>
                <a:cubicBezTo>
                  <a:pt x="3616" y="5069"/>
                  <a:pt x="3567" y="4756"/>
                  <a:pt x="3540" y="4439"/>
                </a:cubicBezTo>
                <a:cubicBezTo>
                  <a:pt x="3536" y="4314"/>
                  <a:pt x="3451" y="3889"/>
                  <a:pt x="3542" y="3820"/>
                </a:cubicBezTo>
                <a:cubicBezTo>
                  <a:pt x="3561" y="3805"/>
                  <a:pt x="3585" y="3799"/>
                  <a:pt x="3611" y="3799"/>
                </a:cubicBezTo>
                <a:cubicBezTo>
                  <a:pt x="3753" y="3799"/>
                  <a:pt x="3975" y="3990"/>
                  <a:pt x="4066" y="4054"/>
                </a:cubicBezTo>
                <a:cubicBezTo>
                  <a:pt x="4208" y="4162"/>
                  <a:pt x="4352" y="4269"/>
                  <a:pt x="4493" y="4378"/>
                </a:cubicBezTo>
                <a:cubicBezTo>
                  <a:pt x="4689" y="4533"/>
                  <a:pt x="4910" y="4647"/>
                  <a:pt x="5127" y="4767"/>
                </a:cubicBezTo>
                <a:cubicBezTo>
                  <a:pt x="4846" y="4238"/>
                  <a:pt x="4488" y="3754"/>
                  <a:pt x="4168" y="3249"/>
                </a:cubicBezTo>
                <a:cubicBezTo>
                  <a:pt x="3980" y="3009"/>
                  <a:pt x="4187" y="3007"/>
                  <a:pt x="4366" y="2907"/>
                </a:cubicBezTo>
                <a:cubicBezTo>
                  <a:pt x="4802" y="2686"/>
                  <a:pt x="5231" y="2443"/>
                  <a:pt x="5603" y="2123"/>
                </a:cubicBezTo>
                <a:cubicBezTo>
                  <a:pt x="5543" y="2119"/>
                  <a:pt x="5482" y="2117"/>
                  <a:pt x="5422" y="2117"/>
                </a:cubicBezTo>
                <a:cubicBezTo>
                  <a:pt x="5101" y="2117"/>
                  <a:pt x="4782" y="2174"/>
                  <a:pt x="4470" y="2245"/>
                </a:cubicBezTo>
                <a:cubicBezTo>
                  <a:pt x="4403" y="2252"/>
                  <a:pt x="4315" y="2291"/>
                  <a:pt x="4240" y="2291"/>
                </a:cubicBezTo>
                <a:cubicBezTo>
                  <a:pt x="4199" y="2291"/>
                  <a:pt x="4161" y="2279"/>
                  <a:pt x="4133" y="2244"/>
                </a:cubicBezTo>
                <a:cubicBezTo>
                  <a:pt x="4083" y="2163"/>
                  <a:pt x="4108" y="2060"/>
                  <a:pt x="4102" y="1970"/>
                </a:cubicBezTo>
                <a:cubicBezTo>
                  <a:pt x="4101" y="1854"/>
                  <a:pt x="4091" y="1759"/>
                  <a:pt x="4076" y="1648"/>
                </a:cubicBezTo>
                <a:cubicBezTo>
                  <a:pt x="3998" y="1089"/>
                  <a:pt x="3862" y="539"/>
                  <a:pt x="3693" y="1"/>
                </a:cubicBezTo>
                <a:close/>
              </a:path>
            </a:pathLst>
          </a:custGeom>
          <a:solidFill>
            <a:schemeClr val="dk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35" name="Google Shape;735;p28"/>
          <p:cNvGrpSpPr/>
          <p:nvPr/>
        </p:nvGrpSpPr>
        <p:grpSpPr>
          <a:xfrm flipH="1">
            <a:off x="7340307" y="1956697"/>
            <a:ext cx="1115776" cy="1098763"/>
            <a:chOff x="2622275" y="2430675"/>
            <a:chExt cx="554175" cy="545725"/>
          </a:xfrm>
        </p:grpSpPr>
        <p:sp>
          <p:nvSpPr>
            <p:cNvPr id="736" name="Google Shape;736;p28"/>
            <p:cNvSpPr/>
            <p:nvPr/>
          </p:nvSpPr>
          <p:spPr>
            <a:xfrm>
              <a:off x="2622275" y="2430675"/>
              <a:ext cx="554175" cy="440425"/>
            </a:xfrm>
            <a:custGeom>
              <a:avLst/>
              <a:gdLst/>
              <a:ahLst/>
              <a:cxnLst/>
              <a:rect l="l" t="t" r="r" b="b"/>
              <a:pathLst>
                <a:path w="22167" h="17617" extrusionOk="0">
                  <a:moveTo>
                    <a:pt x="12539" y="1"/>
                  </a:moveTo>
                  <a:cubicBezTo>
                    <a:pt x="11786" y="1"/>
                    <a:pt x="11034" y="78"/>
                    <a:pt x="10291" y="206"/>
                  </a:cubicBezTo>
                  <a:cubicBezTo>
                    <a:pt x="9518" y="325"/>
                    <a:pt x="8753" y="483"/>
                    <a:pt x="8007" y="717"/>
                  </a:cubicBezTo>
                  <a:cubicBezTo>
                    <a:pt x="7083" y="1015"/>
                    <a:pt x="6226" y="1486"/>
                    <a:pt x="5359" y="1916"/>
                  </a:cubicBezTo>
                  <a:cubicBezTo>
                    <a:pt x="4553" y="2352"/>
                    <a:pt x="3805" y="2883"/>
                    <a:pt x="3101" y="3466"/>
                  </a:cubicBezTo>
                  <a:cubicBezTo>
                    <a:pt x="2197" y="4223"/>
                    <a:pt x="1377" y="5091"/>
                    <a:pt x="876" y="6160"/>
                  </a:cubicBezTo>
                  <a:cubicBezTo>
                    <a:pt x="531" y="6894"/>
                    <a:pt x="283" y="7672"/>
                    <a:pt x="112" y="8463"/>
                  </a:cubicBezTo>
                  <a:cubicBezTo>
                    <a:pt x="4" y="8970"/>
                    <a:pt x="1" y="9488"/>
                    <a:pt x="4" y="10003"/>
                  </a:cubicBezTo>
                  <a:cubicBezTo>
                    <a:pt x="8" y="10521"/>
                    <a:pt x="26" y="11038"/>
                    <a:pt x="121" y="11544"/>
                  </a:cubicBezTo>
                  <a:cubicBezTo>
                    <a:pt x="234" y="12120"/>
                    <a:pt x="430" y="12686"/>
                    <a:pt x="712" y="13200"/>
                  </a:cubicBezTo>
                  <a:cubicBezTo>
                    <a:pt x="928" y="13602"/>
                    <a:pt x="1217" y="13965"/>
                    <a:pt x="1505" y="14318"/>
                  </a:cubicBezTo>
                  <a:cubicBezTo>
                    <a:pt x="1897" y="14780"/>
                    <a:pt x="2315" y="15251"/>
                    <a:pt x="2808" y="15605"/>
                  </a:cubicBezTo>
                  <a:cubicBezTo>
                    <a:pt x="4680" y="16874"/>
                    <a:pt x="6947" y="17482"/>
                    <a:pt x="9196" y="17593"/>
                  </a:cubicBezTo>
                  <a:cubicBezTo>
                    <a:pt x="9448" y="17608"/>
                    <a:pt x="9700" y="17616"/>
                    <a:pt x="9952" y="17617"/>
                  </a:cubicBezTo>
                  <a:cubicBezTo>
                    <a:pt x="10223" y="16949"/>
                    <a:pt x="10875" y="16453"/>
                    <a:pt x="11559" y="16240"/>
                  </a:cubicBezTo>
                  <a:cubicBezTo>
                    <a:pt x="11541" y="16197"/>
                    <a:pt x="11567" y="16138"/>
                    <a:pt x="11617" y="16132"/>
                  </a:cubicBezTo>
                  <a:cubicBezTo>
                    <a:pt x="11700" y="16121"/>
                    <a:pt x="11784" y="16117"/>
                    <a:pt x="11868" y="16117"/>
                  </a:cubicBezTo>
                  <a:cubicBezTo>
                    <a:pt x="12018" y="16117"/>
                    <a:pt x="12169" y="16131"/>
                    <a:pt x="12318" y="16150"/>
                  </a:cubicBezTo>
                  <a:cubicBezTo>
                    <a:pt x="12953" y="16243"/>
                    <a:pt x="13621" y="16377"/>
                    <a:pt x="14139" y="16776"/>
                  </a:cubicBezTo>
                  <a:cubicBezTo>
                    <a:pt x="14260" y="16874"/>
                    <a:pt x="14362" y="16986"/>
                    <a:pt x="14442" y="17106"/>
                  </a:cubicBezTo>
                  <a:cubicBezTo>
                    <a:pt x="14877" y="17012"/>
                    <a:pt x="15305" y="16895"/>
                    <a:pt x="15722" y="16739"/>
                  </a:cubicBezTo>
                  <a:cubicBezTo>
                    <a:pt x="16445" y="16441"/>
                    <a:pt x="17171" y="16100"/>
                    <a:pt x="17817" y="15663"/>
                  </a:cubicBezTo>
                  <a:cubicBezTo>
                    <a:pt x="18122" y="15449"/>
                    <a:pt x="18402" y="15206"/>
                    <a:pt x="18686" y="14966"/>
                  </a:cubicBezTo>
                  <a:cubicBezTo>
                    <a:pt x="18996" y="14702"/>
                    <a:pt x="19309" y="14442"/>
                    <a:pt x="19609" y="14168"/>
                  </a:cubicBezTo>
                  <a:cubicBezTo>
                    <a:pt x="19970" y="13827"/>
                    <a:pt x="20267" y="13439"/>
                    <a:pt x="20547" y="13031"/>
                  </a:cubicBezTo>
                  <a:cubicBezTo>
                    <a:pt x="21557" y="11557"/>
                    <a:pt x="22080" y="9769"/>
                    <a:pt x="22098" y="7992"/>
                  </a:cubicBezTo>
                  <a:cubicBezTo>
                    <a:pt x="22167" y="6361"/>
                    <a:pt x="21653" y="4733"/>
                    <a:pt x="20697" y="3411"/>
                  </a:cubicBezTo>
                  <a:cubicBezTo>
                    <a:pt x="20295" y="2856"/>
                    <a:pt x="19768" y="2413"/>
                    <a:pt x="19189" y="2053"/>
                  </a:cubicBezTo>
                  <a:cubicBezTo>
                    <a:pt x="18742" y="1763"/>
                    <a:pt x="18280" y="1481"/>
                    <a:pt x="17812" y="1227"/>
                  </a:cubicBezTo>
                  <a:cubicBezTo>
                    <a:pt x="17374" y="995"/>
                    <a:pt x="16933" y="756"/>
                    <a:pt x="16451" y="628"/>
                  </a:cubicBezTo>
                  <a:cubicBezTo>
                    <a:pt x="16137" y="538"/>
                    <a:pt x="15813" y="488"/>
                    <a:pt x="15493" y="427"/>
                  </a:cubicBezTo>
                  <a:cubicBezTo>
                    <a:pt x="15190" y="374"/>
                    <a:pt x="14892" y="292"/>
                    <a:pt x="14589" y="237"/>
                  </a:cubicBezTo>
                  <a:cubicBezTo>
                    <a:pt x="14587" y="278"/>
                    <a:pt x="14551" y="309"/>
                    <a:pt x="14513" y="309"/>
                  </a:cubicBezTo>
                  <a:cubicBezTo>
                    <a:pt x="14501" y="309"/>
                    <a:pt x="14489" y="306"/>
                    <a:pt x="14477" y="299"/>
                  </a:cubicBezTo>
                  <a:cubicBezTo>
                    <a:pt x="14464" y="289"/>
                    <a:pt x="14445" y="270"/>
                    <a:pt x="14438" y="266"/>
                  </a:cubicBezTo>
                  <a:cubicBezTo>
                    <a:pt x="14380" y="229"/>
                    <a:pt x="14321" y="199"/>
                    <a:pt x="14254" y="197"/>
                  </a:cubicBezTo>
                  <a:cubicBezTo>
                    <a:pt x="13967" y="176"/>
                    <a:pt x="13678" y="169"/>
                    <a:pt x="13389" y="162"/>
                  </a:cubicBezTo>
                  <a:cubicBezTo>
                    <a:pt x="13323" y="162"/>
                    <a:pt x="13292" y="76"/>
                    <a:pt x="13336" y="31"/>
                  </a:cubicBezTo>
                  <a:cubicBezTo>
                    <a:pt x="13071" y="10"/>
                    <a:pt x="12805" y="1"/>
                    <a:pt x="12539" y="1"/>
                  </a:cubicBez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7" name="Google Shape;737;p28"/>
            <p:cNvSpPr/>
            <p:nvPr/>
          </p:nvSpPr>
          <p:spPr>
            <a:xfrm>
              <a:off x="2867950" y="2824421"/>
              <a:ext cx="123300" cy="94675"/>
            </a:xfrm>
            <a:custGeom>
              <a:avLst/>
              <a:gdLst/>
              <a:ahLst/>
              <a:cxnLst/>
              <a:rect l="l" t="t" r="r" b="b"/>
              <a:pathLst>
                <a:path w="4932" h="3787" extrusionOk="0">
                  <a:moveTo>
                    <a:pt x="2532" y="1"/>
                  </a:moveTo>
                  <a:cubicBezTo>
                    <a:pt x="2521" y="34"/>
                    <a:pt x="2492" y="50"/>
                    <a:pt x="2462" y="50"/>
                  </a:cubicBezTo>
                  <a:cubicBezTo>
                    <a:pt x="2446" y="50"/>
                    <a:pt x="2429" y="46"/>
                    <a:pt x="2414" y="37"/>
                  </a:cubicBezTo>
                  <a:cubicBezTo>
                    <a:pt x="2368" y="21"/>
                    <a:pt x="2309" y="15"/>
                    <a:pt x="2267" y="10"/>
                  </a:cubicBezTo>
                  <a:cubicBezTo>
                    <a:pt x="2255" y="10"/>
                    <a:pt x="2242" y="10"/>
                    <a:pt x="2230" y="10"/>
                  </a:cubicBezTo>
                  <a:cubicBezTo>
                    <a:pt x="1474" y="10"/>
                    <a:pt x="612" y="604"/>
                    <a:pt x="292" y="1264"/>
                  </a:cubicBezTo>
                  <a:cubicBezTo>
                    <a:pt x="286" y="1276"/>
                    <a:pt x="280" y="1287"/>
                    <a:pt x="275" y="1299"/>
                  </a:cubicBezTo>
                  <a:cubicBezTo>
                    <a:pt x="269" y="1312"/>
                    <a:pt x="263" y="1324"/>
                    <a:pt x="257" y="1337"/>
                  </a:cubicBezTo>
                  <a:cubicBezTo>
                    <a:pt x="254" y="1345"/>
                    <a:pt x="250" y="1353"/>
                    <a:pt x="247" y="1361"/>
                  </a:cubicBezTo>
                  <a:cubicBezTo>
                    <a:pt x="242" y="1369"/>
                    <a:pt x="239" y="1379"/>
                    <a:pt x="237" y="1387"/>
                  </a:cubicBezTo>
                  <a:cubicBezTo>
                    <a:pt x="235" y="1389"/>
                    <a:pt x="234" y="1391"/>
                    <a:pt x="233" y="1394"/>
                  </a:cubicBezTo>
                  <a:cubicBezTo>
                    <a:pt x="230" y="1403"/>
                    <a:pt x="226" y="1413"/>
                    <a:pt x="223" y="1422"/>
                  </a:cubicBezTo>
                  <a:cubicBezTo>
                    <a:pt x="219" y="1431"/>
                    <a:pt x="217" y="1439"/>
                    <a:pt x="213" y="1447"/>
                  </a:cubicBezTo>
                  <a:cubicBezTo>
                    <a:pt x="213" y="1449"/>
                    <a:pt x="212" y="1450"/>
                    <a:pt x="212" y="1452"/>
                  </a:cubicBezTo>
                  <a:cubicBezTo>
                    <a:pt x="1" y="2074"/>
                    <a:pt x="270" y="2790"/>
                    <a:pt x="738" y="3231"/>
                  </a:cubicBezTo>
                  <a:cubicBezTo>
                    <a:pt x="1162" y="3620"/>
                    <a:pt x="1745" y="3787"/>
                    <a:pt x="2311" y="3787"/>
                  </a:cubicBezTo>
                  <a:cubicBezTo>
                    <a:pt x="2368" y="3787"/>
                    <a:pt x="2423" y="3785"/>
                    <a:pt x="2479" y="3782"/>
                  </a:cubicBezTo>
                  <a:lnTo>
                    <a:pt x="2480" y="3782"/>
                  </a:lnTo>
                  <a:cubicBezTo>
                    <a:pt x="3128" y="3719"/>
                    <a:pt x="3848" y="3555"/>
                    <a:pt x="4277" y="3039"/>
                  </a:cubicBezTo>
                  <a:cubicBezTo>
                    <a:pt x="4771" y="2477"/>
                    <a:pt x="4932" y="1616"/>
                    <a:pt x="4553" y="970"/>
                  </a:cubicBezTo>
                  <a:cubicBezTo>
                    <a:pt x="4552" y="969"/>
                    <a:pt x="4551" y="967"/>
                    <a:pt x="4551" y="966"/>
                  </a:cubicBezTo>
                  <a:cubicBezTo>
                    <a:pt x="4544" y="955"/>
                    <a:pt x="4537" y="943"/>
                    <a:pt x="4530" y="932"/>
                  </a:cubicBezTo>
                  <a:cubicBezTo>
                    <a:pt x="4522" y="920"/>
                    <a:pt x="4514" y="907"/>
                    <a:pt x="4506" y="895"/>
                  </a:cubicBezTo>
                  <a:cubicBezTo>
                    <a:pt x="4490" y="870"/>
                    <a:pt x="4472" y="847"/>
                    <a:pt x="4454" y="823"/>
                  </a:cubicBezTo>
                  <a:cubicBezTo>
                    <a:pt x="4454" y="823"/>
                    <a:pt x="4454" y="823"/>
                    <a:pt x="4454" y="822"/>
                  </a:cubicBezTo>
                  <a:cubicBezTo>
                    <a:pt x="4442" y="808"/>
                    <a:pt x="4432" y="794"/>
                    <a:pt x="4420" y="780"/>
                  </a:cubicBezTo>
                  <a:cubicBezTo>
                    <a:pt x="3951" y="254"/>
                    <a:pt x="3194" y="122"/>
                    <a:pt x="2532" y="1"/>
                  </a:cubicBez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8" name="Google Shape;738;p28"/>
            <p:cNvSpPr/>
            <p:nvPr/>
          </p:nvSpPr>
          <p:spPr>
            <a:xfrm>
              <a:off x="2681050" y="2506125"/>
              <a:ext cx="426600" cy="273850"/>
            </a:xfrm>
            <a:custGeom>
              <a:avLst/>
              <a:gdLst/>
              <a:ahLst/>
              <a:cxnLst/>
              <a:rect l="l" t="t" r="r" b="b"/>
              <a:pathLst>
                <a:path w="17064" h="10954" extrusionOk="0">
                  <a:moveTo>
                    <a:pt x="4850" y="405"/>
                  </a:moveTo>
                  <a:lnTo>
                    <a:pt x="4850" y="405"/>
                  </a:lnTo>
                  <a:cubicBezTo>
                    <a:pt x="4801" y="430"/>
                    <a:pt x="4753" y="456"/>
                    <a:pt x="4704" y="483"/>
                  </a:cubicBezTo>
                  <a:cubicBezTo>
                    <a:pt x="4593" y="543"/>
                    <a:pt x="4484" y="605"/>
                    <a:pt x="4378" y="673"/>
                  </a:cubicBezTo>
                  <a:cubicBezTo>
                    <a:pt x="4299" y="658"/>
                    <a:pt x="4220" y="644"/>
                    <a:pt x="4141" y="634"/>
                  </a:cubicBezTo>
                  <a:cubicBezTo>
                    <a:pt x="4025" y="619"/>
                    <a:pt x="3910" y="608"/>
                    <a:pt x="3794" y="601"/>
                  </a:cubicBezTo>
                  <a:cubicBezTo>
                    <a:pt x="4136" y="492"/>
                    <a:pt x="4490" y="438"/>
                    <a:pt x="4850" y="405"/>
                  </a:cubicBezTo>
                  <a:close/>
                  <a:moveTo>
                    <a:pt x="5570" y="370"/>
                  </a:moveTo>
                  <a:cubicBezTo>
                    <a:pt x="5654" y="370"/>
                    <a:pt x="5737" y="371"/>
                    <a:pt x="5821" y="375"/>
                  </a:cubicBezTo>
                  <a:cubicBezTo>
                    <a:pt x="6462" y="410"/>
                    <a:pt x="7109" y="590"/>
                    <a:pt x="7666" y="922"/>
                  </a:cubicBezTo>
                  <a:cubicBezTo>
                    <a:pt x="7524" y="890"/>
                    <a:pt x="7380" y="874"/>
                    <a:pt x="7236" y="874"/>
                  </a:cubicBezTo>
                  <a:cubicBezTo>
                    <a:pt x="6860" y="874"/>
                    <a:pt x="6486" y="979"/>
                    <a:pt x="6154" y="1161"/>
                  </a:cubicBezTo>
                  <a:cubicBezTo>
                    <a:pt x="6031" y="1119"/>
                    <a:pt x="5901" y="1092"/>
                    <a:pt x="5770" y="1092"/>
                  </a:cubicBezTo>
                  <a:cubicBezTo>
                    <a:pt x="5749" y="1092"/>
                    <a:pt x="5729" y="1092"/>
                    <a:pt x="5708" y="1094"/>
                  </a:cubicBezTo>
                  <a:cubicBezTo>
                    <a:pt x="5353" y="920"/>
                    <a:pt x="4972" y="811"/>
                    <a:pt x="4589" y="718"/>
                  </a:cubicBezTo>
                  <a:cubicBezTo>
                    <a:pt x="4804" y="594"/>
                    <a:pt x="5015" y="480"/>
                    <a:pt x="5248" y="378"/>
                  </a:cubicBezTo>
                  <a:cubicBezTo>
                    <a:pt x="5356" y="373"/>
                    <a:pt x="5463" y="370"/>
                    <a:pt x="5570" y="370"/>
                  </a:cubicBezTo>
                  <a:close/>
                  <a:moveTo>
                    <a:pt x="6200" y="153"/>
                  </a:moveTo>
                  <a:cubicBezTo>
                    <a:pt x="6665" y="153"/>
                    <a:pt x="7133" y="305"/>
                    <a:pt x="7562" y="486"/>
                  </a:cubicBezTo>
                  <a:cubicBezTo>
                    <a:pt x="8079" y="699"/>
                    <a:pt x="8591" y="1013"/>
                    <a:pt x="8843" y="1535"/>
                  </a:cubicBezTo>
                  <a:cubicBezTo>
                    <a:pt x="8795" y="1550"/>
                    <a:pt x="8746" y="1566"/>
                    <a:pt x="8698" y="1583"/>
                  </a:cubicBezTo>
                  <a:cubicBezTo>
                    <a:pt x="8662" y="1537"/>
                    <a:pt x="8624" y="1493"/>
                    <a:pt x="8582" y="1452"/>
                  </a:cubicBezTo>
                  <a:cubicBezTo>
                    <a:pt x="8505" y="1372"/>
                    <a:pt x="8422" y="1296"/>
                    <a:pt x="8333" y="1229"/>
                  </a:cubicBezTo>
                  <a:cubicBezTo>
                    <a:pt x="7587" y="557"/>
                    <a:pt x="6644" y="241"/>
                    <a:pt x="5647" y="233"/>
                  </a:cubicBezTo>
                  <a:cubicBezTo>
                    <a:pt x="5829" y="177"/>
                    <a:pt x="6014" y="153"/>
                    <a:pt x="6200" y="153"/>
                  </a:cubicBezTo>
                  <a:close/>
                  <a:moveTo>
                    <a:pt x="8545" y="1798"/>
                  </a:moveTo>
                  <a:cubicBezTo>
                    <a:pt x="8551" y="1810"/>
                    <a:pt x="8557" y="1821"/>
                    <a:pt x="8562" y="1833"/>
                  </a:cubicBezTo>
                  <a:cubicBezTo>
                    <a:pt x="8536" y="1829"/>
                    <a:pt x="8508" y="1827"/>
                    <a:pt x="8482" y="1823"/>
                  </a:cubicBezTo>
                  <a:cubicBezTo>
                    <a:pt x="8502" y="1815"/>
                    <a:pt x="8523" y="1807"/>
                    <a:pt x="8545" y="1798"/>
                  </a:cubicBezTo>
                  <a:close/>
                  <a:moveTo>
                    <a:pt x="8912" y="1671"/>
                  </a:moveTo>
                  <a:cubicBezTo>
                    <a:pt x="8956" y="1758"/>
                    <a:pt x="8997" y="1847"/>
                    <a:pt x="9035" y="1938"/>
                  </a:cubicBezTo>
                  <a:cubicBezTo>
                    <a:pt x="8990" y="1923"/>
                    <a:pt x="8945" y="1910"/>
                    <a:pt x="8898" y="1897"/>
                  </a:cubicBezTo>
                  <a:cubicBezTo>
                    <a:pt x="8866" y="1836"/>
                    <a:pt x="8832" y="1775"/>
                    <a:pt x="8793" y="1716"/>
                  </a:cubicBezTo>
                  <a:lnTo>
                    <a:pt x="8790" y="1710"/>
                  </a:lnTo>
                  <a:cubicBezTo>
                    <a:pt x="8830" y="1696"/>
                    <a:pt x="8872" y="1684"/>
                    <a:pt x="8912" y="1671"/>
                  </a:cubicBezTo>
                  <a:close/>
                  <a:moveTo>
                    <a:pt x="6148" y="1322"/>
                  </a:moveTo>
                  <a:cubicBezTo>
                    <a:pt x="6485" y="1431"/>
                    <a:pt x="6719" y="1753"/>
                    <a:pt x="6798" y="2090"/>
                  </a:cubicBezTo>
                  <a:cubicBezTo>
                    <a:pt x="6707" y="1939"/>
                    <a:pt x="6604" y="1795"/>
                    <a:pt x="6488" y="1662"/>
                  </a:cubicBezTo>
                  <a:cubicBezTo>
                    <a:pt x="6409" y="1572"/>
                    <a:pt x="6324" y="1484"/>
                    <a:pt x="6230" y="1410"/>
                  </a:cubicBezTo>
                  <a:cubicBezTo>
                    <a:pt x="6195" y="1384"/>
                    <a:pt x="6162" y="1358"/>
                    <a:pt x="6126" y="1334"/>
                  </a:cubicBezTo>
                  <a:cubicBezTo>
                    <a:pt x="6133" y="1329"/>
                    <a:pt x="6141" y="1326"/>
                    <a:pt x="6148" y="1322"/>
                  </a:cubicBezTo>
                  <a:close/>
                  <a:moveTo>
                    <a:pt x="7247" y="1025"/>
                  </a:moveTo>
                  <a:cubicBezTo>
                    <a:pt x="7743" y="1025"/>
                    <a:pt x="8224" y="1210"/>
                    <a:pt x="8471" y="1670"/>
                  </a:cubicBezTo>
                  <a:cubicBezTo>
                    <a:pt x="8338" y="1710"/>
                    <a:pt x="8218" y="1808"/>
                    <a:pt x="8080" y="1815"/>
                  </a:cubicBezTo>
                  <a:cubicBezTo>
                    <a:pt x="7683" y="1844"/>
                    <a:pt x="7300" y="1978"/>
                    <a:pt x="6946" y="2160"/>
                  </a:cubicBezTo>
                  <a:cubicBezTo>
                    <a:pt x="6923" y="2005"/>
                    <a:pt x="6873" y="1854"/>
                    <a:pt x="6796" y="1716"/>
                  </a:cubicBezTo>
                  <a:cubicBezTo>
                    <a:pt x="6701" y="1545"/>
                    <a:pt x="6576" y="1386"/>
                    <a:pt x="6409" y="1282"/>
                  </a:cubicBezTo>
                  <a:lnTo>
                    <a:pt x="6409" y="1283"/>
                  </a:lnTo>
                  <a:cubicBezTo>
                    <a:pt x="6381" y="1266"/>
                    <a:pt x="6353" y="1250"/>
                    <a:pt x="6324" y="1235"/>
                  </a:cubicBezTo>
                  <a:cubicBezTo>
                    <a:pt x="6598" y="1103"/>
                    <a:pt x="6925" y="1025"/>
                    <a:pt x="7247" y="1025"/>
                  </a:cubicBezTo>
                  <a:close/>
                  <a:moveTo>
                    <a:pt x="9283" y="2199"/>
                  </a:moveTo>
                  <a:lnTo>
                    <a:pt x="9283" y="2199"/>
                  </a:lnTo>
                  <a:cubicBezTo>
                    <a:pt x="9297" y="2206"/>
                    <a:pt x="9311" y="2213"/>
                    <a:pt x="9323" y="2218"/>
                  </a:cubicBezTo>
                  <a:cubicBezTo>
                    <a:pt x="9384" y="2250"/>
                    <a:pt x="9441" y="2283"/>
                    <a:pt x="9498" y="2319"/>
                  </a:cubicBezTo>
                  <a:cubicBezTo>
                    <a:pt x="9445" y="2351"/>
                    <a:pt x="9393" y="2385"/>
                    <a:pt x="9341" y="2419"/>
                  </a:cubicBezTo>
                  <a:cubicBezTo>
                    <a:pt x="9333" y="2381"/>
                    <a:pt x="9325" y="2344"/>
                    <a:pt x="9314" y="2309"/>
                  </a:cubicBezTo>
                  <a:cubicBezTo>
                    <a:pt x="9305" y="2272"/>
                    <a:pt x="9295" y="2236"/>
                    <a:pt x="9283" y="2199"/>
                  </a:cubicBezTo>
                  <a:close/>
                  <a:moveTo>
                    <a:pt x="7744" y="2029"/>
                  </a:moveTo>
                  <a:lnTo>
                    <a:pt x="7744" y="2029"/>
                  </a:lnTo>
                  <a:cubicBezTo>
                    <a:pt x="7607" y="2111"/>
                    <a:pt x="7473" y="2198"/>
                    <a:pt x="7345" y="2291"/>
                  </a:cubicBezTo>
                  <a:cubicBezTo>
                    <a:pt x="7238" y="2367"/>
                    <a:pt x="7134" y="2449"/>
                    <a:pt x="7034" y="2534"/>
                  </a:cubicBezTo>
                  <a:cubicBezTo>
                    <a:pt x="7010" y="2485"/>
                    <a:pt x="6987" y="2438"/>
                    <a:pt x="6964" y="2390"/>
                  </a:cubicBezTo>
                  <a:cubicBezTo>
                    <a:pt x="6963" y="2364"/>
                    <a:pt x="6963" y="2337"/>
                    <a:pt x="6962" y="2311"/>
                  </a:cubicBezTo>
                  <a:cubicBezTo>
                    <a:pt x="7069" y="2257"/>
                    <a:pt x="7180" y="2208"/>
                    <a:pt x="7293" y="2164"/>
                  </a:cubicBezTo>
                  <a:cubicBezTo>
                    <a:pt x="7426" y="2115"/>
                    <a:pt x="7560" y="2072"/>
                    <a:pt x="7698" y="2039"/>
                  </a:cubicBezTo>
                  <a:cubicBezTo>
                    <a:pt x="7709" y="2036"/>
                    <a:pt x="7724" y="2034"/>
                    <a:pt x="7744" y="2029"/>
                  </a:cubicBezTo>
                  <a:close/>
                  <a:moveTo>
                    <a:pt x="8985" y="2086"/>
                  </a:moveTo>
                  <a:lnTo>
                    <a:pt x="8985" y="2086"/>
                  </a:lnTo>
                  <a:cubicBezTo>
                    <a:pt x="9020" y="2096"/>
                    <a:pt x="9056" y="2108"/>
                    <a:pt x="9090" y="2119"/>
                  </a:cubicBezTo>
                  <a:cubicBezTo>
                    <a:pt x="9097" y="2121"/>
                    <a:pt x="9103" y="2124"/>
                    <a:pt x="9109" y="2126"/>
                  </a:cubicBezTo>
                  <a:cubicBezTo>
                    <a:pt x="9154" y="2250"/>
                    <a:pt x="9188" y="2377"/>
                    <a:pt x="9214" y="2505"/>
                  </a:cubicBezTo>
                  <a:cubicBezTo>
                    <a:pt x="9191" y="2521"/>
                    <a:pt x="9169" y="2538"/>
                    <a:pt x="9146" y="2554"/>
                  </a:cubicBezTo>
                  <a:cubicBezTo>
                    <a:pt x="9123" y="2471"/>
                    <a:pt x="9096" y="2388"/>
                    <a:pt x="9068" y="2306"/>
                  </a:cubicBezTo>
                  <a:cubicBezTo>
                    <a:pt x="9043" y="2232"/>
                    <a:pt x="9015" y="2158"/>
                    <a:pt x="8985" y="2086"/>
                  </a:cubicBezTo>
                  <a:close/>
                  <a:moveTo>
                    <a:pt x="2847" y="836"/>
                  </a:moveTo>
                  <a:lnTo>
                    <a:pt x="2847" y="836"/>
                  </a:lnTo>
                  <a:cubicBezTo>
                    <a:pt x="2155" y="1254"/>
                    <a:pt x="1299" y="1904"/>
                    <a:pt x="944" y="2643"/>
                  </a:cubicBezTo>
                  <a:cubicBezTo>
                    <a:pt x="1197" y="1747"/>
                    <a:pt x="1937" y="1039"/>
                    <a:pt x="2847" y="836"/>
                  </a:cubicBezTo>
                  <a:close/>
                  <a:moveTo>
                    <a:pt x="8807" y="2039"/>
                  </a:moveTo>
                  <a:cubicBezTo>
                    <a:pt x="8807" y="2039"/>
                    <a:pt x="8807" y="2039"/>
                    <a:pt x="8807" y="2039"/>
                  </a:cubicBezTo>
                  <a:lnTo>
                    <a:pt x="8807" y="2039"/>
                  </a:lnTo>
                  <a:lnTo>
                    <a:pt x="8807" y="2039"/>
                  </a:lnTo>
                  <a:lnTo>
                    <a:pt x="8807" y="2039"/>
                  </a:lnTo>
                  <a:cubicBezTo>
                    <a:pt x="8807" y="2041"/>
                    <a:pt x="8807" y="2041"/>
                    <a:pt x="8808" y="2042"/>
                  </a:cubicBezTo>
                  <a:lnTo>
                    <a:pt x="8808" y="2042"/>
                  </a:lnTo>
                  <a:cubicBezTo>
                    <a:pt x="8808" y="2041"/>
                    <a:pt x="8808" y="2040"/>
                    <a:pt x="8807" y="2039"/>
                  </a:cubicBezTo>
                  <a:lnTo>
                    <a:pt x="8807" y="2039"/>
                  </a:lnTo>
                  <a:lnTo>
                    <a:pt x="8808" y="2042"/>
                  </a:lnTo>
                  <a:cubicBezTo>
                    <a:pt x="8808" y="2042"/>
                    <a:pt x="8808" y="2042"/>
                    <a:pt x="8808" y="2042"/>
                  </a:cubicBezTo>
                  <a:lnTo>
                    <a:pt x="8808" y="2042"/>
                  </a:lnTo>
                  <a:cubicBezTo>
                    <a:pt x="8869" y="2170"/>
                    <a:pt x="8920" y="2304"/>
                    <a:pt x="8964" y="2439"/>
                  </a:cubicBezTo>
                  <a:cubicBezTo>
                    <a:pt x="8986" y="2507"/>
                    <a:pt x="9006" y="2578"/>
                    <a:pt x="9024" y="2648"/>
                  </a:cubicBezTo>
                  <a:cubicBezTo>
                    <a:pt x="9019" y="2651"/>
                    <a:pt x="9014" y="2655"/>
                    <a:pt x="9009" y="2660"/>
                  </a:cubicBezTo>
                  <a:cubicBezTo>
                    <a:pt x="8975" y="2686"/>
                    <a:pt x="8941" y="2714"/>
                    <a:pt x="8907" y="2743"/>
                  </a:cubicBezTo>
                  <a:cubicBezTo>
                    <a:pt x="8912" y="2523"/>
                    <a:pt x="8888" y="2300"/>
                    <a:pt x="8822" y="2090"/>
                  </a:cubicBezTo>
                  <a:cubicBezTo>
                    <a:pt x="8817" y="2074"/>
                    <a:pt x="8811" y="2057"/>
                    <a:pt x="8805" y="2039"/>
                  </a:cubicBezTo>
                  <a:close/>
                  <a:moveTo>
                    <a:pt x="3577" y="752"/>
                  </a:moveTo>
                  <a:cubicBezTo>
                    <a:pt x="3782" y="752"/>
                    <a:pt x="3988" y="769"/>
                    <a:pt x="4190" y="799"/>
                  </a:cubicBezTo>
                  <a:cubicBezTo>
                    <a:pt x="4152" y="826"/>
                    <a:pt x="4115" y="852"/>
                    <a:pt x="4078" y="879"/>
                  </a:cubicBezTo>
                  <a:cubicBezTo>
                    <a:pt x="4050" y="877"/>
                    <a:pt x="4021" y="876"/>
                    <a:pt x="3993" y="876"/>
                  </a:cubicBezTo>
                  <a:cubicBezTo>
                    <a:pt x="3606" y="876"/>
                    <a:pt x="3243" y="1047"/>
                    <a:pt x="2910" y="1231"/>
                  </a:cubicBezTo>
                  <a:cubicBezTo>
                    <a:pt x="2107" y="1651"/>
                    <a:pt x="1444" y="2303"/>
                    <a:pt x="926" y="3039"/>
                  </a:cubicBezTo>
                  <a:cubicBezTo>
                    <a:pt x="1032" y="2758"/>
                    <a:pt x="1166" y="2481"/>
                    <a:pt x="1354" y="2244"/>
                  </a:cubicBezTo>
                  <a:cubicBezTo>
                    <a:pt x="1640" y="1919"/>
                    <a:pt x="1969" y="1634"/>
                    <a:pt x="2319" y="1380"/>
                  </a:cubicBezTo>
                  <a:cubicBezTo>
                    <a:pt x="2655" y="1132"/>
                    <a:pt x="3009" y="925"/>
                    <a:pt x="3398" y="756"/>
                  </a:cubicBezTo>
                  <a:cubicBezTo>
                    <a:pt x="3458" y="754"/>
                    <a:pt x="3517" y="752"/>
                    <a:pt x="3577" y="752"/>
                  </a:cubicBezTo>
                  <a:close/>
                  <a:moveTo>
                    <a:pt x="9240" y="2670"/>
                  </a:moveTo>
                  <a:cubicBezTo>
                    <a:pt x="9267" y="2863"/>
                    <a:pt x="9275" y="3058"/>
                    <a:pt x="9262" y="3252"/>
                  </a:cubicBezTo>
                  <a:cubicBezTo>
                    <a:pt x="9255" y="3161"/>
                    <a:pt x="9246" y="3070"/>
                    <a:pt x="9233" y="2979"/>
                  </a:cubicBezTo>
                  <a:cubicBezTo>
                    <a:pt x="9220" y="2889"/>
                    <a:pt x="9205" y="2800"/>
                    <a:pt x="9185" y="2712"/>
                  </a:cubicBezTo>
                  <a:cubicBezTo>
                    <a:pt x="9203" y="2698"/>
                    <a:pt x="9222" y="2684"/>
                    <a:pt x="9240" y="2670"/>
                  </a:cubicBezTo>
                  <a:close/>
                  <a:moveTo>
                    <a:pt x="10899" y="2020"/>
                  </a:moveTo>
                  <a:cubicBezTo>
                    <a:pt x="11385" y="2020"/>
                    <a:pt x="11827" y="2235"/>
                    <a:pt x="12079" y="2798"/>
                  </a:cubicBezTo>
                  <a:cubicBezTo>
                    <a:pt x="11980" y="2770"/>
                    <a:pt x="11879" y="2757"/>
                    <a:pt x="11778" y="2757"/>
                  </a:cubicBezTo>
                  <a:cubicBezTo>
                    <a:pt x="11310" y="2757"/>
                    <a:pt x="10840" y="3038"/>
                    <a:pt x="10534" y="3371"/>
                  </a:cubicBezTo>
                  <a:cubicBezTo>
                    <a:pt x="10429" y="3065"/>
                    <a:pt x="10261" y="2781"/>
                    <a:pt x="10029" y="2553"/>
                  </a:cubicBezTo>
                  <a:cubicBezTo>
                    <a:pt x="9951" y="2476"/>
                    <a:pt x="9869" y="2402"/>
                    <a:pt x="9781" y="2334"/>
                  </a:cubicBezTo>
                  <a:cubicBezTo>
                    <a:pt x="10136" y="2144"/>
                    <a:pt x="10530" y="2020"/>
                    <a:pt x="10899" y="2020"/>
                  </a:cubicBezTo>
                  <a:close/>
                  <a:moveTo>
                    <a:pt x="10087" y="1480"/>
                  </a:moveTo>
                  <a:cubicBezTo>
                    <a:pt x="11459" y="1480"/>
                    <a:pt x="12732" y="2263"/>
                    <a:pt x="13292" y="3609"/>
                  </a:cubicBezTo>
                  <a:cubicBezTo>
                    <a:pt x="13283" y="3622"/>
                    <a:pt x="13273" y="3635"/>
                    <a:pt x="13264" y="3648"/>
                  </a:cubicBezTo>
                  <a:cubicBezTo>
                    <a:pt x="13223" y="3705"/>
                    <a:pt x="13183" y="3764"/>
                    <a:pt x="13146" y="3822"/>
                  </a:cubicBezTo>
                  <a:cubicBezTo>
                    <a:pt x="12966" y="3415"/>
                    <a:pt x="12676" y="3044"/>
                    <a:pt x="12258" y="2866"/>
                  </a:cubicBezTo>
                  <a:cubicBezTo>
                    <a:pt x="12253" y="2864"/>
                    <a:pt x="12249" y="2863"/>
                    <a:pt x="12244" y="2860"/>
                  </a:cubicBezTo>
                  <a:cubicBezTo>
                    <a:pt x="12068" y="2438"/>
                    <a:pt x="11754" y="2006"/>
                    <a:pt x="11285" y="1901"/>
                  </a:cubicBezTo>
                  <a:cubicBezTo>
                    <a:pt x="11166" y="1877"/>
                    <a:pt x="11045" y="1866"/>
                    <a:pt x="10925" y="1866"/>
                  </a:cubicBezTo>
                  <a:cubicBezTo>
                    <a:pt x="10478" y="1866"/>
                    <a:pt x="10033" y="2018"/>
                    <a:pt x="9646" y="2233"/>
                  </a:cubicBezTo>
                  <a:cubicBezTo>
                    <a:pt x="9587" y="2194"/>
                    <a:pt x="9527" y="2157"/>
                    <a:pt x="9465" y="2124"/>
                  </a:cubicBezTo>
                  <a:cubicBezTo>
                    <a:pt x="9385" y="2079"/>
                    <a:pt x="9302" y="2039"/>
                    <a:pt x="9217" y="2005"/>
                  </a:cubicBezTo>
                  <a:cubicBezTo>
                    <a:pt x="9170" y="1878"/>
                    <a:pt x="9116" y="1754"/>
                    <a:pt x="9057" y="1633"/>
                  </a:cubicBezTo>
                  <a:cubicBezTo>
                    <a:pt x="9056" y="1631"/>
                    <a:pt x="9056" y="1629"/>
                    <a:pt x="9054" y="1628"/>
                  </a:cubicBezTo>
                  <a:cubicBezTo>
                    <a:pt x="9398" y="1528"/>
                    <a:pt x="9746" y="1480"/>
                    <a:pt x="10087" y="1480"/>
                  </a:cubicBezTo>
                  <a:close/>
                  <a:moveTo>
                    <a:pt x="14532" y="2945"/>
                  </a:moveTo>
                  <a:cubicBezTo>
                    <a:pt x="14913" y="2945"/>
                    <a:pt x="15064" y="3169"/>
                    <a:pt x="15174" y="3545"/>
                  </a:cubicBezTo>
                  <a:cubicBezTo>
                    <a:pt x="15074" y="3534"/>
                    <a:pt x="14974" y="3528"/>
                    <a:pt x="14873" y="3528"/>
                  </a:cubicBezTo>
                  <a:cubicBezTo>
                    <a:pt x="14414" y="3528"/>
                    <a:pt x="13953" y="3647"/>
                    <a:pt x="13568" y="3901"/>
                  </a:cubicBezTo>
                  <a:cubicBezTo>
                    <a:pt x="13549" y="3839"/>
                    <a:pt x="13528" y="3776"/>
                    <a:pt x="13505" y="3715"/>
                  </a:cubicBezTo>
                  <a:cubicBezTo>
                    <a:pt x="13493" y="3683"/>
                    <a:pt x="13481" y="3649"/>
                    <a:pt x="13468" y="3617"/>
                  </a:cubicBezTo>
                  <a:cubicBezTo>
                    <a:pt x="13715" y="3322"/>
                    <a:pt x="14026" y="3003"/>
                    <a:pt x="14428" y="2951"/>
                  </a:cubicBezTo>
                  <a:cubicBezTo>
                    <a:pt x="14464" y="2947"/>
                    <a:pt x="14499" y="2945"/>
                    <a:pt x="14532" y="2945"/>
                  </a:cubicBezTo>
                  <a:close/>
                  <a:moveTo>
                    <a:pt x="15353" y="3725"/>
                  </a:moveTo>
                  <a:lnTo>
                    <a:pt x="15353" y="3725"/>
                  </a:lnTo>
                  <a:cubicBezTo>
                    <a:pt x="15353" y="3725"/>
                    <a:pt x="15353" y="3725"/>
                    <a:pt x="15353" y="3725"/>
                  </a:cubicBezTo>
                  <a:lnTo>
                    <a:pt x="15353" y="3725"/>
                  </a:lnTo>
                  <a:cubicBezTo>
                    <a:pt x="15356" y="3727"/>
                    <a:pt x="15358" y="3727"/>
                    <a:pt x="15362" y="3728"/>
                  </a:cubicBezTo>
                  <a:cubicBezTo>
                    <a:pt x="15361" y="3727"/>
                    <a:pt x="15360" y="3727"/>
                    <a:pt x="15359" y="3727"/>
                  </a:cubicBezTo>
                  <a:lnTo>
                    <a:pt x="15359" y="3727"/>
                  </a:lnTo>
                  <a:cubicBezTo>
                    <a:pt x="15434" y="3741"/>
                    <a:pt x="15508" y="3761"/>
                    <a:pt x="15581" y="3785"/>
                  </a:cubicBezTo>
                  <a:cubicBezTo>
                    <a:pt x="15584" y="3787"/>
                    <a:pt x="15586" y="3788"/>
                    <a:pt x="15588" y="3789"/>
                  </a:cubicBezTo>
                  <a:cubicBezTo>
                    <a:pt x="15512" y="3825"/>
                    <a:pt x="15439" y="3867"/>
                    <a:pt x="15370" y="3916"/>
                  </a:cubicBezTo>
                  <a:cubicBezTo>
                    <a:pt x="15369" y="3897"/>
                    <a:pt x="15368" y="3880"/>
                    <a:pt x="15366" y="3862"/>
                  </a:cubicBezTo>
                  <a:cubicBezTo>
                    <a:pt x="15364" y="3817"/>
                    <a:pt x="15360" y="3770"/>
                    <a:pt x="15353" y="3725"/>
                  </a:cubicBezTo>
                  <a:close/>
                  <a:moveTo>
                    <a:pt x="6714" y="3030"/>
                  </a:moveTo>
                  <a:lnTo>
                    <a:pt x="6714" y="3030"/>
                  </a:lnTo>
                  <a:cubicBezTo>
                    <a:pt x="6588" y="3382"/>
                    <a:pt x="6372" y="3707"/>
                    <a:pt x="6109" y="3975"/>
                  </a:cubicBezTo>
                  <a:cubicBezTo>
                    <a:pt x="6247" y="3627"/>
                    <a:pt x="6457" y="3305"/>
                    <a:pt x="6714" y="3030"/>
                  </a:cubicBezTo>
                  <a:close/>
                  <a:moveTo>
                    <a:pt x="13358" y="3769"/>
                  </a:moveTo>
                  <a:cubicBezTo>
                    <a:pt x="13381" y="3832"/>
                    <a:pt x="13404" y="3893"/>
                    <a:pt x="13425" y="3955"/>
                  </a:cubicBezTo>
                  <a:cubicBezTo>
                    <a:pt x="13424" y="3952"/>
                    <a:pt x="13423" y="3949"/>
                    <a:pt x="13422" y="3946"/>
                  </a:cubicBezTo>
                  <a:lnTo>
                    <a:pt x="13422" y="3946"/>
                  </a:lnTo>
                  <a:cubicBezTo>
                    <a:pt x="13426" y="3960"/>
                    <a:pt x="13431" y="3974"/>
                    <a:pt x="13436" y="3989"/>
                  </a:cubicBezTo>
                  <a:cubicBezTo>
                    <a:pt x="13431" y="3991"/>
                    <a:pt x="13428" y="3993"/>
                    <a:pt x="13423" y="3997"/>
                  </a:cubicBezTo>
                  <a:cubicBezTo>
                    <a:pt x="13371" y="4033"/>
                    <a:pt x="13318" y="4070"/>
                    <a:pt x="13267" y="4108"/>
                  </a:cubicBezTo>
                  <a:lnTo>
                    <a:pt x="13267" y="4109"/>
                  </a:lnTo>
                  <a:cubicBezTo>
                    <a:pt x="13252" y="4068"/>
                    <a:pt x="13236" y="4029"/>
                    <a:pt x="13220" y="3990"/>
                  </a:cubicBezTo>
                  <a:cubicBezTo>
                    <a:pt x="13245" y="3946"/>
                    <a:pt x="13272" y="3902"/>
                    <a:pt x="13298" y="3859"/>
                  </a:cubicBezTo>
                  <a:cubicBezTo>
                    <a:pt x="13318" y="3829"/>
                    <a:pt x="13337" y="3799"/>
                    <a:pt x="13358" y="3769"/>
                  </a:cubicBezTo>
                  <a:close/>
                  <a:moveTo>
                    <a:pt x="8720" y="3118"/>
                  </a:moveTo>
                  <a:lnTo>
                    <a:pt x="8720" y="3118"/>
                  </a:lnTo>
                  <a:cubicBezTo>
                    <a:pt x="8599" y="3590"/>
                    <a:pt x="8228" y="3954"/>
                    <a:pt x="7840" y="4229"/>
                  </a:cubicBezTo>
                  <a:cubicBezTo>
                    <a:pt x="8087" y="3832"/>
                    <a:pt x="8381" y="3454"/>
                    <a:pt x="8720" y="3118"/>
                  </a:cubicBezTo>
                  <a:close/>
                  <a:moveTo>
                    <a:pt x="13122" y="4164"/>
                  </a:moveTo>
                  <a:cubicBezTo>
                    <a:pt x="13128" y="4179"/>
                    <a:pt x="13134" y="4195"/>
                    <a:pt x="13140" y="4210"/>
                  </a:cubicBezTo>
                  <a:cubicBezTo>
                    <a:pt x="13137" y="4214"/>
                    <a:pt x="13132" y="4217"/>
                    <a:pt x="13127" y="4221"/>
                  </a:cubicBezTo>
                  <a:cubicBezTo>
                    <a:pt x="13105" y="4242"/>
                    <a:pt x="13083" y="4261"/>
                    <a:pt x="13061" y="4281"/>
                  </a:cubicBezTo>
                  <a:cubicBezTo>
                    <a:pt x="13081" y="4242"/>
                    <a:pt x="13101" y="4202"/>
                    <a:pt x="13122" y="4164"/>
                  </a:cubicBezTo>
                  <a:close/>
                  <a:moveTo>
                    <a:pt x="4401" y="836"/>
                  </a:moveTo>
                  <a:cubicBezTo>
                    <a:pt x="4755" y="909"/>
                    <a:pt x="5104" y="1007"/>
                    <a:pt x="5439" y="1148"/>
                  </a:cubicBezTo>
                  <a:cubicBezTo>
                    <a:pt x="4199" y="1559"/>
                    <a:pt x="3379" y="3126"/>
                    <a:pt x="3157" y="4343"/>
                  </a:cubicBezTo>
                  <a:cubicBezTo>
                    <a:pt x="2649" y="3737"/>
                    <a:pt x="2767" y="2871"/>
                    <a:pt x="3069" y="2192"/>
                  </a:cubicBezTo>
                  <a:cubicBezTo>
                    <a:pt x="3289" y="1705"/>
                    <a:pt x="3677" y="1341"/>
                    <a:pt x="4111" y="1037"/>
                  </a:cubicBezTo>
                  <a:cubicBezTo>
                    <a:pt x="4239" y="1041"/>
                    <a:pt x="4351" y="1104"/>
                    <a:pt x="4465" y="1158"/>
                  </a:cubicBezTo>
                  <a:cubicBezTo>
                    <a:pt x="4474" y="1162"/>
                    <a:pt x="4483" y="1164"/>
                    <a:pt x="4492" y="1164"/>
                  </a:cubicBezTo>
                  <a:cubicBezTo>
                    <a:pt x="4521" y="1164"/>
                    <a:pt x="4548" y="1144"/>
                    <a:pt x="4559" y="1117"/>
                  </a:cubicBezTo>
                  <a:cubicBezTo>
                    <a:pt x="4573" y="1083"/>
                    <a:pt x="4561" y="1039"/>
                    <a:pt x="4529" y="1022"/>
                  </a:cubicBezTo>
                  <a:cubicBezTo>
                    <a:pt x="4451" y="979"/>
                    <a:pt x="4373" y="938"/>
                    <a:pt x="4290" y="910"/>
                  </a:cubicBezTo>
                  <a:cubicBezTo>
                    <a:pt x="4327" y="885"/>
                    <a:pt x="4364" y="860"/>
                    <a:pt x="4401" y="836"/>
                  </a:cubicBezTo>
                  <a:close/>
                  <a:moveTo>
                    <a:pt x="6811" y="2390"/>
                  </a:moveTo>
                  <a:cubicBezTo>
                    <a:pt x="6851" y="2501"/>
                    <a:pt x="6807" y="2627"/>
                    <a:pt x="6793" y="2748"/>
                  </a:cubicBezTo>
                  <a:cubicBezTo>
                    <a:pt x="6379" y="3138"/>
                    <a:pt x="6032" y="3623"/>
                    <a:pt x="5891" y="4180"/>
                  </a:cubicBezTo>
                  <a:cubicBezTo>
                    <a:pt x="5828" y="4235"/>
                    <a:pt x="5762" y="4287"/>
                    <a:pt x="5695" y="4337"/>
                  </a:cubicBezTo>
                  <a:cubicBezTo>
                    <a:pt x="5632" y="4384"/>
                    <a:pt x="5558" y="4432"/>
                    <a:pt x="5483" y="4478"/>
                  </a:cubicBezTo>
                  <a:cubicBezTo>
                    <a:pt x="5450" y="4460"/>
                    <a:pt x="5418" y="4444"/>
                    <a:pt x="5383" y="4430"/>
                  </a:cubicBezTo>
                  <a:cubicBezTo>
                    <a:pt x="5311" y="4401"/>
                    <a:pt x="5234" y="4378"/>
                    <a:pt x="5157" y="4362"/>
                  </a:cubicBezTo>
                  <a:cubicBezTo>
                    <a:pt x="5461" y="3550"/>
                    <a:pt x="6054" y="2827"/>
                    <a:pt x="6811" y="2390"/>
                  </a:cubicBezTo>
                  <a:close/>
                  <a:moveTo>
                    <a:pt x="8249" y="1977"/>
                  </a:moveTo>
                  <a:cubicBezTo>
                    <a:pt x="8380" y="1977"/>
                    <a:pt x="8512" y="1989"/>
                    <a:pt x="8642" y="2008"/>
                  </a:cubicBezTo>
                  <a:cubicBezTo>
                    <a:pt x="8755" y="2282"/>
                    <a:pt x="8789" y="2576"/>
                    <a:pt x="8760" y="2871"/>
                  </a:cubicBezTo>
                  <a:cubicBezTo>
                    <a:pt x="8476" y="3127"/>
                    <a:pt x="8218" y="3415"/>
                    <a:pt x="7994" y="3725"/>
                  </a:cubicBezTo>
                  <a:cubicBezTo>
                    <a:pt x="7834" y="3949"/>
                    <a:pt x="7686" y="4183"/>
                    <a:pt x="7555" y="4426"/>
                  </a:cubicBezTo>
                  <a:cubicBezTo>
                    <a:pt x="7529" y="4445"/>
                    <a:pt x="7501" y="4464"/>
                    <a:pt x="7473" y="4483"/>
                  </a:cubicBezTo>
                  <a:cubicBezTo>
                    <a:pt x="7490" y="3945"/>
                    <a:pt x="7394" y="3403"/>
                    <a:pt x="7198" y="2903"/>
                  </a:cubicBezTo>
                  <a:lnTo>
                    <a:pt x="7196" y="2903"/>
                  </a:lnTo>
                  <a:cubicBezTo>
                    <a:pt x="7164" y="2822"/>
                    <a:pt x="7131" y="2742"/>
                    <a:pt x="7095" y="2663"/>
                  </a:cubicBezTo>
                  <a:cubicBezTo>
                    <a:pt x="7410" y="2390"/>
                    <a:pt x="7753" y="2164"/>
                    <a:pt x="8131" y="1981"/>
                  </a:cubicBezTo>
                  <a:cubicBezTo>
                    <a:pt x="8170" y="1978"/>
                    <a:pt x="8210" y="1977"/>
                    <a:pt x="8249" y="1977"/>
                  </a:cubicBezTo>
                  <a:close/>
                  <a:moveTo>
                    <a:pt x="5685" y="1260"/>
                  </a:moveTo>
                  <a:cubicBezTo>
                    <a:pt x="5706" y="1270"/>
                    <a:pt x="5726" y="1281"/>
                    <a:pt x="5746" y="1291"/>
                  </a:cubicBezTo>
                  <a:cubicBezTo>
                    <a:pt x="5777" y="1307"/>
                    <a:pt x="5807" y="1323"/>
                    <a:pt x="5837" y="1340"/>
                  </a:cubicBezTo>
                  <a:cubicBezTo>
                    <a:pt x="4670" y="2075"/>
                    <a:pt x="3856" y="3284"/>
                    <a:pt x="3368" y="4558"/>
                  </a:cubicBezTo>
                  <a:cubicBezTo>
                    <a:pt x="3350" y="4542"/>
                    <a:pt x="3331" y="4526"/>
                    <a:pt x="3314" y="4510"/>
                  </a:cubicBezTo>
                  <a:cubicBezTo>
                    <a:pt x="3300" y="4498"/>
                    <a:pt x="3287" y="4485"/>
                    <a:pt x="3276" y="4473"/>
                  </a:cubicBezTo>
                  <a:cubicBezTo>
                    <a:pt x="3464" y="3262"/>
                    <a:pt x="4359" y="1484"/>
                    <a:pt x="5685" y="1260"/>
                  </a:cubicBezTo>
                  <a:close/>
                  <a:moveTo>
                    <a:pt x="12348" y="3103"/>
                  </a:moveTo>
                  <a:cubicBezTo>
                    <a:pt x="12677" y="3304"/>
                    <a:pt x="12893" y="3639"/>
                    <a:pt x="13046" y="3986"/>
                  </a:cubicBezTo>
                  <a:cubicBezTo>
                    <a:pt x="12990" y="4083"/>
                    <a:pt x="12938" y="4183"/>
                    <a:pt x="12888" y="4283"/>
                  </a:cubicBezTo>
                  <a:cubicBezTo>
                    <a:pt x="12825" y="4389"/>
                    <a:pt x="12801" y="4522"/>
                    <a:pt x="12721" y="4615"/>
                  </a:cubicBezTo>
                  <a:cubicBezTo>
                    <a:pt x="12722" y="4091"/>
                    <a:pt x="12548" y="3583"/>
                    <a:pt x="12349" y="3104"/>
                  </a:cubicBezTo>
                  <a:lnTo>
                    <a:pt x="12348" y="3103"/>
                  </a:lnTo>
                  <a:close/>
                  <a:moveTo>
                    <a:pt x="5109" y="4507"/>
                  </a:moveTo>
                  <a:cubicBezTo>
                    <a:pt x="5158" y="4519"/>
                    <a:pt x="5208" y="4531"/>
                    <a:pt x="5256" y="4548"/>
                  </a:cubicBezTo>
                  <a:cubicBezTo>
                    <a:pt x="5277" y="4556"/>
                    <a:pt x="5298" y="4563"/>
                    <a:pt x="5319" y="4572"/>
                  </a:cubicBezTo>
                  <a:cubicBezTo>
                    <a:pt x="5234" y="4616"/>
                    <a:pt x="5148" y="4656"/>
                    <a:pt x="5059" y="4692"/>
                  </a:cubicBezTo>
                  <a:cubicBezTo>
                    <a:pt x="5074" y="4630"/>
                    <a:pt x="5090" y="4568"/>
                    <a:pt x="5109" y="4507"/>
                  </a:cubicBezTo>
                  <a:close/>
                  <a:moveTo>
                    <a:pt x="5973" y="1420"/>
                  </a:moveTo>
                  <a:cubicBezTo>
                    <a:pt x="6304" y="1625"/>
                    <a:pt x="6553" y="1936"/>
                    <a:pt x="6744" y="2270"/>
                  </a:cubicBezTo>
                  <a:cubicBezTo>
                    <a:pt x="5953" y="2735"/>
                    <a:pt x="5318" y="3474"/>
                    <a:pt x="5009" y="4341"/>
                  </a:cubicBezTo>
                  <a:cubicBezTo>
                    <a:pt x="4954" y="4335"/>
                    <a:pt x="4900" y="4332"/>
                    <a:pt x="4846" y="4332"/>
                  </a:cubicBezTo>
                  <a:cubicBezTo>
                    <a:pt x="4419" y="4332"/>
                    <a:pt x="4011" y="4517"/>
                    <a:pt x="3657" y="4747"/>
                  </a:cubicBezTo>
                  <a:cubicBezTo>
                    <a:pt x="3593" y="4719"/>
                    <a:pt x="3532" y="4684"/>
                    <a:pt x="3476" y="4643"/>
                  </a:cubicBezTo>
                  <a:cubicBezTo>
                    <a:pt x="3919" y="3451"/>
                    <a:pt x="4875" y="2090"/>
                    <a:pt x="5973" y="1420"/>
                  </a:cubicBezTo>
                  <a:close/>
                  <a:moveTo>
                    <a:pt x="4800" y="4476"/>
                  </a:moveTo>
                  <a:cubicBezTo>
                    <a:pt x="4854" y="4476"/>
                    <a:pt x="4908" y="4479"/>
                    <a:pt x="4962" y="4486"/>
                  </a:cubicBezTo>
                  <a:cubicBezTo>
                    <a:pt x="4961" y="4492"/>
                    <a:pt x="4958" y="4499"/>
                    <a:pt x="4957" y="4505"/>
                  </a:cubicBezTo>
                  <a:cubicBezTo>
                    <a:pt x="4934" y="4587"/>
                    <a:pt x="4914" y="4669"/>
                    <a:pt x="4898" y="4751"/>
                  </a:cubicBezTo>
                  <a:cubicBezTo>
                    <a:pt x="4680" y="4827"/>
                    <a:pt x="4450" y="4870"/>
                    <a:pt x="4218" y="4870"/>
                  </a:cubicBezTo>
                  <a:cubicBezTo>
                    <a:pt x="4191" y="4870"/>
                    <a:pt x="4163" y="4870"/>
                    <a:pt x="4136" y="4869"/>
                  </a:cubicBezTo>
                  <a:cubicBezTo>
                    <a:pt x="4029" y="4862"/>
                    <a:pt x="3935" y="4843"/>
                    <a:pt x="3827" y="4811"/>
                  </a:cubicBezTo>
                  <a:cubicBezTo>
                    <a:pt x="4115" y="4621"/>
                    <a:pt x="4451" y="4476"/>
                    <a:pt x="4800" y="4476"/>
                  </a:cubicBezTo>
                  <a:close/>
                  <a:moveTo>
                    <a:pt x="3388" y="4896"/>
                  </a:moveTo>
                  <a:cubicBezTo>
                    <a:pt x="3387" y="4898"/>
                    <a:pt x="3386" y="4900"/>
                    <a:pt x="3386" y="4902"/>
                  </a:cubicBezTo>
                  <a:cubicBezTo>
                    <a:pt x="3386" y="4901"/>
                    <a:pt x="3387" y="4898"/>
                    <a:pt x="3388" y="4896"/>
                  </a:cubicBezTo>
                  <a:close/>
                  <a:moveTo>
                    <a:pt x="5861" y="4413"/>
                  </a:moveTo>
                  <a:cubicBezTo>
                    <a:pt x="5860" y="4430"/>
                    <a:pt x="5860" y="4447"/>
                    <a:pt x="5861" y="4466"/>
                  </a:cubicBezTo>
                  <a:cubicBezTo>
                    <a:pt x="5866" y="4618"/>
                    <a:pt x="5893" y="4769"/>
                    <a:pt x="5945" y="4914"/>
                  </a:cubicBezTo>
                  <a:cubicBezTo>
                    <a:pt x="5919" y="4876"/>
                    <a:pt x="5893" y="4840"/>
                    <a:pt x="5864" y="4804"/>
                  </a:cubicBezTo>
                  <a:cubicBezTo>
                    <a:pt x="5797" y="4720"/>
                    <a:pt x="5717" y="4641"/>
                    <a:pt x="5630" y="4577"/>
                  </a:cubicBezTo>
                  <a:lnTo>
                    <a:pt x="5627" y="4574"/>
                  </a:lnTo>
                  <a:cubicBezTo>
                    <a:pt x="5629" y="4572"/>
                    <a:pt x="5633" y="4570"/>
                    <a:pt x="5635" y="4568"/>
                  </a:cubicBezTo>
                  <a:cubicBezTo>
                    <a:pt x="5712" y="4519"/>
                    <a:pt x="5789" y="4467"/>
                    <a:pt x="5861" y="4413"/>
                  </a:cubicBezTo>
                  <a:close/>
                  <a:moveTo>
                    <a:pt x="3253" y="4655"/>
                  </a:moveTo>
                  <a:cubicBezTo>
                    <a:pt x="3274" y="4672"/>
                    <a:pt x="3293" y="4690"/>
                    <a:pt x="3315" y="4707"/>
                  </a:cubicBezTo>
                  <a:cubicBezTo>
                    <a:pt x="3286" y="4789"/>
                    <a:pt x="3259" y="4871"/>
                    <a:pt x="3233" y="4953"/>
                  </a:cubicBezTo>
                  <a:cubicBezTo>
                    <a:pt x="3234" y="4911"/>
                    <a:pt x="3237" y="4869"/>
                    <a:pt x="3239" y="4827"/>
                  </a:cubicBezTo>
                  <a:cubicBezTo>
                    <a:pt x="3242" y="4769"/>
                    <a:pt x="3247" y="4712"/>
                    <a:pt x="3253" y="4655"/>
                  </a:cubicBezTo>
                  <a:close/>
                  <a:moveTo>
                    <a:pt x="3424" y="4788"/>
                  </a:moveTo>
                  <a:cubicBezTo>
                    <a:pt x="3454" y="4809"/>
                    <a:pt x="3484" y="4827"/>
                    <a:pt x="3515" y="4844"/>
                  </a:cubicBezTo>
                  <a:cubicBezTo>
                    <a:pt x="3496" y="4857"/>
                    <a:pt x="3479" y="4871"/>
                    <a:pt x="3462" y="4884"/>
                  </a:cubicBezTo>
                  <a:cubicBezTo>
                    <a:pt x="3431" y="4909"/>
                    <a:pt x="3398" y="4933"/>
                    <a:pt x="3367" y="4960"/>
                  </a:cubicBezTo>
                  <a:cubicBezTo>
                    <a:pt x="3374" y="4938"/>
                    <a:pt x="3381" y="4915"/>
                    <a:pt x="3388" y="4893"/>
                  </a:cubicBezTo>
                  <a:lnTo>
                    <a:pt x="3388" y="4893"/>
                  </a:lnTo>
                  <a:cubicBezTo>
                    <a:pt x="3388" y="4894"/>
                    <a:pt x="3388" y="4895"/>
                    <a:pt x="3388" y="4896"/>
                  </a:cubicBezTo>
                  <a:lnTo>
                    <a:pt x="3388" y="4896"/>
                  </a:lnTo>
                  <a:cubicBezTo>
                    <a:pt x="3400" y="4860"/>
                    <a:pt x="3412" y="4824"/>
                    <a:pt x="3424" y="4788"/>
                  </a:cubicBezTo>
                  <a:close/>
                  <a:moveTo>
                    <a:pt x="6990" y="2755"/>
                  </a:moveTo>
                  <a:cubicBezTo>
                    <a:pt x="7260" y="3322"/>
                    <a:pt x="7364" y="3961"/>
                    <a:pt x="7321" y="4589"/>
                  </a:cubicBezTo>
                  <a:cubicBezTo>
                    <a:pt x="6991" y="4813"/>
                    <a:pt x="6649" y="5021"/>
                    <a:pt x="6288" y="5192"/>
                  </a:cubicBezTo>
                  <a:cubicBezTo>
                    <a:pt x="6048" y="4965"/>
                    <a:pt x="5975" y="4604"/>
                    <a:pt x="6018" y="4286"/>
                  </a:cubicBezTo>
                  <a:cubicBezTo>
                    <a:pt x="6460" y="3904"/>
                    <a:pt x="6801" y="3391"/>
                    <a:pt x="6924" y="2817"/>
                  </a:cubicBezTo>
                  <a:cubicBezTo>
                    <a:pt x="6930" y="2811"/>
                    <a:pt x="6937" y="2805"/>
                    <a:pt x="6942" y="2799"/>
                  </a:cubicBezTo>
                  <a:cubicBezTo>
                    <a:pt x="6957" y="2784"/>
                    <a:pt x="6973" y="2769"/>
                    <a:pt x="6990" y="2755"/>
                  </a:cubicBezTo>
                  <a:close/>
                  <a:moveTo>
                    <a:pt x="6061" y="5152"/>
                  </a:moveTo>
                  <a:lnTo>
                    <a:pt x="6061" y="5152"/>
                  </a:lnTo>
                  <a:cubicBezTo>
                    <a:pt x="6085" y="5187"/>
                    <a:pt x="6112" y="5221"/>
                    <a:pt x="6141" y="5252"/>
                  </a:cubicBezTo>
                  <a:cubicBezTo>
                    <a:pt x="6142" y="5254"/>
                    <a:pt x="6144" y="5257"/>
                    <a:pt x="6147" y="5259"/>
                  </a:cubicBezTo>
                  <a:cubicBezTo>
                    <a:pt x="6130" y="5266"/>
                    <a:pt x="6115" y="5273"/>
                    <a:pt x="6100" y="5280"/>
                  </a:cubicBezTo>
                  <a:cubicBezTo>
                    <a:pt x="6089" y="5236"/>
                    <a:pt x="6076" y="5193"/>
                    <a:pt x="6061" y="5152"/>
                  </a:cubicBezTo>
                  <a:close/>
                  <a:moveTo>
                    <a:pt x="9060" y="2811"/>
                  </a:moveTo>
                  <a:cubicBezTo>
                    <a:pt x="9112" y="3089"/>
                    <a:pt x="9135" y="3374"/>
                    <a:pt x="9121" y="3658"/>
                  </a:cubicBezTo>
                  <a:cubicBezTo>
                    <a:pt x="9106" y="3810"/>
                    <a:pt x="9108" y="3968"/>
                    <a:pt x="9032" y="4105"/>
                  </a:cubicBezTo>
                  <a:cubicBezTo>
                    <a:pt x="8713" y="4784"/>
                    <a:pt x="8088" y="5389"/>
                    <a:pt x="7319" y="5489"/>
                  </a:cubicBezTo>
                  <a:cubicBezTo>
                    <a:pt x="7356" y="5357"/>
                    <a:pt x="7388" y="5224"/>
                    <a:pt x="7410" y="5090"/>
                  </a:cubicBezTo>
                  <a:cubicBezTo>
                    <a:pt x="7479" y="4911"/>
                    <a:pt x="7558" y="4736"/>
                    <a:pt x="7648" y="4566"/>
                  </a:cubicBezTo>
                  <a:cubicBezTo>
                    <a:pt x="8236" y="4193"/>
                    <a:pt x="8820" y="3694"/>
                    <a:pt x="8892" y="2955"/>
                  </a:cubicBezTo>
                  <a:cubicBezTo>
                    <a:pt x="8947" y="2906"/>
                    <a:pt x="9004" y="2857"/>
                    <a:pt x="9060" y="2811"/>
                  </a:cubicBezTo>
                  <a:close/>
                  <a:moveTo>
                    <a:pt x="16042" y="3814"/>
                  </a:moveTo>
                  <a:cubicBezTo>
                    <a:pt x="16199" y="3814"/>
                    <a:pt x="16346" y="3899"/>
                    <a:pt x="16462" y="4003"/>
                  </a:cubicBezTo>
                  <a:cubicBezTo>
                    <a:pt x="16800" y="4311"/>
                    <a:pt x="16744" y="5080"/>
                    <a:pt x="16681" y="5499"/>
                  </a:cubicBezTo>
                  <a:cubicBezTo>
                    <a:pt x="16639" y="5085"/>
                    <a:pt x="16601" y="4646"/>
                    <a:pt x="16365" y="4290"/>
                  </a:cubicBezTo>
                  <a:cubicBezTo>
                    <a:pt x="16252" y="4116"/>
                    <a:pt x="16117" y="3953"/>
                    <a:pt x="15953" y="3824"/>
                  </a:cubicBezTo>
                  <a:cubicBezTo>
                    <a:pt x="15983" y="3817"/>
                    <a:pt x="16012" y="3814"/>
                    <a:pt x="16042" y="3814"/>
                  </a:cubicBezTo>
                  <a:close/>
                  <a:moveTo>
                    <a:pt x="7300" y="4796"/>
                  </a:moveTo>
                  <a:lnTo>
                    <a:pt x="7300" y="4796"/>
                  </a:lnTo>
                  <a:cubicBezTo>
                    <a:pt x="7289" y="4896"/>
                    <a:pt x="7274" y="4997"/>
                    <a:pt x="7255" y="5097"/>
                  </a:cubicBezTo>
                  <a:cubicBezTo>
                    <a:pt x="7207" y="5230"/>
                    <a:pt x="7162" y="5366"/>
                    <a:pt x="7122" y="5503"/>
                  </a:cubicBezTo>
                  <a:cubicBezTo>
                    <a:pt x="7090" y="5503"/>
                    <a:pt x="7057" y="5503"/>
                    <a:pt x="7024" y="5501"/>
                  </a:cubicBezTo>
                  <a:cubicBezTo>
                    <a:pt x="6806" y="5490"/>
                    <a:pt x="6600" y="5414"/>
                    <a:pt x="6417" y="5292"/>
                  </a:cubicBezTo>
                  <a:cubicBezTo>
                    <a:pt x="6485" y="5260"/>
                    <a:pt x="6552" y="5228"/>
                    <a:pt x="6619" y="5193"/>
                  </a:cubicBezTo>
                  <a:cubicBezTo>
                    <a:pt x="6852" y="5072"/>
                    <a:pt x="7080" y="4938"/>
                    <a:pt x="7300" y="4796"/>
                  </a:cubicBezTo>
                  <a:close/>
                  <a:moveTo>
                    <a:pt x="5479" y="4661"/>
                  </a:moveTo>
                  <a:cubicBezTo>
                    <a:pt x="5714" y="4821"/>
                    <a:pt x="5896" y="5063"/>
                    <a:pt x="5961" y="5341"/>
                  </a:cubicBezTo>
                  <a:cubicBezTo>
                    <a:pt x="5650" y="5476"/>
                    <a:pt x="5323" y="5588"/>
                    <a:pt x="4990" y="5669"/>
                  </a:cubicBezTo>
                  <a:cubicBezTo>
                    <a:pt x="4966" y="5403"/>
                    <a:pt x="4979" y="5134"/>
                    <a:pt x="5024" y="4863"/>
                  </a:cubicBezTo>
                  <a:cubicBezTo>
                    <a:pt x="5181" y="4807"/>
                    <a:pt x="5334" y="4740"/>
                    <a:pt x="5479" y="4661"/>
                  </a:cubicBezTo>
                  <a:close/>
                  <a:moveTo>
                    <a:pt x="3867" y="1035"/>
                  </a:moveTo>
                  <a:lnTo>
                    <a:pt x="3867" y="1035"/>
                  </a:lnTo>
                  <a:cubicBezTo>
                    <a:pt x="3548" y="1275"/>
                    <a:pt x="3263" y="1563"/>
                    <a:pt x="3062" y="1908"/>
                  </a:cubicBezTo>
                  <a:cubicBezTo>
                    <a:pt x="2610" y="2701"/>
                    <a:pt x="2432" y="3827"/>
                    <a:pt x="3128" y="4535"/>
                  </a:cubicBezTo>
                  <a:cubicBezTo>
                    <a:pt x="3111" y="4663"/>
                    <a:pt x="3099" y="4791"/>
                    <a:pt x="3095" y="4921"/>
                  </a:cubicBezTo>
                  <a:cubicBezTo>
                    <a:pt x="3091" y="5019"/>
                    <a:pt x="3090" y="5117"/>
                    <a:pt x="3092" y="5214"/>
                  </a:cubicBezTo>
                  <a:cubicBezTo>
                    <a:pt x="2946" y="5368"/>
                    <a:pt x="2809" y="5532"/>
                    <a:pt x="2688" y="5705"/>
                  </a:cubicBezTo>
                  <a:cubicBezTo>
                    <a:pt x="1626" y="5465"/>
                    <a:pt x="815" y="4664"/>
                    <a:pt x="807" y="3535"/>
                  </a:cubicBezTo>
                  <a:cubicBezTo>
                    <a:pt x="955" y="3258"/>
                    <a:pt x="1136" y="2999"/>
                    <a:pt x="1337" y="2758"/>
                  </a:cubicBezTo>
                  <a:cubicBezTo>
                    <a:pt x="1657" y="2369"/>
                    <a:pt x="1992" y="2000"/>
                    <a:pt x="2409" y="1706"/>
                  </a:cubicBezTo>
                  <a:cubicBezTo>
                    <a:pt x="2845" y="1410"/>
                    <a:pt x="3330" y="1103"/>
                    <a:pt x="3867" y="1035"/>
                  </a:cubicBezTo>
                  <a:close/>
                  <a:moveTo>
                    <a:pt x="3098" y="5447"/>
                  </a:moveTo>
                  <a:cubicBezTo>
                    <a:pt x="3074" y="5556"/>
                    <a:pt x="3051" y="5664"/>
                    <a:pt x="3032" y="5773"/>
                  </a:cubicBezTo>
                  <a:cubicBezTo>
                    <a:pt x="2974" y="5765"/>
                    <a:pt x="2917" y="5754"/>
                    <a:pt x="2860" y="5744"/>
                  </a:cubicBezTo>
                  <a:cubicBezTo>
                    <a:pt x="2910" y="5676"/>
                    <a:pt x="2962" y="5609"/>
                    <a:pt x="3015" y="5544"/>
                  </a:cubicBezTo>
                  <a:lnTo>
                    <a:pt x="3015" y="5544"/>
                  </a:lnTo>
                  <a:cubicBezTo>
                    <a:pt x="3014" y="5547"/>
                    <a:pt x="3011" y="5549"/>
                    <a:pt x="3009" y="5552"/>
                  </a:cubicBezTo>
                  <a:cubicBezTo>
                    <a:pt x="3038" y="5517"/>
                    <a:pt x="3068" y="5482"/>
                    <a:pt x="3098" y="5447"/>
                  </a:cubicBezTo>
                  <a:close/>
                  <a:moveTo>
                    <a:pt x="4871" y="4913"/>
                  </a:moveTo>
                  <a:cubicBezTo>
                    <a:pt x="4833" y="5174"/>
                    <a:pt x="4824" y="5438"/>
                    <a:pt x="4844" y="5701"/>
                  </a:cubicBezTo>
                  <a:cubicBezTo>
                    <a:pt x="4622" y="5750"/>
                    <a:pt x="4399" y="5787"/>
                    <a:pt x="4174" y="5809"/>
                  </a:cubicBezTo>
                  <a:cubicBezTo>
                    <a:pt x="4033" y="5821"/>
                    <a:pt x="3890" y="5827"/>
                    <a:pt x="3748" y="5827"/>
                  </a:cubicBezTo>
                  <a:cubicBezTo>
                    <a:pt x="3667" y="5827"/>
                    <a:pt x="3586" y="5825"/>
                    <a:pt x="3505" y="5821"/>
                  </a:cubicBezTo>
                  <a:cubicBezTo>
                    <a:pt x="3440" y="5818"/>
                    <a:pt x="3374" y="5813"/>
                    <a:pt x="3309" y="5806"/>
                  </a:cubicBezTo>
                  <a:cubicBezTo>
                    <a:pt x="3276" y="5627"/>
                    <a:pt x="3215" y="5432"/>
                    <a:pt x="3284" y="5250"/>
                  </a:cubicBezTo>
                  <a:cubicBezTo>
                    <a:pt x="3403" y="5130"/>
                    <a:pt x="3525" y="5022"/>
                    <a:pt x="3668" y="4918"/>
                  </a:cubicBezTo>
                  <a:cubicBezTo>
                    <a:pt x="3841" y="4989"/>
                    <a:pt x="4022" y="5017"/>
                    <a:pt x="4205" y="5017"/>
                  </a:cubicBezTo>
                  <a:cubicBezTo>
                    <a:pt x="4429" y="5017"/>
                    <a:pt x="4656" y="4974"/>
                    <a:pt x="4871" y="4913"/>
                  </a:cubicBezTo>
                  <a:close/>
                  <a:moveTo>
                    <a:pt x="13477" y="4126"/>
                  </a:moveTo>
                  <a:lnTo>
                    <a:pt x="13477" y="4126"/>
                  </a:lnTo>
                  <a:cubicBezTo>
                    <a:pt x="13685" y="4853"/>
                    <a:pt x="13677" y="5641"/>
                    <a:pt x="13466" y="6372"/>
                  </a:cubicBezTo>
                  <a:cubicBezTo>
                    <a:pt x="13527" y="5966"/>
                    <a:pt x="13536" y="5552"/>
                    <a:pt x="13496" y="5144"/>
                  </a:cubicBezTo>
                  <a:cubicBezTo>
                    <a:pt x="13473" y="4903"/>
                    <a:pt x="13433" y="4663"/>
                    <a:pt x="13371" y="4430"/>
                  </a:cubicBezTo>
                  <a:cubicBezTo>
                    <a:pt x="13355" y="4371"/>
                    <a:pt x="13337" y="4314"/>
                    <a:pt x="13319" y="4257"/>
                  </a:cubicBezTo>
                  <a:cubicBezTo>
                    <a:pt x="13371" y="4212"/>
                    <a:pt x="13423" y="4169"/>
                    <a:pt x="13477" y="4126"/>
                  </a:cubicBezTo>
                  <a:close/>
                  <a:moveTo>
                    <a:pt x="5988" y="5481"/>
                  </a:moveTo>
                  <a:lnTo>
                    <a:pt x="5988" y="5481"/>
                  </a:lnTo>
                  <a:cubicBezTo>
                    <a:pt x="6067" y="6006"/>
                    <a:pt x="5788" y="6542"/>
                    <a:pt x="5349" y="6832"/>
                  </a:cubicBezTo>
                  <a:cubicBezTo>
                    <a:pt x="5187" y="6512"/>
                    <a:pt x="5048" y="6167"/>
                    <a:pt x="5005" y="5808"/>
                  </a:cubicBezTo>
                  <a:cubicBezTo>
                    <a:pt x="5341" y="5723"/>
                    <a:pt x="5669" y="5612"/>
                    <a:pt x="5988" y="5481"/>
                  </a:cubicBezTo>
                  <a:close/>
                  <a:moveTo>
                    <a:pt x="15223" y="4235"/>
                  </a:moveTo>
                  <a:lnTo>
                    <a:pt x="15223" y="4235"/>
                  </a:lnTo>
                  <a:cubicBezTo>
                    <a:pt x="15164" y="5227"/>
                    <a:pt x="14827" y="6178"/>
                    <a:pt x="14335" y="7037"/>
                  </a:cubicBezTo>
                  <a:cubicBezTo>
                    <a:pt x="14254" y="6066"/>
                    <a:pt x="14552" y="4966"/>
                    <a:pt x="15223" y="4235"/>
                  </a:cubicBezTo>
                  <a:close/>
                  <a:moveTo>
                    <a:pt x="4858" y="5843"/>
                  </a:moveTo>
                  <a:cubicBezTo>
                    <a:pt x="4905" y="6217"/>
                    <a:pt x="5040" y="6575"/>
                    <a:pt x="5215" y="6909"/>
                  </a:cubicBezTo>
                  <a:cubicBezTo>
                    <a:pt x="5015" y="7013"/>
                    <a:pt x="4789" y="7063"/>
                    <a:pt x="4564" y="7063"/>
                  </a:cubicBezTo>
                  <a:cubicBezTo>
                    <a:pt x="4542" y="7063"/>
                    <a:pt x="4520" y="7063"/>
                    <a:pt x="4499" y="7062"/>
                  </a:cubicBezTo>
                  <a:lnTo>
                    <a:pt x="4509" y="7062"/>
                  </a:lnTo>
                  <a:cubicBezTo>
                    <a:pt x="3918" y="7052"/>
                    <a:pt x="3481" y="6526"/>
                    <a:pt x="3353" y="5982"/>
                  </a:cubicBezTo>
                  <a:lnTo>
                    <a:pt x="3353" y="5982"/>
                  </a:lnTo>
                  <a:cubicBezTo>
                    <a:pt x="3458" y="5990"/>
                    <a:pt x="3562" y="5994"/>
                    <a:pt x="3667" y="5994"/>
                  </a:cubicBezTo>
                  <a:cubicBezTo>
                    <a:pt x="4068" y="5994"/>
                    <a:pt x="4468" y="5938"/>
                    <a:pt x="4858" y="5843"/>
                  </a:cubicBezTo>
                  <a:close/>
                  <a:moveTo>
                    <a:pt x="10474" y="3671"/>
                  </a:moveTo>
                  <a:lnTo>
                    <a:pt x="10474" y="3671"/>
                  </a:lnTo>
                  <a:cubicBezTo>
                    <a:pt x="10759" y="4849"/>
                    <a:pt x="10333" y="6103"/>
                    <a:pt x="9661" y="7080"/>
                  </a:cubicBezTo>
                  <a:cubicBezTo>
                    <a:pt x="9494" y="5906"/>
                    <a:pt x="9738" y="4624"/>
                    <a:pt x="10474" y="3671"/>
                  </a:cubicBezTo>
                  <a:close/>
                  <a:moveTo>
                    <a:pt x="8955" y="4560"/>
                  </a:moveTo>
                  <a:cubicBezTo>
                    <a:pt x="8584" y="5650"/>
                    <a:pt x="8059" y="6734"/>
                    <a:pt x="7195" y="7525"/>
                  </a:cubicBezTo>
                  <a:cubicBezTo>
                    <a:pt x="7053" y="6910"/>
                    <a:pt x="7032" y="6242"/>
                    <a:pt x="7269" y="5649"/>
                  </a:cubicBezTo>
                  <a:cubicBezTo>
                    <a:pt x="7963" y="5580"/>
                    <a:pt x="8574" y="5131"/>
                    <a:pt x="8955" y="4560"/>
                  </a:cubicBezTo>
                  <a:close/>
                  <a:moveTo>
                    <a:pt x="6261" y="5365"/>
                  </a:moveTo>
                  <a:cubicBezTo>
                    <a:pt x="6486" y="5544"/>
                    <a:pt x="6769" y="5659"/>
                    <a:pt x="7059" y="5659"/>
                  </a:cubicBezTo>
                  <a:cubicBezTo>
                    <a:pt x="7067" y="5659"/>
                    <a:pt x="7074" y="5659"/>
                    <a:pt x="7081" y="5659"/>
                  </a:cubicBezTo>
                  <a:lnTo>
                    <a:pt x="7081" y="5659"/>
                  </a:lnTo>
                  <a:cubicBezTo>
                    <a:pt x="6909" y="6405"/>
                    <a:pt x="6380" y="7088"/>
                    <a:pt x="5872" y="7652"/>
                  </a:cubicBezTo>
                  <a:cubicBezTo>
                    <a:pt x="5778" y="7537"/>
                    <a:pt x="5691" y="7417"/>
                    <a:pt x="5610" y="7293"/>
                  </a:cubicBezTo>
                  <a:cubicBezTo>
                    <a:pt x="5542" y="7186"/>
                    <a:pt x="5478" y="7078"/>
                    <a:pt x="5419" y="6967"/>
                  </a:cubicBezTo>
                  <a:cubicBezTo>
                    <a:pt x="5918" y="6641"/>
                    <a:pt x="6226" y="6017"/>
                    <a:pt x="6129" y="5422"/>
                  </a:cubicBezTo>
                  <a:cubicBezTo>
                    <a:pt x="6173" y="5403"/>
                    <a:pt x="6217" y="5384"/>
                    <a:pt x="6261" y="5365"/>
                  </a:cubicBezTo>
                  <a:close/>
                  <a:moveTo>
                    <a:pt x="12509" y="5065"/>
                  </a:moveTo>
                  <a:cubicBezTo>
                    <a:pt x="12350" y="6098"/>
                    <a:pt x="11778" y="7031"/>
                    <a:pt x="11049" y="7766"/>
                  </a:cubicBezTo>
                  <a:lnTo>
                    <a:pt x="11049" y="7766"/>
                  </a:lnTo>
                  <a:cubicBezTo>
                    <a:pt x="11140" y="7123"/>
                    <a:pt x="11491" y="6547"/>
                    <a:pt x="11839" y="6008"/>
                  </a:cubicBezTo>
                  <a:cubicBezTo>
                    <a:pt x="12040" y="5691"/>
                    <a:pt x="12267" y="5359"/>
                    <a:pt x="12509" y="5065"/>
                  </a:cubicBezTo>
                  <a:close/>
                  <a:moveTo>
                    <a:pt x="11049" y="7766"/>
                  </a:moveTo>
                  <a:cubicBezTo>
                    <a:pt x="11048" y="7766"/>
                    <a:pt x="11048" y="7767"/>
                    <a:pt x="11048" y="7767"/>
                  </a:cubicBezTo>
                  <a:cubicBezTo>
                    <a:pt x="11048" y="7767"/>
                    <a:pt x="11048" y="7766"/>
                    <a:pt x="11049" y="7766"/>
                  </a:cubicBezTo>
                  <a:close/>
                  <a:moveTo>
                    <a:pt x="13194" y="4364"/>
                  </a:moveTo>
                  <a:cubicBezTo>
                    <a:pt x="13407" y="5043"/>
                    <a:pt x="13437" y="5760"/>
                    <a:pt x="13307" y="6465"/>
                  </a:cubicBezTo>
                  <a:cubicBezTo>
                    <a:pt x="13259" y="6723"/>
                    <a:pt x="13191" y="6989"/>
                    <a:pt x="13097" y="7241"/>
                  </a:cubicBezTo>
                  <a:cubicBezTo>
                    <a:pt x="12983" y="7440"/>
                    <a:pt x="12851" y="7627"/>
                    <a:pt x="12695" y="7801"/>
                  </a:cubicBezTo>
                  <a:cubicBezTo>
                    <a:pt x="12434" y="7138"/>
                    <a:pt x="12445" y="6399"/>
                    <a:pt x="12571" y="5707"/>
                  </a:cubicBezTo>
                  <a:cubicBezTo>
                    <a:pt x="12641" y="5344"/>
                    <a:pt x="12747" y="4988"/>
                    <a:pt x="12895" y="4640"/>
                  </a:cubicBezTo>
                  <a:cubicBezTo>
                    <a:pt x="12990" y="4545"/>
                    <a:pt x="13089" y="4454"/>
                    <a:pt x="13194" y="4364"/>
                  </a:cubicBezTo>
                  <a:close/>
                  <a:moveTo>
                    <a:pt x="686" y="3848"/>
                  </a:moveTo>
                  <a:lnTo>
                    <a:pt x="686" y="3848"/>
                  </a:lnTo>
                  <a:cubicBezTo>
                    <a:pt x="806" y="4876"/>
                    <a:pt x="1635" y="5583"/>
                    <a:pt x="2593" y="5848"/>
                  </a:cubicBezTo>
                  <a:cubicBezTo>
                    <a:pt x="2185" y="6492"/>
                    <a:pt x="1931" y="7252"/>
                    <a:pt x="1928" y="8020"/>
                  </a:cubicBezTo>
                  <a:cubicBezTo>
                    <a:pt x="655" y="6999"/>
                    <a:pt x="352" y="5386"/>
                    <a:pt x="686" y="3848"/>
                  </a:cubicBezTo>
                  <a:close/>
                  <a:moveTo>
                    <a:pt x="6957" y="6396"/>
                  </a:moveTo>
                  <a:lnTo>
                    <a:pt x="6957" y="6396"/>
                  </a:lnTo>
                  <a:cubicBezTo>
                    <a:pt x="6926" y="6811"/>
                    <a:pt x="6969" y="7229"/>
                    <a:pt x="7075" y="7630"/>
                  </a:cubicBezTo>
                  <a:cubicBezTo>
                    <a:pt x="6965" y="7724"/>
                    <a:pt x="6852" y="7815"/>
                    <a:pt x="6736" y="7900"/>
                  </a:cubicBezTo>
                  <a:cubicBezTo>
                    <a:pt x="6681" y="7939"/>
                    <a:pt x="6626" y="7977"/>
                    <a:pt x="6570" y="8014"/>
                  </a:cubicBezTo>
                  <a:cubicBezTo>
                    <a:pt x="6555" y="7971"/>
                    <a:pt x="6531" y="7915"/>
                    <a:pt x="6482" y="7915"/>
                  </a:cubicBezTo>
                  <a:cubicBezTo>
                    <a:pt x="6474" y="7915"/>
                    <a:pt x="6467" y="7916"/>
                    <a:pt x="6458" y="7918"/>
                  </a:cubicBezTo>
                  <a:cubicBezTo>
                    <a:pt x="6372" y="7937"/>
                    <a:pt x="6304" y="7976"/>
                    <a:pt x="6274" y="8064"/>
                  </a:cubicBezTo>
                  <a:cubicBezTo>
                    <a:pt x="6244" y="8040"/>
                    <a:pt x="6215" y="8014"/>
                    <a:pt x="6187" y="7988"/>
                  </a:cubicBezTo>
                  <a:cubicBezTo>
                    <a:pt x="6113" y="7918"/>
                    <a:pt x="6044" y="7847"/>
                    <a:pt x="5976" y="7772"/>
                  </a:cubicBezTo>
                  <a:cubicBezTo>
                    <a:pt x="6363" y="7361"/>
                    <a:pt x="6699" y="6899"/>
                    <a:pt x="6957" y="6396"/>
                  </a:cubicBezTo>
                  <a:close/>
                  <a:moveTo>
                    <a:pt x="6427" y="8086"/>
                  </a:moveTo>
                  <a:cubicBezTo>
                    <a:pt x="6428" y="8089"/>
                    <a:pt x="6430" y="8093"/>
                    <a:pt x="6431" y="8096"/>
                  </a:cubicBezTo>
                  <a:cubicBezTo>
                    <a:pt x="6431" y="8099"/>
                    <a:pt x="6432" y="8101"/>
                    <a:pt x="6433" y="8102"/>
                  </a:cubicBezTo>
                  <a:cubicBezTo>
                    <a:pt x="6421" y="8109"/>
                    <a:pt x="6411" y="8116"/>
                    <a:pt x="6401" y="8123"/>
                  </a:cubicBezTo>
                  <a:cubicBezTo>
                    <a:pt x="6408" y="8110"/>
                    <a:pt x="6413" y="8093"/>
                    <a:pt x="6427" y="8086"/>
                  </a:cubicBezTo>
                  <a:close/>
                  <a:moveTo>
                    <a:pt x="11750" y="2903"/>
                  </a:moveTo>
                  <a:cubicBezTo>
                    <a:pt x="11892" y="2903"/>
                    <a:pt x="12035" y="2934"/>
                    <a:pt x="12172" y="3004"/>
                  </a:cubicBezTo>
                  <a:cubicBezTo>
                    <a:pt x="12417" y="3563"/>
                    <a:pt x="12624" y="4164"/>
                    <a:pt x="12564" y="4783"/>
                  </a:cubicBezTo>
                  <a:cubicBezTo>
                    <a:pt x="12160" y="5241"/>
                    <a:pt x="11813" y="5744"/>
                    <a:pt x="11491" y="6260"/>
                  </a:cubicBezTo>
                  <a:cubicBezTo>
                    <a:pt x="11173" y="6760"/>
                    <a:pt x="10899" y="7317"/>
                    <a:pt x="10872" y="7918"/>
                  </a:cubicBezTo>
                  <a:cubicBezTo>
                    <a:pt x="10657" y="8095"/>
                    <a:pt x="10401" y="8231"/>
                    <a:pt x="10145" y="8346"/>
                  </a:cubicBezTo>
                  <a:cubicBezTo>
                    <a:pt x="9915" y="8029"/>
                    <a:pt x="9770" y="7659"/>
                    <a:pt x="9694" y="7276"/>
                  </a:cubicBezTo>
                  <a:cubicBezTo>
                    <a:pt x="10454" y="6216"/>
                    <a:pt x="10954" y="4831"/>
                    <a:pt x="10586" y="3534"/>
                  </a:cubicBezTo>
                  <a:cubicBezTo>
                    <a:pt x="10864" y="3201"/>
                    <a:pt x="11306" y="2903"/>
                    <a:pt x="11750" y="2903"/>
                  </a:cubicBezTo>
                  <a:close/>
                  <a:moveTo>
                    <a:pt x="15769" y="3874"/>
                  </a:moveTo>
                  <a:cubicBezTo>
                    <a:pt x="16375" y="4261"/>
                    <a:pt x="16504" y="4959"/>
                    <a:pt x="16545" y="5626"/>
                  </a:cubicBezTo>
                  <a:cubicBezTo>
                    <a:pt x="16564" y="5894"/>
                    <a:pt x="16570" y="6163"/>
                    <a:pt x="16466" y="6415"/>
                  </a:cubicBezTo>
                  <a:cubicBezTo>
                    <a:pt x="16206" y="7185"/>
                    <a:pt x="15794" y="7950"/>
                    <a:pt x="15126" y="8443"/>
                  </a:cubicBezTo>
                  <a:cubicBezTo>
                    <a:pt x="14677" y="8241"/>
                    <a:pt x="14458" y="7729"/>
                    <a:pt x="14369" y="7269"/>
                  </a:cubicBezTo>
                  <a:cubicBezTo>
                    <a:pt x="14948" y="6313"/>
                    <a:pt x="15354" y="5226"/>
                    <a:pt x="15372" y="4098"/>
                  </a:cubicBezTo>
                  <a:cubicBezTo>
                    <a:pt x="15491" y="4004"/>
                    <a:pt x="15627" y="3929"/>
                    <a:pt x="15769" y="3874"/>
                  </a:cubicBezTo>
                  <a:close/>
                  <a:moveTo>
                    <a:pt x="16472" y="6808"/>
                  </a:moveTo>
                  <a:lnTo>
                    <a:pt x="16472" y="6808"/>
                  </a:lnTo>
                  <a:cubicBezTo>
                    <a:pt x="16356" y="7379"/>
                    <a:pt x="16036" y="8451"/>
                    <a:pt x="15332" y="8477"/>
                  </a:cubicBezTo>
                  <a:cubicBezTo>
                    <a:pt x="15674" y="8204"/>
                    <a:pt x="15946" y="7848"/>
                    <a:pt x="16162" y="7469"/>
                  </a:cubicBezTo>
                  <a:cubicBezTo>
                    <a:pt x="16280" y="7256"/>
                    <a:pt x="16383" y="7034"/>
                    <a:pt x="16472" y="6808"/>
                  </a:cubicBezTo>
                  <a:close/>
                  <a:moveTo>
                    <a:pt x="14857" y="3683"/>
                  </a:moveTo>
                  <a:cubicBezTo>
                    <a:pt x="14975" y="3683"/>
                    <a:pt x="15093" y="3690"/>
                    <a:pt x="15209" y="3703"/>
                  </a:cubicBezTo>
                  <a:cubicBezTo>
                    <a:pt x="15217" y="3752"/>
                    <a:pt x="15222" y="3799"/>
                    <a:pt x="15227" y="3848"/>
                  </a:cubicBezTo>
                  <a:cubicBezTo>
                    <a:pt x="15230" y="3907"/>
                    <a:pt x="15231" y="3967"/>
                    <a:pt x="15231" y="4026"/>
                  </a:cubicBezTo>
                  <a:cubicBezTo>
                    <a:pt x="14413" y="4835"/>
                    <a:pt x="14050" y="6109"/>
                    <a:pt x="14216" y="7237"/>
                  </a:cubicBezTo>
                  <a:cubicBezTo>
                    <a:pt x="13925" y="7697"/>
                    <a:pt x="13590" y="8123"/>
                    <a:pt x="13177" y="8483"/>
                  </a:cubicBezTo>
                  <a:cubicBezTo>
                    <a:pt x="13048" y="8376"/>
                    <a:pt x="12934" y="8234"/>
                    <a:pt x="12843" y="8089"/>
                  </a:cubicBezTo>
                  <a:cubicBezTo>
                    <a:pt x="12989" y="7856"/>
                    <a:pt x="13113" y="7609"/>
                    <a:pt x="13209" y="7351"/>
                  </a:cubicBezTo>
                  <a:cubicBezTo>
                    <a:pt x="13337" y="7127"/>
                    <a:pt x="13446" y="6893"/>
                    <a:pt x="13529" y="6649"/>
                  </a:cubicBezTo>
                  <a:cubicBezTo>
                    <a:pt x="13825" y="5812"/>
                    <a:pt x="13849" y="4885"/>
                    <a:pt x="13608" y="4031"/>
                  </a:cubicBezTo>
                  <a:cubicBezTo>
                    <a:pt x="13976" y="3783"/>
                    <a:pt x="14416" y="3683"/>
                    <a:pt x="14857" y="3683"/>
                  </a:cubicBezTo>
                  <a:close/>
                  <a:moveTo>
                    <a:pt x="12370" y="6096"/>
                  </a:moveTo>
                  <a:lnTo>
                    <a:pt x="12370" y="6096"/>
                  </a:lnTo>
                  <a:cubicBezTo>
                    <a:pt x="12307" y="6706"/>
                    <a:pt x="12347" y="7345"/>
                    <a:pt x="12591" y="7912"/>
                  </a:cubicBezTo>
                  <a:cubicBezTo>
                    <a:pt x="12309" y="8203"/>
                    <a:pt x="11931" y="8466"/>
                    <a:pt x="11511" y="8484"/>
                  </a:cubicBezTo>
                  <a:cubicBezTo>
                    <a:pt x="11270" y="8465"/>
                    <a:pt x="11041" y="8223"/>
                    <a:pt x="11036" y="7981"/>
                  </a:cubicBezTo>
                  <a:cubicBezTo>
                    <a:pt x="11621" y="7474"/>
                    <a:pt x="12070" y="6808"/>
                    <a:pt x="12370" y="6096"/>
                  </a:cubicBezTo>
                  <a:close/>
                  <a:moveTo>
                    <a:pt x="5871" y="7882"/>
                  </a:moveTo>
                  <a:cubicBezTo>
                    <a:pt x="5982" y="8002"/>
                    <a:pt x="6099" y="8115"/>
                    <a:pt x="6225" y="8219"/>
                  </a:cubicBezTo>
                  <a:cubicBezTo>
                    <a:pt x="6224" y="8221"/>
                    <a:pt x="6224" y="8223"/>
                    <a:pt x="6223" y="8226"/>
                  </a:cubicBezTo>
                  <a:cubicBezTo>
                    <a:pt x="5767" y="8472"/>
                    <a:pt x="5274" y="8644"/>
                    <a:pt x="4759" y="8728"/>
                  </a:cubicBezTo>
                  <a:cubicBezTo>
                    <a:pt x="4816" y="8697"/>
                    <a:pt x="4873" y="8666"/>
                    <a:pt x="4930" y="8632"/>
                  </a:cubicBezTo>
                  <a:cubicBezTo>
                    <a:pt x="5275" y="8427"/>
                    <a:pt x="5588" y="8168"/>
                    <a:pt x="5871" y="7882"/>
                  </a:cubicBezTo>
                  <a:close/>
                  <a:moveTo>
                    <a:pt x="2755" y="5892"/>
                  </a:moveTo>
                  <a:cubicBezTo>
                    <a:pt x="2820" y="5907"/>
                    <a:pt x="2886" y="5921"/>
                    <a:pt x="2951" y="5933"/>
                  </a:cubicBezTo>
                  <a:cubicBezTo>
                    <a:pt x="2969" y="5936"/>
                    <a:pt x="2987" y="5939"/>
                    <a:pt x="3006" y="5943"/>
                  </a:cubicBezTo>
                  <a:cubicBezTo>
                    <a:pt x="2881" y="6881"/>
                    <a:pt x="2926" y="7933"/>
                    <a:pt x="3494" y="8729"/>
                  </a:cubicBezTo>
                  <a:cubicBezTo>
                    <a:pt x="2991" y="8638"/>
                    <a:pt x="2495" y="8435"/>
                    <a:pt x="2076" y="8134"/>
                  </a:cubicBezTo>
                  <a:cubicBezTo>
                    <a:pt x="2043" y="7345"/>
                    <a:pt x="2309" y="6544"/>
                    <a:pt x="2755" y="5892"/>
                  </a:cubicBezTo>
                  <a:close/>
                  <a:moveTo>
                    <a:pt x="7120" y="7782"/>
                  </a:moveTo>
                  <a:cubicBezTo>
                    <a:pt x="7140" y="7846"/>
                    <a:pt x="7162" y="7908"/>
                    <a:pt x="7186" y="7969"/>
                  </a:cubicBezTo>
                  <a:cubicBezTo>
                    <a:pt x="7292" y="8241"/>
                    <a:pt x="7437" y="8498"/>
                    <a:pt x="7613" y="8731"/>
                  </a:cubicBezTo>
                  <a:cubicBezTo>
                    <a:pt x="7256" y="8652"/>
                    <a:pt x="6911" y="8513"/>
                    <a:pt x="6604" y="8312"/>
                  </a:cubicBezTo>
                  <a:cubicBezTo>
                    <a:pt x="6607" y="8283"/>
                    <a:pt x="6610" y="8255"/>
                    <a:pt x="6611" y="8226"/>
                  </a:cubicBezTo>
                  <a:cubicBezTo>
                    <a:pt x="6611" y="8208"/>
                    <a:pt x="6612" y="8191"/>
                    <a:pt x="6611" y="8173"/>
                  </a:cubicBezTo>
                  <a:cubicBezTo>
                    <a:pt x="6635" y="8155"/>
                    <a:pt x="6659" y="8139"/>
                    <a:pt x="6684" y="8123"/>
                  </a:cubicBezTo>
                  <a:cubicBezTo>
                    <a:pt x="6834" y="8017"/>
                    <a:pt x="6980" y="7903"/>
                    <a:pt x="7120" y="7782"/>
                  </a:cubicBezTo>
                  <a:close/>
                  <a:moveTo>
                    <a:pt x="9635" y="2414"/>
                  </a:moveTo>
                  <a:cubicBezTo>
                    <a:pt x="10007" y="2683"/>
                    <a:pt x="10290" y="3056"/>
                    <a:pt x="10424" y="3500"/>
                  </a:cubicBezTo>
                  <a:cubicBezTo>
                    <a:pt x="9603" y="4541"/>
                    <a:pt x="9302" y="5952"/>
                    <a:pt x="9539" y="7246"/>
                  </a:cubicBezTo>
                  <a:cubicBezTo>
                    <a:pt x="9075" y="7863"/>
                    <a:pt x="8491" y="8373"/>
                    <a:pt x="7821" y="8760"/>
                  </a:cubicBezTo>
                  <a:cubicBezTo>
                    <a:pt x="7553" y="8446"/>
                    <a:pt x="7350" y="8080"/>
                    <a:pt x="7237" y="7679"/>
                  </a:cubicBezTo>
                  <a:cubicBezTo>
                    <a:pt x="7984" y="6992"/>
                    <a:pt x="8515" y="6109"/>
                    <a:pt x="8898" y="5176"/>
                  </a:cubicBezTo>
                  <a:cubicBezTo>
                    <a:pt x="9062" y="4796"/>
                    <a:pt x="9193" y="4401"/>
                    <a:pt x="9246" y="3990"/>
                  </a:cubicBezTo>
                  <a:cubicBezTo>
                    <a:pt x="9414" y="3541"/>
                    <a:pt x="9448" y="3050"/>
                    <a:pt x="9370" y="2579"/>
                  </a:cubicBezTo>
                  <a:cubicBezTo>
                    <a:pt x="9456" y="2521"/>
                    <a:pt x="9545" y="2466"/>
                    <a:pt x="9635" y="2414"/>
                  </a:cubicBezTo>
                  <a:close/>
                  <a:moveTo>
                    <a:pt x="3142" y="5962"/>
                  </a:moveTo>
                  <a:cubicBezTo>
                    <a:pt x="3162" y="5965"/>
                    <a:pt x="3180" y="5967"/>
                    <a:pt x="3198" y="5969"/>
                  </a:cubicBezTo>
                  <a:cubicBezTo>
                    <a:pt x="3365" y="6726"/>
                    <a:pt x="3915" y="7219"/>
                    <a:pt x="4584" y="7219"/>
                  </a:cubicBezTo>
                  <a:cubicBezTo>
                    <a:pt x="4808" y="7219"/>
                    <a:pt x="5045" y="7163"/>
                    <a:pt x="5286" y="7044"/>
                  </a:cubicBezTo>
                  <a:cubicBezTo>
                    <a:pt x="5343" y="7148"/>
                    <a:pt x="5404" y="7251"/>
                    <a:pt x="5468" y="7351"/>
                  </a:cubicBezTo>
                  <a:cubicBezTo>
                    <a:pt x="5558" y="7495"/>
                    <a:pt x="5658" y="7633"/>
                    <a:pt x="5768" y="7764"/>
                  </a:cubicBezTo>
                  <a:cubicBezTo>
                    <a:pt x="5468" y="8070"/>
                    <a:pt x="5137" y="8362"/>
                    <a:pt x="4759" y="8577"/>
                  </a:cubicBezTo>
                  <a:cubicBezTo>
                    <a:pt x="4625" y="8648"/>
                    <a:pt x="4479" y="8714"/>
                    <a:pt x="4331" y="8773"/>
                  </a:cubicBezTo>
                  <a:cubicBezTo>
                    <a:pt x="4253" y="8778"/>
                    <a:pt x="4176" y="8780"/>
                    <a:pt x="4098" y="8780"/>
                  </a:cubicBezTo>
                  <a:cubicBezTo>
                    <a:pt x="4036" y="8780"/>
                    <a:pt x="3974" y="8778"/>
                    <a:pt x="3912" y="8775"/>
                  </a:cubicBezTo>
                  <a:lnTo>
                    <a:pt x="3912" y="8775"/>
                  </a:lnTo>
                  <a:lnTo>
                    <a:pt x="3921" y="8776"/>
                  </a:lnTo>
                  <a:cubicBezTo>
                    <a:pt x="3853" y="8773"/>
                    <a:pt x="3786" y="8767"/>
                    <a:pt x="3718" y="8760"/>
                  </a:cubicBezTo>
                  <a:cubicBezTo>
                    <a:pt x="3098" y="7985"/>
                    <a:pt x="3024" y="6914"/>
                    <a:pt x="3142" y="5962"/>
                  </a:cubicBezTo>
                  <a:close/>
                  <a:moveTo>
                    <a:pt x="9579" y="7432"/>
                  </a:moveTo>
                  <a:cubicBezTo>
                    <a:pt x="9642" y="7698"/>
                    <a:pt x="9735" y="7955"/>
                    <a:pt x="9872" y="8194"/>
                  </a:cubicBezTo>
                  <a:cubicBezTo>
                    <a:pt x="9914" y="8266"/>
                    <a:pt x="9959" y="8338"/>
                    <a:pt x="10006" y="8406"/>
                  </a:cubicBezTo>
                  <a:cubicBezTo>
                    <a:pt x="9452" y="8632"/>
                    <a:pt x="8863" y="8799"/>
                    <a:pt x="8261" y="8799"/>
                  </a:cubicBezTo>
                  <a:cubicBezTo>
                    <a:pt x="8199" y="8799"/>
                    <a:pt x="8137" y="8797"/>
                    <a:pt x="8075" y="8794"/>
                  </a:cubicBezTo>
                  <a:cubicBezTo>
                    <a:pt x="8280" y="8668"/>
                    <a:pt x="8476" y="8529"/>
                    <a:pt x="8661" y="8376"/>
                  </a:cubicBezTo>
                  <a:cubicBezTo>
                    <a:pt x="8999" y="8095"/>
                    <a:pt x="9310" y="7780"/>
                    <a:pt x="9579" y="7432"/>
                  </a:cubicBezTo>
                  <a:close/>
                  <a:moveTo>
                    <a:pt x="14259" y="7445"/>
                  </a:moveTo>
                  <a:cubicBezTo>
                    <a:pt x="14365" y="7873"/>
                    <a:pt x="14585" y="8312"/>
                    <a:pt x="14976" y="8543"/>
                  </a:cubicBezTo>
                  <a:cubicBezTo>
                    <a:pt x="14710" y="8717"/>
                    <a:pt x="14386" y="8810"/>
                    <a:pt x="14066" y="8810"/>
                  </a:cubicBezTo>
                  <a:cubicBezTo>
                    <a:pt x="14047" y="8810"/>
                    <a:pt x="14028" y="8809"/>
                    <a:pt x="14010" y="8809"/>
                  </a:cubicBezTo>
                  <a:cubicBezTo>
                    <a:pt x="13758" y="8795"/>
                    <a:pt x="13512" y="8711"/>
                    <a:pt x="13301" y="8574"/>
                  </a:cubicBezTo>
                  <a:cubicBezTo>
                    <a:pt x="13672" y="8248"/>
                    <a:pt x="13988" y="7858"/>
                    <a:pt x="14259" y="7445"/>
                  </a:cubicBezTo>
                  <a:close/>
                  <a:moveTo>
                    <a:pt x="3859" y="8914"/>
                  </a:moveTo>
                  <a:lnTo>
                    <a:pt x="3859" y="8914"/>
                  </a:lnTo>
                  <a:cubicBezTo>
                    <a:pt x="3876" y="8915"/>
                    <a:pt x="3894" y="8916"/>
                    <a:pt x="3911" y="8917"/>
                  </a:cubicBezTo>
                  <a:cubicBezTo>
                    <a:pt x="3898" y="8921"/>
                    <a:pt x="3886" y="8924"/>
                    <a:pt x="3873" y="8928"/>
                  </a:cubicBezTo>
                  <a:cubicBezTo>
                    <a:pt x="3868" y="8923"/>
                    <a:pt x="3864" y="8919"/>
                    <a:pt x="3859" y="8914"/>
                  </a:cubicBezTo>
                  <a:close/>
                  <a:moveTo>
                    <a:pt x="439" y="4583"/>
                  </a:moveTo>
                  <a:cubicBezTo>
                    <a:pt x="292" y="5945"/>
                    <a:pt x="809" y="7402"/>
                    <a:pt x="1936" y="8224"/>
                  </a:cubicBezTo>
                  <a:cubicBezTo>
                    <a:pt x="1954" y="8482"/>
                    <a:pt x="1996" y="8738"/>
                    <a:pt x="2071" y="8985"/>
                  </a:cubicBezTo>
                  <a:cubicBezTo>
                    <a:pt x="315" y="8393"/>
                    <a:pt x="104" y="6154"/>
                    <a:pt x="439" y="4583"/>
                  </a:cubicBezTo>
                  <a:close/>
                  <a:moveTo>
                    <a:pt x="12758" y="8221"/>
                  </a:moveTo>
                  <a:cubicBezTo>
                    <a:pt x="12801" y="8287"/>
                    <a:pt x="12847" y="8349"/>
                    <a:pt x="12896" y="8409"/>
                  </a:cubicBezTo>
                  <a:cubicBezTo>
                    <a:pt x="12947" y="8469"/>
                    <a:pt x="13000" y="8527"/>
                    <a:pt x="13058" y="8580"/>
                  </a:cubicBezTo>
                  <a:cubicBezTo>
                    <a:pt x="12729" y="8827"/>
                    <a:pt x="12344" y="9033"/>
                    <a:pt x="11931" y="9095"/>
                  </a:cubicBezTo>
                  <a:cubicBezTo>
                    <a:pt x="12116" y="8953"/>
                    <a:pt x="12291" y="8797"/>
                    <a:pt x="12445" y="8623"/>
                  </a:cubicBezTo>
                  <a:cubicBezTo>
                    <a:pt x="12558" y="8496"/>
                    <a:pt x="12662" y="8362"/>
                    <a:pt x="12758" y="8221"/>
                  </a:cubicBezTo>
                  <a:close/>
                  <a:moveTo>
                    <a:pt x="2091" y="8332"/>
                  </a:moveTo>
                  <a:lnTo>
                    <a:pt x="2091" y="8332"/>
                  </a:lnTo>
                  <a:cubicBezTo>
                    <a:pt x="2189" y="8398"/>
                    <a:pt x="2292" y="8458"/>
                    <a:pt x="2397" y="8512"/>
                  </a:cubicBezTo>
                  <a:cubicBezTo>
                    <a:pt x="2782" y="8709"/>
                    <a:pt x="3200" y="8843"/>
                    <a:pt x="3628" y="8894"/>
                  </a:cubicBezTo>
                  <a:cubicBezTo>
                    <a:pt x="3632" y="8898"/>
                    <a:pt x="3635" y="8901"/>
                    <a:pt x="3637" y="8905"/>
                  </a:cubicBezTo>
                  <a:cubicBezTo>
                    <a:pt x="3658" y="8928"/>
                    <a:pt x="3680" y="8951"/>
                    <a:pt x="3702" y="8973"/>
                  </a:cubicBezTo>
                  <a:cubicBezTo>
                    <a:pt x="3415" y="9041"/>
                    <a:pt x="3131" y="9105"/>
                    <a:pt x="2837" y="9105"/>
                  </a:cubicBezTo>
                  <a:cubicBezTo>
                    <a:pt x="2797" y="9105"/>
                    <a:pt x="2757" y="9103"/>
                    <a:pt x="2717" y="9101"/>
                  </a:cubicBezTo>
                  <a:lnTo>
                    <a:pt x="2720" y="9101"/>
                  </a:lnTo>
                  <a:cubicBezTo>
                    <a:pt x="2592" y="9094"/>
                    <a:pt x="2466" y="9079"/>
                    <a:pt x="2340" y="9056"/>
                  </a:cubicBezTo>
                  <a:cubicBezTo>
                    <a:pt x="2306" y="9049"/>
                    <a:pt x="2270" y="9041"/>
                    <a:pt x="2235" y="9033"/>
                  </a:cubicBezTo>
                  <a:cubicBezTo>
                    <a:pt x="2160" y="8802"/>
                    <a:pt x="2115" y="8578"/>
                    <a:pt x="2091" y="8332"/>
                  </a:cubicBezTo>
                  <a:close/>
                  <a:moveTo>
                    <a:pt x="12661" y="8056"/>
                  </a:moveTo>
                  <a:cubicBezTo>
                    <a:pt x="12665" y="8064"/>
                    <a:pt x="12670" y="8073"/>
                    <a:pt x="12675" y="8081"/>
                  </a:cubicBezTo>
                  <a:cubicBezTo>
                    <a:pt x="12406" y="8491"/>
                    <a:pt x="12059" y="8846"/>
                    <a:pt x="11654" y="9123"/>
                  </a:cubicBezTo>
                  <a:cubicBezTo>
                    <a:pt x="11630" y="9123"/>
                    <a:pt x="11605" y="9124"/>
                    <a:pt x="11581" y="9124"/>
                  </a:cubicBezTo>
                  <a:cubicBezTo>
                    <a:pt x="11557" y="9124"/>
                    <a:pt x="11533" y="9123"/>
                    <a:pt x="11508" y="9123"/>
                  </a:cubicBezTo>
                  <a:cubicBezTo>
                    <a:pt x="11016" y="9096"/>
                    <a:pt x="10542" y="8849"/>
                    <a:pt x="10233" y="8465"/>
                  </a:cubicBezTo>
                  <a:cubicBezTo>
                    <a:pt x="10461" y="8362"/>
                    <a:pt x="10685" y="8245"/>
                    <a:pt x="10887" y="8096"/>
                  </a:cubicBezTo>
                  <a:cubicBezTo>
                    <a:pt x="10921" y="8278"/>
                    <a:pt x="11053" y="8422"/>
                    <a:pt x="11202" y="8520"/>
                  </a:cubicBezTo>
                  <a:cubicBezTo>
                    <a:pt x="11301" y="8590"/>
                    <a:pt x="11414" y="8620"/>
                    <a:pt x="11535" y="8620"/>
                  </a:cubicBezTo>
                  <a:cubicBezTo>
                    <a:pt x="11938" y="8620"/>
                    <a:pt x="12417" y="8292"/>
                    <a:pt x="12661" y="8056"/>
                  </a:cubicBezTo>
                  <a:close/>
                  <a:moveTo>
                    <a:pt x="6589" y="8480"/>
                  </a:moveTo>
                  <a:cubicBezTo>
                    <a:pt x="6730" y="8566"/>
                    <a:pt x="6879" y="8643"/>
                    <a:pt x="7032" y="8706"/>
                  </a:cubicBezTo>
                  <a:cubicBezTo>
                    <a:pt x="7214" y="8781"/>
                    <a:pt x="7403" y="8842"/>
                    <a:pt x="7596" y="8885"/>
                  </a:cubicBezTo>
                  <a:cubicBezTo>
                    <a:pt x="7403" y="8985"/>
                    <a:pt x="7206" y="9076"/>
                    <a:pt x="7002" y="9154"/>
                  </a:cubicBezTo>
                  <a:cubicBezTo>
                    <a:pt x="7005" y="9153"/>
                    <a:pt x="7008" y="9152"/>
                    <a:pt x="7010" y="9151"/>
                  </a:cubicBezTo>
                  <a:lnTo>
                    <a:pt x="7010" y="9151"/>
                  </a:lnTo>
                  <a:cubicBezTo>
                    <a:pt x="6820" y="9223"/>
                    <a:pt x="6627" y="9288"/>
                    <a:pt x="6430" y="9340"/>
                  </a:cubicBezTo>
                  <a:cubicBezTo>
                    <a:pt x="6468" y="9226"/>
                    <a:pt x="6499" y="9111"/>
                    <a:pt x="6521" y="8992"/>
                  </a:cubicBezTo>
                  <a:cubicBezTo>
                    <a:pt x="6544" y="8868"/>
                    <a:pt x="6565" y="8742"/>
                    <a:pt x="6577" y="8616"/>
                  </a:cubicBezTo>
                  <a:cubicBezTo>
                    <a:pt x="6582" y="8570"/>
                    <a:pt x="6585" y="8525"/>
                    <a:pt x="6589" y="8480"/>
                  </a:cubicBezTo>
                  <a:close/>
                  <a:moveTo>
                    <a:pt x="6365" y="8328"/>
                  </a:moveTo>
                  <a:cubicBezTo>
                    <a:pt x="6382" y="8341"/>
                    <a:pt x="6401" y="8354"/>
                    <a:pt x="6419" y="8367"/>
                  </a:cubicBezTo>
                  <a:cubicBezTo>
                    <a:pt x="6421" y="8369"/>
                    <a:pt x="6425" y="8371"/>
                    <a:pt x="6428" y="8373"/>
                  </a:cubicBezTo>
                  <a:cubicBezTo>
                    <a:pt x="6403" y="8718"/>
                    <a:pt x="6356" y="9063"/>
                    <a:pt x="6233" y="9386"/>
                  </a:cubicBezTo>
                  <a:cubicBezTo>
                    <a:pt x="5953" y="9446"/>
                    <a:pt x="5666" y="9475"/>
                    <a:pt x="5379" y="9475"/>
                  </a:cubicBezTo>
                  <a:cubicBezTo>
                    <a:pt x="5326" y="9475"/>
                    <a:pt x="5272" y="9474"/>
                    <a:pt x="5219" y="9472"/>
                  </a:cubicBezTo>
                  <a:cubicBezTo>
                    <a:pt x="4779" y="9458"/>
                    <a:pt x="4344" y="9309"/>
                    <a:pt x="3998" y="9035"/>
                  </a:cubicBezTo>
                  <a:cubicBezTo>
                    <a:pt x="4112" y="9001"/>
                    <a:pt x="4224" y="8960"/>
                    <a:pt x="4336" y="8916"/>
                  </a:cubicBezTo>
                  <a:cubicBezTo>
                    <a:pt x="4673" y="8902"/>
                    <a:pt x="5010" y="8853"/>
                    <a:pt x="5336" y="8763"/>
                  </a:cubicBezTo>
                  <a:cubicBezTo>
                    <a:pt x="5629" y="8682"/>
                    <a:pt x="5916" y="8573"/>
                    <a:pt x="6184" y="8430"/>
                  </a:cubicBezTo>
                  <a:lnTo>
                    <a:pt x="6184" y="8430"/>
                  </a:lnTo>
                  <a:cubicBezTo>
                    <a:pt x="6178" y="8514"/>
                    <a:pt x="6084" y="8847"/>
                    <a:pt x="6216" y="8847"/>
                  </a:cubicBezTo>
                  <a:cubicBezTo>
                    <a:pt x="6216" y="8847"/>
                    <a:pt x="6217" y="8847"/>
                    <a:pt x="6217" y="8847"/>
                  </a:cubicBezTo>
                  <a:cubicBezTo>
                    <a:pt x="6255" y="8846"/>
                    <a:pt x="6285" y="8810"/>
                    <a:pt x="6284" y="8773"/>
                  </a:cubicBezTo>
                  <a:cubicBezTo>
                    <a:pt x="6282" y="8628"/>
                    <a:pt x="6314" y="8484"/>
                    <a:pt x="6339" y="8343"/>
                  </a:cubicBezTo>
                  <a:cubicBezTo>
                    <a:pt x="6348" y="8338"/>
                    <a:pt x="6357" y="8333"/>
                    <a:pt x="6365" y="8328"/>
                  </a:cubicBezTo>
                  <a:close/>
                  <a:moveTo>
                    <a:pt x="10094" y="8525"/>
                  </a:moveTo>
                  <a:cubicBezTo>
                    <a:pt x="10411" y="8937"/>
                    <a:pt x="10903" y="9213"/>
                    <a:pt x="11422" y="9268"/>
                  </a:cubicBezTo>
                  <a:cubicBezTo>
                    <a:pt x="10952" y="9536"/>
                    <a:pt x="10422" y="9686"/>
                    <a:pt x="9879" y="9686"/>
                  </a:cubicBezTo>
                  <a:cubicBezTo>
                    <a:pt x="9818" y="9686"/>
                    <a:pt x="9757" y="9685"/>
                    <a:pt x="9695" y="9681"/>
                  </a:cubicBezTo>
                  <a:lnTo>
                    <a:pt x="9695" y="9681"/>
                  </a:lnTo>
                  <a:lnTo>
                    <a:pt x="9706" y="9682"/>
                  </a:lnTo>
                  <a:cubicBezTo>
                    <a:pt x="9068" y="9651"/>
                    <a:pt x="8449" y="9387"/>
                    <a:pt x="7989" y="8940"/>
                  </a:cubicBezTo>
                  <a:lnTo>
                    <a:pt x="7989" y="8940"/>
                  </a:lnTo>
                  <a:cubicBezTo>
                    <a:pt x="8064" y="8946"/>
                    <a:pt x="8139" y="8948"/>
                    <a:pt x="8215" y="8948"/>
                  </a:cubicBezTo>
                  <a:cubicBezTo>
                    <a:pt x="8862" y="8948"/>
                    <a:pt x="9497" y="8768"/>
                    <a:pt x="10094" y="8525"/>
                  </a:cubicBezTo>
                  <a:close/>
                  <a:moveTo>
                    <a:pt x="3822" y="9087"/>
                  </a:moveTo>
                  <a:cubicBezTo>
                    <a:pt x="4285" y="9470"/>
                    <a:pt x="4878" y="9628"/>
                    <a:pt x="5471" y="9628"/>
                  </a:cubicBezTo>
                  <a:cubicBezTo>
                    <a:pt x="5705" y="9628"/>
                    <a:pt x="5939" y="9604"/>
                    <a:pt x="6165" y="9558"/>
                  </a:cubicBezTo>
                  <a:lnTo>
                    <a:pt x="6165" y="9558"/>
                  </a:lnTo>
                  <a:cubicBezTo>
                    <a:pt x="5868" y="10263"/>
                    <a:pt x="5171" y="10807"/>
                    <a:pt x="4391" y="10807"/>
                  </a:cubicBezTo>
                  <a:cubicBezTo>
                    <a:pt x="4361" y="10807"/>
                    <a:pt x="4330" y="10806"/>
                    <a:pt x="4299" y="10804"/>
                  </a:cubicBezTo>
                  <a:cubicBezTo>
                    <a:pt x="3389" y="10751"/>
                    <a:pt x="2671" y="10003"/>
                    <a:pt x="2305" y="9213"/>
                  </a:cubicBezTo>
                  <a:lnTo>
                    <a:pt x="2305" y="9213"/>
                  </a:lnTo>
                  <a:cubicBezTo>
                    <a:pt x="2458" y="9246"/>
                    <a:pt x="2612" y="9261"/>
                    <a:pt x="2766" y="9261"/>
                  </a:cubicBezTo>
                  <a:cubicBezTo>
                    <a:pt x="3122" y="9261"/>
                    <a:pt x="3478" y="9184"/>
                    <a:pt x="3822" y="9087"/>
                  </a:cubicBezTo>
                  <a:close/>
                  <a:moveTo>
                    <a:pt x="6205" y="1"/>
                  </a:moveTo>
                  <a:cubicBezTo>
                    <a:pt x="6166" y="1"/>
                    <a:pt x="6127" y="2"/>
                    <a:pt x="6088" y="4"/>
                  </a:cubicBezTo>
                  <a:cubicBezTo>
                    <a:pt x="5784" y="34"/>
                    <a:pt x="5485" y="117"/>
                    <a:pt x="5204" y="238"/>
                  </a:cubicBezTo>
                  <a:cubicBezTo>
                    <a:pt x="4956" y="248"/>
                    <a:pt x="4708" y="263"/>
                    <a:pt x="4461" y="298"/>
                  </a:cubicBezTo>
                  <a:cubicBezTo>
                    <a:pt x="4072" y="351"/>
                    <a:pt x="3687" y="447"/>
                    <a:pt x="3326" y="601"/>
                  </a:cubicBezTo>
                  <a:cubicBezTo>
                    <a:pt x="2989" y="627"/>
                    <a:pt x="2653" y="706"/>
                    <a:pt x="2345" y="845"/>
                  </a:cubicBezTo>
                  <a:cubicBezTo>
                    <a:pt x="1712" y="1124"/>
                    <a:pt x="1206" y="1655"/>
                    <a:pt x="927" y="2285"/>
                  </a:cubicBezTo>
                  <a:cubicBezTo>
                    <a:pt x="827" y="2507"/>
                    <a:pt x="755" y="2742"/>
                    <a:pt x="710" y="2982"/>
                  </a:cubicBezTo>
                  <a:cubicBezTo>
                    <a:pt x="668" y="3195"/>
                    <a:pt x="670" y="3415"/>
                    <a:pt x="597" y="3623"/>
                  </a:cubicBezTo>
                  <a:cubicBezTo>
                    <a:pt x="404" y="4044"/>
                    <a:pt x="277" y="4497"/>
                    <a:pt x="211" y="4955"/>
                  </a:cubicBezTo>
                  <a:cubicBezTo>
                    <a:pt x="1" y="6529"/>
                    <a:pt x="382" y="8685"/>
                    <a:pt x="2136" y="9175"/>
                  </a:cubicBezTo>
                  <a:cubicBezTo>
                    <a:pt x="2433" y="9895"/>
                    <a:pt x="2998" y="10557"/>
                    <a:pt x="3737" y="10844"/>
                  </a:cubicBezTo>
                  <a:lnTo>
                    <a:pt x="3735" y="10844"/>
                  </a:lnTo>
                  <a:cubicBezTo>
                    <a:pt x="3939" y="10919"/>
                    <a:pt x="4147" y="10954"/>
                    <a:pt x="4353" y="10954"/>
                  </a:cubicBezTo>
                  <a:cubicBezTo>
                    <a:pt x="5221" y="10954"/>
                    <a:pt x="6051" y="10335"/>
                    <a:pt x="6365" y="9514"/>
                  </a:cubicBezTo>
                  <a:cubicBezTo>
                    <a:pt x="6863" y="9389"/>
                    <a:pt x="7344" y="9196"/>
                    <a:pt x="7798" y="8953"/>
                  </a:cubicBezTo>
                  <a:cubicBezTo>
                    <a:pt x="8349" y="9570"/>
                    <a:pt x="9071" y="9846"/>
                    <a:pt x="9812" y="9846"/>
                  </a:cubicBezTo>
                  <a:cubicBezTo>
                    <a:pt x="10449" y="9846"/>
                    <a:pt x="11101" y="9643"/>
                    <a:pt x="11671" y="9276"/>
                  </a:cubicBezTo>
                  <a:cubicBezTo>
                    <a:pt x="12230" y="9273"/>
                    <a:pt x="12746" y="9014"/>
                    <a:pt x="13177" y="8675"/>
                  </a:cubicBezTo>
                  <a:cubicBezTo>
                    <a:pt x="13442" y="8875"/>
                    <a:pt x="13757" y="8965"/>
                    <a:pt x="14075" y="8965"/>
                  </a:cubicBezTo>
                  <a:cubicBezTo>
                    <a:pt x="14457" y="8965"/>
                    <a:pt x="14843" y="8835"/>
                    <a:pt x="15154" y="8610"/>
                  </a:cubicBezTo>
                  <a:cubicBezTo>
                    <a:pt x="15213" y="8624"/>
                    <a:pt x="15270" y="8630"/>
                    <a:pt x="15325" y="8630"/>
                  </a:cubicBezTo>
                  <a:cubicBezTo>
                    <a:pt x="15804" y="8630"/>
                    <a:pt x="16161" y="8147"/>
                    <a:pt x="16350" y="7739"/>
                  </a:cubicBezTo>
                  <a:cubicBezTo>
                    <a:pt x="16610" y="7218"/>
                    <a:pt x="16646" y="6630"/>
                    <a:pt x="16711" y="6063"/>
                  </a:cubicBezTo>
                  <a:cubicBezTo>
                    <a:pt x="16854" y="5466"/>
                    <a:pt x="17064" y="4277"/>
                    <a:pt x="16510" y="3851"/>
                  </a:cubicBezTo>
                  <a:cubicBezTo>
                    <a:pt x="16372" y="3735"/>
                    <a:pt x="16199" y="3669"/>
                    <a:pt x="16023" y="3669"/>
                  </a:cubicBezTo>
                  <a:cubicBezTo>
                    <a:pt x="15943" y="3669"/>
                    <a:pt x="15862" y="3683"/>
                    <a:pt x="15784" y="3712"/>
                  </a:cubicBezTo>
                  <a:cubicBezTo>
                    <a:pt x="15651" y="3641"/>
                    <a:pt x="15502" y="3597"/>
                    <a:pt x="15354" y="3571"/>
                  </a:cubicBezTo>
                  <a:cubicBezTo>
                    <a:pt x="15343" y="3568"/>
                    <a:pt x="15333" y="3567"/>
                    <a:pt x="15323" y="3565"/>
                  </a:cubicBezTo>
                  <a:cubicBezTo>
                    <a:pt x="15198" y="3099"/>
                    <a:pt x="14991" y="2796"/>
                    <a:pt x="14510" y="2796"/>
                  </a:cubicBezTo>
                  <a:cubicBezTo>
                    <a:pt x="14474" y="2796"/>
                    <a:pt x="14435" y="2798"/>
                    <a:pt x="14395" y="2802"/>
                  </a:cubicBezTo>
                  <a:cubicBezTo>
                    <a:pt x="13986" y="2857"/>
                    <a:pt x="13676" y="3182"/>
                    <a:pt x="13407" y="3469"/>
                  </a:cubicBezTo>
                  <a:cubicBezTo>
                    <a:pt x="13005" y="2554"/>
                    <a:pt x="12201" y="1827"/>
                    <a:pt x="11254" y="1511"/>
                  </a:cubicBezTo>
                  <a:cubicBezTo>
                    <a:pt x="10888" y="1393"/>
                    <a:pt x="10502" y="1337"/>
                    <a:pt x="10115" y="1337"/>
                  </a:cubicBezTo>
                  <a:cubicBezTo>
                    <a:pt x="9734" y="1337"/>
                    <a:pt x="9352" y="1391"/>
                    <a:pt x="8986" y="1492"/>
                  </a:cubicBezTo>
                  <a:cubicBezTo>
                    <a:pt x="8707" y="888"/>
                    <a:pt x="8112" y="526"/>
                    <a:pt x="7512" y="293"/>
                  </a:cubicBezTo>
                  <a:cubicBezTo>
                    <a:pt x="7098" y="126"/>
                    <a:pt x="6654" y="1"/>
                    <a:pt x="620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9" name="Google Shape;739;p28"/>
            <p:cNvSpPr/>
            <p:nvPr/>
          </p:nvSpPr>
          <p:spPr>
            <a:xfrm>
              <a:off x="2993400" y="2936250"/>
              <a:ext cx="48700" cy="40150"/>
            </a:xfrm>
            <a:custGeom>
              <a:avLst/>
              <a:gdLst/>
              <a:ahLst/>
              <a:cxnLst/>
              <a:rect l="l" t="t" r="r" b="b"/>
              <a:pathLst>
                <a:path w="1948" h="1606" extrusionOk="0">
                  <a:moveTo>
                    <a:pt x="1084" y="0"/>
                  </a:moveTo>
                  <a:lnTo>
                    <a:pt x="1084" y="0"/>
                  </a:lnTo>
                  <a:cubicBezTo>
                    <a:pt x="1077" y="26"/>
                    <a:pt x="1058" y="48"/>
                    <a:pt x="1032" y="56"/>
                  </a:cubicBezTo>
                  <a:cubicBezTo>
                    <a:pt x="1025" y="58"/>
                    <a:pt x="1019" y="59"/>
                    <a:pt x="1014" y="59"/>
                  </a:cubicBezTo>
                  <a:cubicBezTo>
                    <a:pt x="980" y="59"/>
                    <a:pt x="955" y="29"/>
                    <a:pt x="921" y="26"/>
                  </a:cubicBezTo>
                  <a:cubicBezTo>
                    <a:pt x="888" y="22"/>
                    <a:pt x="856" y="20"/>
                    <a:pt x="825" y="20"/>
                  </a:cubicBezTo>
                  <a:cubicBezTo>
                    <a:pt x="305" y="20"/>
                    <a:pt x="1" y="558"/>
                    <a:pt x="158" y="1042"/>
                  </a:cubicBezTo>
                  <a:cubicBezTo>
                    <a:pt x="275" y="1377"/>
                    <a:pt x="643" y="1606"/>
                    <a:pt x="995" y="1606"/>
                  </a:cubicBezTo>
                  <a:cubicBezTo>
                    <a:pt x="1004" y="1606"/>
                    <a:pt x="1013" y="1606"/>
                    <a:pt x="1021" y="1605"/>
                  </a:cubicBezTo>
                  <a:cubicBezTo>
                    <a:pt x="1788" y="1537"/>
                    <a:pt x="1947" y="33"/>
                    <a:pt x="1084" y="0"/>
                  </a:cubicBez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40" name="Google Shape;740;p28"/>
          <p:cNvGrpSpPr/>
          <p:nvPr/>
        </p:nvGrpSpPr>
        <p:grpSpPr>
          <a:xfrm>
            <a:off x="1331602" y="2416363"/>
            <a:ext cx="600271" cy="367621"/>
            <a:chOff x="3866217" y="3089711"/>
            <a:chExt cx="1001119" cy="613008"/>
          </a:xfrm>
        </p:grpSpPr>
        <p:sp>
          <p:nvSpPr>
            <p:cNvPr id="741" name="Google Shape;741;p28"/>
            <p:cNvSpPr/>
            <p:nvPr/>
          </p:nvSpPr>
          <p:spPr>
            <a:xfrm>
              <a:off x="4255031" y="3439722"/>
              <a:ext cx="202554" cy="262998"/>
            </a:xfrm>
            <a:custGeom>
              <a:avLst/>
              <a:gdLst/>
              <a:ahLst/>
              <a:cxnLst/>
              <a:rect l="l" t="t" r="r" b="b"/>
              <a:pathLst>
                <a:path w="3703" h="4808" extrusionOk="0">
                  <a:moveTo>
                    <a:pt x="799" y="0"/>
                  </a:moveTo>
                  <a:cubicBezTo>
                    <a:pt x="594" y="498"/>
                    <a:pt x="383" y="993"/>
                    <a:pt x="173" y="1489"/>
                  </a:cubicBezTo>
                  <a:cubicBezTo>
                    <a:pt x="116" y="1642"/>
                    <a:pt x="23" y="1790"/>
                    <a:pt x="1" y="1954"/>
                  </a:cubicBezTo>
                  <a:cubicBezTo>
                    <a:pt x="31" y="1994"/>
                    <a:pt x="92" y="1999"/>
                    <a:pt x="138" y="2014"/>
                  </a:cubicBezTo>
                  <a:cubicBezTo>
                    <a:pt x="420" y="2065"/>
                    <a:pt x="704" y="2070"/>
                    <a:pt x="989" y="2087"/>
                  </a:cubicBezTo>
                  <a:cubicBezTo>
                    <a:pt x="1140" y="2094"/>
                    <a:pt x="1292" y="2097"/>
                    <a:pt x="1443" y="2098"/>
                  </a:cubicBezTo>
                  <a:cubicBezTo>
                    <a:pt x="1498" y="2098"/>
                    <a:pt x="1557" y="2117"/>
                    <a:pt x="1592" y="2163"/>
                  </a:cubicBezTo>
                  <a:cubicBezTo>
                    <a:pt x="1747" y="2399"/>
                    <a:pt x="1379" y="3044"/>
                    <a:pt x="1277" y="3294"/>
                  </a:cubicBezTo>
                  <a:cubicBezTo>
                    <a:pt x="1040" y="3795"/>
                    <a:pt x="808" y="4299"/>
                    <a:pt x="584" y="4808"/>
                  </a:cubicBezTo>
                  <a:cubicBezTo>
                    <a:pt x="967" y="4483"/>
                    <a:pt x="1315" y="4120"/>
                    <a:pt x="1676" y="3773"/>
                  </a:cubicBezTo>
                  <a:cubicBezTo>
                    <a:pt x="2361" y="3105"/>
                    <a:pt x="3065" y="2454"/>
                    <a:pt x="3703" y="1740"/>
                  </a:cubicBezTo>
                  <a:cubicBezTo>
                    <a:pt x="3353" y="1647"/>
                    <a:pt x="2987" y="1640"/>
                    <a:pt x="2628" y="1605"/>
                  </a:cubicBezTo>
                  <a:cubicBezTo>
                    <a:pt x="2491" y="1594"/>
                    <a:pt x="2334" y="1594"/>
                    <a:pt x="2234" y="1485"/>
                  </a:cubicBezTo>
                  <a:cubicBezTo>
                    <a:pt x="2053" y="1291"/>
                    <a:pt x="2204" y="924"/>
                    <a:pt x="2370" y="609"/>
                  </a:cubicBezTo>
                  <a:cubicBezTo>
                    <a:pt x="2358" y="608"/>
                    <a:pt x="2346" y="608"/>
                    <a:pt x="2334" y="606"/>
                  </a:cubicBezTo>
                  <a:cubicBezTo>
                    <a:pt x="1712" y="584"/>
                    <a:pt x="1217" y="378"/>
                    <a:pt x="799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2" name="Google Shape;742;p28"/>
            <p:cNvSpPr/>
            <p:nvPr/>
          </p:nvSpPr>
          <p:spPr>
            <a:xfrm>
              <a:off x="3866217" y="3089711"/>
              <a:ext cx="1001119" cy="396903"/>
            </a:xfrm>
            <a:custGeom>
              <a:avLst/>
              <a:gdLst/>
              <a:ahLst/>
              <a:cxnLst/>
              <a:rect l="l" t="t" r="r" b="b"/>
              <a:pathLst>
                <a:path w="18302" h="7256" extrusionOk="0">
                  <a:moveTo>
                    <a:pt x="7554" y="1"/>
                  </a:moveTo>
                  <a:cubicBezTo>
                    <a:pt x="7344" y="1"/>
                    <a:pt x="7134" y="19"/>
                    <a:pt x="6927" y="56"/>
                  </a:cubicBezTo>
                  <a:cubicBezTo>
                    <a:pt x="6139" y="202"/>
                    <a:pt x="5446" y="712"/>
                    <a:pt x="4980" y="1354"/>
                  </a:cubicBezTo>
                  <a:cubicBezTo>
                    <a:pt x="4681" y="1785"/>
                    <a:pt x="4481" y="2283"/>
                    <a:pt x="4374" y="2794"/>
                  </a:cubicBezTo>
                  <a:cubicBezTo>
                    <a:pt x="4351" y="2920"/>
                    <a:pt x="4334" y="3047"/>
                    <a:pt x="4326" y="3175"/>
                  </a:cubicBezTo>
                  <a:cubicBezTo>
                    <a:pt x="4311" y="3279"/>
                    <a:pt x="4339" y="3391"/>
                    <a:pt x="4309" y="3491"/>
                  </a:cubicBezTo>
                  <a:cubicBezTo>
                    <a:pt x="4329" y="3554"/>
                    <a:pt x="4281" y="3629"/>
                    <a:pt x="4213" y="3629"/>
                  </a:cubicBezTo>
                  <a:cubicBezTo>
                    <a:pt x="4212" y="3629"/>
                    <a:pt x="4212" y="3629"/>
                    <a:pt x="4211" y="3629"/>
                  </a:cubicBezTo>
                  <a:cubicBezTo>
                    <a:pt x="4133" y="3626"/>
                    <a:pt x="4090" y="3533"/>
                    <a:pt x="4037" y="3492"/>
                  </a:cubicBezTo>
                  <a:cubicBezTo>
                    <a:pt x="3611" y="3130"/>
                    <a:pt x="3061" y="2907"/>
                    <a:pt x="2510" y="2861"/>
                  </a:cubicBezTo>
                  <a:cubicBezTo>
                    <a:pt x="2450" y="2856"/>
                    <a:pt x="2389" y="2854"/>
                    <a:pt x="2328" y="2854"/>
                  </a:cubicBezTo>
                  <a:cubicBezTo>
                    <a:pt x="1860" y="2854"/>
                    <a:pt x="1399" y="3000"/>
                    <a:pt x="972" y="3183"/>
                  </a:cubicBezTo>
                  <a:cubicBezTo>
                    <a:pt x="606" y="3373"/>
                    <a:pt x="361" y="3737"/>
                    <a:pt x="224" y="4117"/>
                  </a:cubicBezTo>
                  <a:cubicBezTo>
                    <a:pt x="1" y="4779"/>
                    <a:pt x="181" y="5603"/>
                    <a:pt x="764" y="6025"/>
                  </a:cubicBezTo>
                  <a:cubicBezTo>
                    <a:pt x="1069" y="6252"/>
                    <a:pt x="1454" y="6317"/>
                    <a:pt x="1827" y="6317"/>
                  </a:cubicBezTo>
                  <a:cubicBezTo>
                    <a:pt x="1860" y="6317"/>
                    <a:pt x="1893" y="6316"/>
                    <a:pt x="1926" y="6315"/>
                  </a:cubicBezTo>
                  <a:cubicBezTo>
                    <a:pt x="2160" y="6296"/>
                    <a:pt x="2360" y="6232"/>
                    <a:pt x="2575" y="6154"/>
                  </a:cubicBezTo>
                  <a:cubicBezTo>
                    <a:pt x="2927" y="6015"/>
                    <a:pt x="3277" y="5868"/>
                    <a:pt x="3615" y="5700"/>
                  </a:cubicBezTo>
                  <a:cubicBezTo>
                    <a:pt x="3678" y="5673"/>
                    <a:pt x="3739" y="5632"/>
                    <a:pt x="3808" y="5629"/>
                  </a:cubicBezTo>
                  <a:cubicBezTo>
                    <a:pt x="4045" y="5635"/>
                    <a:pt x="4022" y="5945"/>
                    <a:pt x="4088" y="6107"/>
                  </a:cubicBezTo>
                  <a:cubicBezTo>
                    <a:pt x="4142" y="6279"/>
                    <a:pt x="4230" y="6439"/>
                    <a:pt x="4342" y="6579"/>
                  </a:cubicBezTo>
                  <a:cubicBezTo>
                    <a:pt x="4701" y="7005"/>
                    <a:pt x="5294" y="7137"/>
                    <a:pt x="5834" y="7137"/>
                  </a:cubicBezTo>
                  <a:cubicBezTo>
                    <a:pt x="5885" y="7137"/>
                    <a:pt x="5935" y="7136"/>
                    <a:pt x="5984" y="7134"/>
                  </a:cubicBezTo>
                  <a:cubicBezTo>
                    <a:pt x="6450" y="7115"/>
                    <a:pt x="6719" y="6930"/>
                    <a:pt x="7046" y="6615"/>
                  </a:cubicBezTo>
                  <a:cubicBezTo>
                    <a:pt x="7125" y="6540"/>
                    <a:pt x="7206" y="6467"/>
                    <a:pt x="7274" y="6381"/>
                  </a:cubicBezTo>
                  <a:cubicBezTo>
                    <a:pt x="7337" y="6302"/>
                    <a:pt x="7391" y="6173"/>
                    <a:pt x="7502" y="6173"/>
                  </a:cubicBezTo>
                  <a:cubicBezTo>
                    <a:pt x="7513" y="6173"/>
                    <a:pt x="7525" y="6174"/>
                    <a:pt x="7537" y="6177"/>
                  </a:cubicBezTo>
                  <a:cubicBezTo>
                    <a:pt x="7624" y="6206"/>
                    <a:pt x="7668" y="6293"/>
                    <a:pt x="7722" y="6360"/>
                  </a:cubicBezTo>
                  <a:cubicBezTo>
                    <a:pt x="7761" y="6410"/>
                    <a:pt x="7796" y="6454"/>
                    <a:pt x="7830" y="6497"/>
                  </a:cubicBezTo>
                  <a:cubicBezTo>
                    <a:pt x="7840" y="6508"/>
                    <a:pt x="7850" y="6520"/>
                    <a:pt x="7859" y="6531"/>
                  </a:cubicBezTo>
                  <a:cubicBezTo>
                    <a:pt x="7868" y="6542"/>
                    <a:pt x="7877" y="6551"/>
                    <a:pt x="7885" y="6561"/>
                  </a:cubicBezTo>
                  <a:cubicBezTo>
                    <a:pt x="7897" y="6576"/>
                    <a:pt x="7911" y="6591"/>
                    <a:pt x="7925" y="6606"/>
                  </a:cubicBezTo>
                  <a:cubicBezTo>
                    <a:pt x="7932" y="6614"/>
                    <a:pt x="7939" y="6622"/>
                    <a:pt x="7946" y="6630"/>
                  </a:cubicBezTo>
                  <a:cubicBezTo>
                    <a:pt x="7949" y="6635"/>
                    <a:pt x="7954" y="6640"/>
                    <a:pt x="7957" y="6643"/>
                  </a:cubicBezTo>
                  <a:cubicBezTo>
                    <a:pt x="7965" y="6652"/>
                    <a:pt x="7974" y="6661"/>
                    <a:pt x="7980" y="6669"/>
                  </a:cubicBezTo>
                  <a:cubicBezTo>
                    <a:pt x="7982" y="6669"/>
                    <a:pt x="7983" y="6670"/>
                    <a:pt x="7983" y="6671"/>
                  </a:cubicBezTo>
                  <a:cubicBezTo>
                    <a:pt x="8367" y="7078"/>
                    <a:pt x="8939" y="7253"/>
                    <a:pt x="9488" y="7253"/>
                  </a:cubicBezTo>
                  <a:cubicBezTo>
                    <a:pt x="9495" y="7253"/>
                    <a:pt x="9502" y="7253"/>
                    <a:pt x="9509" y="7253"/>
                  </a:cubicBezTo>
                  <a:cubicBezTo>
                    <a:pt x="9538" y="7254"/>
                    <a:pt x="9566" y="7255"/>
                    <a:pt x="9593" y="7255"/>
                  </a:cubicBezTo>
                  <a:lnTo>
                    <a:pt x="9628" y="7255"/>
                  </a:lnTo>
                  <a:cubicBezTo>
                    <a:pt x="9639" y="7254"/>
                    <a:pt x="9650" y="7254"/>
                    <a:pt x="9661" y="7254"/>
                  </a:cubicBezTo>
                  <a:cubicBezTo>
                    <a:pt x="9671" y="7254"/>
                    <a:pt x="9681" y="7253"/>
                    <a:pt x="9692" y="7253"/>
                  </a:cubicBezTo>
                  <a:cubicBezTo>
                    <a:pt x="9702" y="7252"/>
                    <a:pt x="9713" y="7252"/>
                    <a:pt x="9722" y="7251"/>
                  </a:cubicBezTo>
                  <a:cubicBezTo>
                    <a:pt x="9732" y="7249"/>
                    <a:pt x="9743" y="7249"/>
                    <a:pt x="9752" y="7248"/>
                  </a:cubicBezTo>
                  <a:cubicBezTo>
                    <a:pt x="9773" y="7246"/>
                    <a:pt x="9793" y="7244"/>
                    <a:pt x="9813" y="7241"/>
                  </a:cubicBezTo>
                  <a:cubicBezTo>
                    <a:pt x="9822" y="7240"/>
                    <a:pt x="9830" y="7239"/>
                    <a:pt x="9840" y="7238"/>
                  </a:cubicBezTo>
                  <a:lnTo>
                    <a:pt x="9841" y="7238"/>
                  </a:lnTo>
                  <a:cubicBezTo>
                    <a:pt x="10290" y="7169"/>
                    <a:pt x="10573" y="6904"/>
                    <a:pt x="10908" y="6525"/>
                  </a:cubicBezTo>
                  <a:cubicBezTo>
                    <a:pt x="10986" y="6446"/>
                    <a:pt x="10996" y="6312"/>
                    <a:pt x="11103" y="6267"/>
                  </a:cubicBezTo>
                  <a:cubicBezTo>
                    <a:pt x="11118" y="6261"/>
                    <a:pt x="11133" y="6258"/>
                    <a:pt x="11146" y="6258"/>
                  </a:cubicBezTo>
                  <a:cubicBezTo>
                    <a:pt x="11214" y="6258"/>
                    <a:pt x="11267" y="6320"/>
                    <a:pt x="11306" y="6372"/>
                  </a:cubicBezTo>
                  <a:cubicBezTo>
                    <a:pt x="11388" y="6463"/>
                    <a:pt x="11473" y="6548"/>
                    <a:pt x="11572" y="6620"/>
                  </a:cubicBezTo>
                  <a:cubicBezTo>
                    <a:pt x="12190" y="7030"/>
                    <a:pt x="12946" y="7202"/>
                    <a:pt x="13683" y="7202"/>
                  </a:cubicBezTo>
                  <a:cubicBezTo>
                    <a:pt x="13695" y="7202"/>
                    <a:pt x="13708" y="7202"/>
                    <a:pt x="13720" y="7202"/>
                  </a:cubicBezTo>
                  <a:cubicBezTo>
                    <a:pt x="14246" y="7191"/>
                    <a:pt x="14780" y="7082"/>
                    <a:pt x="15238" y="6813"/>
                  </a:cubicBezTo>
                  <a:cubicBezTo>
                    <a:pt x="15556" y="6604"/>
                    <a:pt x="15870" y="6339"/>
                    <a:pt x="16049" y="6001"/>
                  </a:cubicBezTo>
                  <a:cubicBezTo>
                    <a:pt x="16097" y="5917"/>
                    <a:pt x="16081" y="5807"/>
                    <a:pt x="16147" y="5733"/>
                  </a:cubicBezTo>
                  <a:cubicBezTo>
                    <a:pt x="16186" y="5690"/>
                    <a:pt x="16250" y="5680"/>
                    <a:pt x="16304" y="5670"/>
                  </a:cubicBezTo>
                  <a:cubicBezTo>
                    <a:pt x="16458" y="5647"/>
                    <a:pt x="16614" y="5637"/>
                    <a:pt x="16766" y="5610"/>
                  </a:cubicBezTo>
                  <a:cubicBezTo>
                    <a:pt x="17481" y="5479"/>
                    <a:pt x="18302" y="4988"/>
                    <a:pt x="18266" y="4171"/>
                  </a:cubicBezTo>
                  <a:cubicBezTo>
                    <a:pt x="18248" y="3958"/>
                    <a:pt x="18148" y="3779"/>
                    <a:pt x="18064" y="3590"/>
                  </a:cubicBezTo>
                  <a:cubicBezTo>
                    <a:pt x="17974" y="3417"/>
                    <a:pt x="17905" y="3225"/>
                    <a:pt x="17772" y="3081"/>
                  </a:cubicBezTo>
                  <a:cubicBezTo>
                    <a:pt x="17513" y="2858"/>
                    <a:pt x="17182" y="2793"/>
                    <a:pt x="16847" y="2793"/>
                  </a:cubicBezTo>
                  <a:cubicBezTo>
                    <a:pt x="16640" y="2793"/>
                    <a:pt x="16430" y="2818"/>
                    <a:pt x="16235" y="2846"/>
                  </a:cubicBezTo>
                  <a:cubicBezTo>
                    <a:pt x="16126" y="2874"/>
                    <a:pt x="16039" y="2888"/>
                    <a:pt x="15968" y="2888"/>
                  </a:cubicBezTo>
                  <a:cubicBezTo>
                    <a:pt x="15733" y="2888"/>
                    <a:pt x="15680" y="2733"/>
                    <a:pt x="15604" y="2404"/>
                  </a:cubicBezTo>
                  <a:cubicBezTo>
                    <a:pt x="15219" y="1212"/>
                    <a:pt x="13890" y="639"/>
                    <a:pt x="12728" y="539"/>
                  </a:cubicBezTo>
                  <a:cubicBezTo>
                    <a:pt x="12662" y="531"/>
                    <a:pt x="12598" y="527"/>
                    <a:pt x="12535" y="527"/>
                  </a:cubicBezTo>
                  <a:cubicBezTo>
                    <a:pt x="11974" y="527"/>
                    <a:pt x="11537" y="839"/>
                    <a:pt x="11126" y="1224"/>
                  </a:cubicBezTo>
                  <a:cubicBezTo>
                    <a:pt x="10873" y="1470"/>
                    <a:pt x="10639" y="1734"/>
                    <a:pt x="10407" y="2000"/>
                  </a:cubicBezTo>
                  <a:cubicBezTo>
                    <a:pt x="10322" y="2090"/>
                    <a:pt x="10268" y="2220"/>
                    <a:pt x="10178" y="2297"/>
                  </a:cubicBezTo>
                  <a:cubicBezTo>
                    <a:pt x="10163" y="2306"/>
                    <a:pt x="10147" y="2311"/>
                    <a:pt x="10131" y="2311"/>
                  </a:cubicBezTo>
                  <a:cubicBezTo>
                    <a:pt x="10078" y="2311"/>
                    <a:pt x="10029" y="2264"/>
                    <a:pt x="10031" y="2208"/>
                  </a:cubicBezTo>
                  <a:cubicBezTo>
                    <a:pt x="10031" y="2150"/>
                    <a:pt x="10039" y="2092"/>
                    <a:pt x="10043" y="2034"/>
                  </a:cubicBezTo>
                  <a:cubicBezTo>
                    <a:pt x="10139" y="1342"/>
                    <a:pt x="9819" y="716"/>
                    <a:pt x="9199" y="396"/>
                  </a:cubicBezTo>
                  <a:cubicBezTo>
                    <a:pt x="8693" y="135"/>
                    <a:pt x="8123" y="1"/>
                    <a:pt x="7554" y="1"/>
                  </a:cubicBezTo>
                  <a:close/>
                </a:path>
              </a:pathLst>
            </a:custGeom>
            <a:solidFill>
              <a:schemeClr val="accent5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43" name="Google Shape;743;p28"/>
          <p:cNvSpPr/>
          <p:nvPr/>
        </p:nvSpPr>
        <p:spPr>
          <a:xfrm>
            <a:off x="1365347" y="3874757"/>
            <a:ext cx="276214" cy="272122"/>
          </a:xfrm>
          <a:custGeom>
            <a:avLst/>
            <a:gdLst/>
            <a:ahLst/>
            <a:cxnLst/>
            <a:rect l="l" t="t" r="r" b="b"/>
            <a:pathLst>
              <a:path w="5603" h="5520" extrusionOk="0">
                <a:moveTo>
                  <a:pt x="3693" y="1"/>
                </a:moveTo>
                <a:cubicBezTo>
                  <a:pt x="3553" y="347"/>
                  <a:pt x="3485" y="713"/>
                  <a:pt x="3402" y="1074"/>
                </a:cubicBezTo>
                <a:cubicBezTo>
                  <a:pt x="3367" y="1233"/>
                  <a:pt x="3332" y="1392"/>
                  <a:pt x="3288" y="1549"/>
                </a:cubicBezTo>
                <a:cubicBezTo>
                  <a:pt x="3271" y="1622"/>
                  <a:pt x="3233" y="1648"/>
                  <a:pt x="3187" y="1648"/>
                </a:cubicBezTo>
                <a:cubicBezTo>
                  <a:pt x="3111" y="1648"/>
                  <a:pt x="3013" y="1576"/>
                  <a:pt x="2951" y="1535"/>
                </a:cubicBezTo>
                <a:cubicBezTo>
                  <a:pt x="2443" y="1195"/>
                  <a:pt x="1987" y="784"/>
                  <a:pt x="1468" y="460"/>
                </a:cubicBezTo>
                <a:cubicBezTo>
                  <a:pt x="1374" y="401"/>
                  <a:pt x="1278" y="343"/>
                  <a:pt x="1179" y="291"/>
                </a:cubicBezTo>
                <a:lnTo>
                  <a:pt x="1179" y="291"/>
                </a:lnTo>
                <a:cubicBezTo>
                  <a:pt x="1307" y="717"/>
                  <a:pt x="1548" y="1090"/>
                  <a:pt x="1756" y="1476"/>
                </a:cubicBezTo>
                <a:cubicBezTo>
                  <a:pt x="1872" y="1683"/>
                  <a:pt x="1989" y="1887"/>
                  <a:pt x="2108" y="2091"/>
                </a:cubicBezTo>
                <a:cubicBezTo>
                  <a:pt x="2138" y="2150"/>
                  <a:pt x="2186" y="2205"/>
                  <a:pt x="2196" y="2272"/>
                </a:cubicBezTo>
                <a:cubicBezTo>
                  <a:pt x="2197" y="2324"/>
                  <a:pt x="2149" y="2353"/>
                  <a:pt x="2101" y="2353"/>
                </a:cubicBezTo>
                <a:cubicBezTo>
                  <a:pt x="2092" y="2353"/>
                  <a:pt x="2084" y="2352"/>
                  <a:pt x="2076" y="2350"/>
                </a:cubicBezTo>
                <a:cubicBezTo>
                  <a:pt x="1797" y="2286"/>
                  <a:pt x="1534" y="2160"/>
                  <a:pt x="1255" y="2094"/>
                </a:cubicBezTo>
                <a:cubicBezTo>
                  <a:pt x="843" y="1993"/>
                  <a:pt x="423" y="1943"/>
                  <a:pt x="1" y="1905"/>
                </a:cubicBezTo>
                <a:lnTo>
                  <a:pt x="1" y="1905"/>
                </a:lnTo>
                <a:cubicBezTo>
                  <a:pt x="393" y="2409"/>
                  <a:pt x="958" y="2729"/>
                  <a:pt x="1457" y="3111"/>
                </a:cubicBezTo>
                <a:cubicBezTo>
                  <a:pt x="1748" y="3316"/>
                  <a:pt x="1694" y="3318"/>
                  <a:pt x="1506" y="3586"/>
                </a:cubicBezTo>
                <a:cubicBezTo>
                  <a:pt x="1255" y="3964"/>
                  <a:pt x="1009" y="4348"/>
                  <a:pt x="782" y="4740"/>
                </a:cubicBezTo>
                <a:cubicBezTo>
                  <a:pt x="1180" y="4545"/>
                  <a:pt x="1521" y="4261"/>
                  <a:pt x="1859" y="3979"/>
                </a:cubicBezTo>
                <a:cubicBezTo>
                  <a:pt x="1876" y="3963"/>
                  <a:pt x="1894" y="3956"/>
                  <a:pt x="1913" y="3956"/>
                </a:cubicBezTo>
                <a:cubicBezTo>
                  <a:pt x="1965" y="3956"/>
                  <a:pt x="2015" y="4011"/>
                  <a:pt x="2008" y="4069"/>
                </a:cubicBezTo>
                <a:cubicBezTo>
                  <a:pt x="1990" y="4243"/>
                  <a:pt x="1942" y="4411"/>
                  <a:pt x="1915" y="4584"/>
                </a:cubicBezTo>
                <a:cubicBezTo>
                  <a:pt x="1865" y="4893"/>
                  <a:pt x="1858" y="5210"/>
                  <a:pt x="1899" y="5520"/>
                </a:cubicBezTo>
                <a:cubicBezTo>
                  <a:pt x="2160" y="5210"/>
                  <a:pt x="2350" y="4844"/>
                  <a:pt x="2501" y="4471"/>
                </a:cubicBezTo>
                <a:cubicBezTo>
                  <a:pt x="2560" y="4327"/>
                  <a:pt x="2614" y="4182"/>
                  <a:pt x="2674" y="4039"/>
                </a:cubicBezTo>
                <a:cubicBezTo>
                  <a:pt x="2699" y="3985"/>
                  <a:pt x="2715" y="3921"/>
                  <a:pt x="2762" y="3882"/>
                </a:cubicBezTo>
                <a:cubicBezTo>
                  <a:pt x="2779" y="3870"/>
                  <a:pt x="2796" y="3865"/>
                  <a:pt x="2812" y="3865"/>
                </a:cubicBezTo>
                <a:cubicBezTo>
                  <a:pt x="2869" y="3865"/>
                  <a:pt x="2921" y="3921"/>
                  <a:pt x="2949" y="3967"/>
                </a:cubicBezTo>
                <a:cubicBezTo>
                  <a:pt x="3104" y="4204"/>
                  <a:pt x="3209" y="4468"/>
                  <a:pt x="3329" y="4723"/>
                </a:cubicBezTo>
                <a:cubicBezTo>
                  <a:pt x="3430" y="4947"/>
                  <a:pt x="3545" y="5166"/>
                  <a:pt x="3663" y="5383"/>
                </a:cubicBezTo>
                <a:cubicBezTo>
                  <a:pt x="3616" y="5069"/>
                  <a:pt x="3567" y="4756"/>
                  <a:pt x="3540" y="4439"/>
                </a:cubicBezTo>
                <a:cubicBezTo>
                  <a:pt x="3536" y="4314"/>
                  <a:pt x="3451" y="3889"/>
                  <a:pt x="3542" y="3820"/>
                </a:cubicBezTo>
                <a:cubicBezTo>
                  <a:pt x="3561" y="3805"/>
                  <a:pt x="3585" y="3799"/>
                  <a:pt x="3611" y="3799"/>
                </a:cubicBezTo>
                <a:cubicBezTo>
                  <a:pt x="3753" y="3799"/>
                  <a:pt x="3975" y="3990"/>
                  <a:pt x="4066" y="4054"/>
                </a:cubicBezTo>
                <a:cubicBezTo>
                  <a:pt x="4208" y="4162"/>
                  <a:pt x="4352" y="4269"/>
                  <a:pt x="4493" y="4378"/>
                </a:cubicBezTo>
                <a:cubicBezTo>
                  <a:pt x="4689" y="4533"/>
                  <a:pt x="4910" y="4647"/>
                  <a:pt x="5127" y="4767"/>
                </a:cubicBezTo>
                <a:cubicBezTo>
                  <a:pt x="4846" y="4238"/>
                  <a:pt x="4488" y="3754"/>
                  <a:pt x="4168" y="3249"/>
                </a:cubicBezTo>
                <a:cubicBezTo>
                  <a:pt x="3980" y="3009"/>
                  <a:pt x="4187" y="3007"/>
                  <a:pt x="4366" y="2907"/>
                </a:cubicBezTo>
                <a:cubicBezTo>
                  <a:pt x="4802" y="2686"/>
                  <a:pt x="5231" y="2443"/>
                  <a:pt x="5603" y="2123"/>
                </a:cubicBezTo>
                <a:cubicBezTo>
                  <a:pt x="5543" y="2119"/>
                  <a:pt x="5482" y="2117"/>
                  <a:pt x="5422" y="2117"/>
                </a:cubicBezTo>
                <a:cubicBezTo>
                  <a:pt x="5101" y="2117"/>
                  <a:pt x="4782" y="2174"/>
                  <a:pt x="4470" y="2245"/>
                </a:cubicBezTo>
                <a:cubicBezTo>
                  <a:pt x="4403" y="2252"/>
                  <a:pt x="4315" y="2291"/>
                  <a:pt x="4240" y="2291"/>
                </a:cubicBezTo>
                <a:cubicBezTo>
                  <a:pt x="4199" y="2291"/>
                  <a:pt x="4161" y="2279"/>
                  <a:pt x="4133" y="2244"/>
                </a:cubicBezTo>
                <a:cubicBezTo>
                  <a:pt x="4083" y="2163"/>
                  <a:pt x="4108" y="2060"/>
                  <a:pt x="4102" y="1970"/>
                </a:cubicBezTo>
                <a:cubicBezTo>
                  <a:pt x="4101" y="1854"/>
                  <a:pt x="4091" y="1759"/>
                  <a:pt x="4076" y="1648"/>
                </a:cubicBezTo>
                <a:cubicBezTo>
                  <a:pt x="3998" y="1089"/>
                  <a:pt x="3862" y="539"/>
                  <a:pt x="3693" y="1"/>
                </a:cubicBezTo>
                <a:close/>
              </a:path>
            </a:pathLst>
          </a:custGeom>
          <a:solidFill>
            <a:schemeClr val="dk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9" name="Google Shape;749;p29"/>
          <p:cNvSpPr txBox="1">
            <a:spLocks noGrp="1"/>
          </p:cNvSpPr>
          <p:nvPr>
            <p:ph type="subTitle" idx="1"/>
          </p:nvPr>
        </p:nvSpPr>
        <p:spPr>
          <a:xfrm>
            <a:off x="733720" y="786243"/>
            <a:ext cx="7717500" cy="344103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1. Freemake video </a:t>
            </a:r>
            <a:r>
              <a:rPr lang="en-US" dirty="0" err="1"/>
              <a:t>converte</a:t>
            </a:r>
            <a:endParaRPr lang="en-US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   </a:t>
            </a:r>
            <a:r>
              <a:rPr lang="en-US" dirty="0" err="1"/>
              <a:t>Mengurangi</a:t>
            </a:r>
            <a:r>
              <a:rPr lang="en-US" dirty="0"/>
              <a:t> </a:t>
            </a:r>
            <a:r>
              <a:rPr lang="en-US" dirty="0" err="1"/>
              <a:t>ukuran</a:t>
            </a:r>
            <a:r>
              <a:rPr lang="en-US" dirty="0"/>
              <a:t> video, dan dapat </a:t>
            </a:r>
            <a:r>
              <a:rPr lang="en-US" dirty="0" err="1"/>
              <a:t>mengkonversi</a:t>
            </a:r>
            <a:r>
              <a:rPr lang="en-US" dirty="0"/>
              <a:t> video ke </a:t>
            </a:r>
            <a:r>
              <a:rPr lang="en-US" dirty="0" err="1"/>
              <a:t>berbagai</a:t>
            </a:r>
            <a:r>
              <a:rPr lang="en-US" dirty="0"/>
              <a:t>  format file </a:t>
            </a:r>
            <a:r>
              <a:rPr lang="en-US" dirty="0" err="1"/>
              <a:t>lainnya</a:t>
            </a:r>
            <a:r>
              <a:rPr lang="en-US" dirty="0"/>
              <a:t>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2. </a:t>
            </a:r>
            <a:r>
              <a:rPr lang="nn-NO" dirty="0"/>
              <a:t>Any video converte free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n-NO" dirty="0"/>
              <a:t>    Mengkonversi video online maupun offline. Aplikasi ini juga mendukung  berbagai format video bahkan ripping audio CD dan DVD.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3. Free HD video </a:t>
            </a:r>
            <a:r>
              <a:rPr lang="en-US" dirty="0" err="1"/>
              <a:t>converte</a:t>
            </a:r>
            <a:r>
              <a:rPr lang="en-US" dirty="0"/>
              <a:t> factory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    Aplikasi ini </a:t>
            </a:r>
            <a:r>
              <a:rPr lang="en-US" dirty="0" err="1"/>
              <a:t>memungkinkan</a:t>
            </a:r>
            <a:r>
              <a:rPr lang="en-US" dirty="0"/>
              <a:t> untuk melakukan </a:t>
            </a:r>
            <a:r>
              <a:rPr lang="en-US" dirty="0" err="1"/>
              <a:t>perintah</a:t>
            </a:r>
            <a:r>
              <a:rPr lang="en-US" dirty="0"/>
              <a:t> drag and drop  pada video langsung ke aplikasi untuk </a:t>
            </a:r>
            <a:r>
              <a:rPr lang="en-US" dirty="0" err="1"/>
              <a:t>dikonversi</a:t>
            </a:r>
            <a:r>
              <a:rPr lang="en-US" dirty="0"/>
              <a:t>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4. </a:t>
            </a:r>
            <a:r>
              <a:rPr lang="en-US" dirty="0" err="1"/>
              <a:t>HandBrake</a:t>
            </a:r>
            <a:endParaRPr lang="en-US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   Melakukan </a:t>
            </a:r>
            <a:r>
              <a:rPr lang="en-US" dirty="0" err="1"/>
              <a:t>kompres</a:t>
            </a:r>
            <a:r>
              <a:rPr lang="en-US" dirty="0"/>
              <a:t> video, memberikan </a:t>
            </a:r>
            <a:r>
              <a:rPr lang="en-US" dirty="0" err="1"/>
              <a:t>pengalaman</a:t>
            </a:r>
            <a:r>
              <a:rPr lang="en-US" dirty="0"/>
              <a:t> </a:t>
            </a:r>
            <a:r>
              <a:rPr lang="en-US" dirty="0" err="1"/>
              <a:t>mengkonversi</a:t>
            </a:r>
            <a:r>
              <a:rPr lang="en-US" dirty="0"/>
              <a:t>  video bahkan audio </a:t>
            </a:r>
            <a:r>
              <a:rPr lang="en-US" dirty="0" err="1"/>
              <a:t>dengan</a:t>
            </a:r>
            <a:r>
              <a:rPr lang="en-US" dirty="0"/>
              <a:t> sangat baik.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5. </a:t>
            </a:r>
            <a:r>
              <a:rPr lang="nn-NO" dirty="0"/>
              <a:t>MediaCoder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n-NO" dirty="0"/>
              <a:t>    Aplikasi converter video yang cepat dan mendukung banyak format  video bahkan audio.</a:t>
            </a:r>
          </a:p>
        </p:txBody>
      </p:sp>
      <p:sp>
        <p:nvSpPr>
          <p:cNvPr id="750" name="Google Shape;750;p29"/>
          <p:cNvSpPr/>
          <p:nvPr/>
        </p:nvSpPr>
        <p:spPr>
          <a:xfrm>
            <a:off x="6548568" y="4352461"/>
            <a:ext cx="1599728" cy="752407"/>
          </a:xfrm>
          <a:custGeom>
            <a:avLst/>
            <a:gdLst/>
            <a:ahLst/>
            <a:cxnLst/>
            <a:rect l="l" t="t" r="r" b="b"/>
            <a:pathLst>
              <a:path w="28265" h="13294" extrusionOk="0">
                <a:moveTo>
                  <a:pt x="19470" y="0"/>
                </a:moveTo>
                <a:cubicBezTo>
                  <a:pt x="18598" y="0"/>
                  <a:pt x="17648" y="347"/>
                  <a:pt x="17062" y="840"/>
                </a:cubicBezTo>
                <a:cubicBezTo>
                  <a:pt x="16827" y="1060"/>
                  <a:pt x="16599" y="1301"/>
                  <a:pt x="16438" y="1581"/>
                </a:cubicBezTo>
                <a:cubicBezTo>
                  <a:pt x="16193" y="2079"/>
                  <a:pt x="16146" y="2663"/>
                  <a:pt x="16123" y="3212"/>
                </a:cubicBezTo>
                <a:cubicBezTo>
                  <a:pt x="16132" y="3307"/>
                  <a:pt x="16076" y="3392"/>
                  <a:pt x="16000" y="3392"/>
                </a:cubicBezTo>
                <a:cubicBezTo>
                  <a:pt x="15972" y="3392"/>
                  <a:pt x="15942" y="3381"/>
                  <a:pt x="15912" y="3356"/>
                </a:cubicBezTo>
                <a:cubicBezTo>
                  <a:pt x="15849" y="3266"/>
                  <a:pt x="15839" y="3147"/>
                  <a:pt x="15800" y="3045"/>
                </a:cubicBezTo>
                <a:cubicBezTo>
                  <a:pt x="15745" y="2879"/>
                  <a:pt x="15677" y="2718"/>
                  <a:pt x="15603" y="2559"/>
                </a:cubicBezTo>
                <a:cubicBezTo>
                  <a:pt x="15289" y="1933"/>
                  <a:pt x="14871" y="1335"/>
                  <a:pt x="14306" y="913"/>
                </a:cubicBezTo>
                <a:cubicBezTo>
                  <a:pt x="13856" y="610"/>
                  <a:pt x="13312" y="402"/>
                  <a:pt x="12766" y="402"/>
                </a:cubicBezTo>
                <a:cubicBezTo>
                  <a:pt x="12607" y="402"/>
                  <a:pt x="12448" y="420"/>
                  <a:pt x="12291" y="458"/>
                </a:cubicBezTo>
                <a:cubicBezTo>
                  <a:pt x="11683" y="599"/>
                  <a:pt x="11105" y="885"/>
                  <a:pt x="10623" y="1282"/>
                </a:cubicBezTo>
                <a:cubicBezTo>
                  <a:pt x="10312" y="1548"/>
                  <a:pt x="10083" y="1897"/>
                  <a:pt x="9918" y="2269"/>
                </a:cubicBezTo>
                <a:cubicBezTo>
                  <a:pt x="9804" y="2531"/>
                  <a:pt x="9724" y="2807"/>
                  <a:pt x="9672" y="3087"/>
                </a:cubicBezTo>
                <a:cubicBezTo>
                  <a:pt x="9634" y="3221"/>
                  <a:pt x="9655" y="3372"/>
                  <a:pt x="9595" y="3498"/>
                </a:cubicBezTo>
                <a:cubicBezTo>
                  <a:pt x="9573" y="3535"/>
                  <a:pt x="9531" y="3552"/>
                  <a:pt x="9489" y="3552"/>
                </a:cubicBezTo>
                <a:cubicBezTo>
                  <a:pt x="9455" y="3552"/>
                  <a:pt x="9421" y="3541"/>
                  <a:pt x="9397" y="3517"/>
                </a:cubicBezTo>
                <a:cubicBezTo>
                  <a:pt x="9301" y="3433"/>
                  <a:pt x="9227" y="3327"/>
                  <a:pt x="9140" y="3235"/>
                </a:cubicBezTo>
                <a:cubicBezTo>
                  <a:pt x="9024" y="3106"/>
                  <a:pt x="8899" y="2986"/>
                  <a:pt x="8770" y="2872"/>
                </a:cubicBezTo>
                <a:cubicBezTo>
                  <a:pt x="8446" y="2588"/>
                  <a:pt x="8026" y="2367"/>
                  <a:pt x="7588" y="2367"/>
                </a:cubicBezTo>
                <a:cubicBezTo>
                  <a:pt x="7563" y="2367"/>
                  <a:pt x="7538" y="2368"/>
                  <a:pt x="7512" y="2369"/>
                </a:cubicBezTo>
                <a:cubicBezTo>
                  <a:pt x="6774" y="2457"/>
                  <a:pt x="6185" y="3059"/>
                  <a:pt x="5912" y="3724"/>
                </a:cubicBezTo>
                <a:cubicBezTo>
                  <a:pt x="5782" y="4082"/>
                  <a:pt x="5795" y="4475"/>
                  <a:pt x="5811" y="4846"/>
                </a:cubicBezTo>
                <a:cubicBezTo>
                  <a:pt x="5806" y="4952"/>
                  <a:pt x="5853" y="5076"/>
                  <a:pt x="5791" y="5170"/>
                </a:cubicBezTo>
                <a:cubicBezTo>
                  <a:pt x="5755" y="5215"/>
                  <a:pt x="5712" y="5232"/>
                  <a:pt x="5666" y="5232"/>
                </a:cubicBezTo>
                <a:cubicBezTo>
                  <a:pt x="5557" y="5232"/>
                  <a:pt x="5431" y="5133"/>
                  <a:pt x="5345" y="5080"/>
                </a:cubicBezTo>
                <a:cubicBezTo>
                  <a:pt x="5086" y="4905"/>
                  <a:pt x="4822" y="4730"/>
                  <a:pt x="4530" y="4611"/>
                </a:cubicBezTo>
                <a:cubicBezTo>
                  <a:pt x="4130" y="4442"/>
                  <a:pt x="3722" y="4363"/>
                  <a:pt x="3321" y="4363"/>
                </a:cubicBezTo>
                <a:cubicBezTo>
                  <a:pt x="2417" y="4363"/>
                  <a:pt x="1548" y="4767"/>
                  <a:pt x="883" y="5458"/>
                </a:cubicBezTo>
                <a:cubicBezTo>
                  <a:pt x="0" y="6487"/>
                  <a:pt x="528" y="7351"/>
                  <a:pt x="1381" y="8157"/>
                </a:cubicBezTo>
                <a:cubicBezTo>
                  <a:pt x="1935" y="8655"/>
                  <a:pt x="2631" y="9006"/>
                  <a:pt x="3358" y="9160"/>
                </a:cubicBezTo>
                <a:cubicBezTo>
                  <a:pt x="3520" y="9189"/>
                  <a:pt x="3688" y="9206"/>
                  <a:pt x="3853" y="9206"/>
                </a:cubicBezTo>
                <a:cubicBezTo>
                  <a:pt x="3937" y="9206"/>
                  <a:pt x="4020" y="9201"/>
                  <a:pt x="4101" y="9192"/>
                </a:cubicBezTo>
                <a:cubicBezTo>
                  <a:pt x="4318" y="9179"/>
                  <a:pt x="4530" y="9122"/>
                  <a:pt x="4745" y="9105"/>
                </a:cubicBezTo>
                <a:cubicBezTo>
                  <a:pt x="4982" y="9150"/>
                  <a:pt x="4885" y="9461"/>
                  <a:pt x="4886" y="9631"/>
                </a:cubicBezTo>
                <a:cubicBezTo>
                  <a:pt x="4868" y="9880"/>
                  <a:pt x="4893" y="10130"/>
                  <a:pt x="4964" y="10370"/>
                </a:cubicBezTo>
                <a:cubicBezTo>
                  <a:pt x="5196" y="11101"/>
                  <a:pt x="5731" y="11712"/>
                  <a:pt x="6353" y="12147"/>
                </a:cubicBezTo>
                <a:cubicBezTo>
                  <a:pt x="6905" y="12515"/>
                  <a:pt x="7571" y="12767"/>
                  <a:pt x="8240" y="12767"/>
                </a:cubicBezTo>
                <a:cubicBezTo>
                  <a:pt x="8412" y="12767"/>
                  <a:pt x="8584" y="12750"/>
                  <a:pt x="8755" y="12715"/>
                </a:cubicBezTo>
                <a:cubicBezTo>
                  <a:pt x="9465" y="12547"/>
                  <a:pt x="10136" y="12196"/>
                  <a:pt x="10689" y="11727"/>
                </a:cubicBezTo>
                <a:cubicBezTo>
                  <a:pt x="11064" y="11402"/>
                  <a:pt x="11394" y="11027"/>
                  <a:pt x="11693" y="10632"/>
                </a:cubicBezTo>
                <a:cubicBezTo>
                  <a:pt x="11740" y="10511"/>
                  <a:pt x="11776" y="10349"/>
                  <a:pt x="11900" y="10289"/>
                </a:cubicBezTo>
                <a:cubicBezTo>
                  <a:pt x="11916" y="10281"/>
                  <a:pt x="11932" y="10277"/>
                  <a:pt x="11947" y="10277"/>
                </a:cubicBezTo>
                <a:cubicBezTo>
                  <a:pt x="11981" y="10277"/>
                  <a:pt x="12013" y="10296"/>
                  <a:pt x="12027" y="10332"/>
                </a:cubicBezTo>
                <a:cubicBezTo>
                  <a:pt x="12056" y="10387"/>
                  <a:pt x="12024" y="10444"/>
                  <a:pt x="11998" y="10496"/>
                </a:cubicBezTo>
                <a:cubicBezTo>
                  <a:pt x="11957" y="10574"/>
                  <a:pt x="11906" y="10649"/>
                  <a:pt x="11852" y="10720"/>
                </a:cubicBezTo>
                <a:cubicBezTo>
                  <a:pt x="11810" y="10875"/>
                  <a:pt x="11790" y="11036"/>
                  <a:pt x="11793" y="11196"/>
                </a:cubicBezTo>
                <a:cubicBezTo>
                  <a:pt x="11815" y="11707"/>
                  <a:pt x="12174" y="12123"/>
                  <a:pt x="12524" y="12463"/>
                </a:cubicBezTo>
                <a:cubicBezTo>
                  <a:pt x="13000" y="12914"/>
                  <a:pt x="13614" y="13206"/>
                  <a:pt x="14268" y="13271"/>
                </a:cubicBezTo>
                <a:cubicBezTo>
                  <a:pt x="14374" y="13287"/>
                  <a:pt x="14482" y="13294"/>
                  <a:pt x="14592" y="13294"/>
                </a:cubicBezTo>
                <a:cubicBezTo>
                  <a:pt x="15208" y="13294"/>
                  <a:pt x="15867" y="13069"/>
                  <a:pt x="16402" y="12811"/>
                </a:cubicBezTo>
                <a:cubicBezTo>
                  <a:pt x="16893" y="12590"/>
                  <a:pt x="17196" y="12278"/>
                  <a:pt x="17471" y="11822"/>
                </a:cubicBezTo>
                <a:cubicBezTo>
                  <a:pt x="17693" y="11459"/>
                  <a:pt x="17895" y="11086"/>
                  <a:pt x="18075" y="10701"/>
                </a:cubicBezTo>
                <a:cubicBezTo>
                  <a:pt x="18158" y="10524"/>
                  <a:pt x="18237" y="10345"/>
                  <a:pt x="18307" y="10164"/>
                </a:cubicBezTo>
                <a:cubicBezTo>
                  <a:pt x="18333" y="10096"/>
                  <a:pt x="18337" y="9995"/>
                  <a:pt x="18419" y="9972"/>
                </a:cubicBezTo>
                <a:cubicBezTo>
                  <a:pt x="18427" y="9970"/>
                  <a:pt x="18437" y="9969"/>
                  <a:pt x="18446" y="9969"/>
                </a:cubicBezTo>
                <a:cubicBezTo>
                  <a:pt x="18476" y="9969"/>
                  <a:pt x="18507" y="9982"/>
                  <a:pt x="18523" y="10008"/>
                </a:cubicBezTo>
                <a:cubicBezTo>
                  <a:pt x="18572" y="10084"/>
                  <a:pt x="18562" y="10183"/>
                  <a:pt x="18593" y="10267"/>
                </a:cubicBezTo>
                <a:cubicBezTo>
                  <a:pt x="18632" y="10400"/>
                  <a:pt x="18691" y="10527"/>
                  <a:pt x="18762" y="10645"/>
                </a:cubicBezTo>
                <a:cubicBezTo>
                  <a:pt x="19239" y="11431"/>
                  <a:pt x="20214" y="12006"/>
                  <a:pt x="21157" y="12006"/>
                </a:cubicBezTo>
                <a:cubicBezTo>
                  <a:pt x="21456" y="12006"/>
                  <a:pt x="21751" y="11948"/>
                  <a:pt x="22027" y="11821"/>
                </a:cubicBezTo>
                <a:cubicBezTo>
                  <a:pt x="22475" y="11588"/>
                  <a:pt x="22794" y="11164"/>
                  <a:pt x="23028" y="10726"/>
                </a:cubicBezTo>
                <a:cubicBezTo>
                  <a:pt x="23224" y="10361"/>
                  <a:pt x="23385" y="9976"/>
                  <a:pt x="23514" y="9582"/>
                </a:cubicBezTo>
                <a:cubicBezTo>
                  <a:pt x="23547" y="9474"/>
                  <a:pt x="23575" y="9366"/>
                  <a:pt x="23595" y="9255"/>
                </a:cubicBezTo>
                <a:cubicBezTo>
                  <a:pt x="23602" y="9173"/>
                  <a:pt x="23628" y="9082"/>
                  <a:pt x="23715" y="9057"/>
                </a:cubicBezTo>
                <a:cubicBezTo>
                  <a:pt x="23733" y="9052"/>
                  <a:pt x="23751" y="9050"/>
                  <a:pt x="23769" y="9050"/>
                </a:cubicBezTo>
                <a:cubicBezTo>
                  <a:pt x="23850" y="9050"/>
                  <a:pt x="23931" y="9093"/>
                  <a:pt x="24007" y="9112"/>
                </a:cubicBezTo>
                <a:cubicBezTo>
                  <a:pt x="24220" y="9184"/>
                  <a:pt x="24410" y="9246"/>
                  <a:pt x="24623" y="9305"/>
                </a:cubicBezTo>
                <a:cubicBezTo>
                  <a:pt x="24968" y="9404"/>
                  <a:pt x="25278" y="9453"/>
                  <a:pt x="25572" y="9453"/>
                </a:cubicBezTo>
                <a:cubicBezTo>
                  <a:pt x="26154" y="9453"/>
                  <a:pt x="26670" y="9260"/>
                  <a:pt x="27259" y="8876"/>
                </a:cubicBezTo>
                <a:cubicBezTo>
                  <a:pt x="27579" y="8672"/>
                  <a:pt x="27814" y="8361"/>
                  <a:pt x="27985" y="8028"/>
                </a:cubicBezTo>
                <a:cubicBezTo>
                  <a:pt x="28222" y="7590"/>
                  <a:pt x="28265" y="7064"/>
                  <a:pt x="28129" y="6586"/>
                </a:cubicBezTo>
                <a:lnTo>
                  <a:pt x="28130" y="6586"/>
                </a:lnTo>
                <a:cubicBezTo>
                  <a:pt x="27994" y="6105"/>
                  <a:pt x="27722" y="5675"/>
                  <a:pt x="27377" y="5317"/>
                </a:cubicBezTo>
                <a:cubicBezTo>
                  <a:pt x="27057" y="4974"/>
                  <a:pt x="26704" y="4650"/>
                  <a:pt x="26284" y="4436"/>
                </a:cubicBezTo>
                <a:cubicBezTo>
                  <a:pt x="25884" y="4234"/>
                  <a:pt x="25450" y="4109"/>
                  <a:pt x="25011" y="4020"/>
                </a:cubicBezTo>
                <a:cubicBezTo>
                  <a:pt x="24624" y="3929"/>
                  <a:pt x="24229" y="3885"/>
                  <a:pt x="23833" y="3885"/>
                </a:cubicBezTo>
                <a:cubicBezTo>
                  <a:pt x="23447" y="3885"/>
                  <a:pt x="23062" y="3926"/>
                  <a:pt x="22684" y="4005"/>
                </a:cubicBezTo>
                <a:cubicBezTo>
                  <a:pt x="22487" y="4050"/>
                  <a:pt x="22291" y="4102"/>
                  <a:pt x="22105" y="4182"/>
                </a:cubicBezTo>
                <a:cubicBezTo>
                  <a:pt x="22043" y="4215"/>
                  <a:pt x="21983" y="4252"/>
                  <a:pt x="21922" y="4287"/>
                </a:cubicBezTo>
                <a:cubicBezTo>
                  <a:pt x="21907" y="4296"/>
                  <a:pt x="21891" y="4300"/>
                  <a:pt x="21875" y="4300"/>
                </a:cubicBezTo>
                <a:cubicBezTo>
                  <a:pt x="21848" y="4300"/>
                  <a:pt x="21822" y="4288"/>
                  <a:pt x="21805" y="4265"/>
                </a:cubicBezTo>
                <a:cubicBezTo>
                  <a:pt x="21795" y="4270"/>
                  <a:pt x="21784" y="4272"/>
                  <a:pt x="21773" y="4272"/>
                </a:cubicBezTo>
                <a:cubicBezTo>
                  <a:pt x="21716" y="4272"/>
                  <a:pt x="21667" y="4217"/>
                  <a:pt x="21680" y="4159"/>
                </a:cubicBezTo>
                <a:cubicBezTo>
                  <a:pt x="21698" y="4094"/>
                  <a:pt x="21756" y="4046"/>
                  <a:pt x="21782" y="3984"/>
                </a:cubicBezTo>
                <a:cubicBezTo>
                  <a:pt x="21910" y="3714"/>
                  <a:pt x="22005" y="3429"/>
                  <a:pt x="22083" y="3141"/>
                </a:cubicBezTo>
                <a:cubicBezTo>
                  <a:pt x="22368" y="1981"/>
                  <a:pt x="21649" y="736"/>
                  <a:pt x="20590" y="245"/>
                </a:cubicBezTo>
                <a:cubicBezTo>
                  <a:pt x="20264" y="75"/>
                  <a:pt x="19875" y="0"/>
                  <a:pt x="19470" y="0"/>
                </a:cubicBezTo>
                <a:close/>
              </a:path>
            </a:pathLst>
          </a:custGeom>
          <a:solidFill>
            <a:schemeClr val="l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1" name="Google Shape;751;p29"/>
          <p:cNvSpPr/>
          <p:nvPr/>
        </p:nvSpPr>
        <p:spPr>
          <a:xfrm rot="-5746504" flipH="1">
            <a:off x="8154693" y="4094749"/>
            <a:ext cx="224842" cy="265052"/>
          </a:xfrm>
          <a:custGeom>
            <a:avLst/>
            <a:gdLst/>
            <a:ahLst/>
            <a:cxnLst/>
            <a:rect l="l" t="t" r="r" b="b"/>
            <a:pathLst>
              <a:path w="3260" h="3843" extrusionOk="0">
                <a:moveTo>
                  <a:pt x="2064" y="1"/>
                </a:moveTo>
                <a:cubicBezTo>
                  <a:pt x="2000" y="1"/>
                  <a:pt x="1974" y="91"/>
                  <a:pt x="1965" y="152"/>
                </a:cubicBezTo>
                <a:cubicBezTo>
                  <a:pt x="1944" y="236"/>
                  <a:pt x="1924" y="321"/>
                  <a:pt x="1911" y="408"/>
                </a:cubicBezTo>
                <a:cubicBezTo>
                  <a:pt x="1881" y="585"/>
                  <a:pt x="1839" y="763"/>
                  <a:pt x="1792" y="937"/>
                </a:cubicBezTo>
                <a:cubicBezTo>
                  <a:pt x="1757" y="1056"/>
                  <a:pt x="1725" y="1174"/>
                  <a:pt x="1692" y="1293"/>
                </a:cubicBezTo>
                <a:cubicBezTo>
                  <a:pt x="1466" y="916"/>
                  <a:pt x="1254" y="530"/>
                  <a:pt x="1088" y="121"/>
                </a:cubicBezTo>
                <a:cubicBezTo>
                  <a:pt x="1091" y="47"/>
                  <a:pt x="1038" y="12"/>
                  <a:pt x="985" y="12"/>
                </a:cubicBezTo>
                <a:cubicBezTo>
                  <a:pt x="930" y="12"/>
                  <a:pt x="874" y="49"/>
                  <a:pt x="876" y="121"/>
                </a:cubicBezTo>
                <a:cubicBezTo>
                  <a:pt x="1077" y="612"/>
                  <a:pt x="1324" y="1087"/>
                  <a:pt x="1589" y="1553"/>
                </a:cubicBezTo>
                <a:cubicBezTo>
                  <a:pt x="1581" y="1557"/>
                  <a:pt x="1572" y="1562"/>
                  <a:pt x="1564" y="1566"/>
                </a:cubicBezTo>
                <a:cubicBezTo>
                  <a:pt x="1128" y="1407"/>
                  <a:pt x="699" y="1158"/>
                  <a:pt x="263" y="1074"/>
                </a:cubicBezTo>
                <a:lnTo>
                  <a:pt x="263" y="1074"/>
                </a:lnTo>
                <a:cubicBezTo>
                  <a:pt x="1" y="1305"/>
                  <a:pt x="930" y="1441"/>
                  <a:pt x="1065" y="1547"/>
                </a:cubicBezTo>
                <a:cubicBezTo>
                  <a:pt x="1164" y="1588"/>
                  <a:pt x="1263" y="1633"/>
                  <a:pt x="1361" y="1676"/>
                </a:cubicBezTo>
                <a:cubicBezTo>
                  <a:pt x="1119" y="1807"/>
                  <a:pt x="876" y="1934"/>
                  <a:pt x="636" y="2069"/>
                </a:cubicBezTo>
                <a:cubicBezTo>
                  <a:pt x="541" y="2140"/>
                  <a:pt x="291" y="2184"/>
                  <a:pt x="383" y="2347"/>
                </a:cubicBezTo>
                <a:cubicBezTo>
                  <a:pt x="401" y="2372"/>
                  <a:pt x="432" y="2387"/>
                  <a:pt x="462" y="2387"/>
                </a:cubicBezTo>
                <a:cubicBezTo>
                  <a:pt x="479" y="2387"/>
                  <a:pt x="497" y="2382"/>
                  <a:pt x="511" y="2372"/>
                </a:cubicBezTo>
                <a:lnTo>
                  <a:pt x="511" y="2373"/>
                </a:lnTo>
                <a:cubicBezTo>
                  <a:pt x="851" y="2170"/>
                  <a:pt x="1202" y="1985"/>
                  <a:pt x="1556" y="1807"/>
                </a:cubicBezTo>
                <a:lnTo>
                  <a:pt x="1556" y="1807"/>
                </a:lnTo>
                <a:cubicBezTo>
                  <a:pt x="1525" y="1927"/>
                  <a:pt x="1493" y="2047"/>
                  <a:pt x="1465" y="2169"/>
                </a:cubicBezTo>
                <a:cubicBezTo>
                  <a:pt x="1349" y="2674"/>
                  <a:pt x="1221" y="3178"/>
                  <a:pt x="1135" y="3690"/>
                </a:cubicBezTo>
                <a:cubicBezTo>
                  <a:pt x="1123" y="3759"/>
                  <a:pt x="1173" y="3831"/>
                  <a:pt x="1242" y="3841"/>
                </a:cubicBezTo>
                <a:cubicBezTo>
                  <a:pt x="1248" y="3842"/>
                  <a:pt x="1255" y="3842"/>
                  <a:pt x="1261" y="3842"/>
                </a:cubicBezTo>
                <a:cubicBezTo>
                  <a:pt x="1324" y="3842"/>
                  <a:pt x="1376" y="3790"/>
                  <a:pt x="1385" y="3727"/>
                </a:cubicBezTo>
                <a:cubicBezTo>
                  <a:pt x="1405" y="3607"/>
                  <a:pt x="1427" y="3487"/>
                  <a:pt x="1450" y="3368"/>
                </a:cubicBezTo>
                <a:cubicBezTo>
                  <a:pt x="1486" y="3176"/>
                  <a:pt x="1528" y="2967"/>
                  <a:pt x="1571" y="2758"/>
                </a:cubicBezTo>
                <a:cubicBezTo>
                  <a:pt x="1634" y="2459"/>
                  <a:pt x="1702" y="2161"/>
                  <a:pt x="1769" y="1863"/>
                </a:cubicBezTo>
                <a:cubicBezTo>
                  <a:pt x="2001" y="2259"/>
                  <a:pt x="2243" y="2650"/>
                  <a:pt x="2475" y="3041"/>
                </a:cubicBezTo>
                <a:cubicBezTo>
                  <a:pt x="2499" y="3077"/>
                  <a:pt x="2535" y="3092"/>
                  <a:pt x="2572" y="3092"/>
                </a:cubicBezTo>
                <a:cubicBezTo>
                  <a:pt x="2635" y="3092"/>
                  <a:pt x="2700" y="3046"/>
                  <a:pt x="2705" y="2976"/>
                </a:cubicBezTo>
                <a:cubicBezTo>
                  <a:pt x="2630" y="2705"/>
                  <a:pt x="2404" y="2482"/>
                  <a:pt x="2270" y="2222"/>
                </a:cubicBezTo>
                <a:cubicBezTo>
                  <a:pt x="2228" y="2155"/>
                  <a:pt x="2185" y="2087"/>
                  <a:pt x="2144" y="2019"/>
                </a:cubicBezTo>
                <a:lnTo>
                  <a:pt x="2144" y="2019"/>
                </a:lnTo>
                <a:cubicBezTo>
                  <a:pt x="2440" y="2148"/>
                  <a:pt x="2738" y="2272"/>
                  <a:pt x="3044" y="2379"/>
                </a:cubicBezTo>
                <a:cubicBezTo>
                  <a:pt x="3056" y="2383"/>
                  <a:pt x="3067" y="2384"/>
                  <a:pt x="3078" y="2384"/>
                </a:cubicBezTo>
                <a:cubicBezTo>
                  <a:pt x="3198" y="2384"/>
                  <a:pt x="3235" y="2182"/>
                  <a:pt x="3105" y="2144"/>
                </a:cubicBezTo>
                <a:cubicBezTo>
                  <a:pt x="2715" y="2007"/>
                  <a:pt x="2331" y="1856"/>
                  <a:pt x="1946" y="1708"/>
                </a:cubicBezTo>
                <a:cubicBezTo>
                  <a:pt x="1931" y="1684"/>
                  <a:pt x="1916" y="1660"/>
                  <a:pt x="1901" y="1636"/>
                </a:cubicBezTo>
                <a:cubicBezTo>
                  <a:pt x="2315" y="1436"/>
                  <a:pt x="2736" y="1249"/>
                  <a:pt x="3158" y="1070"/>
                </a:cubicBezTo>
                <a:cubicBezTo>
                  <a:pt x="3259" y="1029"/>
                  <a:pt x="3256" y="868"/>
                  <a:pt x="3158" y="826"/>
                </a:cubicBezTo>
                <a:cubicBezTo>
                  <a:pt x="2707" y="913"/>
                  <a:pt x="2284" y="1184"/>
                  <a:pt x="1865" y="1411"/>
                </a:cubicBezTo>
                <a:cubicBezTo>
                  <a:pt x="1905" y="1216"/>
                  <a:pt x="1943" y="1020"/>
                  <a:pt x="1976" y="824"/>
                </a:cubicBezTo>
                <a:cubicBezTo>
                  <a:pt x="2010" y="650"/>
                  <a:pt x="2055" y="472"/>
                  <a:pt x="2096" y="298"/>
                </a:cubicBezTo>
                <a:cubicBezTo>
                  <a:pt x="2108" y="247"/>
                  <a:pt x="2118" y="196"/>
                  <a:pt x="2133" y="146"/>
                </a:cubicBezTo>
                <a:cubicBezTo>
                  <a:pt x="2152" y="101"/>
                  <a:pt x="2160" y="46"/>
                  <a:pt x="2108" y="13"/>
                </a:cubicBezTo>
                <a:cubicBezTo>
                  <a:pt x="2092" y="4"/>
                  <a:pt x="2077" y="1"/>
                  <a:pt x="2064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2" name="Google Shape;752;p29"/>
          <p:cNvSpPr/>
          <p:nvPr/>
        </p:nvSpPr>
        <p:spPr>
          <a:xfrm flipH="1">
            <a:off x="6849086" y="3740953"/>
            <a:ext cx="62487" cy="48486"/>
          </a:xfrm>
          <a:custGeom>
            <a:avLst/>
            <a:gdLst/>
            <a:ahLst/>
            <a:cxnLst/>
            <a:rect l="l" t="t" r="r" b="b"/>
            <a:pathLst>
              <a:path w="906" h="703" extrusionOk="0">
                <a:moveTo>
                  <a:pt x="453" y="1"/>
                </a:moveTo>
                <a:cubicBezTo>
                  <a:pt x="2" y="1"/>
                  <a:pt x="0" y="703"/>
                  <a:pt x="453" y="703"/>
                </a:cubicBezTo>
                <a:cubicBezTo>
                  <a:pt x="905" y="703"/>
                  <a:pt x="905" y="1"/>
                  <a:pt x="453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3" name="Google Shape;753;p29"/>
          <p:cNvSpPr/>
          <p:nvPr/>
        </p:nvSpPr>
        <p:spPr>
          <a:xfrm flipH="1">
            <a:off x="7792826" y="4206300"/>
            <a:ext cx="331123" cy="418577"/>
          </a:xfrm>
          <a:custGeom>
            <a:avLst/>
            <a:gdLst/>
            <a:ahLst/>
            <a:cxnLst/>
            <a:rect l="l" t="t" r="r" b="b"/>
            <a:pathLst>
              <a:path w="4870" h="6156" extrusionOk="0">
                <a:moveTo>
                  <a:pt x="2048" y="0"/>
                </a:moveTo>
                <a:cubicBezTo>
                  <a:pt x="1911" y="462"/>
                  <a:pt x="1911" y="949"/>
                  <a:pt x="1848" y="1423"/>
                </a:cubicBezTo>
                <a:cubicBezTo>
                  <a:pt x="1828" y="1607"/>
                  <a:pt x="1807" y="1792"/>
                  <a:pt x="1780" y="1975"/>
                </a:cubicBezTo>
                <a:cubicBezTo>
                  <a:pt x="1772" y="2017"/>
                  <a:pt x="1775" y="2070"/>
                  <a:pt x="1740" y="2101"/>
                </a:cubicBezTo>
                <a:cubicBezTo>
                  <a:pt x="1730" y="2109"/>
                  <a:pt x="1718" y="2112"/>
                  <a:pt x="1707" y="2112"/>
                </a:cubicBezTo>
                <a:cubicBezTo>
                  <a:pt x="1678" y="2112"/>
                  <a:pt x="1647" y="2089"/>
                  <a:pt x="1628" y="2067"/>
                </a:cubicBezTo>
                <a:cubicBezTo>
                  <a:pt x="1561" y="1999"/>
                  <a:pt x="1496" y="1929"/>
                  <a:pt x="1417" y="1872"/>
                </a:cubicBezTo>
                <a:cubicBezTo>
                  <a:pt x="1085" y="1653"/>
                  <a:pt x="765" y="1417"/>
                  <a:pt x="454" y="1167"/>
                </a:cubicBezTo>
                <a:lnTo>
                  <a:pt x="454" y="1167"/>
                </a:lnTo>
                <a:cubicBezTo>
                  <a:pt x="591" y="1421"/>
                  <a:pt x="681" y="1697"/>
                  <a:pt x="805" y="1958"/>
                </a:cubicBezTo>
                <a:cubicBezTo>
                  <a:pt x="881" y="2119"/>
                  <a:pt x="974" y="2271"/>
                  <a:pt x="1050" y="2433"/>
                </a:cubicBezTo>
                <a:cubicBezTo>
                  <a:pt x="1106" y="2548"/>
                  <a:pt x="1146" y="2671"/>
                  <a:pt x="1197" y="2789"/>
                </a:cubicBezTo>
                <a:cubicBezTo>
                  <a:pt x="1249" y="2865"/>
                  <a:pt x="1158" y="2913"/>
                  <a:pt x="1108" y="2956"/>
                </a:cubicBezTo>
                <a:cubicBezTo>
                  <a:pt x="1020" y="3029"/>
                  <a:pt x="929" y="3099"/>
                  <a:pt x="838" y="3168"/>
                </a:cubicBezTo>
                <a:cubicBezTo>
                  <a:pt x="706" y="3268"/>
                  <a:pt x="568" y="3361"/>
                  <a:pt x="440" y="3467"/>
                </a:cubicBezTo>
                <a:cubicBezTo>
                  <a:pt x="284" y="3590"/>
                  <a:pt x="154" y="3741"/>
                  <a:pt x="1" y="3865"/>
                </a:cubicBezTo>
                <a:cubicBezTo>
                  <a:pt x="191" y="3793"/>
                  <a:pt x="386" y="3734"/>
                  <a:pt x="583" y="3683"/>
                </a:cubicBezTo>
                <a:cubicBezTo>
                  <a:pt x="878" y="3603"/>
                  <a:pt x="1171" y="3513"/>
                  <a:pt x="1467" y="3438"/>
                </a:cubicBezTo>
                <a:cubicBezTo>
                  <a:pt x="1541" y="3419"/>
                  <a:pt x="1614" y="3400"/>
                  <a:pt x="1687" y="3382"/>
                </a:cubicBezTo>
                <a:cubicBezTo>
                  <a:pt x="1692" y="3381"/>
                  <a:pt x="1696" y="3381"/>
                  <a:pt x="1701" y="3381"/>
                </a:cubicBezTo>
                <a:cubicBezTo>
                  <a:pt x="1722" y="3381"/>
                  <a:pt x="1742" y="3392"/>
                  <a:pt x="1753" y="3412"/>
                </a:cubicBezTo>
                <a:cubicBezTo>
                  <a:pt x="1768" y="3440"/>
                  <a:pt x="1761" y="3472"/>
                  <a:pt x="1739" y="3492"/>
                </a:cubicBezTo>
                <a:cubicBezTo>
                  <a:pt x="1605" y="3607"/>
                  <a:pt x="1502" y="3752"/>
                  <a:pt x="1402" y="3897"/>
                </a:cubicBezTo>
                <a:cubicBezTo>
                  <a:pt x="1216" y="4175"/>
                  <a:pt x="1098" y="4490"/>
                  <a:pt x="948" y="4789"/>
                </a:cubicBezTo>
                <a:cubicBezTo>
                  <a:pt x="815" y="5043"/>
                  <a:pt x="659" y="5289"/>
                  <a:pt x="582" y="5568"/>
                </a:cubicBezTo>
                <a:cubicBezTo>
                  <a:pt x="751" y="5415"/>
                  <a:pt x="898" y="5239"/>
                  <a:pt x="1051" y="5071"/>
                </a:cubicBezTo>
                <a:cubicBezTo>
                  <a:pt x="1191" y="4914"/>
                  <a:pt x="1339" y="4750"/>
                  <a:pt x="1473" y="4593"/>
                </a:cubicBezTo>
                <a:cubicBezTo>
                  <a:pt x="1565" y="4481"/>
                  <a:pt x="1655" y="4367"/>
                  <a:pt x="1736" y="4246"/>
                </a:cubicBezTo>
                <a:cubicBezTo>
                  <a:pt x="1804" y="4154"/>
                  <a:pt x="1855" y="4046"/>
                  <a:pt x="1934" y="3963"/>
                </a:cubicBezTo>
                <a:cubicBezTo>
                  <a:pt x="1946" y="3958"/>
                  <a:pt x="1957" y="3956"/>
                  <a:pt x="1966" y="3956"/>
                </a:cubicBezTo>
                <a:cubicBezTo>
                  <a:pt x="2018" y="3956"/>
                  <a:pt x="2019" y="4029"/>
                  <a:pt x="2009" y="4080"/>
                </a:cubicBezTo>
                <a:cubicBezTo>
                  <a:pt x="1994" y="4186"/>
                  <a:pt x="1980" y="4292"/>
                  <a:pt x="1970" y="4399"/>
                </a:cubicBezTo>
                <a:cubicBezTo>
                  <a:pt x="1934" y="4816"/>
                  <a:pt x="1890" y="5235"/>
                  <a:pt x="1844" y="5652"/>
                </a:cubicBezTo>
                <a:cubicBezTo>
                  <a:pt x="1837" y="5820"/>
                  <a:pt x="1827" y="5989"/>
                  <a:pt x="1812" y="6156"/>
                </a:cubicBezTo>
                <a:cubicBezTo>
                  <a:pt x="1981" y="5803"/>
                  <a:pt x="2099" y="5428"/>
                  <a:pt x="2218" y="5056"/>
                </a:cubicBezTo>
                <a:cubicBezTo>
                  <a:pt x="2320" y="4767"/>
                  <a:pt x="2397" y="4469"/>
                  <a:pt x="2469" y="4171"/>
                </a:cubicBezTo>
                <a:cubicBezTo>
                  <a:pt x="2503" y="4036"/>
                  <a:pt x="2547" y="3905"/>
                  <a:pt x="2594" y="3774"/>
                </a:cubicBezTo>
                <a:cubicBezTo>
                  <a:pt x="2604" y="3743"/>
                  <a:pt x="2613" y="3695"/>
                  <a:pt x="2652" y="3695"/>
                </a:cubicBezTo>
                <a:cubicBezTo>
                  <a:pt x="2654" y="3695"/>
                  <a:pt x="2657" y="3696"/>
                  <a:pt x="2660" y="3696"/>
                </a:cubicBezTo>
                <a:cubicBezTo>
                  <a:pt x="2710" y="3708"/>
                  <a:pt x="2713" y="3770"/>
                  <a:pt x="2736" y="3807"/>
                </a:cubicBezTo>
                <a:cubicBezTo>
                  <a:pt x="2764" y="3870"/>
                  <a:pt x="2796" y="3931"/>
                  <a:pt x="2826" y="3993"/>
                </a:cubicBezTo>
                <a:cubicBezTo>
                  <a:pt x="2922" y="4186"/>
                  <a:pt x="3032" y="4370"/>
                  <a:pt x="3146" y="4551"/>
                </a:cubicBezTo>
                <a:cubicBezTo>
                  <a:pt x="3295" y="4790"/>
                  <a:pt x="3452" y="5025"/>
                  <a:pt x="3641" y="5234"/>
                </a:cubicBezTo>
                <a:cubicBezTo>
                  <a:pt x="3546" y="4760"/>
                  <a:pt x="3414" y="4295"/>
                  <a:pt x="3312" y="3823"/>
                </a:cubicBezTo>
                <a:cubicBezTo>
                  <a:pt x="3264" y="3589"/>
                  <a:pt x="3226" y="3352"/>
                  <a:pt x="3187" y="3116"/>
                </a:cubicBezTo>
                <a:cubicBezTo>
                  <a:pt x="3168" y="3037"/>
                  <a:pt x="3224" y="3025"/>
                  <a:pt x="3288" y="3017"/>
                </a:cubicBezTo>
                <a:cubicBezTo>
                  <a:pt x="3402" y="3000"/>
                  <a:pt x="3515" y="2977"/>
                  <a:pt x="3627" y="2946"/>
                </a:cubicBezTo>
                <a:cubicBezTo>
                  <a:pt x="4067" y="2827"/>
                  <a:pt x="4466" y="2599"/>
                  <a:pt x="4870" y="2391"/>
                </a:cubicBezTo>
                <a:cubicBezTo>
                  <a:pt x="4721" y="2347"/>
                  <a:pt x="4567" y="2336"/>
                  <a:pt x="4412" y="2336"/>
                </a:cubicBezTo>
                <a:cubicBezTo>
                  <a:pt x="4330" y="2336"/>
                  <a:pt x="4248" y="2339"/>
                  <a:pt x="4167" y="2342"/>
                </a:cubicBezTo>
                <a:cubicBezTo>
                  <a:pt x="3807" y="2355"/>
                  <a:pt x="3452" y="2440"/>
                  <a:pt x="3090" y="2440"/>
                </a:cubicBezTo>
                <a:cubicBezTo>
                  <a:pt x="3088" y="2440"/>
                  <a:pt x="3086" y="2440"/>
                  <a:pt x="3084" y="2440"/>
                </a:cubicBezTo>
                <a:cubicBezTo>
                  <a:pt x="2911" y="2440"/>
                  <a:pt x="3051" y="2219"/>
                  <a:pt x="3088" y="2139"/>
                </a:cubicBezTo>
                <a:cubicBezTo>
                  <a:pt x="3141" y="2028"/>
                  <a:pt x="3189" y="1916"/>
                  <a:pt x="3236" y="1803"/>
                </a:cubicBezTo>
                <a:cubicBezTo>
                  <a:pt x="3360" y="1448"/>
                  <a:pt x="3477" y="1089"/>
                  <a:pt x="3536" y="716"/>
                </a:cubicBezTo>
                <a:lnTo>
                  <a:pt x="3536" y="716"/>
                </a:lnTo>
                <a:cubicBezTo>
                  <a:pt x="3349" y="909"/>
                  <a:pt x="3178" y="1116"/>
                  <a:pt x="3009" y="1326"/>
                </a:cubicBezTo>
                <a:cubicBezTo>
                  <a:pt x="2900" y="1475"/>
                  <a:pt x="2809" y="1635"/>
                  <a:pt x="2705" y="1788"/>
                </a:cubicBezTo>
                <a:cubicBezTo>
                  <a:pt x="2684" y="1819"/>
                  <a:pt x="2662" y="1851"/>
                  <a:pt x="2638" y="1879"/>
                </a:cubicBezTo>
                <a:cubicBezTo>
                  <a:pt x="2621" y="1899"/>
                  <a:pt x="2603" y="1922"/>
                  <a:pt x="2577" y="1925"/>
                </a:cubicBezTo>
                <a:cubicBezTo>
                  <a:pt x="2575" y="1926"/>
                  <a:pt x="2573" y="1926"/>
                  <a:pt x="2570" y="1926"/>
                </a:cubicBezTo>
                <a:cubicBezTo>
                  <a:pt x="2500" y="1926"/>
                  <a:pt x="2491" y="1835"/>
                  <a:pt x="2480" y="1781"/>
                </a:cubicBezTo>
                <a:cubicBezTo>
                  <a:pt x="2457" y="1647"/>
                  <a:pt x="2440" y="1512"/>
                  <a:pt x="2412" y="1378"/>
                </a:cubicBezTo>
                <a:cubicBezTo>
                  <a:pt x="2322" y="947"/>
                  <a:pt x="2230" y="513"/>
                  <a:pt x="2084" y="97"/>
                </a:cubicBezTo>
                <a:cubicBezTo>
                  <a:pt x="2072" y="65"/>
                  <a:pt x="2061" y="33"/>
                  <a:pt x="2048" y="0"/>
                </a:cubicBezTo>
                <a:close/>
              </a:path>
            </a:pathLst>
          </a:custGeom>
          <a:solidFill>
            <a:schemeClr val="dk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9" name="Google Shape;749;p29"/>
          <p:cNvSpPr txBox="1">
            <a:spLocks noGrp="1"/>
          </p:cNvSpPr>
          <p:nvPr>
            <p:ph type="subTitle" idx="1"/>
          </p:nvPr>
        </p:nvSpPr>
        <p:spPr>
          <a:xfrm>
            <a:off x="854036" y="1183845"/>
            <a:ext cx="7717500" cy="344103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6. Full video </a:t>
            </a:r>
            <a:r>
              <a:rPr lang="en-US" dirty="0" err="1"/>
              <a:t>converte</a:t>
            </a:r>
            <a:endParaRPr lang="en-US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   Video </a:t>
            </a:r>
            <a:r>
              <a:rPr lang="en-US" dirty="0" err="1"/>
              <a:t>kualitas</a:t>
            </a:r>
            <a:r>
              <a:rPr lang="en-US" dirty="0"/>
              <a:t> HD bisa </a:t>
            </a:r>
            <a:r>
              <a:rPr lang="en-US" dirty="0" err="1"/>
              <a:t>diubah</a:t>
            </a:r>
            <a:r>
              <a:rPr lang="en-US" dirty="0"/>
              <a:t> untuk </a:t>
            </a:r>
            <a:r>
              <a:rPr lang="en-US" dirty="0" err="1"/>
              <a:t>keperluan</a:t>
            </a:r>
            <a:r>
              <a:rPr lang="en-US" dirty="0"/>
              <a:t> </a:t>
            </a:r>
            <a:r>
              <a:rPr lang="en-US" dirty="0" err="1"/>
              <a:t>pemutaran</a:t>
            </a:r>
            <a:r>
              <a:rPr lang="en-US" dirty="0"/>
              <a:t>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7. Prism video </a:t>
            </a:r>
            <a:r>
              <a:rPr lang="en-US" dirty="0" err="1"/>
              <a:t>converte</a:t>
            </a:r>
            <a:endParaRPr lang="en-US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   </a:t>
            </a:r>
            <a:r>
              <a:rPr lang="en-US" dirty="0" err="1"/>
              <a:t>Mengkonversi</a:t>
            </a:r>
            <a:r>
              <a:rPr lang="en-US" dirty="0"/>
              <a:t> video yang memiliki format yang tidak </a:t>
            </a:r>
            <a:r>
              <a:rPr lang="en-US" dirty="0" err="1"/>
              <a:t>terbaca</a:t>
            </a:r>
            <a:r>
              <a:rPr lang="en-US" dirty="0"/>
              <a:t> alias  error.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n-NO" dirty="0"/>
              <a:t>8. Kigo video converte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n-NO" dirty="0"/>
              <a:t>    Mengkonversi video.</a:t>
            </a:r>
          </a:p>
        </p:txBody>
      </p:sp>
      <p:sp>
        <p:nvSpPr>
          <p:cNvPr id="750" name="Google Shape;750;p29"/>
          <p:cNvSpPr/>
          <p:nvPr/>
        </p:nvSpPr>
        <p:spPr>
          <a:xfrm>
            <a:off x="6548568" y="4352461"/>
            <a:ext cx="1599728" cy="752407"/>
          </a:xfrm>
          <a:custGeom>
            <a:avLst/>
            <a:gdLst/>
            <a:ahLst/>
            <a:cxnLst/>
            <a:rect l="l" t="t" r="r" b="b"/>
            <a:pathLst>
              <a:path w="28265" h="13294" extrusionOk="0">
                <a:moveTo>
                  <a:pt x="19470" y="0"/>
                </a:moveTo>
                <a:cubicBezTo>
                  <a:pt x="18598" y="0"/>
                  <a:pt x="17648" y="347"/>
                  <a:pt x="17062" y="840"/>
                </a:cubicBezTo>
                <a:cubicBezTo>
                  <a:pt x="16827" y="1060"/>
                  <a:pt x="16599" y="1301"/>
                  <a:pt x="16438" y="1581"/>
                </a:cubicBezTo>
                <a:cubicBezTo>
                  <a:pt x="16193" y="2079"/>
                  <a:pt x="16146" y="2663"/>
                  <a:pt x="16123" y="3212"/>
                </a:cubicBezTo>
                <a:cubicBezTo>
                  <a:pt x="16132" y="3307"/>
                  <a:pt x="16076" y="3392"/>
                  <a:pt x="16000" y="3392"/>
                </a:cubicBezTo>
                <a:cubicBezTo>
                  <a:pt x="15972" y="3392"/>
                  <a:pt x="15942" y="3381"/>
                  <a:pt x="15912" y="3356"/>
                </a:cubicBezTo>
                <a:cubicBezTo>
                  <a:pt x="15849" y="3266"/>
                  <a:pt x="15839" y="3147"/>
                  <a:pt x="15800" y="3045"/>
                </a:cubicBezTo>
                <a:cubicBezTo>
                  <a:pt x="15745" y="2879"/>
                  <a:pt x="15677" y="2718"/>
                  <a:pt x="15603" y="2559"/>
                </a:cubicBezTo>
                <a:cubicBezTo>
                  <a:pt x="15289" y="1933"/>
                  <a:pt x="14871" y="1335"/>
                  <a:pt x="14306" y="913"/>
                </a:cubicBezTo>
                <a:cubicBezTo>
                  <a:pt x="13856" y="610"/>
                  <a:pt x="13312" y="402"/>
                  <a:pt x="12766" y="402"/>
                </a:cubicBezTo>
                <a:cubicBezTo>
                  <a:pt x="12607" y="402"/>
                  <a:pt x="12448" y="420"/>
                  <a:pt x="12291" y="458"/>
                </a:cubicBezTo>
                <a:cubicBezTo>
                  <a:pt x="11683" y="599"/>
                  <a:pt x="11105" y="885"/>
                  <a:pt x="10623" y="1282"/>
                </a:cubicBezTo>
                <a:cubicBezTo>
                  <a:pt x="10312" y="1548"/>
                  <a:pt x="10083" y="1897"/>
                  <a:pt x="9918" y="2269"/>
                </a:cubicBezTo>
                <a:cubicBezTo>
                  <a:pt x="9804" y="2531"/>
                  <a:pt x="9724" y="2807"/>
                  <a:pt x="9672" y="3087"/>
                </a:cubicBezTo>
                <a:cubicBezTo>
                  <a:pt x="9634" y="3221"/>
                  <a:pt x="9655" y="3372"/>
                  <a:pt x="9595" y="3498"/>
                </a:cubicBezTo>
                <a:cubicBezTo>
                  <a:pt x="9573" y="3535"/>
                  <a:pt x="9531" y="3552"/>
                  <a:pt x="9489" y="3552"/>
                </a:cubicBezTo>
                <a:cubicBezTo>
                  <a:pt x="9455" y="3552"/>
                  <a:pt x="9421" y="3541"/>
                  <a:pt x="9397" y="3517"/>
                </a:cubicBezTo>
                <a:cubicBezTo>
                  <a:pt x="9301" y="3433"/>
                  <a:pt x="9227" y="3327"/>
                  <a:pt x="9140" y="3235"/>
                </a:cubicBezTo>
                <a:cubicBezTo>
                  <a:pt x="9024" y="3106"/>
                  <a:pt x="8899" y="2986"/>
                  <a:pt x="8770" y="2872"/>
                </a:cubicBezTo>
                <a:cubicBezTo>
                  <a:pt x="8446" y="2588"/>
                  <a:pt x="8026" y="2367"/>
                  <a:pt x="7588" y="2367"/>
                </a:cubicBezTo>
                <a:cubicBezTo>
                  <a:pt x="7563" y="2367"/>
                  <a:pt x="7538" y="2368"/>
                  <a:pt x="7512" y="2369"/>
                </a:cubicBezTo>
                <a:cubicBezTo>
                  <a:pt x="6774" y="2457"/>
                  <a:pt x="6185" y="3059"/>
                  <a:pt x="5912" y="3724"/>
                </a:cubicBezTo>
                <a:cubicBezTo>
                  <a:pt x="5782" y="4082"/>
                  <a:pt x="5795" y="4475"/>
                  <a:pt x="5811" y="4846"/>
                </a:cubicBezTo>
                <a:cubicBezTo>
                  <a:pt x="5806" y="4952"/>
                  <a:pt x="5853" y="5076"/>
                  <a:pt x="5791" y="5170"/>
                </a:cubicBezTo>
                <a:cubicBezTo>
                  <a:pt x="5755" y="5215"/>
                  <a:pt x="5712" y="5232"/>
                  <a:pt x="5666" y="5232"/>
                </a:cubicBezTo>
                <a:cubicBezTo>
                  <a:pt x="5557" y="5232"/>
                  <a:pt x="5431" y="5133"/>
                  <a:pt x="5345" y="5080"/>
                </a:cubicBezTo>
                <a:cubicBezTo>
                  <a:pt x="5086" y="4905"/>
                  <a:pt x="4822" y="4730"/>
                  <a:pt x="4530" y="4611"/>
                </a:cubicBezTo>
                <a:cubicBezTo>
                  <a:pt x="4130" y="4442"/>
                  <a:pt x="3722" y="4363"/>
                  <a:pt x="3321" y="4363"/>
                </a:cubicBezTo>
                <a:cubicBezTo>
                  <a:pt x="2417" y="4363"/>
                  <a:pt x="1548" y="4767"/>
                  <a:pt x="883" y="5458"/>
                </a:cubicBezTo>
                <a:cubicBezTo>
                  <a:pt x="0" y="6487"/>
                  <a:pt x="528" y="7351"/>
                  <a:pt x="1381" y="8157"/>
                </a:cubicBezTo>
                <a:cubicBezTo>
                  <a:pt x="1935" y="8655"/>
                  <a:pt x="2631" y="9006"/>
                  <a:pt x="3358" y="9160"/>
                </a:cubicBezTo>
                <a:cubicBezTo>
                  <a:pt x="3520" y="9189"/>
                  <a:pt x="3688" y="9206"/>
                  <a:pt x="3853" y="9206"/>
                </a:cubicBezTo>
                <a:cubicBezTo>
                  <a:pt x="3937" y="9206"/>
                  <a:pt x="4020" y="9201"/>
                  <a:pt x="4101" y="9192"/>
                </a:cubicBezTo>
                <a:cubicBezTo>
                  <a:pt x="4318" y="9179"/>
                  <a:pt x="4530" y="9122"/>
                  <a:pt x="4745" y="9105"/>
                </a:cubicBezTo>
                <a:cubicBezTo>
                  <a:pt x="4982" y="9150"/>
                  <a:pt x="4885" y="9461"/>
                  <a:pt x="4886" y="9631"/>
                </a:cubicBezTo>
                <a:cubicBezTo>
                  <a:pt x="4868" y="9880"/>
                  <a:pt x="4893" y="10130"/>
                  <a:pt x="4964" y="10370"/>
                </a:cubicBezTo>
                <a:cubicBezTo>
                  <a:pt x="5196" y="11101"/>
                  <a:pt x="5731" y="11712"/>
                  <a:pt x="6353" y="12147"/>
                </a:cubicBezTo>
                <a:cubicBezTo>
                  <a:pt x="6905" y="12515"/>
                  <a:pt x="7571" y="12767"/>
                  <a:pt x="8240" y="12767"/>
                </a:cubicBezTo>
                <a:cubicBezTo>
                  <a:pt x="8412" y="12767"/>
                  <a:pt x="8584" y="12750"/>
                  <a:pt x="8755" y="12715"/>
                </a:cubicBezTo>
                <a:cubicBezTo>
                  <a:pt x="9465" y="12547"/>
                  <a:pt x="10136" y="12196"/>
                  <a:pt x="10689" y="11727"/>
                </a:cubicBezTo>
                <a:cubicBezTo>
                  <a:pt x="11064" y="11402"/>
                  <a:pt x="11394" y="11027"/>
                  <a:pt x="11693" y="10632"/>
                </a:cubicBezTo>
                <a:cubicBezTo>
                  <a:pt x="11740" y="10511"/>
                  <a:pt x="11776" y="10349"/>
                  <a:pt x="11900" y="10289"/>
                </a:cubicBezTo>
                <a:cubicBezTo>
                  <a:pt x="11916" y="10281"/>
                  <a:pt x="11932" y="10277"/>
                  <a:pt x="11947" y="10277"/>
                </a:cubicBezTo>
                <a:cubicBezTo>
                  <a:pt x="11981" y="10277"/>
                  <a:pt x="12013" y="10296"/>
                  <a:pt x="12027" y="10332"/>
                </a:cubicBezTo>
                <a:cubicBezTo>
                  <a:pt x="12056" y="10387"/>
                  <a:pt x="12024" y="10444"/>
                  <a:pt x="11998" y="10496"/>
                </a:cubicBezTo>
                <a:cubicBezTo>
                  <a:pt x="11957" y="10574"/>
                  <a:pt x="11906" y="10649"/>
                  <a:pt x="11852" y="10720"/>
                </a:cubicBezTo>
                <a:cubicBezTo>
                  <a:pt x="11810" y="10875"/>
                  <a:pt x="11790" y="11036"/>
                  <a:pt x="11793" y="11196"/>
                </a:cubicBezTo>
                <a:cubicBezTo>
                  <a:pt x="11815" y="11707"/>
                  <a:pt x="12174" y="12123"/>
                  <a:pt x="12524" y="12463"/>
                </a:cubicBezTo>
                <a:cubicBezTo>
                  <a:pt x="13000" y="12914"/>
                  <a:pt x="13614" y="13206"/>
                  <a:pt x="14268" y="13271"/>
                </a:cubicBezTo>
                <a:cubicBezTo>
                  <a:pt x="14374" y="13287"/>
                  <a:pt x="14482" y="13294"/>
                  <a:pt x="14592" y="13294"/>
                </a:cubicBezTo>
                <a:cubicBezTo>
                  <a:pt x="15208" y="13294"/>
                  <a:pt x="15867" y="13069"/>
                  <a:pt x="16402" y="12811"/>
                </a:cubicBezTo>
                <a:cubicBezTo>
                  <a:pt x="16893" y="12590"/>
                  <a:pt x="17196" y="12278"/>
                  <a:pt x="17471" y="11822"/>
                </a:cubicBezTo>
                <a:cubicBezTo>
                  <a:pt x="17693" y="11459"/>
                  <a:pt x="17895" y="11086"/>
                  <a:pt x="18075" y="10701"/>
                </a:cubicBezTo>
                <a:cubicBezTo>
                  <a:pt x="18158" y="10524"/>
                  <a:pt x="18237" y="10345"/>
                  <a:pt x="18307" y="10164"/>
                </a:cubicBezTo>
                <a:cubicBezTo>
                  <a:pt x="18333" y="10096"/>
                  <a:pt x="18337" y="9995"/>
                  <a:pt x="18419" y="9972"/>
                </a:cubicBezTo>
                <a:cubicBezTo>
                  <a:pt x="18427" y="9970"/>
                  <a:pt x="18437" y="9969"/>
                  <a:pt x="18446" y="9969"/>
                </a:cubicBezTo>
                <a:cubicBezTo>
                  <a:pt x="18476" y="9969"/>
                  <a:pt x="18507" y="9982"/>
                  <a:pt x="18523" y="10008"/>
                </a:cubicBezTo>
                <a:cubicBezTo>
                  <a:pt x="18572" y="10084"/>
                  <a:pt x="18562" y="10183"/>
                  <a:pt x="18593" y="10267"/>
                </a:cubicBezTo>
                <a:cubicBezTo>
                  <a:pt x="18632" y="10400"/>
                  <a:pt x="18691" y="10527"/>
                  <a:pt x="18762" y="10645"/>
                </a:cubicBezTo>
                <a:cubicBezTo>
                  <a:pt x="19239" y="11431"/>
                  <a:pt x="20214" y="12006"/>
                  <a:pt x="21157" y="12006"/>
                </a:cubicBezTo>
                <a:cubicBezTo>
                  <a:pt x="21456" y="12006"/>
                  <a:pt x="21751" y="11948"/>
                  <a:pt x="22027" y="11821"/>
                </a:cubicBezTo>
                <a:cubicBezTo>
                  <a:pt x="22475" y="11588"/>
                  <a:pt x="22794" y="11164"/>
                  <a:pt x="23028" y="10726"/>
                </a:cubicBezTo>
                <a:cubicBezTo>
                  <a:pt x="23224" y="10361"/>
                  <a:pt x="23385" y="9976"/>
                  <a:pt x="23514" y="9582"/>
                </a:cubicBezTo>
                <a:cubicBezTo>
                  <a:pt x="23547" y="9474"/>
                  <a:pt x="23575" y="9366"/>
                  <a:pt x="23595" y="9255"/>
                </a:cubicBezTo>
                <a:cubicBezTo>
                  <a:pt x="23602" y="9173"/>
                  <a:pt x="23628" y="9082"/>
                  <a:pt x="23715" y="9057"/>
                </a:cubicBezTo>
                <a:cubicBezTo>
                  <a:pt x="23733" y="9052"/>
                  <a:pt x="23751" y="9050"/>
                  <a:pt x="23769" y="9050"/>
                </a:cubicBezTo>
                <a:cubicBezTo>
                  <a:pt x="23850" y="9050"/>
                  <a:pt x="23931" y="9093"/>
                  <a:pt x="24007" y="9112"/>
                </a:cubicBezTo>
                <a:cubicBezTo>
                  <a:pt x="24220" y="9184"/>
                  <a:pt x="24410" y="9246"/>
                  <a:pt x="24623" y="9305"/>
                </a:cubicBezTo>
                <a:cubicBezTo>
                  <a:pt x="24968" y="9404"/>
                  <a:pt x="25278" y="9453"/>
                  <a:pt x="25572" y="9453"/>
                </a:cubicBezTo>
                <a:cubicBezTo>
                  <a:pt x="26154" y="9453"/>
                  <a:pt x="26670" y="9260"/>
                  <a:pt x="27259" y="8876"/>
                </a:cubicBezTo>
                <a:cubicBezTo>
                  <a:pt x="27579" y="8672"/>
                  <a:pt x="27814" y="8361"/>
                  <a:pt x="27985" y="8028"/>
                </a:cubicBezTo>
                <a:cubicBezTo>
                  <a:pt x="28222" y="7590"/>
                  <a:pt x="28265" y="7064"/>
                  <a:pt x="28129" y="6586"/>
                </a:cubicBezTo>
                <a:lnTo>
                  <a:pt x="28130" y="6586"/>
                </a:lnTo>
                <a:cubicBezTo>
                  <a:pt x="27994" y="6105"/>
                  <a:pt x="27722" y="5675"/>
                  <a:pt x="27377" y="5317"/>
                </a:cubicBezTo>
                <a:cubicBezTo>
                  <a:pt x="27057" y="4974"/>
                  <a:pt x="26704" y="4650"/>
                  <a:pt x="26284" y="4436"/>
                </a:cubicBezTo>
                <a:cubicBezTo>
                  <a:pt x="25884" y="4234"/>
                  <a:pt x="25450" y="4109"/>
                  <a:pt x="25011" y="4020"/>
                </a:cubicBezTo>
                <a:cubicBezTo>
                  <a:pt x="24624" y="3929"/>
                  <a:pt x="24229" y="3885"/>
                  <a:pt x="23833" y="3885"/>
                </a:cubicBezTo>
                <a:cubicBezTo>
                  <a:pt x="23447" y="3885"/>
                  <a:pt x="23062" y="3926"/>
                  <a:pt x="22684" y="4005"/>
                </a:cubicBezTo>
                <a:cubicBezTo>
                  <a:pt x="22487" y="4050"/>
                  <a:pt x="22291" y="4102"/>
                  <a:pt x="22105" y="4182"/>
                </a:cubicBezTo>
                <a:cubicBezTo>
                  <a:pt x="22043" y="4215"/>
                  <a:pt x="21983" y="4252"/>
                  <a:pt x="21922" y="4287"/>
                </a:cubicBezTo>
                <a:cubicBezTo>
                  <a:pt x="21907" y="4296"/>
                  <a:pt x="21891" y="4300"/>
                  <a:pt x="21875" y="4300"/>
                </a:cubicBezTo>
                <a:cubicBezTo>
                  <a:pt x="21848" y="4300"/>
                  <a:pt x="21822" y="4288"/>
                  <a:pt x="21805" y="4265"/>
                </a:cubicBezTo>
                <a:cubicBezTo>
                  <a:pt x="21795" y="4270"/>
                  <a:pt x="21784" y="4272"/>
                  <a:pt x="21773" y="4272"/>
                </a:cubicBezTo>
                <a:cubicBezTo>
                  <a:pt x="21716" y="4272"/>
                  <a:pt x="21667" y="4217"/>
                  <a:pt x="21680" y="4159"/>
                </a:cubicBezTo>
                <a:cubicBezTo>
                  <a:pt x="21698" y="4094"/>
                  <a:pt x="21756" y="4046"/>
                  <a:pt x="21782" y="3984"/>
                </a:cubicBezTo>
                <a:cubicBezTo>
                  <a:pt x="21910" y="3714"/>
                  <a:pt x="22005" y="3429"/>
                  <a:pt x="22083" y="3141"/>
                </a:cubicBezTo>
                <a:cubicBezTo>
                  <a:pt x="22368" y="1981"/>
                  <a:pt x="21649" y="736"/>
                  <a:pt x="20590" y="245"/>
                </a:cubicBezTo>
                <a:cubicBezTo>
                  <a:pt x="20264" y="75"/>
                  <a:pt x="19875" y="0"/>
                  <a:pt x="19470" y="0"/>
                </a:cubicBezTo>
                <a:close/>
              </a:path>
            </a:pathLst>
          </a:custGeom>
          <a:solidFill>
            <a:schemeClr val="l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1" name="Google Shape;751;p29"/>
          <p:cNvSpPr/>
          <p:nvPr/>
        </p:nvSpPr>
        <p:spPr>
          <a:xfrm rot="-5746504" flipH="1">
            <a:off x="8154693" y="4094749"/>
            <a:ext cx="224842" cy="265052"/>
          </a:xfrm>
          <a:custGeom>
            <a:avLst/>
            <a:gdLst/>
            <a:ahLst/>
            <a:cxnLst/>
            <a:rect l="l" t="t" r="r" b="b"/>
            <a:pathLst>
              <a:path w="3260" h="3843" extrusionOk="0">
                <a:moveTo>
                  <a:pt x="2064" y="1"/>
                </a:moveTo>
                <a:cubicBezTo>
                  <a:pt x="2000" y="1"/>
                  <a:pt x="1974" y="91"/>
                  <a:pt x="1965" y="152"/>
                </a:cubicBezTo>
                <a:cubicBezTo>
                  <a:pt x="1944" y="236"/>
                  <a:pt x="1924" y="321"/>
                  <a:pt x="1911" y="408"/>
                </a:cubicBezTo>
                <a:cubicBezTo>
                  <a:pt x="1881" y="585"/>
                  <a:pt x="1839" y="763"/>
                  <a:pt x="1792" y="937"/>
                </a:cubicBezTo>
                <a:cubicBezTo>
                  <a:pt x="1757" y="1056"/>
                  <a:pt x="1725" y="1174"/>
                  <a:pt x="1692" y="1293"/>
                </a:cubicBezTo>
                <a:cubicBezTo>
                  <a:pt x="1466" y="916"/>
                  <a:pt x="1254" y="530"/>
                  <a:pt x="1088" y="121"/>
                </a:cubicBezTo>
                <a:cubicBezTo>
                  <a:pt x="1091" y="47"/>
                  <a:pt x="1038" y="12"/>
                  <a:pt x="985" y="12"/>
                </a:cubicBezTo>
                <a:cubicBezTo>
                  <a:pt x="930" y="12"/>
                  <a:pt x="874" y="49"/>
                  <a:pt x="876" y="121"/>
                </a:cubicBezTo>
                <a:cubicBezTo>
                  <a:pt x="1077" y="612"/>
                  <a:pt x="1324" y="1087"/>
                  <a:pt x="1589" y="1553"/>
                </a:cubicBezTo>
                <a:cubicBezTo>
                  <a:pt x="1581" y="1557"/>
                  <a:pt x="1572" y="1562"/>
                  <a:pt x="1564" y="1566"/>
                </a:cubicBezTo>
                <a:cubicBezTo>
                  <a:pt x="1128" y="1407"/>
                  <a:pt x="699" y="1158"/>
                  <a:pt x="263" y="1074"/>
                </a:cubicBezTo>
                <a:lnTo>
                  <a:pt x="263" y="1074"/>
                </a:lnTo>
                <a:cubicBezTo>
                  <a:pt x="1" y="1305"/>
                  <a:pt x="930" y="1441"/>
                  <a:pt x="1065" y="1547"/>
                </a:cubicBezTo>
                <a:cubicBezTo>
                  <a:pt x="1164" y="1588"/>
                  <a:pt x="1263" y="1633"/>
                  <a:pt x="1361" y="1676"/>
                </a:cubicBezTo>
                <a:cubicBezTo>
                  <a:pt x="1119" y="1807"/>
                  <a:pt x="876" y="1934"/>
                  <a:pt x="636" y="2069"/>
                </a:cubicBezTo>
                <a:cubicBezTo>
                  <a:pt x="541" y="2140"/>
                  <a:pt x="291" y="2184"/>
                  <a:pt x="383" y="2347"/>
                </a:cubicBezTo>
                <a:cubicBezTo>
                  <a:pt x="401" y="2372"/>
                  <a:pt x="432" y="2387"/>
                  <a:pt x="462" y="2387"/>
                </a:cubicBezTo>
                <a:cubicBezTo>
                  <a:pt x="479" y="2387"/>
                  <a:pt x="497" y="2382"/>
                  <a:pt x="511" y="2372"/>
                </a:cubicBezTo>
                <a:lnTo>
                  <a:pt x="511" y="2373"/>
                </a:lnTo>
                <a:cubicBezTo>
                  <a:pt x="851" y="2170"/>
                  <a:pt x="1202" y="1985"/>
                  <a:pt x="1556" y="1807"/>
                </a:cubicBezTo>
                <a:lnTo>
                  <a:pt x="1556" y="1807"/>
                </a:lnTo>
                <a:cubicBezTo>
                  <a:pt x="1525" y="1927"/>
                  <a:pt x="1493" y="2047"/>
                  <a:pt x="1465" y="2169"/>
                </a:cubicBezTo>
                <a:cubicBezTo>
                  <a:pt x="1349" y="2674"/>
                  <a:pt x="1221" y="3178"/>
                  <a:pt x="1135" y="3690"/>
                </a:cubicBezTo>
                <a:cubicBezTo>
                  <a:pt x="1123" y="3759"/>
                  <a:pt x="1173" y="3831"/>
                  <a:pt x="1242" y="3841"/>
                </a:cubicBezTo>
                <a:cubicBezTo>
                  <a:pt x="1248" y="3842"/>
                  <a:pt x="1255" y="3842"/>
                  <a:pt x="1261" y="3842"/>
                </a:cubicBezTo>
                <a:cubicBezTo>
                  <a:pt x="1324" y="3842"/>
                  <a:pt x="1376" y="3790"/>
                  <a:pt x="1385" y="3727"/>
                </a:cubicBezTo>
                <a:cubicBezTo>
                  <a:pt x="1405" y="3607"/>
                  <a:pt x="1427" y="3487"/>
                  <a:pt x="1450" y="3368"/>
                </a:cubicBezTo>
                <a:cubicBezTo>
                  <a:pt x="1486" y="3176"/>
                  <a:pt x="1528" y="2967"/>
                  <a:pt x="1571" y="2758"/>
                </a:cubicBezTo>
                <a:cubicBezTo>
                  <a:pt x="1634" y="2459"/>
                  <a:pt x="1702" y="2161"/>
                  <a:pt x="1769" y="1863"/>
                </a:cubicBezTo>
                <a:cubicBezTo>
                  <a:pt x="2001" y="2259"/>
                  <a:pt x="2243" y="2650"/>
                  <a:pt x="2475" y="3041"/>
                </a:cubicBezTo>
                <a:cubicBezTo>
                  <a:pt x="2499" y="3077"/>
                  <a:pt x="2535" y="3092"/>
                  <a:pt x="2572" y="3092"/>
                </a:cubicBezTo>
                <a:cubicBezTo>
                  <a:pt x="2635" y="3092"/>
                  <a:pt x="2700" y="3046"/>
                  <a:pt x="2705" y="2976"/>
                </a:cubicBezTo>
                <a:cubicBezTo>
                  <a:pt x="2630" y="2705"/>
                  <a:pt x="2404" y="2482"/>
                  <a:pt x="2270" y="2222"/>
                </a:cubicBezTo>
                <a:cubicBezTo>
                  <a:pt x="2228" y="2155"/>
                  <a:pt x="2185" y="2087"/>
                  <a:pt x="2144" y="2019"/>
                </a:cubicBezTo>
                <a:lnTo>
                  <a:pt x="2144" y="2019"/>
                </a:lnTo>
                <a:cubicBezTo>
                  <a:pt x="2440" y="2148"/>
                  <a:pt x="2738" y="2272"/>
                  <a:pt x="3044" y="2379"/>
                </a:cubicBezTo>
                <a:cubicBezTo>
                  <a:pt x="3056" y="2383"/>
                  <a:pt x="3067" y="2384"/>
                  <a:pt x="3078" y="2384"/>
                </a:cubicBezTo>
                <a:cubicBezTo>
                  <a:pt x="3198" y="2384"/>
                  <a:pt x="3235" y="2182"/>
                  <a:pt x="3105" y="2144"/>
                </a:cubicBezTo>
                <a:cubicBezTo>
                  <a:pt x="2715" y="2007"/>
                  <a:pt x="2331" y="1856"/>
                  <a:pt x="1946" y="1708"/>
                </a:cubicBezTo>
                <a:cubicBezTo>
                  <a:pt x="1931" y="1684"/>
                  <a:pt x="1916" y="1660"/>
                  <a:pt x="1901" y="1636"/>
                </a:cubicBezTo>
                <a:cubicBezTo>
                  <a:pt x="2315" y="1436"/>
                  <a:pt x="2736" y="1249"/>
                  <a:pt x="3158" y="1070"/>
                </a:cubicBezTo>
                <a:cubicBezTo>
                  <a:pt x="3259" y="1029"/>
                  <a:pt x="3256" y="868"/>
                  <a:pt x="3158" y="826"/>
                </a:cubicBezTo>
                <a:cubicBezTo>
                  <a:pt x="2707" y="913"/>
                  <a:pt x="2284" y="1184"/>
                  <a:pt x="1865" y="1411"/>
                </a:cubicBezTo>
                <a:cubicBezTo>
                  <a:pt x="1905" y="1216"/>
                  <a:pt x="1943" y="1020"/>
                  <a:pt x="1976" y="824"/>
                </a:cubicBezTo>
                <a:cubicBezTo>
                  <a:pt x="2010" y="650"/>
                  <a:pt x="2055" y="472"/>
                  <a:pt x="2096" y="298"/>
                </a:cubicBezTo>
                <a:cubicBezTo>
                  <a:pt x="2108" y="247"/>
                  <a:pt x="2118" y="196"/>
                  <a:pt x="2133" y="146"/>
                </a:cubicBezTo>
                <a:cubicBezTo>
                  <a:pt x="2152" y="101"/>
                  <a:pt x="2160" y="46"/>
                  <a:pt x="2108" y="13"/>
                </a:cubicBezTo>
                <a:cubicBezTo>
                  <a:pt x="2092" y="4"/>
                  <a:pt x="2077" y="1"/>
                  <a:pt x="2064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2" name="Google Shape;752;p29"/>
          <p:cNvSpPr/>
          <p:nvPr/>
        </p:nvSpPr>
        <p:spPr>
          <a:xfrm flipH="1">
            <a:off x="6849086" y="3740953"/>
            <a:ext cx="62487" cy="48486"/>
          </a:xfrm>
          <a:custGeom>
            <a:avLst/>
            <a:gdLst/>
            <a:ahLst/>
            <a:cxnLst/>
            <a:rect l="l" t="t" r="r" b="b"/>
            <a:pathLst>
              <a:path w="906" h="703" extrusionOk="0">
                <a:moveTo>
                  <a:pt x="453" y="1"/>
                </a:moveTo>
                <a:cubicBezTo>
                  <a:pt x="2" y="1"/>
                  <a:pt x="0" y="703"/>
                  <a:pt x="453" y="703"/>
                </a:cubicBezTo>
                <a:cubicBezTo>
                  <a:pt x="905" y="703"/>
                  <a:pt x="905" y="1"/>
                  <a:pt x="453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3" name="Google Shape;753;p29"/>
          <p:cNvSpPr/>
          <p:nvPr/>
        </p:nvSpPr>
        <p:spPr>
          <a:xfrm flipH="1">
            <a:off x="7792826" y="4206300"/>
            <a:ext cx="331123" cy="418577"/>
          </a:xfrm>
          <a:custGeom>
            <a:avLst/>
            <a:gdLst/>
            <a:ahLst/>
            <a:cxnLst/>
            <a:rect l="l" t="t" r="r" b="b"/>
            <a:pathLst>
              <a:path w="4870" h="6156" extrusionOk="0">
                <a:moveTo>
                  <a:pt x="2048" y="0"/>
                </a:moveTo>
                <a:cubicBezTo>
                  <a:pt x="1911" y="462"/>
                  <a:pt x="1911" y="949"/>
                  <a:pt x="1848" y="1423"/>
                </a:cubicBezTo>
                <a:cubicBezTo>
                  <a:pt x="1828" y="1607"/>
                  <a:pt x="1807" y="1792"/>
                  <a:pt x="1780" y="1975"/>
                </a:cubicBezTo>
                <a:cubicBezTo>
                  <a:pt x="1772" y="2017"/>
                  <a:pt x="1775" y="2070"/>
                  <a:pt x="1740" y="2101"/>
                </a:cubicBezTo>
                <a:cubicBezTo>
                  <a:pt x="1730" y="2109"/>
                  <a:pt x="1718" y="2112"/>
                  <a:pt x="1707" y="2112"/>
                </a:cubicBezTo>
                <a:cubicBezTo>
                  <a:pt x="1678" y="2112"/>
                  <a:pt x="1647" y="2089"/>
                  <a:pt x="1628" y="2067"/>
                </a:cubicBezTo>
                <a:cubicBezTo>
                  <a:pt x="1561" y="1999"/>
                  <a:pt x="1496" y="1929"/>
                  <a:pt x="1417" y="1872"/>
                </a:cubicBezTo>
                <a:cubicBezTo>
                  <a:pt x="1085" y="1653"/>
                  <a:pt x="765" y="1417"/>
                  <a:pt x="454" y="1167"/>
                </a:cubicBezTo>
                <a:lnTo>
                  <a:pt x="454" y="1167"/>
                </a:lnTo>
                <a:cubicBezTo>
                  <a:pt x="591" y="1421"/>
                  <a:pt x="681" y="1697"/>
                  <a:pt x="805" y="1958"/>
                </a:cubicBezTo>
                <a:cubicBezTo>
                  <a:pt x="881" y="2119"/>
                  <a:pt x="974" y="2271"/>
                  <a:pt x="1050" y="2433"/>
                </a:cubicBezTo>
                <a:cubicBezTo>
                  <a:pt x="1106" y="2548"/>
                  <a:pt x="1146" y="2671"/>
                  <a:pt x="1197" y="2789"/>
                </a:cubicBezTo>
                <a:cubicBezTo>
                  <a:pt x="1249" y="2865"/>
                  <a:pt x="1158" y="2913"/>
                  <a:pt x="1108" y="2956"/>
                </a:cubicBezTo>
                <a:cubicBezTo>
                  <a:pt x="1020" y="3029"/>
                  <a:pt x="929" y="3099"/>
                  <a:pt x="838" y="3168"/>
                </a:cubicBezTo>
                <a:cubicBezTo>
                  <a:pt x="706" y="3268"/>
                  <a:pt x="568" y="3361"/>
                  <a:pt x="440" y="3467"/>
                </a:cubicBezTo>
                <a:cubicBezTo>
                  <a:pt x="284" y="3590"/>
                  <a:pt x="154" y="3741"/>
                  <a:pt x="1" y="3865"/>
                </a:cubicBezTo>
                <a:cubicBezTo>
                  <a:pt x="191" y="3793"/>
                  <a:pt x="386" y="3734"/>
                  <a:pt x="583" y="3683"/>
                </a:cubicBezTo>
                <a:cubicBezTo>
                  <a:pt x="878" y="3603"/>
                  <a:pt x="1171" y="3513"/>
                  <a:pt x="1467" y="3438"/>
                </a:cubicBezTo>
                <a:cubicBezTo>
                  <a:pt x="1541" y="3419"/>
                  <a:pt x="1614" y="3400"/>
                  <a:pt x="1687" y="3382"/>
                </a:cubicBezTo>
                <a:cubicBezTo>
                  <a:pt x="1692" y="3381"/>
                  <a:pt x="1696" y="3381"/>
                  <a:pt x="1701" y="3381"/>
                </a:cubicBezTo>
                <a:cubicBezTo>
                  <a:pt x="1722" y="3381"/>
                  <a:pt x="1742" y="3392"/>
                  <a:pt x="1753" y="3412"/>
                </a:cubicBezTo>
                <a:cubicBezTo>
                  <a:pt x="1768" y="3440"/>
                  <a:pt x="1761" y="3472"/>
                  <a:pt x="1739" y="3492"/>
                </a:cubicBezTo>
                <a:cubicBezTo>
                  <a:pt x="1605" y="3607"/>
                  <a:pt x="1502" y="3752"/>
                  <a:pt x="1402" y="3897"/>
                </a:cubicBezTo>
                <a:cubicBezTo>
                  <a:pt x="1216" y="4175"/>
                  <a:pt x="1098" y="4490"/>
                  <a:pt x="948" y="4789"/>
                </a:cubicBezTo>
                <a:cubicBezTo>
                  <a:pt x="815" y="5043"/>
                  <a:pt x="659" y="5289"/>
                  <a:pt x="582" y="5568"/>
                </a:cubicBezTo>
                <a:cubicBezTo>
                  <a:pt x="751" y="5415"/>
                  <a:pt x="898" y="5239"/>
                  <a:pt x="1051" y="5071"/>
                </a:cubicBezTo>
                <a:cubicBezTo>
                  <a:pt x="1191" y="4914"/>
                  <a:pt x="1339" y="4750"/>
                  <a:pt x="1473" y="4593"/>
                </a:cubicBezTo>
                <a:cubicBezTo>
                  <a:pt x="1565" y="4481"/>
                  <a:pt x="1655" y="4367"/>
                  <a:pt x="1736" y="4246"/>
                </a:cubicBezTo>
                <a:cubicBezTo>
                  <a:pt x="1804" y="4154"/>
                  <a:pt x="1855" y="4046"/>
                  <a:pt x="1934" y="3963"/>
                </a:cubicBezTo>
                <a:cubicBezTo>
                  <a:pt x="1946" y="3958"/>
                  <a:pt x="1957" y="3956"/>
                  <a:pt x="1966" y="3956"/>
                </a:cubicBezTo>
                <a:cubicBezTo>
                  <a:pt x="2018" y="3956"/>
                  <a:pt x="2019" y="4029"/>
                  <a:pt x="2009" y="4080"/>
                </a:cubicBezTo>
                <a:cubicBezTo>
                  <a:pt x="1994" y="4186"/>
                  <a:pt x="1980" y="4292"/>
                  <a:pt x="1970" y="4399"/>
                </a:cubicBezTo>
                <a:cubicBezTo>
                  <a:pt x="1934" y="4816"/>
                  <a:pt x="1890" y="5235"/>
                  <a:pt x="1844" y="5652"/>
                </a:cubicBezTo>
                <a:cubicBezTo>
                  <a:pt x="1837" y="5820"/>
                  <a:pt x="1827" y="5989"/>
                  <a:pt x="1812" y="6156"/>
                </a:cubicBezTo>
                <a:cubicBezTo>
                  <a:pt x="1981" y="5803"/>
                  <a:pt x="2099" y="5428"/>
                  <a:pt x="2218" y="5056"/>
                </a:cubicBezTo>
                <a:cubicBezTo>
                  <a:pt x="2320" y="4767"/>
                  <a:pt x="2397" y="4469"/>
                  <a:pt x="2469" y="4171"/>
                </a:cubicBezTo>
                <a:cubicBezTo>
                  <a:pt x="2503" y="4036"/>
                  <a:pt x="2547" y="3905"/>
                  <a:pt x="2594" y="3774"/>
                </a:cubicBezTo>
                <a:cubicBezTo>
                  <a:pt x="2604" y="3743"/>
                  <a:pt x="2613" y="3695"/>
                  <a:pt x="2652" y="3695"/>
                </a:cubicBezTo>
                <a:cubicBezTo>
                  <a:pt x="2654" y="3695"/>
                  <a:pt x="2657" y="3696"/>
                  <a:pt x="2660" y="3696"/>
                </a:cubicBezTo>
                <a:cubicBezTo>
                  <a:pt x="2710" y="3708"/>
                  <a:pt x="2713" y="3770"/>
                  <a:pt x="2736" y="3807"/>
                </a:cubicBezTo>
                <a:cubicBezTo>
                  <a:pt x="2764" y="3870"/>
                  <a:pt x="2796" y="3931"/>
                  <a:pt x="2826" y="3993"/>
                </a:cubicBezTo>
                <a:cubicBezTo>
                  <a:pt x="2922" y="4186"/>
                  <a:pt x="3032" y="4370"/>
                  <a:pt x="3146" y="4551"/>
                </a:cubicBezTo>
                <a:cubicBezTo>
                  <a:pt x="3295" y="4790"/>
                  <a:pt x="3452" y="5025"/>
                  <a:pt x="3641" y="5234"/>
                </a:cubicBezTo>
                <a:cubicBezTo>
                  <a:pt x="3546" y="4760"/>
                  <a:pt x="3414" y="4295"/>
                  <a:pt x="3312" y="3823"/>
                </a:cubicBezTo>
                <a:cubicBezTo>
                  <a:pt x="3264" y="3589"/>
                  <a:pt x="3226" y="3352"/>
                  <a:pt x="3187" y="3116"/>
                </a:cubicBezTo>
                <a:cubicBezTo>
                  <a:pt x="3168" y="3037"/>
                  <a:pt x="3224" y="3025"/>
                  <a:pt x="3288" y="3017"/>
                </a:cubicBezTo>
                <a:cubicBezTo>
                  <a:pt x="3402" y="3000"/>
                  <a:pt x="3515" y="2977"/>
                  <a:pt x="3627" y="2946"/>
                </a:cubicBezTo>
                <a:cubicBezTo>
                  <a:pt x="4067" y="2827"/>
                  <a:pt x="4466" y="2599"/>
                  <a:pt x="4870" y="2391"/>
                </a:cubicBezTo>
                <a:cubicBezTo>
                  <a:pt x="4721" y="2347"/>
                  <a:pt x="4567" y="2336"/>
                  <a:pt x="4412" y="2336"/>
                </a:cubicBezTo>
                <a:cubicBezTo>
                  <a:pt x="4330" y="2336"/>
                  <a:pt x="4248" y="2339"/>
                  <a:pt x="4167" y="2342"/>
                </a:cubicBezTo>
                <a:cubicBezTo>
                  <a:pt x="3807" y="2355"/>
                  <a:pt x="3452" y="2440"/>
                  <a:pt x="3090" y="2440"/>
                </a:cubicBezTo>
                <a:cubicBezTo>
                  <a:pt x="3088" y="2440"/>
                  <a:pt x="3086" y="2440"/>
                  <a:pt x="3084" y="2440"/>
                </a:cubicBezTo>
                <a:cubicBezTo>
                  <a:pt x="2911" y="2440"/>
                  <a:pt x="3051" y="2219"/>
                  <a:pt x="3088" y="2139"/>
                </a:cubicBezTo>
                <a:cubicBezTo>
                  <a:pt x="3141" y="2028"/>
                  <a:pt x="3189" y="1916"/>
                  <a:pt x="3236" y="1803"/>
                </a:cubicBezTo>
                <a:cubicBezTo>
                  <a:pt x="3360" y="1448"/>
                  <a:pt x="3477" y="1089"/>
                  <a:pt x="3536" y="716"/>
                </a:cubicBezTo>
                <a:lnTo>
                  <a:pt x="3536" y="716"/>
                </a:lnTo>
                <a:cubicBezTo>
                  <a:pt x="3349" y="909"/>
                  <a:pt x="3178" y="1116"/>
                  <a:pt x="3009" y="1326"/>
                </a:cubicBezTo>
                <a:cubicBezTo>
                  <a:pt x="2900" y="1475"/>
                  <a:pt x="2809" y="1635"/>
                  <a:pt x="2705" y="1788"/>
                </a:cubicBezTo>
                <a:cubicBezTo>
                  <a:pt x="2684" y="1819"/>
                  <a:pt x="2662" y="1851"/>
                  <a:pt x="2638" y="1879"/>
                </a:cubicBezTo>
                <a:cubicBezTo>
                  <a:pt x="2621" y="1899"/>
                  <a:pt x="2603" y="1922"/>
                  <a:pt x="2577" y="1925"/>
                </a:cubicBezTo>
                <a:cubicBezTo>
                  <a:pt x="2575" y="1926"/>
                  <a:pt x="2573" y="1926"/>
                  <a:pt x="2570" y="1926"/>
                </a:cubicBezTo>
                <a:cubicBezTo>
                  <a:pt x="2500" y="1926"/>
                  <a:pt x="2491" y="1835"/>
                  <a:pt x="2480" y="1781"/>
                </a:cubicBezTo>
                <a:cubicBezTo>
                  <a:pt x="2457" y="1647"/>
                  <a:pt x="2440" y="1512"/>
                  <a:pt x="2412" y="1378"/>
                </a:cubicBezTo>
                <a:cubicBezTo>
                  <a:pt x="2322" y="947"/>
                  <a:pt x="2230" y="513"/>
                  <a:pt x="2084" y="97"/>
                </a:cubicBezTo>
                <a:cubicBezTo>
                  <a:pt x="2072" y="65"/>
                  <a:pt x="2061" y="33"/>
                  <a:pt x="2048" y="0"/>
                </a:cubicBezTo>
                <a:close/>
              </a:path>
            </a:pathLst>
          </a:custGeom>
          <a:solidFill>
            <a:schemeClr val="dk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37810931"/>
      </p:ext>
    </p:extLst>
  </p:cSld>
  <p:clrMapOvr>
    <a:masterClrMapping/>
  </p:clrMapOvr>
</p:sld>
</file>

<file path=ppt/theme/theme1.xml><?xml version="1.0" encoding="utf-8"?>
<a:theme xmlns:a="http://schemas.openxmlformats.org/drawingml/2006/main" name="Childhood anxiety disorder by Slidesgo">
  <a:themeElements>
    <a:clrScheme name="Simple Light">
      <a:dk1>
        <a:srgbClr val="282828"/>
      </a:dk1>
      <a:lt1>
        <a:srgbClr val="F3F3F3"/>
      </a:lt1>
      <a:dk2>
        <a:srgbClr val="F8BD38"/>
      </a:dk2>
      <a:lt2>
        <a:srgbClr val="EE8030"/>
      </a:lt2>
      <a:accent1>
        <a:srgbClr val="F7AB9D"/>
      </a:accent1>
      <a:accent2>
        <a:srgbClr val="82B0B4"/>
      </a:accent2>
      <a:accent3>
        <a:srgbClr val="539FA2"/>
      </a:accent3>
      <a:accent4>
        <a:srgbClr val="7F96BD"/>
      </a:accent4>
      <a:accent5>
        <a:srgbClr val="6882AA"/>
      </a:accent5>
      <a:accent6>
        <a:srgbClr val="B97E71"/>
      </a:accent6>
      <a:hlink>
        <a:srgbClr val="282828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496</Words>
  <Application>Microsoft Office PowerPoint</Application>
  <PresentationFormat>On-screen Show (16:9)</PresentationFormat>
  <Paragraphs>49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Handlee</vt:lpstr>
      <vt:lpstr>Arial</vt:lpstr>
      <vt:lpstr>Nunito</vt:lpstr>
      <vt:lpstr>Childhood anxiety disorder by Slidesgo</vt:lpstr>
      <vt:lpstr>Jenis-jenis Video</vt:lpstr>
      <vt:lpstr>01</vt:lpstr>
      <vt:lpstr>PowerPoint Presentation</vt:lpstr>
      <vt:lpstr>PowerPoint Presentation</vt:lpstr>
      <vt:lpstr>PowerPoint Presentation</vt:lpstr>
      <vt:lpstr>02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Jenis-jenis Video</dc:title>
  <cp:lastModifiedBy>mas mas</cp:lastModifiedBy>
  <cp:revision>1</cp:revision>
  <dcterms:modified xsi:type="dcterms:W3CDTF">2023-08-30T05:11:06Z</dcterms:modified>
</cp:coreProperties>
</file>