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7" r:id="rId19"/>
    <p:sldId id="275" r:id="rId20"/>
  </p:sldIdLst>
  <p:sldSz cx="9144000" cy="5149850"/>
  <p:notesSz cx="9144000" cy="514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4" y="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5CDDE-179E-4D8F-AF81-A46B67331710}" type="datetimeFigureOut">
              <a:rPr lang="en-ID" smtClean="0"/>
              <a:t>16/08/2023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30538" y="644525"/>
            <a:ext cx="308292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8088"/>
            <a:ext cx="7315200" cy="2028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1D9D7-C967-43DA-92A1-392326B265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1974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1D9D7-C967-43DA-92A1-392326B265B9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639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DF8D85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5405"/>
          </a:xfrm>
          <a:custGeom>
            <a:avLst/>
            <a:gdLst/>
            <a:ahLst/>
            <a:cxnLst/>
            <a:rect l="l" t="t" r="r" b="b"/>
            <a:pathLst>
              <a:path w="9144000" h="5145405">
                <a:moveTo>
                  <a:pt x="9144000" y="0"/>
                </a:moveTo>
                <a:lnTo>
                  <a:pt x="0" y="0"/>
                </a:lnTo>
                <a:lnTo>
                  <a:pt x="0" y="5145024"/>
                </a:lnTo>
                <a:lnTo>
                  <a:pt x="9144000" y="5145024"/>
                </a:lnTo>
                <a:lnTo>
                  <a:pt x="9144000" y="0"/>
                </a:lnTo>
                <a:close/>
              </a:path>
            </a:pathLst>
          </a:custGeom>
          <a:solidFill>
            <a:srgbClr val="F0EDE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10584" y="3169919"/>
            <a:ext cx="1322832" cy="197510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06259" y="0"/>
            <a:ext cx="2237740" cy="77306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97343" y="0"/>
            <a:ext cx="1946656" cy="163702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39019" y="3335801"/>
            <a:ext cx="1872272" cy="180922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871727" cy="81381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7783" y="0"/>
            <a:ext cx="798576" cy="5821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DF8D85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DF8D85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5405"/>
          </a:xfrm>
          <a:custGeom>
            <a:avLst/>
            <a:gdLst/>
            <a:ahLst/>
            <a:cxnLst/>
            <a:rect l="l" t="t" r="r" b="b"/>
            <a:pathLst>
              <a:path w="9144000" h="5145405">
                <a:moveTo>
                  <a:pt x="9144000" y="0"/>
                </a:moveTo>
                <a:lnTo>
                  <a:pt x="0" y="0"/>
                </a:lnTo>
                <a:lnTo>
                  <a:pt x="0" y="5145024"/>
                </a:lnTo>
                <a:lnTo>
                  <a:pt x="9144000" y="5145024"/>
                </a:lnTo>
                <a:lnTo>
                  <a:pt x="9144000" y="0"/>
                </a:lnTo>
                <a:close/>
              </a:path>
            </a:pathLst>
          </a:custGeom>
          <a:solidFill>
            <a:srgbClr val="F0EDE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71064"/>
            <a:ext cx="2860090" cy="267395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456" y="4648199"/>
            <a:ext cx="496823" cy="49682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51242" y="0"/>
            <a:ext cx="1492758" cy="104919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29856" y="0"/>
            <a:ext cx="1237488" cy="58826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44879" cy="167335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08429" y="4091317"/>
            <a:ext cx="1135570" cy="105370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46445" y="3464724"/>
            <a:ext cx="3124708" cy="16802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5405"/>
          </a:xfrm>
          <a:custGeom>
            <a:avLst/>
            <a:gdLst/>
            <a:ahLst/>
            <a:cxnLst/>
            <a:rect l="l" t="t" r="r" b="b"/>
            <a:pathLst>
              <a:path w="9144000" h="5145405">
                <a:moveTo>
                  <a:pt x="9144000" y="0"/>
                </a:moveTo>
                <a:lnTo>
                  <a:pt x="0" y="0"/>
                </a:lnTo>
                <a:lnTo>
                  <a:pt x="0" y="5145024"/>
                </a:lnTo>
                <a:lnTo>
                  <a:pt x="9144000" y="5145024"/>
                </a:lnTo>
                <a:lnTo>
                  <a:pt x="9144000" y="0"/>
                </a:lnTo>
                <a:close/>
              </a:path>
            </a:pathLst>
          </a:custGeom>
          <a:solidFill>
            <a:srgbClr val="F0ED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50643" y="2064461"/>
            <a:ext cx="4442713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DF8D85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6808" y="2294077"/>
            <a:ext cx="8190382" cy="2769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74.png"/><Relationship Id="rId5" Type="http://schemas.openxmlformats.org/officeDocument/2006/relationships/image" Target="../media/image10.png"/><Relationship Id="rId10" Type="http://schemas.openxmlformats.org/officeDocument/2006/relationships/image" Target="../media/image73.png"/><Relationship Id="rId4" Type="http://schemas.openxmlformats.org/officeDocument/2006/relationships/image" Target="../media/image9.png"/><Relationship Id="rId9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3.jpg"/><Relationship Id="rId5" Type="http://schemas.openxmlformats.org/officeDocument/2006/relationships/image" Target="../media/image78.png"/><Relationship Id="rId10" Type="http://schemas.openxmlformats.org/officeDocument/2006/relationships/image" Target="../media/image82.jpg"/><Relationship Id="rId4" Type="http://schemas.openxmlformats.org/officeDocument/2006/relationships/image" Target="../media/image77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88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7.png"/><Relationship Id="rId5" Type="http://schemas.openxmlformats.org/officeDocument/2006/relationships/image" Target="../media/image93.png"/><Relationship Id="rId10" Type="http://schemas.openxmlformats.org/officeDocument/2006/relationships/image" Target="../media/image8.png"/><Relationship Id="rId4" Type="http://schemas.openxmlformats.org/officeDocument/2006/relationships/image" Target="../media/image92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01.png"/><Relationship Id="rId3" Type="http://schemas.openxmlformats.org/officeDocument/2006/relationships/image" Target="../media/image8.png"/><Relationship Id="rId7" Type="http://schemas.openxmlformats.org/officeDocument/2006/relationships/image" Target="../media/image98.png"/><Relationship Id="rId12" Type="http://schemas.openxmlformats.org/officeDocument/2006/relationships/image" Target="../media/image10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99.png"/><Relationship Id="rId5" Type="http://schemas.openxmlformats.org/officeDocument/2006/relationships/image" Target="../media/image28.png"/><Relationship Id="rId15" Type="http://schemas.openxmlformats.org/officeDocument/2006/relationships/image" Target="../media/image103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10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5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8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8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67.png"/><Relationship Id="rId7" Type="http://schemas.openxmlformats.org/officeDocument/2006/relationships/image" Target="../media/image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28.png"/><Relationship Id="rId10" Type="http://schemas.openxmlformats.org/officeDocument/2006/relationships/image" Target="../media/image71.png"/><Relationship Id="rId4" Type="http://schemas.openxmlformats.org/officeDocument/2006/relationships/image" Target="../media/image68.png"/><Relationship Id="rId9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276600"/>
            <a:ext cx="2356485" cy="1868805"/>
            <a:chOff x="0" y="3276600"/>
            <a:chExt cx="2356485" cy="18688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276600"/>
              <a:ext cx="1341120" cy="18684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76600"/>
              <a:ext cx="2356104" cy="1868422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27489" y="0"/>
            <a:ext cx="3123933" cy="107289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845807" y="0"/>
            <a:ext cx="2298700" cy="1798320"/>
            <a:chOff x="6845807" y="0"/>
            <a:chExt cx="2298700" cy="179832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84719" y="0"/>
              <a:ext cx="1859279" cy="17983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45807" y="0"/>
              <a:ext cx="1237488" cy="1036319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6950392" y="1700187"/>
            <a:ext cx="2193925" cy="3444875"/>
            <a:chOff x="6950392" y="1700187"/>
            <a:chExt cx="2193925" cy="344487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91400" y="3355848"/>
              <a:ext cx="1752599" cy="17891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50392" y="1700187"/>
              <a:ext cx="2193607" cy="3170288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0" y="0"/>
            <a:ext cx="2597150" cy="2615565"/>
            <a:chOff x="0" y="0"/>
            <a:chExt cx="2597150" cy="2615565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1687" y="0"/>
              <a:ext cx="1578864" cy="17983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822959"/>
              <a:ext cx="1688591" cy="17922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59408" y="64007"/>
              <a:ext cx="1237488" cy="1158239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11879" y="0"/>
            <a:ext cx="1920239" cy="1155191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2681351" y="2339060"/>
            <a:ext cx="4384675" cy="2806065"/>
            <a:chOff x="2681351" y="2339060"/>
            <a:chExt cx="4384675" cy="2806065"/>
          </a:xfrm>
        </p:grpSpPr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19344" y="4440935"/>
              <a:ext cx="704088" cy="7040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81351" y="2339060"/>
              <a:ext cx="4384421" cy="2805961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446779" y="920572"/>
            <a:ext cx="278003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 err="1">
                <a:solidFill>
                  <a:srgbClr val="181818"/>
                </a:solidFill>
              </a:rPr>
              <a:t>Videografi</a:t>
            </a:r>
            <a:br>
              <a:rPr lang="en-US" sz="3600" spc="-5" dirty="0">
                <a:solidFill>
                  <a:srgbClr val="181818"/>
                </a:solidFill>
              </a:rPr>
            </a:br>
            <a:endParaRPr sz="3600" dirty="0"/>
          </a:p>
        </p:txBody>
      </p:sp>
      <p:sp>
        <p:nvSpPr>
          <p:cNvPr id="21" name="object 21"/>
          <p:cNvSpPr txBox="1"/>
          <p:nvPr/>
        </p:nvSpPr>
        <p:spPr>
          <a:xfrm>
            <a:off x="3313557" y="2593924"/>
            <a:ext cx="336613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3725">
              <a:lnSpc>
                <a:spcPct val="100000"/>
              </a:lnSpc>
              <a:spcBef>
                <a:spcPts val="95"/>
              </a:spcBef>
            </a:pPr>
            <a:r>
              <a:rPr lang="en-US" sz="2000" spc="-5" dirty="0">
                <a:solidFill>
                  <a:srgbClr val="181818"/>
                </a:solidFill>
                <a:latin typeface="Comic Sans MS"/>
                <a:cs typeface="Comic Sans MS"/>
              </a:rPr>
              <a:t>Setiyo Prajoko</a:t>
            </a:r>
            <a:endParaRPr sz="14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471064"/>
            <a:ext cx="2860675" cy="2673985"/>
            <a:chOff x="0" y="2471064"/>
            <a:chExt cx="2860675" cy="26739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471064"/>
              <a:ext cx="2860090" cy="267395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456" y="4648199"/>
              <a:ext cx="496823" cy="49682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7229856" y="0"/>
            <a:ext cx="1914525" cy="1049655"/>
            <a:chOff x="7229856" y="0"/>
            <a:chExt cx="1914525" cy="10496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51242" y="0"/>
              <a:ext cx="1492758" cy="10491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29856" y="0"/>
              <a:ext cx="1237488" cy="588263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44879" cy="1673351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5846445" y="3464724"/>
            <a:ext cx="3297554" cy="1680845"/>
            <a:chOff x="5846445" y="3464724"/>
            <a:chExt cx="3297554" cy="168084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08429" y="4091317"/>
              <a:ext cx="1135570" cy="10537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46445" y="3464724"/>
              <a:ext cx="3124708" cy="168029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215339" y="2896869"/>
            <a:ext cx="2416810" cy="1091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1400" b="1" i="1" spc="-25" dirty="0">
                <a:solidFill>
                  <a:srgbClr val="434343"/>
                </a:solidFill>
                <a:latin typeface="Verdana"/>
                <a:cs typeface="Verdana"/>
              </a:rPr>
              <a:t>Kemampuan</a:t>
            </a:r>
            <a:r>
              <a:rPr sz="1400" b="1" i="1" spc="-8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400" b="1" i="1" spc="-5" dirty="0">
                <a:solidFill>
                  <a:srgbClr val="434343"/>
                </a:solidFill>
                <a:latin typeface="Verdana"/>
                <a:cs typeface="Verdana"/>
              </a:rPr>
              <a:t>mata</a:t>
            </a:r>
            <a:r>
              <a:rPr sz="1400" b="1" i="1" spc="-10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400" b="1" i="1" spc="-40" dirty="0">
                <a:solidFill>
                  <a:srgbClr val="434343"/>
                </a:solidFill>
                <a:latin typeface="Verdana"/>
                <a:cs typeface="Verdana"/>
              </a:rPr>
              <a:t>untuk </a:t>
            </a:r>
            <a:r>
              <a:rPr sz="1400" b="1" i="1" spc="-46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400" b="1" i="1" spc="-50" dirty="0">
                <a:solidFill>
                  <a:srgbClr val="434343"/>
                </a:solidFill>
                <a:latin typeface="Verdana"/>
                <a:cs typeface="Verdana"/>
              </a:rPr>
              <a:t>mengidentifikasi</a:t>
            </a:r>
            <a:r>
              <a:rPr sz="1400" b="1" i="1" spc="1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400" b="1" i="1" spc="-50" dirty="0">
                <a:solidFill>
                  <a:srgbClr val="434343"/>
                </a:solidFill>
                <a:latin typeface="Verdana"/>
                <a:cs typeface="Verdana"/>
              </a:rPr>
              <a:t>sesuatu </a:t>
            </a:r>
            <a:r>
              <a:rPr sz="1400" b="1" i="1" spc="-459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400" b="1" i="1" spc="-35" dirty="0">
                <a:solidFill>
                  <a:srgbClr val="434343"/>
                </a:solidFill>
                <a:latin typeface="Verdana"/>
                <a:cs typeface="Verdana"/>
              </a:rPr>
              <a:t>membutuhkan </a:t>
            </a:r>
            <a:r>
              <a:rPr sz="1400" b="1" i="1" spc="-50" dirty="0">
                <a:solidFill>
                  <a:srgbClr val="434343"/>
                </a:solidFill>
                <a:latin typeface="Verdana"/>
                <a:cs typeface="Verdana"/>
              </a:rPr>
              <a:t>wktu </a:t>
            </a:r>
            <a:r>
              <a:rPr sz="1400" b="1" i="1" spc="-4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400" b="1" i="1" spc="-40" dirty="0">
                <a:solidFill>
                  <a:srgbClr val="434343"/>
                </a:solidFill>
                <a:latin typeface="Verdana"/>
                <a:cs typeface="Verdana"/>
              </a:rPr>
              <a:t>setidaknya lima </a:t>
            </a:r>
            <a:r>
              <a:rPr sz="1400" b="1" i="1" spc="-25" dirty="0">
                <a:solidFill>
                  <a:srgbClr val="434343"/>
                </a:solidFill>
                <a:latin typeface="Verdana"/>
                <a:cs typeface="Verdana"/>
              </a:rPr>
              <a:t>sampai </a:t>
            </a:r>
            <a:r>
              <a:rPr sz="1400" b="1" i="1" spc="-2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400" b="1" i="1" spc="-25" dirty="0">
                <a:solidFill>
                  <a:srgbClr val="434343"/>
                </a:solidFill>
                <a:latin typeface="Verdana"/>
                <a:cs typeface="Verdana"/>
              </a:rPr>
              <a:t>delapan</a:t>
            </a:r>
            <a:r>
              <a:rPr sz="1400" b="1" i="1" spc="-3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400" b="1" i="1" spc="-70" dirty="0">
                <a:solidFill>
                  <a:srgbClr val="434343"/>
                </a:solidFill>
                <a:latin typeface="Verdana"/>
                <a:cs typeface="Verdana"/>
              </a:rPr>
              <a:t>detik.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041395" y="462533"/>
            <a:ext cx="30581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45" dirty="0">
                <a:solidFill>
                  <a:srgbClr val="181818"/>
                </a:solidFill>
                <a:latin typeface="Cambria"/>
                <a:cs typeface="Cambria"/>
              </a:rPr>
              <a:t>Literature</a:t>
            </a:r>
            <a:r>
              <a:rPr sz="3000" spc="-3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3000" spc="-10" dirty="0">
                <a:solidFill>
                  <a:srgbClr val="181818"/>
                </a:solidFill>
                <a:latin typeface="Cambria"/>
                <a:cs typeface="Cambria"/>
              </a:rPr>
              <a:t>review</a:t>
            </a:r>
            <a:endParaRPr sz="30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00099" y="2523185"/>
            <a:ext cx="26708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30" dirty="0">
                <a:solidFill>
                  <a:srgbClr val="181818"/>
                </a:solidFill>
                <a:latin typeface="Cambria"/>
                <a:cs typeface="Cambria"/>
              </a:rPr>
              <a:t>a.</a:t>
            </a:r>
            <a:r>
              <a:rPr sz="2500" b="1" spc="25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500" b="1" spc="-20" dirty="0">
                <a:solidFill>
                  <a:srgbClr val="181818"/>
                </a:solidFill>
                <a:latin typeface="Cambria"/>
                <a:cs typeface="Cambria"/>
              </a:rPr>
              <a:t>Waktu</a:t>
            </a:r>
            <a:r>
              <a:rPr sz="2500" b="1" spc="-35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500" b="1" spc="-20" dirty="0">
                <a:solidFill>
                  <a:srgbClr val="181818"/>
                </a:solidFill>
                <a:latin typeface="Cambria"/>
                <a:cs typeface="Cambria"/>
              </a:rPr>
              <a:t>rekaman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13272" y="2563825"/>
            <a:ext cx="2207260" cy="1104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40" dirty="0">
                <a:solidFill>
                  <a:srgbClr val="181818"/>
                </a:solidFill>
                <a:latin typeface="Cambria"/>
                <a:cs typeface="Cambria"/>
              </a:rPr>
              <a:t>b.</a:t>
            </a:r>
            <a:r>
              <a:rPr sz="2500" b="1" spc="15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500" b="1" spc="-25" dirty="0">
                <a:solidFill>
                  <a:srgbClr val="181818"/>
                </a:solidFill>
                <a:latin typeface="Cambria"/>
                <a:cs typeface="Cambria"/>
              </a:rPr>
              <a:t>Durasi</a:t>
            </a:r>
            <a:r>
              <a:rPr sz="2500" b="1" spc="-2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2500" b="1" spc="-30" dirty="0">
                <a:solidFill>
                  <a:srgbClr val="181818"/>
                </a:solidFill>
                <a:latin typeface="Cambria"/>
                <a:cs typeface="Cambria"/>
              </a:rPr>
              <a:t>Video</a:t>
            </a:r>
            <a:endParaRPr sz="2500">
              <a:latin typeface="Cambria"/>
              <a:cs typeface="Cambria"/>
            </a:endParaRPr>
          </a:p>
          <a:p>
            <a:pPr marL="10795" algn="ctr">
              <a:lnSpc>
                <a:spcPct val="100000"/>
              </a:lnSpc>
              <a:spcBef>
                <a:spcPts val="2140"/>
              </a:spcBef>
            </a:pPr>
            <a:r>
              <a:rPr sz="1400" b="1" i="1" spc="-85" dirty="0">
                <a:solidFill>
                  <a:srgbClr val="434343"/>
                </a:solidFill>
                <a:latin typeface="Verdana"/>
                <a:cs typeface="Verdana"/>
              </a:rPr>
              <a:t>S</a:t>
            </a:r>
            <a:r>
              <a:rPr sz="1400" b="1" i="1" spc="-95" dirty="0">
                <a:solidFill>
                  <a:srgbClr val="434343"/>
                </a:solidFill>
                <a:latin typeface="Verdana"/>
                <a:cs typeface="Verdana"/>
              </a:rPr>
              <a:t>e</a:t>
            </a:r>
            <a:r>
              <a:rPr sz="1400" b="1" i="1" spc="5" dirty="0">
                <a:solidFill>
                  <a:srgbClr val="434343"/>
                </a:solidFill>
                <a:latin typeface="Verdana"/>
                <a:cs typeface="Verdana"/>
              </a:rPr>
              <a:t>p</a:t>
            </a:r>
            <a:r>
              <a:rPr sz="1400" b="1" i="1" dirty="0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sz="1400" b="1" i="1" spc="-40" dirty="0">
                <a:solidFill>
                  <a:srgbClr val="434343"/>
                </a:solidFill>
                <a:latin typeface="Verdana"/>
                <a:cs typeface="Verdana"/>
              </a:rPr>
              <a:t>njang</a:t>
            </a:r>
            <a:r>
              <a:rPr sz="1400" b="1" i="1" spc="-7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400" b="1" i="1" spc="-55" dirty="0">
                <a:solidFill>
                  <a:srgbClr val="434343"/>
                </a:solidFill>
                <a:latin typeface="Verdana"/>
                <a:cs typeface="Verdana"/>
              </a:rPr>
              <a:t>k</a:t>
            </a:r>
            <a:r>
              <a:rPr sz="1400" b="1" i="1" spc="-75" dirty="0">
                <a:solidFill>
                  <a:srgbClr val="434343"/>
                </a:solidFill>
                <a:latin typeface="Verdana"/>
                <a:cs typeface="Verdana"/>
              </a:rPr>
              <a:t>i</a:t>
            </a:r>
            <a:r>
              <a:rPr sz="1400" b="1" i="1" spc="-35" dirty="0">
                <a:solidFill>
                  <a:srgbClr val="434343"/>
                </a:solidFill>
                <a:latin typeface="Verdana"/>
                <a:cs typeface="Verdana"/>
              </a:rPr>
              <a:t>ra</a:t>
            </a:r>
            <a:r>
              <a:rPr sz="1400" b="1" i="1" spc="-150" dirty="0">
                <a:solidFill>
                  <a:srgbClr val="434343"/>
                </a:solidFill>
                <a:latin typeface="Verdana"/>
                <a:cs typeface="Verdana"/>
              </a:rPr>
              <a:t>-</a:t>
            </a:r>
            <a:r>
              <a:rPr sz="1400" b="1" i="1" spc="-55" dirty="0">
                <a:solidFill>
                  <a:srgbClr val="434343"/>
                </a:solidFill>
                <a:latin typeface="Verdana"/>
                <a:cs typeface="Verdana"/>
              </a:rPr>
              <a:t>k</a:t>
            </a:r>
            <a:r>
              <a:rPr sz="1400" b="1" i="1" spc="-75" dirty="0">
                <a:solidFill>
                  <a:srgbClr val="434343"/>
                </a:solidFill>
                <a:latin typeface="Verdana"/>
                <a:cs typeface="Verdana"/>
              </a:rPr>
              <a:t>i</a:t>
            </a:r>
            <a:r>
              <a:rPr sz="1400" b="1" i="1" spc="-35" dirty="0">
                <a:solidFill>
                  <a:srgbClr val="434343"/>
                </a:solidFill>
                <a:latin typeface="Verdana"/>
                <a:cs typeface="Verdana"/>
              </a:rPr>
              <a:t>ra</a:t>
            </a:r>
            <a:endParaRPr sz="1400">
              <a:latin typeface="Verdana"/>
              <a:cs typeface="Verdana"/>
            </a:endParaRPr>
          </a:p>
          <a:p>
            <a:pPr marL="10795" algn="ctr">
              <a:lnSpc>
                <a:spcPct val="100000"/>
              </a:lnSpc>
            </a:pPr>
            <a:r>
              <a:rPr sz="1400" b="1" i="1" spc="-95" dirty="0">
                <a:solidFill>
                  <a:srgbClr val="434343"/>
                </a:solidFill>
                <a:latin typeface="Verdana"/>
                <a:cs typeface="Verdana"/>
              </a:rPr>
              <a:t>s</a:t>
            </a:r>
            <a:r>
              <a:rPr sz="1400" b="1" i="1" spc="-70" dirty="0">
                <a:solidFill>
                  <a:srgbClr val="434343"/>
                </a:solidFill>
                <a:latin typeface="Verdana"/>
                <a:cs typeface="Verdana"/>
              </a:rPr>
              <a:t>e</a:t>
            </a:r>
            <a:r>
              <a:rPr sz="1400" b="1" i="1" spc="-50" dirty="0">
                <a:solidFill>
                  <a:srgbClr val="434343"/>
                </a:solidFill>
                <a:latin typeface="Verdana"/>
                <a:cs typeface="Verdana"/>
              </a:rPr>
              <a:t>pu</a:t>
            </a:r>
            <a:r>
              <a:rPr sz="1400" b="1" i="1" spc="-35" dirty="0">
                <a:solidFill>
                  <a:srgbClr val="434343"/>
                </a:solidFill>
                <a:latin typeface="Verdana"/>
                <a:cs typeface="Verdana"/>
              </a:rPr>
              <a:t>l</a:t>
            </a:r>
            <a:r>
              <a:rPr sz="1400" b="1" i="1" spc="-40" dirty="0">
                <a:solidFill>
                  <a:srgbClr val="434343"/>
                </a:solidFill>
                <a:latin typeface="Verdana"/>
                <a:cs typeface="Verdana"/>
              </a:rPr>
              <a:t>uh</a:t>
            </a:r>
            <a:r>
              <a:rPr sz="1400" b="1" i="1" spc="-50" dirty="0">
                <a:solidFill>
                  <a:srgbClr val="434343"/>
                </a:solidFill>
                <a:latin typeface="Verdana"/>
                <a:cs typeface="Verdana"/>
              </a:rPr>
              <a:t> m</a:t>
            </a:r>
            <a:r>
              <a:rPr sz="1400" b="1" i="1" spc="-40" dirty="0">
                <a:solidFill>
                  <a:srgbClr val="434343"/>
                </a:solidFill>
                <a:latin typeface="Verdana"/>
                <a:cs typeface="Verdana"/>
              </a:rPr>
              <a:t>e</a:t>
            </a:r>
            <a:r>
              <a:rPr sz="1400" b="1" i="1" spc="-70" dirty="0">
                <a:solidFill>
                  <a:srgbClr val="434343"/>
                </a:solidFill>
                <a:latin typeface="Verdana"/>
                <a:cs typeface="Verdana"/>
              </a:rPr>
              <a:t>n</a:t>
            </a:r>
            <a:r>
              <a:rPr sz="1400" b="1" i="1" spc="-50" dirty="0">
                <a:solidFill>
                  <a:srgbClr val="434343"/>
                </a:solidFill>
                <a:latin typeface="Verdana"/>
                <a:cs typeface="Verdana"/>
              </a:rPr>
              <a:t>i</a:t>
            </a:r>
            <a:r>
              <a:rPr sz="1400" b="1" i="1" spc="-35" dirty="0">
                <a:solidFill>
                  <a:srgbClr val="434343"/>
                </a:solidFill>
                <a:latin typeface="Verdana"/>
                <a:cs typeface="Verdana"/>
              </a:rPr>
              <a:t>t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112391" y="1835013"/>
            <a:ext cx="688975" cy="600710"/>
            <a:chOff x="2112391" y="1835013"/>
            <a:chExt cx="688975" cy="600710"/>
          </a:xfrm>
        </p:grpSpPr>
        <p:sp>
          <p:nvSpPr>
            <p:cNvPr id="17" name="object 17"/>
            <p:cNvSpPr/>
            <p:nvPr/>
          </p:nvSpPr>
          <p:spPr>
            <a:xfrm>
              <a:off x="2112391" y="1932431"/>
              <a:ext cx="688975" cy="502920"/>
            </a:xfrm>
            <a:custGeom>
              <a:avLst/>
              <a:gdLst/>
              <a:ahLst/>
              <a:cxnLst/>
              <a:rect l="l" t="t" r="r" b="b"/>
              <a:pathLst>
                <a:path w="688975" h="502919">
                  <a:moveTo>
                    <a:pt x="412241" y="482727"/>
                  </a:moveTo>
                  <a:lnTo>
                    <a:pt x="276478" y="482727"/>
                  </a:lnTo>
                  <a:lnTo>
                    <a:pt x="287589" y="484828"/>
                  </a:lnTo>
                  <a:lnTo>
                    <a:pt x="298402" y="488775"/>
                  </a:lnTo>
                  <a:lnTo>
                    <a:pt x="308572" y="494746"/>
                  </a:lnTo>
                  <a:lnTo>
                    <a:pt x="317753" y="502919"/>
                  </a:lnTo>
                  <a:lnTo>
                    <a:pt x="370839" y="502919"/>
                  </a:lnTo>
                  <a:lnTo>
                    <a:pt x="379166" y="494746"/>
                  </a:lnTo>
                  <a:lnTo>
                    <a:pt x="389064" y="488775"/>
                  </a:lnTo>
                  <a:lnTo>
                    <a:pt x="400200" y="484828"/>
                  </a:lnTo>
                  <a:lnTo>
                    <a:pt x="412241" y="482727"/>
                  </a:lnTo>
                  <a:close/>
                </a:path>
                <a:path w="688975" h="502919">
                  <a:moveTo>
                    <a:pt x="84327" y="1778"/>
                  </a:moveTo>
                  <a:lnTo>
                    <a:pt x="42925" y="1778"/>
                  </a:lnTo>
                  <a:lnTo>
                    <a:pt x="42925" y="40512"/>
                  </a:lnTo>
                  <a:lnTo>
                    <a:pt x="0" y="40512"/>
                  </a:lnTo>
                  <a:lnTo>
                    <a:pt x="0" y="482727"/>
                  </a:lnTo>
                  <a:lnTo>
                    <a:pt x="688720" y="482727"/>
                  </a:lnTo>
                  <a:lnTo>
                    <a:pt x="688720" y="481330"/>
                  </a:lnTo>
                  <a:lnTo>
                    <a:pt x="326135" y="481330"/>
                  </a:lnTo>
                  <a:lnTo>
                    <a:pt x="315358" y="472924"/>
                  </a:lnTo>
                  <a:lnTo>
                    <a:pt x="303164" y="466566"/>
                  </a:lnTo>
                  <a:lnTo>
                    <a:pt x="290042" y="462541"/>
                  </a:lnTo>
                  <a:lnTo>
                    <a:pt x="276478" y="461137"/>
                  </a:lnTo>
                  <a:lnTo>
                    <a:pt x="21462" y="461137"/>
                  </a:lnTo>
                  <a:lnTo>
                    <a:pt x="21462" y="60579"/>
                  </a:lnTo>
                  <a:lnTo>
                    <a:pt x="64515" y="60579"/>
                  </a:lnTo>
                  <a:lnTo>
                    <a:pt x="64515" y="20319"/>
                  </a:lnTo>
                  <a:lnTo>
                    <a:pt x="84327" y="20319"/>
                  </a:lnTo>
                  <a:lnTo>
                    <a:pt x="84327" y="1778"/>
                  </a:lnTo>
                  <a:close/>
                </a:path>
                <a:path w="688975" h="502919">
                  <a:moveTo>
                    <a:pt x="688720" y="60579"/>
                  </a:moveTo>
                  <a:lnTo>
                    <a:pt x="662177" y="60579"/>
                  </a:lnTo>
                  <a:lnTo>
                    <a:pt x="667131" y="461137"/>
                  </a:lnTo>
                  <a:lnTo>
                    <a:pt x="412241" y="461137"/>
                  </a:lnTo>
                  <a:lnTo>
                    <a:pt x="397668" y="462541"/>
                  </a:lnTo>
                  <a:lnTo>
                    <a:pt x="384047" y="466566"/>
                  </a:lnTo>
                  <a:lnTo>
                    <a:pt x="371665" y="472924"/>
                  </a:lnTo>
                  <a:lnTo>
                    <a:pt x="360806" y="481330"/>
                  </a:lnTo>
                  <a:lnTo>
                    <a:pt x="688720" y="481330"/>
                  </a:lnTo>
                  <a:lnTo>
                    <a:pt x="688720" y="60579"/>
                  </a:lnTo>
                  <a:close/>
                </a:path>
                <a:path w="688975" h="502919">
                  <a:moveTo>
                    <a:pt x="393953" y="442594"/>
                  </a:moveTo>
                  <a:lnTo>
                    <a:pt x="289686" y="442594"/>
                  </a:lnTo>
                  <a:lnTo>
                    <a:pt x="301781" y="443974"/>
                  </a:lnTo>
                  <a:lnTo>
                    <a:pt x="312912" y="447817"/>
                  </a:lnTo>
                  <a:lnTo>
                    <a:pt x="322780" y="453685"/>
                  </a:lnTo>
                  <a:lnTo>
                    <a:pt x="331088" y="461137"/>
                  </a:lnTo>
                  <a:lnTo>
                    <a:pt x="352551" y="461137"/>
                  </a:lnTo>
                  <a:lnTo>
                    <a:pt x="360878" y="453685"/>
                  </a:lnTo>
                  <a:lnTo>
                    <a:pt x="370776" y="447817"/>
                  </a:lnTo>
                  <a:lnTo>
                    <a:pt x="381912" y="443974"/>
                  </a:lnTo>
                  <a:lnTo>
                    <a:pt x="393953" y="442594"/>
                  </a:lnTo>
                  <a:close/>
                </a:path>
                <a:path w="688975" h="502919">
                  <a:moveTo>
                    <a:pt x="64515" y="60579"/>
                  </a:moveTo>
                  <a:lnTo>
                    <a:pt x="41275" y="60579"/>
                  </a:lnTo>
                  <a:lnTo>
                    <a:pt x="41275" y="442594"/>
                  </a:lnTo>
                  <a:lnTo>
                    <a:pt x="642365" y="442594"/>
                  </a:lnTo>
                  <a:lnTo>
                    <a:pt x="642365" y="434848"/>
                  </a:lnTo>
                  <a:lnTo>
                    <a:pt x="334390" y="434848"/>
                  </a:lnTo>
                  <a:lnTo>
                    <a:pt x="325135" y="429654"/>
                  </a:lnTo>
                  <a:lnTo>
                    <a:pt x="314928" y="425783"/>
                  </a:lnTo>
                  <a:lnTo>
                    <a:pt x="304101" y="423364"/>
                  </a:lnTo>
                  <a:lnTo>
                    <a:pt x="292988" y="422529"/>
                  </a:lnTo>
                  <a:lnTo>
                    <a:pt x="64515" y="422529"/>
                  </a:lnTo>
                  <a:lnTo>
                    <a:pt x="64515" y="382269"/>
                  </a:lnTo>
                  <a:lnTo>
                    <a:pt x="642365" y="382269"/>
                  </a:lnTo>
                  <a:lnTo>
                    <a:pt x="642365" y="374523"/>
                  </a:lnTo>
                  <a:lnTo>
                    <a:pt x="332739" y="374523"/>
                  </a:lnTo>
                  <a:lnTo>
                    <a:pt x="323502" y="369329"/>
                  </a:lnTo>
                  <a:lnTo>
                    <a:pt x="313324" y="365458"/>
                  </a:lnTo>
                  <a:lnTo>
                    <a:pt x="302504" y="363039"/>
                  </a:lnTo>
                  <a:lnTo>
                    <a:pt x="291338" y="362204"/>
                  </a:lnTo>
                  <a:lnTo>
                    <a:pt x="64515" y="362204"/>
                  </a:lnTo>
                  <a:lnTo>
                    <a:pt x="64515" y="60579"/>
                  </a:lnTo>
                  <a:close/>
                </a:path>
                <a:path w="688975" h="502919">
                  <a:moveTo>
                    <a:pt x="395731" y="382269"/>
                  </a:moveTo>
                  <a:lnTo>
                    <a:pt x="292988" y="382269"/>
                  </a:lnTo>
                  <a:lnTo>
                    <a:pt x="305030" y="383649"/>
                  </a:lnTo>
                  <a:lnTo>
                    <a:pt x="316166" y="387492"/>
                  </a:lnTo>
                  <a:lnTo>
                    <a:pt x="326064" y="393360"/>
                  </a:lnTo>
                  <a:lnTo>
                    <a:pt x="334390" y="400812"/>
                  </a:lnTo>
                  <a:lnTo>
                    <a:pt x="334390" y="434848"/>
                  </a:lnTo>
                  <a:lnTo>
                    <a:pt x="642365" y="434848"/>
                  </a:lnTo>
                  <a:lnTo>
                    <a:pt x="642365" y="433324"/>
                  </a:lnTo>
                  <a:lnTo>
                    <a:pt x="354202" y="433324"/>
                  </a:lnTo>
                  <a:lnTo>
                    <a:pt x="354202" y="400812"/>
                  </a:lnTo>
                  <a:lnTo>
                    <a:pt x="363513" y="393360"/>
                  </a:lnTo>
                  <a:lnTo>
                    <a:pt x="373729" y="387492"/>
                  </a:lnTo>
                  <a:lnTo>
                    <a:pt x="384563" y="383649"/>
                  </a:lnTo>
                  <a:lnTo>
                    <a:pt x="395731" y="382269"/>
                  </a:lnTo>
                  <a:close/>
                </a:path>
                <a:path w="688975" h="502919">
                  <a:moveTo>
                    <a:pt x="642365" y="382269"/>
                  </a:moveTo>
                  <a:lnTo>
                    <a:pt x="624077" y="382269"/>
                  </a:lnTo>
                  <a:lnTo>
                    <a:pt x="624077" y="421005"/>
                  </a:lnTo>
                  <a:lnTo>
                    <a:pt x="395731" y="421005"/>
                  </a:lnTo>
                  <a:lnTo>
                    <a:pt x="384796" y="421840"/>
                  </a:lnTo>
                  <a:lnTo>
                    <a:pt x="374348" y="424259"/>
                  </a:lnTo>
                  <a:lnTo>
                    <a:pt x="364210" y="428130"/>
                  </a:lnTo>
                  <a:lnTo>
                    <a:pt x="354202" y="433324"/>
                  </a:lnTo>
                  <a:lnTo>
                    <a:pt x="642365" y="433324"/>
                  </a:lnTo>
                  <a:lnTo>
                    <a:pt x="642365" y="382269"/>
                  </a:lnTo>
                  <a:close/>
                </a:path>
                <a:path w="688975" h="502919">
                  <a:moveTo>
                    <a:pt x="392556" y="0"/>
                  </a:moveTo>
                  <a:lnTo>
                    <a:pt x="391032" y="0"/>
                  </a:lnTo>
                  <a:lnTo>
                    <a:pt x="378666" y="1347"/>
                  </a:lnTo>
                  <a:lnTo>
                    <a:pt x="366775" y="5159"/>
                  </a:lnTo>
                  <a:lnTo>
                    <a:pt x="355742" y="11090"/>
                  </a:lnTo>
                  <a:lnTo>
                    <a:pt x="345947" y="18796"/>
                  </a:lnTo>
                  <a:lnTo>
                    <a:pt x="292988" y="18796"/>
                  </a:lnTo>
                  <a:lnTo>
                    <a:pt x="303817" y="20841"/>
                  </a:lnTo>
                  <a:lnTo>
                    <a:pt x="313896" y="24780"/>
                  </a:lnTo>
                  <a:lnTo>
                    <a:pt x="323046" y="30743"/>
                  </a:lnTo>
                  <a:lnTo>
                    <a:pt x="332739" y="40512"/>
                  </a:lnTo>
                  <a:lnTo>
                    <a:pt x="332739" y="374523"/>
                  </a:lnTo>
                  <a:lnTo>
                    <a:pt x="354202" y="374523"/>
                  </a:lnTo>
                  <a:lnTo>
                    <a:pt x="354202" y="38862"/>
                  </a:lnTo>
                  <a:lnTo>
                    <a:pt x="357631" y="37337"/>
                  </a:lnTo>
                  <a:lnTo>
                    <a:pt x="365656" y="30124"/>
                  </a:lnTo>
                  <a:lnTo>
                    <a:pt x="374776" y="24780"/>
                  </a:lnTo>
                  <a:lnTo>
                    <a:pt x="384849" y="21461"/>
                  </a:lnTo>
                  <a:lnTo>
                    <a:pt x="395731" y="20319"/>
                  </a:lnTo>
                  <a:lnTo>
                    <a:pt x="644016" y="20319"/>
                  </a:lnTo>
                  <a:lnTo>
                    <a:pt x="644016" y="254"/>
                  </a:lnTo>
                  <a:lnTo>
                    <a:pt x="395731" y="254"/>
                  </a:lnTo>
                  <a:lnTo>
                    <a:pt x="392556" y="0"/>
                  </a:lnTo>
                  <a:close/>
                </a:path>
                <a:path w="688975" h="502919">
                  <a:moveTo>
                    <a:pt x="644016" y="20319"/>
                  </a:moveTo>
                  <a:lnTo>
                    <a:pt x="624077" y="20319"/>
                  </a:lnTo>
                  <a:lnTo>
                    <a:pt x="624077" y="362204"/>
                  </a:lnTo>
                  <a:lnTo>
                    <a:pt x="395731" y="362204"/>
                  </a:lnTo>
                  <a:lnTo>
                    <a:pt x="384796" y="362825"/>
                  </a:lnTo>
                  <a:lnTo>
                    <a:pt x="374348" y="364886"/>
                  </a:lnTo>
                  <a:lnTo>
                    <a:pt x="364210" y="368686"/>
                  </a:lnTo>
                  <a:lnTo>
                    <a:pt x="354202" y="374523"/>
                  </a:lnTo>
                  <a:lnTo>
                    <a:pt x="642365" y="374523"/>
                  </a:lnTo>
                  <a:lnTo>
                    <a:pt x="642365" y="60579"/>
                  </a:lnTo>
                  <a:lnTo>
                    <a:pt x="688720" y="60579"/>
                  </a:lnTo>
                  <a:lnTo>
                    <a:pt x="688720" y="40512"/>
                  </a:lnTo>
                  <a:lnTo>
                    <a:pt x="644016" y="40512"/>
                  </a:lnTo>
                  <a:lnTo>
                    <a:pt x="644016" y="20319"/>
                  </a:lnTo>
                  <a:close/>
                </a:path>
                <a:path w="688975" h="502919">
                  <a:moveTo>
                    <a:pt x="297688" y="0"/>
                  </a:moveTo>
                  <a:lnTo>
                    <a:pt x="296163" y="0"/>
                  </a:lnTo>
                  <a:lnTo>
                    <a:pt x="292988" y="254"/>
                  </a:lnTo>
                  <a:lnTo>
                    <a:pt x="258190" y="254"/>
                  </a:lnTo>
                  <a:lnTo>
                    <a:pt x="258190" y="18796"/>
                  </a:lnTo>
                  <a:lnTo>
                    <a:pt x="342645" y="18796"/>
                  </a:lnTo>
                  <a:lnTo>
                    <a:pt x="332870" y="11090"/>
                  </a:lnTo>
                  <a:lnTo>
                    <a:pt x="321881" y="5159"/>
                  </a:lnTo>
                  <a:lnTo>
                    <a:pt x="310034" y="1347"/>
                  </a:lnTo>
                  <a:lnTo>
                    <a:pt x="297688" y="0"/>
                  </a:lnTo>
                  <a:close/>
                </a:path>
              </a:pathLst>
            </a:custGeom>
            <a:solidFill>
              <a:srgbClr val="DF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19071" y="1914270"/>
              <a:ext cx="127762" cy="24066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270887" y="1835022"/>
              <a:ext cx="24765" cy="58419"/>
            </a:xfrm>
            <a:custGeom>
              <a:avLst/>
              <a:gdLst/>
              <a:ahLst/>
              <a:cxnLst/>
              <a:rect l="l" t="t" r="r" b="b"/>
              <a:pathLst>
                <a:path w="24764" h="58419">
                  <a:moveTo>
                    <a:pt x="24218" y="39624"/>
                  </a:moveTo>
                  <a:lnTo>
                    <a:pt x="0" y="39624"/>
                  </a:lnTo>
                  <a:lnTo>
                    <a:pt x="0" y="57797"/>
                  </a:lnTo>
                  <a:lnTo>
                    <a:pt x="24218" y="57797"/>
                  </a:lnTo>
                  <a:lnTo>
                    <a:pt x="24218" y="39624"/>
                  </a:lnTo>
                  <a:close/>
                </a:path>
                <a:path w="24764" h="58419">
                  <a:moveTo>
                    <a:pt x="24218" y="0"/>
                  </a:moveTo>
                  <a:lnTo>
                    <a:pt x="0" y="0"/>
                  </a:lnTo>
                  <a:lnTo>
                    <a:pt x="0" y="18161"/>
                  </a:lnTo>
                  <a:lnTo>
                    <a:pt x="24218" y="18161"/>
                  </a:lnTo>
                  <a:lnTo>
                    <a:pt x="24218" y="0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20696" y="1892807"/>
              <a:ext cx="170815" cy="21590"/>
            </a:xfrm>
            <a:custGeom>
              <a:avLst/>
              <a:gdLst/>
              <a:ahLst/>
              <a:cxnLst/>
              <a:rect l="l" t="t" r="r" b="b"/>
              <a:pathLst>
                <a:path w="170814" h="21589">
                  <a:moveTo>
                    <a:pt x="170687" y="0"/>
                  </a:moveTo>
                  <a:lnTo>
                    <a:pt x="0" y="0"/>
                  </a:lnTo>
                  <a:lnTo>
                    <a:pt x="0" y="21335"/>
                  </a:lnTo>
                  <a:lnTo>
                    <a:pt x="170687" y="21335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DF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20696" y="2075751"/>
              <a:ext cx="170815" cy="97790"/>
            </a:xfrm>
            <a:custGeom>
              <a:avLst/>
              <a:gdLst/>
              <a:ahLst/>
              <a:cxnLst/>
              <a:rect l="l" t="t" r="r" b="b"/>
              <a:pathLst>
                <a:path w="170814" h="97789">
                  <a:moveTo>
                    <a:pt x="170688" y="79311"/>
                  </a:moveTo>
                  <a:lnTo>
                    <a:pt x="0" y="79311"/>
                  </a:lnTo>
                  <a:lnTo>
                    <a:pt x="0" y="97472"/>
                  </a:lnTo>
                  <a:lnTo>
                    <a:pt x="170688" y="97472"/>
                  </a:lnTo>
                  <a:lnTo>
                    <a:pt x="170688" y="79311"/>
                  </a:lnTo>
                  <a:close/>
                </a:path>
                <a:path w="170814" h="97789">
                  <a:moveTo>
                    <a:pt x="170688" y="39687"/>
                  </a:moveTo>
                  <a:lnTo>
                    <a:pt x="0" y="39687"/>
                  </a:lnTo>
                  <a:lnTo>
                    <a:pt x="0" y="57848"/>
                  </a:lnTo>
                  <a:lnTo>
                    <a:pt x="170688" y="57848"/>
                  </a:lnTo>
                  <a:lnTo>
                    <a:pt x="170688" y="39687"/>
                  </a:lnTo>
                  <a:close/>
                </a:path>
                <a:path w="170814" h="97789">
                  <a:moveTo>
                    <a:pt x="170688" y="0"/>
                  </a:moveTo>
                  <a:lnTo>
                    <a:pt x="0" y="0"/>
                  </a:lnTo>
                  <a:lnTo>
                    <a:pt x="0" y="18224"/>
                  </a:lnTo>
                  <a:lnTo>
                    <a:pt x="170688" y="18224"/>
                  </a:lnTo>
                  <a:lnTo>
                    <a:pt x="170688" y="0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20696" y="2194635"/>
              <a:ext cx="106680" cy="21590"/>
            </a:xfrm>
            <a:custGeom>
              <a:avLst/>
              <a:gdLst/>
              <a:ahLst/>
              <a:cxnLst/>
              <a:rect l="l" t="t" r="r" b="b"/>
              <a:pathLst>
                <a:path w="106680" h="21589">
                  <a:moveTo>
                    <a:pt x="21336" y="0"/>
                  </a:moveTo>
                  <a:lnTo>
                    <a:pt x="0" y="0"/>
                  </a:lnTo>
                  <a:lnTo>
                    <a:pt x="0" y="21259"/>
                  </a:lnTo>
                  <a:lnTo>
                    <a:pt x="21336" y="21259"/>
                  </a:lnTo>
                  <a:lnTo>
                    <a:pt x="21336" y="0"/>
                  </a:lnTo>
                  <a:close/>
                </a:path>
                <a:path w="106680" h="21589">
                  <a:moveTo>
                    <a:pt x="64008" y="0"/>
                  </a:moveTo>
                  <a:lnTo>
                    <a:pt x="42672" y="0"/>
                  </a:lnTo>
                  <a:lnTo>
                    <a:pt x="42672" y="21259"/>
                  </a:lnTo>
                  <a:lnTo>
                    <a:pt x="64008" y="21259"/>
                  </a:lnTo>
                  <a:lnTo>
                    <a:pt x="64008" y="0"/>
                  </a:lnTo>
                  <a:close/>
                </a:path>
                <a:path w="106680" h="21589">
                  <a:moveTo>
                    <a:pt x="106603" y="0"/>
                  </a:moveTo>
                  <a:lnTo>
                    <a:pt x="85344" y="0"/>
                  </a:lnTo>
                  <a:lnTo>
                    <a:pt x="85344" y="21259"/>
                  </a:lnTo>
                  <a:lnTo>
                    <a:pt x="106603" y="21259"/>
                  </a:lnTo>
                  <a:lnTo>
                    <a:pt x="106603" y="0"/>
                  </a:lnTo>
                  <a:close/>
                </a:path>
              </a:pathLst>
            </a:custGeom>
            <a:solidFill>
              <a:srgbClr val="DF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464808" y="1950719"/>
            <a:ext cx="506095" cy="512445"/>
            <a:chOff x="6464808" y="1950719"/>
            <a:chExt cx="506095" cy="512445"/>
          </a:xfrm>
        </p:grpSpPr>
        <p:sp>
          <p:nvSpPr>
            <p:cNvPr id="24" name="object 24"/>
            <p:cNvSpPr/>
            <p:nvPr/>
          </p:nvSpPr>
          <p:spPr>
            <a:xfrm>
              <a:off x="6469380" y="1955291"/>
              <a:ext cx="501650" cy="502920"/>
            </a:xfrm>
            <a:custGeom>
              <a:avLst/>
              <a:gdLst/>
              <a:ahLst/>
              <a:cxnLst/>
              <a:rect l="l" t="t" r="r" b="b"/>
              <a:pathLst>
                <a:path w="501650" h="502919">
                  <a:moveTo>
                    <a:pt x="423672" y="31242"/>
                  </a:moveTo>
                  <a:lnTo>
                    <a:pt x="408051" y="31242"/>
                  </a:lnTo>
                  <a:lnTo>
                    <a:pt x="408051" y="46736"/>
                  </a:lnTo>
                  <a:lnTo>
                    <a:pt x="408051" y="93599"/>
                  </a:lnTo>
                  <a:lnTo>
                    <a:pt x="391287" y="93599"/>
                  </a:lnTo>
                  <a:lnTo>
                    <a:pt x="391287" y="46736"/>
                  </a:lnTo>
                  <a:lnTo>
                    <a:pt x="408051" y="46736"/>
                  </a:lnTo>
                  <a:lnTo>
                    <a:pt x="408051" y="31242"/>
                  </a:lnTo>
                  <a:lnTo>
                    <a:pt x="392557" y="31242"/>
                  </a:lnTo>
                  <a:lnTo>
                    <a:pt x="390067" y="18656"/>
                  </a:lnTo>
                  <a:lnTo>
                    <a:pt x="387997" y="15621"/>
                  </a:lnTo>
                  <a:lnTo>
                    <a:pt x="383324" y="8775"/>
                  </a:lnTo>
                  <a:lnTo>
                    <a:pt x="377063" y="4699"/>
                  </a:lnTo>
                  <a:lnTo>
                    <a:pt x="377063" y="23368"/>
                  </a:lnTo>
                  <a:lnTo>
                    <a:pt x="377063" y="205359"/>
                  </a:lnTo>
                  <a:lnTo>
                    <a:pt x="329057" y="203962"/>
                  </a:lnTo>
                  <a:lnTo>
                    <a:pt x="294043" y="218592"/>
                  </a:lnTo>
                  <a:lnTo>
                    <a:pt x="282371" y="250761"/>
                  </a:lnTo>
                  <a:lnTo>
                    <a:pt x="294043" y="282943"/>
                  </a:lnTo>
                  <a:lnTo>
                    <a:pt x="329057" y="297561"/>
                  </a:lnTo>
                  <a:lnTo>
                    <a:pt x="377063" y="297561"/>
                  </a:lnTo>
                  <a:lnTo>
                    <a:pt x="377063" y="417068"/>
                  </a:lnTo>
                  <a:lnTo>
                    <a:pt x="377063" y="435356"/>
                  </a:lnTo>
                  <a:lnTo>
                    <a:pt x="377063" y="448310"/>
                  </a:lnTo>
                  <a:lnTo>
                    <a:pt x="377063" y="466471"/>
                  </a:lnTo>
                  <a:lnTo>
                    <a:pt x="377063" y="479552"/>
                  </a:lnTo>
                  <a:lnTo>
                    <a:pt x="369316" y="487299"/>
                  </a:lnTo>
                  <a:lnTo>
                    <a:pt x="31115" y="487299"/>
                  </a:lnTo>
                  <a:lnTo>
                    <a:pt x="31115" y="470408"/>
                  </a:lnTo>
                  <a:lnTo>
                    <a:pt x="366649" y="470408"/>
                  </a:lnTo>
                  <a:lnTo>
                    <a:pt x="371856" y="469138"/>
                  </a:lnTo>
                  <a:lnTo>
                    <a:pt x="377063" y="466471"/>
                  </a:lnTo>
                  <a:lnTo>
                    <a:pt x="377063" y="448310"/>
                  </a:lnTo>
                  <a:lnTo>
                    <a:pt x="369316" y="454787"/>
                  </a:lnTo>
                  <a:lnTo>
                    <a:pt x="31115" y="454787"/>
                  </a:lnTo>
                  <a:lnTo>
                    <a:pt x="31115" y="439166"/>
                  </a:lnTo>
                  <a:lnTo>
                    <a:pt x="366649" y="439166"/>
                  </a:lnTo>
                  <a:lnTo>
                    <a:pt x="371856" y="437896"/>
                  </a:lnTo>
                  <a:lnTo>
                    <a:pt x="377063" y="435356"/>
                  </a:lnTo>
                  <a:lnTo>
                    <a:pt x="377063" y="417068"/>
                  </a:lnTo>
                  <a:lnTo>
                    <a:pt x="369316" y="424942"/>
                  </a:lnTo>
                  <a:lnTo>
                    <a:pt x="31115" y="424942"/>
                  </a:lnTo>
                  <a:lnTo>
                    <a:pt x="31115" y="392430"/>
                  </a:lnTo>
                  <a:lnTo>
                    <a:pt x="47993" y="392430"/>
                  </a:lnTo>
                  <a:lnTo>
                    <a:pt x="47993" y="376809"/>
                  </a:lnTo>
                  <a:lnTo>
                    <a:pt x="31115" y="376809"/>
                  </a:lnTo>
                  <a:lnTo>
                    <a:pt x="31115" y="345694"/>
                  </a:lnTo>
                  <a:lnTo>
                    <a:pt x="47993" y="345694"/>
                  </a:lnTo>
                  <a:lnTo>
                    <a:pt x="47993" y="328803"/>
                  </a:lnTo>
                  <a:lnTo>
                    <a:pt x="31115" y="328803"/>
                  </a:lnTo>
                  <a:lnTo>
                    <a:pt x="31115" y="297561"/>
                  </a:lnTo>
                  <a:lnTo>
                    <a:pt x="47993" y="297561"/>
                  </a:lnTo>
                  <a:lnTo>
                    <a:pt x="47993" y="280670"/>
                  </a:lnTo>
                  <a:lnTo>
                    <a:pt x="31115" y="280670"/>
                  </a:lnTo>
                  <a:lnTo>
                    <a:pt x="31115" y="250825"/>
                  </a:lnTo>
                  <a:lnTo>
                    <a:pt x="47993" y="250825"/>
                  </a:lnTo>
                  <a:lnTo>
                    <a:pt x="47993" y="235204"/>
                  </a:lnTo>
                  <a:lnTo>
                    <a:pt x="31115" y="235204"/>
                  </a:lnTo>
                  <a:lnTo>
                    <a:pt x="31115" y="203962"/>
                  </a:lnTo>
                  <a:lnTo>
                    <a:pt x="47993" y="203962"/>
                  </a:lnTo>
                  <a:lnTo>
                    <a:pt x="47993" y="187071"/>
                  </a:lnTo>
                  <a:lnTo>
                    <a:pt x="31115" y="187071"/>
                  </a:lnTo>
                  <a:lnTo>
                    <a:pt x="31115" y="155956"/>
                  </a:lnTo>
                  <a:lnTo>
                    <a:pt x="47993" y="155956"/>
                  </a:lnTo>
                  <a:lnTo>
                    <a:pt x="47993" y="139065"/>
                  </a:lnTo>
                  <a:lnTo>
                    <a:pt x="31115" y="139065"/>
                  </a:lnTo>
                  <a:lnTo>
                    <a:pt x="31115" y="107823"/>
                  </a:lnTo>
                  <a:lnTo>
                    <a:pt x="47993" y="107823"/>
                  </a:lnTo>
                  <a:lnTo>
                    <a:pt x="47993" y="92329"/>
                  </a:lnTo>
                  <a:lnTo>
                    <a:pt x="31115" y="92329"/>
                  </a:lnTo>
                  <a:lnTo>
                    <a:pt x="31115" y="59690"/>
                  </a:lnTo>
                  <a:lnTo>
                    <a:pt x="47993" y="59690"/>
                  </a:lnTo>
                  <a:lnTo>
                    <a:pt x="47993" y="44196"/>
                  </a:lnTo>
                  <a:lnTo>
                    <a:pt x="31115" y="44196"/>
                  </a:lnTo>
                  <a:lnTo>
                    <a:pt x="31115" y="15621"/>
                  </a:lnTo>
                  <a:lnTo>
                    <a:pt x="369316" y="15621"/>
                  </a:lnTo>
                  <a:lnTo>
                    <a:pt x="377063" y="23368"/>
                  </a:lnTo>
                  <a:lnTo>
                    <a:pt x="377063" y="4699"/>
                  </a:lnTo>
                  <a:lnTo>
                    <a:pt x="373418" y="2311"/>
                  </a:lnTo>
                  <a:lnTo>
                    <a:pt x="361442" y="0"/>
                  </a:lnTo>
                  <a:lnTo>
                    <a:pt x="16891" y="0"/>
                  </a:lnTo>
                  <a:lnTo>
                    <a:pt x="16891" y="46736"/>
                  </a:lnTo>
                  <a:lnTo>
                    <a:pt x="0" y="46736"/>
                  </a:lnTo>
                  <a:lnTo>
                    <a:pt x="0" y="62357"/>
                  </a:lnTo>
                  <a:lnTo>
                    <a:pt x="16891" y="62357"/>
                  </a:lnTo>
                  <a:lnTo>
                    <a:pt x="16891" y="94869"/>
                  </a:lnTo>
                  <a:lnTo>
                    <a:pt x="0" y="94869"/>
                  </a:lnTo>
                  <a:lnTo>
                    <a:pt x="0" y="110490"/>
                  </a:lnTo>
                  <a:lnTo>
                    <a:pt x="16891" y="110490"/>
                  </a:lnTo>
                  <a:lnTo>
                    <a:pt x="16891" y="141605"/>
                  </a:lnTo>
                  <a:lnTo>
                    <a:pt x="0" y="141605"/>
                  </a:lnTo>
                  <a:lnTo>
                    <a:pt x="0" y="158496"/>
                  </a:lnTo>
                  <a:lnTo>
                    <a:pt x="16891" y="158496"/>
                  </a:lnTo>
                  <a:lnTo>
                    <a:pt x="16891" y="189738"/>
                  </a:lnTo>
                  <a:lnTo>
                    <a:pt x="0" y="189738"/>
                  </a:lnTo>
                  <a:lnTo>
                    <a:pt x="0" y="206629"/>
                  </a:lnTo>
                  <a:lnTo>
                    <a:pt x="16891" y="206629"/>
                  </a:lnTo>
                  <a:lnTo>
                    <a:pt x="16891" y="237744"/>
                  </a:lnTo>
                  <a:lnTo>
                    <a:pt x="0" y="237744"/>
                  </a:lnTo>
                  <a:lnTo>
                    <a:pt x="0" y="253365"/>
                  </a:lnTo>
                  <a:lnTo>
                    <a:pt x="16891" y="253365"/>
                  </a:lnTo>
                  <a:lnTo>
                    <a:pt x="16891" y="285877"/>
                  </a:lnTo>
                  <a:lnTo>
                    <a:pt x="0" y="285877"/>
                  </a:lnTo>
                  <a:lnTo>
                    <a:pt x="0" y="301498"/>
                  </a:lnTo>
                  <a:lnTo>
                    <a:pt x="16891" y="301498"/>
                  </a:lnTo>
                  <a:lnTo>
                    <a:pt x="16891" y="332740"/>
                  </a:lnTo>
                  <a:lnTo>
                    <a:pt x="0" y="332740"/>
                  </a:lnTo>
                  <a:lnTo>
                    <a:pt x="0" y="349504"/>
                  </a:lnTo>
                  <a:lnTo>
                    <a:pt x="16891" y="349504"/>
                  </a:lnTo>
                  <a:lnTo>
                    <a:pt x="16891" y="380746"/>
                  </a:lnTo>
                  <a:lnTo>
                    <a:pt x="0" y="380746"/>
                  </a:lnTo>
                  <a:lnTo>
                    <a:pt x="0" y="396240"/>
                  </a:lnTo>
                  <a:lnTo>
                    <a:pt x="16891" y="396240"/>
                  </a:lnTo>
                  <a:lnTo>
                    <a:pt x="16891" y="502920"/>
                  </a:lnTo>
                  <a:lnTo>
                    <a:pt x="361442" y="502920"/>
                  </a:lnTo>
                  <a:lnTo>
                    <a:pt x="373418" y="500418"/>
                  </a:lnTo>
                  <a:lnTo>
                    <a:pt x="383324" y="493636"/>
                  </a:lnTo>
                  <a:lnTo>
                    <a:pt x="387616" y="487299"/>
                  </a:lnTo>
                  <a:lnTo>
                    <a:pt x="390067" y="483692"/>
                  </a:lnTo>
                  <a:lnTo>
                    <a:pt x="392557" y="471678"/>
                  </a:lnTo>
                  <a:lnTo>
                    <a:pt x="392557" y="466471"/>
                  </a:lnTo>
                  <a:lnTo>
                    <a:pt x="392557" y="454787"/>
                  </a:lnTo>
                  <a:lnTo>
                    <a:pt x="392557" y="435356"/>
                  </a:lnTo>
                  <a:lnTo>
                    <a:pt x="392557" y="424942"/>
                  </a:lnTo>
                  <a:lnTo>
                    <a:pt x="392557" y="298831"/>
                  </a:lnTo>
                  <a:lnTo>
                    <a:pt x="409448" y="298831"/>
                  </a:lnTo>
                  <a:lnTo>
                    <a:pt x="409448" y="281940"/>
                  </a:lnTo>
                  <a:lnTo>
                    <a:pt x="409448" y="219583"/>
                  </a:lnTo>
                  <a:lnTo>
                    <a:pt x="409448" y="205359"/>
                  </a:lnTo>
                  <a:lnTo>
                    <a:pt x="409448" y="203962"/>
                  </a:lnTo>
                  <a:lnTo>
                    <a:pt x="392557" y="203962"/>
                  </a:lnTo>
                  <a:lnTo>
                    <a:pt x="392557" y="219583"/>
                  </a:lnTo>
                  <a:lnTo>
                    <a:pt x="392557" y="281940"/>
                  </a:lnTo>
                  <a:lnTo>
                    <a:pt x="329057" y="281940"/>
                  </a:lnTo>
                  <a:lnTo>
                    <a:pt x="305765" y="272199"/>
                  </a:lnTo>
                  <a:lnTo>
                    <a:pt x="297992" y="250761"/>
                  </a:lnTo>
                  <a:lnTo>
                    <a:pt x="305765" y="229336"/>
                  </a:lnTo>
                  <a:lnTo>
                    <a:pt x="329057" y="219583"/>
                  </a:lnTo>
                  <a:lnTo>
                    <a:pt x="392557" y="219583"/>
                  </a:lnTo>
                  <a:lnTo>
                    <a:pt x="392557" y="203962"/>
                  </a:lnTo>
                  <a:lnTo>
                    <a:pt x="392557" y="109093"/>
                  </a:lnTo>
                  <a:lnTo>
                    <a:pt x="423672" y="109093"/>
                  </a:lnTo>
                  <a:lnTo>
                    <a:pt x="423672" y="93599"/>
                  </a:lnTo>
                  <a:lnTo>
                    <a:pt x="423672" y="46736"/>
                  </a:lnTo>
                  <a:lnTo>
                    <a:pt x="423672" y="31242"/>
                  </a:lnTo>
                  <a:close/>
                </a:path>
                <a:path w="501650" h="502919">
                  <a:moveTo>
                    <a:pt x="501396" y="170815"/>
                  </a:moveTo>
                  <a:lnTo>
                    <a:pt x="498729" y="164338"/>
                  </a:lnTo>
                  <a:lnTo>
                    <a:pt x="487540" y="137033"/>
                  </a:lnTo>
                  <a:lnTo>
                    <a:pt x="486156" y="133667"/>
                  </a:lnTo>
                  <a:lnTo>
                    <a:pt x="486156" y="478028"/>
                  </a:lnTo>
                  <a:lnTo>
                    <a:pt x="478536" y="485775"/>
                  </a:lnTo>
                  <a:lnTo>
                    <a:pt x="462026" y="485775"/>
                  </a:lnTo>
                  <a:lnTo>
                    <a:pt x="455676" y="478028"/>
                  </a:lnTo>
                  <a:lnTo>
                    <a:pt x="455676" y="453390"/>
                  </a:lnTo>
                  <a:lnTo>
                    <a:pt x="486156" y="453390"/>
                  </a:lnTo>
                  <a:lnTo>
                    <a:pt x="486156" y="439166"/>
                  </a:lnTo>
                  <a:lnTo>
                    <a:pt x="455676" y="439166"/>
                  </a:lnTo>
                  <a:lnTo>
                    <a:pt x="455676" y="423545"/>
                  </a:lnTo>
                  <a:lnTo>
                    <a:pt x="486156" y="423545"/>
                  </a:lnTo>
                  <a:lnTo>
                    <a:pt x="486156" y="406781"/>
                  </a:lnTo>
                  <a:lnTo>
                    <a:pt x="455676" y="406781"/>
                  </a:lnTo>
                  <a:lnTo>
                    <a:pt x="455676" y="179832"/>
                  </a:lnTo>
                  <a:lnTo>
                    <a:pt x="486156" y="179832"/>
                  </a:lnTo>
                  <a:lnTo>
                    <a:pt x="486156" y="133667"/>
                  </a:lnTo>
                  <a:lnTo>
                    <a:pt x="482346" y="124371"/>
                  </a:lnTo>
                  <a:lnTo>
                    <a:pt x="482346" y="164338"/>
                  </a:lnTo>
                  <a:lnTo>
                    <a:pt x="459486" y="164338"/>
                  </a:lnTo>
                  <a:lnTo>
                    <a:pt x="470916" y="137033"/>
                  </a:lnTo>
                  <a:lnTo>
                    <a:pt x="482346" y="164338"/>
                  </a:lnTo>
                  <a:lnTo>
                    <a:pt x="482346" y="124371"/>
                  </a:lnTo>
                  <a:lnTo>
                    <a:pt x="478536" y="115062"/>
                  </a:lnTo>
                  <a:lnTo>
                    <a:pt x="478536" y="92964"/>
                  </a:lnTo>
                  <a:lnTo>
                    <a:pt x="463296" y="92964"/>
                  </a:lnTo>
                  <a:lnTo>
                    <a:pt x="463296" y="115062"/>
                  </a:lnTo>
                  <a:lnTo>
                    <a:pt x="440436" y="170815"/>
                  </a:lnTo>
                  <a:lnTo>
                    <a:pt x="440436" y="470281"/>
                  </a:lnTo>
                  <a:lnTo>
                    <a:pt x="443052" y="483882"/>
                  </a:lnTo>
                  <a:lnTo>
                    <a:pt x="449948" y="493610"/>
                  </a:lnTo>
                  <a:lnTo>
                    <a:pt x="459714" y="499452"/>
                  </a:lnTo>
                  <a:lnTo>
                    <a:pt x="470916" y="501396"/>
                  </a:lnTo>
                  <a:lnTo>
                    <a:pt x="482104" y="499452"/>
                  </a:lnTo>
                  <a:lnTo>
                    <a:pt x="491871" y="493610"/>
                  </a:lnTo>
                  <a:lnTo>
                    <a:pt x="497420" y="485775"/>
                  </a:lnTo>
                  <a:lnTo>
                    <a:pt x="498767" y="483882"/>
                  </a:lnTo>
                  <a:lnTo>
                    <a:pt x="501396" y="470281"/>
                  </a:lnTo>
                  <a:lnTo>
                    <a:pt x="501396" y="453390"/>
                  </a:lnTo>
                  <a:lnTo>
                    <a:pt x="501396" y="439166"/>
                  </a:lnTo>
                  <a:lnTo>
                    <a:pt x="501396" y="423545"/>
                  </a:lnTo>
                  <a:lnTo>
                    <a:pt x="501396" y="406781"/>
                  </a:lnTo>
                  <a:lnTo>
                    <a:pt x="501396" y="179832"/>
                  </a:lnTo>
                  <a:lnTo>
                    <a:pt x="501396" y="170815"/>
                  </a:lnTo>
                  <a:close/>
                </a:path>
              </a:pathLst>
            </a:custGeom>
            <a:solidFill>
              <a:srgbClr val="DF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60667" y="2002027"/>
              <a:ext cx="17145" cy="46990"/>
            </a:xfrm>
            <a:custGeom>
              <a:avLst/>
              <a:gdLst/>
              <a:ahLst/>
              <a:cxnLst/>
              <a:rect l="l" t="t" r="r" b="b"/>
              <a:pathLst>
                <a:path w="17145" h="46989">
                  <a:moveTo>
                    <a:pt x="16763" y="0"/>
                  </a:moveTo>
                  <a:lnTo>
                    <a:pt x="16763" y="46862"/>
                  </a:lnTo>
                  <a:lnTo>
                    <a:pt x="0" y="46862"/>
                  </a:lnTo>
                  <a:lnTo>
                    <a:pt x="0" y="0"/>
                  </a:lnTo>
                  <a:lnTo>
                    <a:pt x="16763" y="0"/>
                  </a:lnTo>
                  <a:close/>
                </a:path>
              </a:pathLst>
            </a:custGeom>
            <a:ln w="9144">
              <a:solidFill>
                <a:srgbClr val="DF8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62813" y="2170302"/>
              <a:ext cx="103695" cy="7150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469380" y="1955291"/>
              <a:ext cx="424180" cy="502920"/>
            </a:xfrm>
            <a:custGeom>
              <a:avLst/>
              <a:gdLst/>
              <a:ahLst/>
              <a:cxnLst/>
              <a:rect l="l" t="t" r="r" b="b"/>
              <a:pathLst>
                <a:path w="424179" h="502919">
                  <a:moveTo>
                    <a:pt x="360172" y="15620"/>
                  </a:moveTo>
                  <a:lnTo>
                    <a:pt x="369316" y="15620"/>
                  </a:lnTo>
                  <a:lnTo>
                    <a:pt x="377063" y="23368"/>
                  </a:lnTo>
                  <a:lnTo>
                    <a:pt x="377063" y="32512"/>
                  </a:lnTo>
                  <a:lnTo>
                    <a:pt x="377063" y="205358"/>
                  </a:lnTo>
                  <a:lnTo>
                    <a:pt x="329056" y="203962"/>
                  </a:lnTo>
                  <a:lnTo>
                    <a:pt x="294052" y="218586"/>
                  </a:lnTo>
                  <a:lnTo>
                    <a:pt x="282384" y="250761"/>
                  </a:lnTo>
                  <a:lnTo>
                    <a:pt x="294052" y="282936"/>
                  </a:lnTo>
                  <a:lnTo>
                    <a:pt x="329056" y="297561"/>
                  </a:lnTo>
                  <a:lnTo>
                    <a:pt x="377063" y="297561"/>
                  </a:lnTo>
                  <a:lnTo>
                    <a:pt x="377063" y="408050"/>
                  </a:lnTo>
                  <a:lnTo>
                    <a:pt x="377063" y="417068"/>
                  </a:lnTo>
                  <a:lnTo>
                    <a:pt x="369316" y="424942"/>
                  </a:lnTo>
                  <a:lnTo>
                    <a:pt x="360172" y="424942"/>
                  </a:lnTo>
                  <a:lnTo>
                    <a:pt x="31115" y="424942"/>
                  </a:lnTo>
                  <a:lnTo>
                    <a:pt x="31115" y="392430"/>
                  </a:lnTo>
                  <a:lnTo>
                    <a:pt x="48005" y="392430"/>
                  </a:lnTo>
                  <a:lnTo>
                    <a:pt x="48005" y="376808"/>
                  </a:lnTo>
                  <a:lnTo>
                    <a:pt x="31115" y="376808"/>
                  </a:lnTo>
                  <a:lnTo>
                    <a:pt x="31115" y="345694"/>
                  </a:lnTo>
                  <a:lnTo>
                    <a:pt x="48005" y="345694"/>
                  </a:lnTo>
                  <a:lnTo>
                    <a:pt x="48005" y="328802"/>
                  </a:lnTo>
                  <a:lnTo>
                    <a:pt x="31115" y="328802"/>
                  </a:lnTo>
                  <a:lnTo>
                    <a:pt x="31115" y="297561"/>
                  </a:lnTo>
                  <a:lnTo>
                    <a:pt x="48005" y="297561"/>
                  </a:lnTo>
                  <a:lnTo>
                    <a:pt x="48005" y="280669"/>
                  </a:lnTo>
                  <a:lnTo>
                    <a:pt x="31115" y="280669"/>
                  </a:lnTo>
                  <a:lnTo>
                    <a:pt x="31115" y="250825"/>
                  </a:lnTo>
                  <a:lnTo>
                    <a:pt x="48005" y="250825"/>
                  </a:lnTo>
                  <a:lnTo>
                    <a:pt x="48005" y="235204"/>
                  </a:lnTo>
                  <a:lnTo>
                    <a:pt x="31115" y="235204"/>
                  </a:lnTo>
                  <a:lnTo>
                    <a:pt x="31115" y="203962"/>
                  </a:lnTo>
                  <a:lnTo>
                    <a:pt x="48005" y="203962"/>
                  </a:lnTo>
                  <a:lnTo>
                    <a:pt x="48005" y="187070"/>
                  </a:lnTo>
                  <a:lnTo>
                    <a:pt x="31115" y="187070"/>
                  </a:lnTo>
                  <a:lnTo>
                    <a:pt x="31115" y="155956"/>
                  </a:lnTo>
                  <a:lnTo>
                    <a:pt x="48005" y="155956"/>
                  </a:lnTo>
                  <a:lnTo>
                    <a:pt x="48005" y="139064"/>
                  </a:lnTo>
                  <a:lnTo>
                    <a:pt x="31115" y="139064"/>
                  </a:lnTo>
                  <a:lnTo>
                    <a:pt x="31115" y="107823"/>
                  </a:lnTo>
                  <a:lnTo>
                    <a:pt x="48005" y="107823"/>
                  </a:lnTo>
                  <a:lnTo>
                    <a:pt x="48005" y="92329"/>
                  </a:lnTo>
                  <a:lnTo>
                    <a:pt x="31115" y="92329"/>
                  </a:lnTo>
                  <a:lnTo>
                    <a:pt x="31115" y="59689"/>
                  </a:lnTo>
                  <a:lnTo>
                    <a:pt x="48005" y="59689"/>
                  </a:lnTo>
                  <a:lnTo>
                    <a:pt x="48005" y="44195"/>
                  </a:lnTo>
                  <a:lnTo>
                    <a:pt x="31115" y="44195"/>
                  </a:lnTo>
                  <a:lnTo>
                    <a:pt x="31115" y="15620"/>
                  </a:lnTo>
                  <a:lnTo>
                    <a:pt x="360172" y="15620"/>
                  </a:lnTo>
                  <a:close/>
                </a:path>
                <a:path w="424179" h="502919">
                  <a:moveTo>
                    <a:pt x="377063" y="435356"/>
                  </a:moveTo>
                  <a:lnTo>
                    <a:pt x="377063" y="439165"/>
                  </a:lnTo>
                  <a:lnTo>
                    <a:pt x="377063" y="448309"/>
                  </a:lnTo>
                  <a:lnTo>
                    <a:pt x="369316" y="454787"/>
                  </a:lnTo>
                  <a:lnTo>
                    <a:pt x="360172" y="454787"/>
                  </a:lnTo>
                  <a:lnTo>
                    <a:pt x="31115" y="454787"/>
                  </a:lnTo>
                  <a:lnTo>
                    <a:pt x="31115" y="439165"/>
                  </a:lnTo>
                  <a:lnTo>
                    <a:pt x="360172" y="439165"/>
                  </a:lnTo>
                  <a:lnTo>
                    <a:pt x="366649" y="439165"/>
                  </a:lnTo>
                  <a:lnTo>
                    <a:pt x="371855" y="437895"/>
                  </a:lnTo>
                  <a:lnTo>
                    <a:pt x="377063" y="435356"/>
                  </a:lnTo>
                  <a:close/>
                </a:path>
                <a:path w="424179" h="502919">
                  <a:moveTo>
                    <a:pt x="377063" y="466470"/>
                  </a:moveTo>
                  <a:lnTo>
                    <a:pt x="377063" y="470407"/>
                  </a:lnTo>
                  <a:lnTo>
                    <a:pt x="377063" y="479551"/>
                  </a:lnTo>
                  <a:lnTo>
                    <a:pt x="369316" y="487299"/>
                  </a:lnTo>
                  <a:lnTo>
                    <a:pt x="360172" y="487299"/>
                  </a:lnTo>
                  <a:lnTo>
                    <a:pt x="31115" y="487299"/>
                  </a:lnTo>
                  <a:lnTo>
                    <a:pt x="31115" y="470407"/>
                  </a:lnTo>
                  <a:lnTo>
                    <a:pt x="360172" y="470407"/>
                  </a:lnTo>
                  <a:lnTo>
                    <a:pt x="366649" y="470407"/>
                  </a:lnTo>
                  <a:lnTo>
                    <a:pt x="371855" y="469138"/>
                  </a:lnTo>
                  <a:lnTo>
                    <a:pt x="377063" y="466470"/>
                  </a:lnTo>
                  <a:close/>
                </a:path>
                <a:path w="424179" h="502919">
                  <a:moveTo>
                    <a:pt x="16891" y="0"/>
                  </a:moveTo>
                  <a:lnTo>
                    <a:pt x="16891" y="46736"/>
                  </a:lnTo>
                  <a:lnTo>
                    <a:pt x="0" y="46736"/>
                  </a:lnTo>
                  <a:lnTo>
                    <a:pt x="0" y="62356"/>
                  </a:lnTo>
                  <a:lnTo>
                    <a:pt x="16891" y="62356"/>
                  </a:lnTo>
                  <a:lnTo>
                    <a:pt x="16891" y="94868"/>
                  </a:lnTo>
                  <a:lnTo>
                    <a:pt x="0" y="94868"/>
                  </a:lnTo>
                  <a:lnTo>
                    <a:pt x="0" y="110489"/>
                  </a:lnTo>
                  <a:lnTo>
                    <a:pt x="16891" y="110489"/>
                  </a:lnTo>
                  <a:lnTo>
                    <a:pt x="16891" y="141605"/>
                  </a:lnTo>
                  <a:lnTo>
                    <a:pt x="0" y="141605"/>
                  </a:lnTo>
                  <a:lnTo>
                    <a:pt x="0" y="158495"/>
                  </a:lnTo>
                  <a:lnTo>
                    <a:pt x="16891" y="158495"/>
                  </a:lnTo>
                  <a:lnTo>
                    <a:pt x="16891" y="189737"/>
                  </a:lnTo>
                  <a:lnTo>
                    <a:pt x="0" y="189737"/>
                  </a:lnTo>
                  <a:lnTo>
                    <a:pt x="0" y="206629"/>
                  </a:lnTo>
                  <a:lnTo>
                    <a:pt x="16891" y="206629"/>
                  </a:lnTo>
                  <a:lnTo>
                    <a:pt x="16891" y="237744"/>
                  </a:lnTo>
                  <a:lnTo>
                    <a:pt x="0" y="237744"/>
                  </a:lnTo>
                  <a:lnTo>
                    <a:pt x="0" y="253364"/>
                  </a:lnTo>
                  <a:lnTo>
                    <a:pt x="16891" y="253364"/>
                  </a:lnTo>
                  <a:lnTo>
                    <a:pt x="16891" y="285876"/>
                  </a:lnTo>
                  <a:lnTo>
                    <a:pt x="0" y="285876"/>
                  </a:lnTo>
                  <a:lnTo>
                    <a:pt x="0" y="301498"/>
                  </a:lnTo>
                  <a:lnTo>
                    <a:pt x="16891" y="301498"/>
                  </a:lnTo>
                  <a:lnTo>
                    <a:pt x="16891" y="332739"/>
                  </a:lnTo>
                  <a:lnTo>
                    <a:pt x="0" y="332739"/>
                  </a:lnTo>
                  <a:lnTo>
                    <a:pt x="0" y="349504"/>
                  </a:lnTo>
                  <a:lnTo>
                    <a:pt x="16891" y="349504"/>
                  </a:lnTo>
                  <a:lnTo>
                    <a:pt x="16891" y="380745"/>
                  </a:lnTo>
                  <a:lnTo>
                    <a:pt x="0" y="380745"/>
                  </a:lnTo>
                  <a:lnTo>
                    <a:pt x="0" y="396239"/>
                  </a:lnTo>
                  <a:lnTo>
                    <a:pt x="16891" y="396239"/>
                  </a:lnTo>
                  <a:lnTo>
                    <a:pt x="16891" y="502919"/>
                  </a:lnTo>
                  <a:lnTo>
                    <a:pt x="361442" y="502919"/>
                  </a:lnTo>
                  <a:lnTo>
                    <a:pt x="373429" y="500413"/>
                  </a:lnTo>
                  <a:lnTo>
                    <a:pt x="383333" y="493633"/>
                  </a:lnTo>
                  <a:lnTo>
                    <a:pt x="390070" y="483685"/>
                  </a:lnTo>
                  <a:lnTo>
                    <a:pt x="392556" y="471677"/>
                  </a:lnTo>
                  <a:lnTo>
                    <a:pt x="392556" y="298831"/>
                  </a:lnTo>
                  <a:lnTo>
                    <a:pt x="409448" y="298831"/>
                  </a:lnTo>
                  <a:lnTo>
                    <a:pt x="409448" y="203962"/>
                  </a:lnTo>
                  <a:lnTo>
                    <a:pt x="392556" y="203962"/>
                  </a:lnTo>
                  <a:lnTo>
                    <a:pt x="392556" y="109093"/>
                  </a:lnTo>
                  <a:lnTo>
                    <a:pt x="423672" y="109093"/>
                  </a:lnTo>
                  <a:lnTo>
                    <a:pt x="423672" y="31242"/>
                  </a:lnTo>
                  <a:lnTo>
                    <a:pt x="392556" y="31242"/>
                  </a:lnTo>
                  <a:lnTo>
                    <a:pt x="390070" y="18645"/>
                  </a:lnTo>
                  <a:lnTo>
                    <a:pt x="383333" y="8763"/>
                  </a:lnTo>
                  <a:lnTo>
                    <a:pt x="373429" y="2309"/>
                  </a:lnTo>
                  <a:lnTo>
                    <a:pt x="361442" y="0"/>
                  </a:lnTo>
                  <a:lnTo>
                    <a:pt x="16891" y="0"/>
                  </a:lnTo>
                  <a:close/>
                </a:path>
              </a:pathLst>
            </a:custGeom>
            <a:ln w="9144">
              <a:solidFill>
                <a:srgbClr val="DF8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31864" y="1999487"/>
              <a:ext cx="283845" cy="347980"/>
            </a:xfrm>
            <a:custGeom>
              <a:avLst/>
              <a:gdLst/>
              <a:ahLst/>
              <a:cxnLst/>
              <a:rect l="l" t="t" r="r" b="b"/>
              <a:pathLst>
                <a:path w="283845" h="347980">
                  <a:moveTo>
                    <a:pt x="15176" y="329184"/>
                  </a:moveTo>
                  <a:lnTo>
                    <a:pt x="0" y="329184"/>
                  </a:lnTo>
                  <a:lnTo>
                    <a:pt x="0" y="347472"/>
                  </a:lnTo>
                  <a:lnTo>
                    <a:pt x="15176" y="347472"/>
                  </a:lnTo>
                  <a:lnTo>
                    <a:pt x="15176" y="329184"/>
                  </a:lnTo>
                  <a:close/>
                </a:path>
                <a:path w="283845" h="347980">
                  <a:moveTo>
                    <a:pt x="15176" y="283527"/>
                  </a:moveTo>
                  <a:lnTo>
                    <a:pt x="0" y="283527"/>
                  </a:lnTo>
                  <a:lnTo>
                    <a:pt x="0" y="298704"/>
                  </a:lnTo>
                  <a:lnTo>
                    <a:pt x="15176" y="298704"/>
                  </a:lnTo>
                  <a:lnTo>
                    <a:pt x="15176" y="283527"/>
                  </a:lnTo>
                  <a:close/>
                </a:path>
                <a:path w="283845" h="347980">
                  <a:moveTo>
                    <a:pt x="15176" y="237858"/>
                  </a:moveTo>
                  <a:lnTo>
                    <a:pt x="0" y="237858"/>
                  </a:lnTo>
                  <a:lnTo>
                    <a:pt x="0" y="252984"/>
                  </a:lnTo>
                  <a:lnTo>
                    <a:pt x="15176" y="252984"/>
                  </a:lnTo>
                  <a:lnTo>
                    <a:pt x="15176" y="237858"/>
                  </a:lnTo>
                  <a:close/>
                </a:path>
                <a:path w="283845" h="347980">
                  <a:moveTo>
                    <a:pt x="15176" y="189039"/>
                  </a:moveTo>
                  <a:lnTo>
                    <a:pt x="0" y="189039"/>
                  </a:lnTo>
                  <a:lnTo>
                    <a:pt x="0" y="204216"/>
                  </a:lnTo>
                  <a:lnTo>
                    <a:pt x="15176" y="204216"/>
                  </a:lnTo>
                  <a:lnTo>
                    <a:pt x="15176" y="189039"/>
                  </a:lnTo>
                  <a:close/>
                </a:path>
                <a:path w="283845" h="347980">
                  <a:moveTo>
                    <a:pt x="15176" y="143268"/>
                  </a:moveTo>
                  <a:lnTo>
                    <a:pt x="0" y="143268"/>
                  </a:lnTo>
                  <a:lnTo>
                    <a:pt x="0" y="158496"/>
                  </a:lnTo>
                  <a:lnTo>
                    <a:pt x="15176" y="158496"/>
                  </a:lnTo>
                  <a:lnTo>
                    <a:pt x="15176" y="143268"/>
                  </a:lnTo>
                  <a:close/>
                </a:path>
                <a:path w="283845" h="347980">
                  <a:moveTo>
                    <a:pt x="15176" y="94551"/>
                  </a:moveTo>
                  <a:lnTo>
                    <a:pt x="0" y="94551"/>
                  </a:lnTo>
                  <a:lnTo>
                    <a:pt x="0" y="112776"/>
                  </a:lnTo>
                  <a:lnTo>
                    <a:pt x="15176" y="112776"/>
                  </a:lnTo>
                  <a:lnTo>
                    <a:pt x="15176" y="94551"/>
                  </a:lnTo>
                  <a:close/>
                </a:path>
                <a:path w="283845" h="347980">
                  <a:moveTo>
                    <a:pt x="15176" y="48882"/>
                  </a:moveTo>
                  <a:lnTo>
                    <a:pt x="0" y="48882"/>
                  </a:lnTo>
                  <a:lnTo>
                    <a:pt x="0" y="64008"/>
                  </a:lnTo>
                  <a:lnTo>
                    <a:pt x="15176" y="64008"/>
                  </a:lnTo>
                  <a:lnTo>
                    <a:pt x="15176" y="48882"/>
                  </a:lnTo>
                  <a:close/>
                </a:path>
                <a:path w="283845" h="347980">
                  <a:moveTo>
                    <a:pt x="283464" y="23876"/>
                  </a:moveTo>
                  <a:lnTo>
                    <a:pt x="267843" y="1600"/>
                  </a:lnTo>
                  <a:lnTo>
                    <a:pt x="267843" y="19939"/>
                  </a:lnTo>
                  <a:lnTo>
                    <a:pt x="267843" y="92837"/>
                  </a:lnTo>
                  <a:lnTo>
                    <a:pt x="265303" y="96901"/>
                  </a:lnTo>
                  <a:lnTo>
                    <a:pt x="72136" y="96901"/>
                  </a:lnTo>
                  <a:lnTo>
                    <a:pt x="68199" y="95504"/>
                  </a:lnTo>
                  <a:lnTo>
                    <a:pt x="64389" y="92837"/>
                  </a:lnTo>
                  <a:lnTo>
                    <a:pt x="64389" y="19939"/>
                  </a:lnTo>
                  <a:lnTo>
                    <a:pt x="68199" y="15875"/>
                  </a:lnTo>
                  <a:lnTo>
                    <a:pt x="265303" y="15875"/>
                  </a:lnTo>
                  <a:lnTo>
                    <a:pt x="267843" y="19939"/>
                  </a:lnTo>
                  <a:lnTo>
                    <a:pt x="267843" y="1600"/>
                  </a:lnTo>
                  <a:lnTo>
                    <a:pt x="260096" y="0"/>
                  </a:lnTo>
                  <a:lnTo>
                    <a:pt x="72136" y="0"/>
                  </a:lnTo>
                  <a:lnTo>
                    <a:pt x="63017" y="1879"/>
                  </a:lnTo>
                  <a:lnTo>
                    <a:pt x="55587" y="6985"/>
                  </a:lnTo>
                  <a:lnTo>
                    <a:pt x="50596" y="14579"/>
                  </a:lnTo>
                  <a:lnTo>
                    <a:pt x="48755" y="23876"/>
                  </a:lnTo>
                  <a:lnTo>
                    <a:pt x="48755" y="87503"/>
                  </a:lnTo>
                  <a:lnTo>
                    <a:pt x="50596" y="97078"/>
                  </a:lnTo>
                  <a:lnTo>
                    <a:pt x="55587" y="105143"/>
                  </a:lnTo>
                  <a:lnTo>
                    <a:pt x="63017" y="110705"/>
                  </a:lnTo>
                  <a:lnTo>
                    <a:pt x="72136" y="112776"/>
                  </a:lnTo>
                  <a:lnTo>
                    <a:pt x="260096" y="112776"/>
                  </a:lnTo>
                  <a:lnTo>
                    <a:pt x="283464" y="87503"/>
                  </a:lnTo>
                  <a:lnTo>
                    <a:pt x="283464" y="23876"/>
                  </a:lnTo>
                  <a:close/>
                </a:path>
              </a:pathLst>
            </a:custGeom>
            <a:solidFill>
              <a:srgbClr val="DF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11099" y="2063559"/>
              <a:ext cx="186055" cy="149860"/>
            </a:xfrm>
            <a:custGeom>
              <a:avLst/>
              <a:gdLst/>
              <a:ahLst/>
              <a:cxnLst/>
              <a:rect l="l" t="t" r="r" b="b"/>
              <a:pathLst>
                <a:path w="186054" h="149860">
                  <a:moveTo>
                    <a:pt x="170700" y="0"/>
                  </a:moveTo>
                  <a:lnTo>
                    <a:pt x="0" y="0"/>
                  </a:lnTo>
                  <a:lnTo>
                    <a:pt x="0" y="15176"/>
                  </a:lnTo>
                  <a:lnTo>
                    <a:pt x="170700" y="15176"/>
                  </a:lnTo>
                  <a:lnTo>
                    <a:pt x="170700" y="0"/>
                  </a:lnTo>
                  <a:close/>
                </a:path>
                <a:path w="186054" h="149860">
                  <a:moveTo>
                    <a:pt x="185826" y="134112"/>
                  </a:moveTo>
                  <a:lnTo>
                    <a:pt x="170700" y="134112"/>
                  </a:lnTo>
                  <a:lnTo>
                    <a:pt x="170700" y="149288"/>
                  </a:lnTo>
                  <a:lnTo>
                    <a:pt x="185826" y="149288"/>
                  </a:lnTo>
                  <a:lnTo>
                    <a:pt x="185826" y="134112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080002" y="2175636"/>
            <a:ext cx="982459" cy="9447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7888" cy="25725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557709"/>
            <a:ext cx="2081110" cy="158731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152523" cy="172529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98488" y="0"/>
            <a:ext cx="2445511" cy="20963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74457" y="4140593"/>
            <a:ext cx="1669542" cy="100442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23199" y="0"/>
            <a:ext cx="906652" cy="81546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96511" y="3063239"/>
            <a:ext cx="954024" cy="208178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72711" y="2164079"/>
            <a:ext cx="798576" cy="74371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689986" y="233247"/>
            <a:ext cx="3757929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 marR="5080" indent="-36830">
              <a:lnSpc>
                <a:spcPct val="100000"/>
              </a:lnSpc>
              <a:spcBef>
                <a:spcPts val="100"/>
              </a:spcBef>
              <a:tabLst>
                <a:tab pos="1342390" algn="l"/>
              </a:tabLst>
            </a:pPr>
            <a:r>
              <a:rPr sz="3000" spc="-25" dirty="0">
                <a:solidFill>
                  <a:srgbClr val="181818"/>
                </a:solidFill>
                <a:latin typeface="Cambria"/>
                <a:cs typeface="Cambria"/>
              </a:rPr>
              <a:t>Waktu	</a:t>
            </a:r>
            <a:r>
              <a:rPr sz="3000" spc="-60" dirty="0">
                <a:solidFill>
                  <a:srgbClr val="181818"/>
                </a:solidFill>
                <a:latin typeface="Cambria"/>
                <a:cs typeface="Cambria"/>
              </a:rPr>
              <a:t>terbaik</a:t>
            </a:r>
            <a:r>
              <a:rPr sz="3000" spc="-4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3000" spc="-35" dirty="0">
                <a:solidFill>
                  <a:srgbClr val="181818"/>
                </a:solidFill>
                <a:latin typeface="Cambria"/>
                <a:cs typeface="Cambria"/>
              </a:rPr>
              <a:t>dalam </a:t>
            </a:r>
            <a:r>
              <a:rPr sz="3000" spc="-645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3000" spc="-40" dirty="0">
                <a:solidFill>
                  <a:srgbClr val="181818"/>
                </a:solidFill>
                <a:latin typeface="Cambria"/>
                <a:cs typeface="Cambria"/>
              </a:rPr>
              <a:t>pengambilan</a:t>
            </a:r>
            <a:r>
              <a:rPr sz="3000" spc="-1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3000" spc="-25" dirty="0">
                <a:solidFill>
                  <a:srgbClr val="181818"/>
                </a:solidFill>
                <a:latin typeface="Cambria"/>
                <a:cs typeface="Cambria"/>
              </a:rPr>
              <a:t>gambar</a:t>
            </a:r>
            <a:endParaRPr sz="30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80158" y="3004184"/>
            <a:ext cx="1792605" cy="9791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6890">
              <a:lnSpc>
                <a:spcPct val="100000"/>
              </a:lnSpc>
              <a:spcBef>
                <a:spcPts val="95"/>
              </a:spcBef>
            </a:pPr>
            <a:r>
              <a:rPr sz="2500" b="1" spc="-40" dirty="0">
                <a:solidFill>
                  <a:srgbClr val="181818"/>
                </a:solidFill>
                <a:latin typeface="Cambria"/>
                <a:cs typeface="Cambria"/>
              </a:rPr>
              <a:t>Pagi</a:t>
            </a:r>
            <a:endParaRPr sz="25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835"/>
              </a:spcBef>
            </a:pPr>
            <a:r>
              <a:rPr sz="1400" b="1" i="1" spc="-50" dirty="0">
                <a:solidFill>
                  <a:srgbClr val="434343"/>
                </a:solidFill>
                <a:latin typeface="Verdana"/>
                <a:cs typeface="Verdana"/>
              </a:rPr>
              <a:t>K</a:t>
            </a:r>
            <a:r>
              <a:rPr sz="1400" b="1" i="1" spc="-40" dirty="0">
                <a:solidFill>
                  <a:srgbClr val="434343"/>
                </a:solidFill>
                <a:latin typeface="Verdana"/>
                <a:cs typeface="Verdana"/>
              </a:rPr>
              <a:t>u</a:t>
            </a:r>
            <a:r>
              <a:rPr sz="1400" b="1" i="1" spc="-30" dirty="0">
                <a:solidFill>
                  <a:srgbClr val="434343"/>
                </a:solidFill>
                <a:latin typeface="Verdana"/>
                <a:cs typeface="Verdana"/>
              </a:rPr>
              <a:t>rang</a:t>
            </a:r>
            <a:r>
              <a:rPr sz="1400" b="1" i="1" spc="-6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400" b="1" i="1" spc="-40" dirty="0">
                <a:solidFill>
                  <a:srgbClr val="434343"/>
                </a:solidFill>
                <a:latin typeface="Verdana"/>
                <a:cs typeface="Verdana"/>
              </a:rPr>
              <a:t>dari</a:t>
            </a:r>
            <a:r>
              <a:rPr sz="1400" b="1" i="1" spc="-5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400" b="1" i="1" spc="-135" dirty="0">
                <a:solidFill>
                  <a:srgbClr val="434343"/>
                </a:solidFill>
                <a:latin typeface="Verdana"/>
                <a:cs typeface="Verdana"/>
              </a:rPr>
              <a:t>j</a:t>
            </a:r>
            <a:r>
              <a:rPr sz="1400" b="1" i="1" dirty="0">
                <a:solidFill>
                  <a:srgbClr val="434343"/>
                </a:solidFill>
                <a:latin typeface="Verdana"/>
                <a:cs typeface="Verdana"/>
              </a:rPr>
              <a:t>am</a:t>
            </a:r>
            <a:r>
              <a:rPr sz="1400" b="1" i="1" spc="-9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400" b="1" i="1" spc="-445" dirty="0">
                <a:solidFill>
                  <a:srgbClr val="434343"/>
                </a:solidFill>
                <a:latin typeface="Verdana"/>
                <a:cs typeface="Verdana"/>
              </a:rPr>
              <a:t>1</a:t>
            </a:r>
            <a:r>
              <a:rPr sz="1400" b="1" i="1" spc="-175" dirty="0">
                <a:solidFill>
                  <a:srgbClr val="434343"/>
                </a:solidFill>
                <a:latin typeface="Verdana"/>
                <a:cs typeface="Verdana"/>
              </a:rPr>
              <a:t>2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01080" y="3004184"/>
            <a:ext cx="1880870" cy="1009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500" b="1" spc="-25" dirty="0">
                <a:solidFill>
                  <a:srgbClr val="181818"/>
                </a:solidFill>
                <a:latin typeface="Cambria"/>
                <a:cs typeface="Cambria"/>
              </a:rPr>
              <a:t>Sore</a:t>
            </a:r>
            <a:endParaRPr sz="25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395"/>
              </a:spcBef>
            </a:pPr>
            <a:r>
              <a:rPr sz="1400" b="1" i="1" spc="-140" dirty="0">
                <a:solidFill>
                  <a:srgbClr val="434343"/>
                </a:solidFill>
                <a:latin typeface="Verdana"/>
                <a:cs typeface="Verdana"/>
              </a:rPr>
              <a:t>j</a:t>
            </a:r>
            <a:r>
              <a:rPr sz="1400" b="1" i="1" dirty="0">
                <a:solidFill>
                  <a:srgbClr val="434343"/>
                </a:solidFill>
                <a:latin typeface="Verdana"/>
                <a:cs typeface="Verdana"/>
              </a:rPr>
              <a:t>am</a:t>
            </a:r>
            <a:r>
              <a:rPr sz="1400" b="1" i="1" spc="-9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400" b="1" i="1" spc="-40" dirty="0">
                <a:solidFill>
                  <a:srgbClr val="434343"/>
                </a:solidFill>
                <a:latin typeface="Verdana"/>
                <a:cs typeface="Verdana"/>
              </a:rPr>
              <a:t>4</a:t>
            </a:r>
            <a:r>
              <a:rPr sz="1400" b="1" i="1" spc="-7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400" b="1" i="1" spc="-95" dirty="0">
                <a:solidFill>
                  <a:srgbClr val="434343"/>
                </a:solidFill>
                <a:latin typeface="Verdana"/>
                <a:cs typeface="Verdana"/>
              </a:rPr>
              <a:t>s</a:t>
            </a:r>
            <a:r>
              <a:rPr sz="1400" b="1" i="1" spc="-10" dirty="0">
                <a:solidFill>
                  <a:srgbClr val="434343"/>
                </a:solidFill>
                <a:latin typeface="Verdana"/>
                <a:cs typeface="Verdana"/>
              </a:rPr>
              <a:t>ampai</a:t>
            </a:r>
            <a:r>
              <a:rPr sz="1400" b="1" i="1" spc="-6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400" b="1" i="1" spc="-140" dirty="0">
                <a:solidFill>
                  <a:srgbClr val="434343"/>
                </a:solidFill>
                <a:latin typeface="Verdana"/>
                <a:cs typeface="Verdana"/>
              </a:rPr>
              <a:t>j</a:t>
            </a:r>
            <a:r>
              <a:rPr sz="1400" b="1" i="1" dirty="0">
                <a:solidFill>
                  <a:srgbClr val="434343"/>
                </a:solidFill>
                <a:latin typeface="Verdana"/>
                <a:cs typeface="Verdana"/>
              </a:rPr>
              <a:t>am</a:t>
            </a:r>
            <a:r>
              <a:rPr sz="1400" b="1" i="1" spc="-8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400" b="1" i="1" spc="-170" dirty="0">
                <a:solidFill>
                  <a:srgbClr val="434343"/>
                </a:solidFill>
                <a:latin typeface="Verdana"/>
                <a:cs typeface="Verdana"/>
              </a:rPr>
              <a:t>5</a:t>
            </a:r>
            <a:endParaRPr sz="1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400" b="1" i="1" spc="-265" dirty="0">
                <a:solidFill>
                  <a:srgbClr val="434343"/>
                </a:solidFill>
                <a:latin typeface="Verdana"/>
                <a:cs typeface="Verdana"/>
              </a:rPr>
              <a:t>(</a:t>
            </a:r>
            <a:r>
              <a:rPr sz="1400" b="1" i="1" dirty="0">
                <a:solidFill>
                  <a:srgbClr val="434343"/>
                </a:solidFill>
                <a:latin typeface="Verdana"/>
                <a:cs typeface="Verdana"/>
              </a:rPr>
              <a:t>g</a:t>
            </a:r>
            <a:r>
              <a:rPr sz="1400" b="1" i="1" spc="-75" dirty="0">
                <a:solidFill>
                  <a:srgbClr val="434343"/>
                </a:solidFill>
                <a:latin typeface="Verdana"/>
                <a:cs typeface="Verdana"/>
              </a:rPr>
              <a:t>o</a:t>
            </a:r>
            <a:r>
              <a:rPr sz="1400" b="1" i="1" spc="-55" dirty="0">
                <a:solidFill>
                  <a:srgbClr val="434343"/>
                </a:solidFill>
                <a:latin typeface="Verdana"/>
                <a:cs typeface="Verdana"/>
              </a:rPr>
              <a:t>l</a:t>
            </a:r>
            <a:r>
              <a:rPr sz="1400" b="1" i="1" spc="-25" dirty="0">
                <a:solidFill>
                  <a:srgbClr val="434343"/>
                </a:solidFill>
                <a:latin typeface="Verdana"/>
                <a:cs typeface="Verdana"/>
              </a:rPr>
              <a:t>d</a:t>
            </a:r>
            <a:r>
              <a:rPr sz="1400" b="1" i="1" spc="-70" dirty="0">
                <a:solidFill>
                  <a:srgbClr val="434343"/>
                </a:solidFill>
                <a:latin typeface="Verdana"/>
                <a:cs typeface="Verdana"/>
              </a:rPr>
              <a:t>e</a:t>
            </a:r>
            <a:r>
              <a:rPr sz="1400" b="1" i="1" spc="-35" dirty="0">
                <a:solidFill>
                  <a:srgbClr val="434343"/>
                </a:solidFill>
                <a:latin typeface="Verdana"/>
                <a:cs typeface="Verdana"/>
              </a:rPr>
              <a:t>n</a:t>
            </a:r>
            <a:r>
              <a:rPr sz="1400" b="1" i="1" spc="-5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400" b="1" i="1" spc="-95" dirty="0">
                <a:solidFill>
                  <a:srgbClr val="434343"/>
                </a:solidFill>
                <a:latin typeface="Verdana"/>
                <a:cs typeface="Verdana"/>
              </a:rPr>
              <a:t>hours)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761744" y="1152143"/>
            <a:ext cx="1685925" cy="1689100"/>
            <a:chOff x="1761744" y="1152143"/>
            <a:chExt cx="1685925" cy="1689100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80032" y="1170431"/>
              <a:ext cx="1648967" cy="165201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770888" y="1161287"/>
              <a:ext cx="1667510" cy="1670685"/>
            </a:xfrm>
            <a:custGeom>
              <a:avLst/>
              <a:gdLst/>
              <a:ahLst/>
              <a:cxnLst/>
              <a:rect l="l" t="t" r="r" b="b"/>
              <a:pathLst>
                <a:path w="1667510" h="1670685">
                  <a:moveTo>
                    <a:pt x="0" y="1670304"/>
                  </a:moveTo>
                  <a:lnTo>
                    <a:pt x="1667256" y="1670304"/>
                  </a:lnTo>
                  <a:lnTo>
                    <a:pt x="1667256" y="0"/>
                  </a:lnTo>
                  <a:lnTo>
                    <a:pt x="0" y="0"/>
                  </a:lnTo>
                  <a:lnTo>
                    <a:pt x="0" y="1670304"/>
                  </a:lnTo>
                  <a:close/>
                </a:path>
              </a:pathLst>
            </a:custGeom>
            <a:ln w="18287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696711" y="1152143"/>
            <a:ext cx="1685925" cy="1689100"/>
            <a:chOff x="5696711" y="1152143"/>
            <a:chExt cx="1685925" cy="1689100"/>
          </a:xfrm>
        </p:grpSpPr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14999" y="1170431"/>
              <a:ext cx="1648967" cy="165201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705855" y="1161287"/>
              <a:ext cx="1667510" cy="1670685"/>
            </a:xfrm>
            <a:custGeom>
              <a:avLst/>
              <a:gdLst/>
              <a:ahLst/>
              <a:cxnLst/>
              <a:rect l="l" t="t" r="r" b="b"/>
              <a:pathLst>
                <a:path w="1667509" h="1670685">
                  <a:moveTo>
                    <a:pt x="0" y="1670304"/>
                  </a:moveTo>
                  <a:lnTo>
                    <a:pt x="1667255" y="1670304"/>
                  </a:lnTo>
                  <a:lnTo>
                    <a:pt x="1667255" y="0"/>
                  </a:lnTo>
                  <a:lnTo>
                    <a:pt x="0" y="0"/>
                  </a:lnTo>
                  <a:lnTo>
                    <a:pt x="0" y="1670304"/>
                  </a:lnTo>
                  <a:close/>
                </a:path>
              </a:pathLst>
            </a:custGeom>
            <a:ln w="18287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30895" y="0"/>
            <a:ext cx="1213485" cy="1118870"/>
            <a:chOff x="7930895" y="0"/>
            <a:chExt cx="1213485" cy="11188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53983" y="54863"/>
              <a:ext cx="890016" cy="9601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30895" y="0"/>
              <a:ext cx="1213103" cy="1118615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371231" cy="96900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46007" y="2834639"/>
            <a:ext cx="697991" cy="231038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99591" y="462533"/>
            <a:ext cx="28746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5" dirty="0">
                <a:solidFill>
                  <a:srgbClr val="181818"/>
                </a:solidFill>
                <a:latin typeface="Cambria"/>
                <a:cs typeface="Cambria"/>
              </a:rPr>
              <a:t>SETTING</a:t>
            </a:r>
            <a:r>
              <a:rPr sz="3000" spc="-35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3000" dirty="0">
                <a:solidFill>
                  <a:srgbClr val="181818"/>
                </a:solidFill>
                <a:latin typeface="Cambria"/>
                <a:cs typeface="Cambria"/>
              </a:rPr>
              <a:t>LATAR</a:t>
            </a:r>
            <a:endParaRPr sz="30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9591" y="1447545"/>
            <a:ext cx="7496175" cy="2587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indent="-14414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56845" algn="l"/>
              </a:tabLst>
            </a:pPr>
            <a:r>
              <a:rPr sz="1200" b="1" i="1" spc="-75" dirty="0">
                <a:solidFill>
                  <a:srgbClr val="434343"/>
                </a:solidFill>
                <a:latin typeface="Verdana"/>
                <a:cs typeface="Verdana"/>
              </a:rPr>
              <a:t>Indoor</a:t>
            </a:r>
            <a:endParaRPr sz="1200" dirty="0">
              <a:latin typeface="Verdana"/>
              <a:cs typeface="Verdana"/>
            </a:endParaRPr>
          </a:p>
          <a:p>
            <a:pPr marL="199390" lvl="1" indent="-187325">
              <a:lnSpc>
                <a:spcPct val="100000"/>
              </a:lnSpc>
              <a:buAutoNum type="alphaLcPeriod"/>
              <a:tabLst>
                <a:tab pos="200025" algn="l"/>
              </a:tabLst>
            </a:pPr>
            <a:r>
              <a:rPr sz="1200" b="1" i="1" spc="-275" dirty="0">
                <a:solidFill>
                  <a:srgbClr val="434343"/>
                </a:solidFill>
                <a:latin typeface="Verdana"/>
                <a:cs typeface="Verdana"/>
              </a:rPr>
              <a:t>I</a:t>
            </a:r>
            <a:r>
              <a:rPr sz="1200" b="1" i="1" spc="-15" dirty="0">
                <a:solidFill>
                  <a:srgbClr val="434343"/>
                </a:solidFill>
                <a:latin typeface="Verdana"/>
                <a:cs typeface="Verdana"/>
              </a:rPr>
              <a:t>n</a:t>
            </a:r>
            <a:r>
              <a:rPr sz="1200" b="1" i="1" spc="-5" dirty="0">
                <a:solidFill>
                  <a:srgbClr val="434343"/>
                </a:solidFill>
                <a:latin typeface="Verdana"/>
                <a:cs typeface="Verdana"/>
              </a:rPr>
              <a:t>d</a:t>
            </a:r>
            <a:r>
              <a:rPr sz="1200" b="1" i="1" spc="-35" dirty="0">
                <a:solidFill>
                  <a:srgbClr val="434343"/>
                </a:solidFill>
                <a:latin typeface="Verdana"/>
                <a:cs typeface="Verdana"/>
              </a:rPr>
              <a:t>oo</a:t>
            </a:r>
            <a:r>
              <a:rPr sz="1200" b="1" i="1" spc="-80" dirty="0">
                <a:solidFill>
                  <a:srgbClr val="434343"/>
                </a:solidFill>
                <a:latin typeface="Verdana"/>
                <a:cs typeface="Verdana"/>
              </a:rPr>
              <a:t>r</a:t>
            </a:r>
            <a:r>
              <a:rPr sz="1200" b="1" i="1" spc="-11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25" dirty="0">
                <a:solidFill>
                  <a:srgbClr val="434343"/>
                </a:solidFill>
                <a:latin typeface="Verdana"/>
                <a:cs typeface="Verdana"/>
              </a:rPr>
              <a:t>n</a:t>
            </a:r>
            <a:r>
              <a:rPr sz="1200" b="1" i="1" spc="-6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5" dirty="0">
                <a:solidFill>
                  <a:srgbClr val="434343"/>
                </a:solidFill>
                <a:latin typeface="Verdana"/>
                <a:cs typeface="Verdana"/>
              </a:rPr>
              <a:t>p</a:t>
            </a:r>
            <a:r>
              <a:rPr sz="1200" b="1" i="1" spc="-10" dirty="0">
                <a:solidFill>
                  <a:srgbClr val="434343"/>
                </a:solidFill>
                <a:latin typeface="Verdana"/>
                <a:cs typeface="Verdana"/>
              </a:rPr>
              <a:t>l</a:t>
            </a:r>
            <a:r>
              <a:rPr sz="1200" b="1" i="1" spc="-5" dirty="0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sz="1200" b="1" i="1" spc="10" dirty="0">
                <a:solidFill>
                  <a:srgbClr val="434343"/>
                </a:solidFill>
                <a:latin typeface="Verdana"/>
                <a:cs typeface="Verdana"/>
              </a:rPr>
              <a:t>c</a:t>
            </a:r>
            <a:r>
              <a:rPr sz="1200" b="1" i="1" spc="-45" dirty="0">
                <a:solidFill>
                  <a:srgbClr val="434343"/>
                </a:solidFill>
                <a:latin typeface="Verdana"/>
                <a:cs typeface="Verdana"/>
              </a:rPr>
              <a:t>e</a:t>
            </a:r>
            <a:endParaRPr sz="12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200" b="1" i="1" spc="-25" dirty="0">
                <a:solidFill>
                  <a:srgbClr val="434343"/>
                </a:solidFill>
                <a:latin typeface="Verdana"/>
                <a:cs typeface="Verdana"/>
              </a:rPr>
              <a:t>Kebutuhan</a:t>
            </a:r>
            <a:r>
              <a:rPr sz="1200" b="1" i="1" spc="-10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dirty="0">
                <a:solidFill>
                  <a:srgbClr val="434343"/>
                </a:solidFill>
                <a:latin typeface="Verdana"/>
                <a:cs typeface="Verdana"/>
              </a:rPr>
              <a:t>akan</a:t>
            </a:r>
            <a:r>
              <a:rPr sz="1200" b="1" i="1" spc="-7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40" dirty="0">
                <a:solidFill>
                  <a:srgbClr val="434343"/>
                </a:solidFill>
                <a:latin typeface="Verdana"/>
                <a:cs typeface="Verdana"/>
              </a:rPr>
              <a:t>properti</a:t>
            </a:r>
            <a:r>
              <a:rPr sz="1200" b="1" i="1" spc="-14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40" dirty="0">
                <a:solidFill>
                  <a:srgbClr val="434343"/>
                </a:solidFill>
                <a:latin typeface="Verdana"/>
                <a:cs typeface="Verdana"/>
              </a:rPr>
              <a:t>sedikit</a:t>
            </a:r>
            <a:r>
              <a:rPr sz="1200" b="1" i="1" spc="-5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40" dirty="0">
                <a:solidFill>
                  <a:srgbClr val="434343"/>
                </a:solidFill>
                <a:latin typeface="Verdana"/>
                <a:cs typeface="Verdana"/>
              </a:rPr>
              <a:t>lebih</a:t>
            </a:r>
            <a:r>
              <a:rPr sz="1200" b="1" i="1" spc="-8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40" dirty="0">
                <a:solidFill>
                  <a:srgbClr val="434343"/>
                </a:solidFill>
                <a:latin typeface="Verdana"/>
                <a:cs typeface="Verdana"/>
              </a:rPr>
              <a:t>simpel</a:t>
            </a:r>
            <a:r>
              <a:rPr sz="1200" b="1" i="1" spc="-6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20" dirty="0">
                <a:solidFill>
                  <a:srgbClr val="434343"/>
                </a:solidFill>
                <a:latin typeface="Verdana"/>
                <a:cs typeface="Verdana"/>
              </a:rPr>
              <a:t>karena</a:t>
            </a:r>
            <a:r>
              <a:rPr sz="1200" b="1" i="1" spc="-7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25" dirty="0">
                <a:solidFill>
                  <a:srgbClr val="434343"/>
                </a:solidFill>
                <a:latin typeface="Verdana"/>
                <a:cs typeface="Verdana"/>
              </a:rPr>
              <a:t>kebutuhan</a:t>
            </a:r>
            <a:r>
              <a:rPr sz="1200" b="1" i="1" spc="-10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40" dirty="0">
                <a:solidFill>
                  <a:srgbClr val="434343"/>
                </a:solidFill>
                <a:latin typeface="Verdana"/>
                <a:cs typeface="Verdana"/>
              </a:rPr>
              <a:t>properti</a:t>
            </a:r>
            <a:r>
              <a:rPr sz="1200" b="1" i="1" spc="-11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45" dirty="0">
                <a:solidFill>
                  <a:srgbClr val="434343"/>
                </a:solidFill>
                <a:latin typeface="Verdana"/>
                <a:cs typeface="Verdana"/>
              </a:rPr>
              <a:t>seperti</a:t>
            </a:r>
            <a:r>
              <a:rPr sz="1200" b="1" i="1" spc="-9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60" dirty="0">
                <a:solidFill>
                  <a:srgbClr val="434343"/>
                </a:solidFill>
                <a:latin typeface="Verdana"/>
                <a:cs typeface="Verdana"/>
              </a:rPr>
              <a:t>meja,</a:t>
            </a:r>
            <a:r>
              <a:rPr sz="1200" b="1" i="1" spc="-65" dirty="0">
                <a:solidFill>
                  <a:srgbClr val="434343"/>
                </a:solidFill>
                <a:latin typeface="Verdana"/>
                <a:cs typeface="Verdana"/>
              </a:rPr>
              <a:t> kursi, </a:t>
            </a:r>
            <a:r>
              <a:rPr sz="1200" b="1" i="1" spc="-39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50" dirty="0">
                <a:solidFill>
                  <a:srgbClr val="434343"/>
                </a:solidFill>
                <a:latin typeface="Verdana"/>
                <a:cs typeface="Verdana"/>
              </a:rPr>
              <a:t>lemari,</a:t>
            </a:r>
            <a:r>
              <a:rPr sz="1200" b="1" i="1" spc="-7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15" dirty="0">
                <a:solidFill>
                  <a:srgbClr val="434343"/>
                </a:solidFill>
                <a:latin typeface="Verdana"/>
                <a:cs typeface="Verdana"/>
              </a:rPr>
              <a:t>lampu</a:t>
            </a:r>
            <a:r>
              <a:rPr sz="1200" b="1" i="1" spc="-8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45" dirty="0">
                <a:solidFill>
                  <a:srgbClr val="434343"/>
                </a:solidFill>
                <a:latin typeface="Verdana"/>
                <a:cs typeface="Verdana"/>
              </a:rPr>
              <a:t>hias,</a:t>
            </a:r>
            <a:r>
              <a:rPr sz="1200" b="1" i="1" spc="-12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50" dirty="0">
                <a:solidFill>
                  <a:srgbClr val="434343"/>
                </a:solidFill>
                <a:latin typeface="Verdana"/>
                <a:cs typeface="Verdana"/>
              </a:rPr>
              <a:t>buku, </a:t>
            </a:r>
            <a:r>
              <a:rPr sz="1200" b="1" i="1" dirty="0">
                <a:solidFill>
                  <a:srgbClr val="434343"/>
                </a:solidFill>
                <a:latin typeface="Verdana"/>
                <a:cs typeface="Verdana"/>
              </a:rPr>
              <a:t>dan</a:t>
            </a:r>
            <a:r>
              <a:rPr sz="1200" b="1" i="1" spc="-11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15" dirty="0">
                <a:solidFill>
                  <a:srgbClr val="434343"/>
                </a:solidFill>
                <a:latin typeface="Verdana"/>
                <a:cs typeface="Verdana"/>
              </a:rPr>
              <a:t>sebagainya</a:t>
            </a:r>
            <a:r>
              <a:rPr sz="1200" b="1" i="1" spc="-15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20" dirty="0">
                <a:solidFill>
                  <a:srgbClr val="434343"/>
                </a:solidFill>
                <a:latin typeface="Verdana"/>
                <a:cs typeface="Verdana"/>
              </a:rPr>
              <a:t>sudah</a:t>
            </a:r>
            <a:r>
              <a:rPr sz="1200" b="1" i="1" spc="-8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45" dirty="0">
                <a:solidFill>
                  <a:srgbClr val="434343"/>
                </a:solidFill>
                <a:latin typeface="Verdana"/>
                <a:cs typeface="Verdana"/>
              </a:rPr>
              <a:t>tersedia.</a:t>
            </a:r>
            <a:endParaRPr sz="1200" dirty="0">
              <a:latin typeface="Verdana"/>
              <a:cs typeface="Verdana"/>
            </a:endParaRPr>
          </a:p>
          <a:p>
            <a:pPr marL="199390" lvl="1" indent="-187325">
              <a:lnSpc>
                <a:spcPct val="100000"/>
              </a:lnSpc>
              <a:buAutoNum type="alphaLcPeriod" startAt="2"/>
              <a:tabLst>
                <a:tab pos="200025" algn="l"/>
              </a:tabLst>
            </a:pPr>
            <a:r>
              <a:rPr sz="1200" b="1" i="1" spc="-275" dirty="0">
                <a:solidFill>
                  <a:srgbClr val="434343"/>
                </a:solidFill>
                <a:latin typeface="Verdana"/>
                <a:cs typeface="Verdana"/>
              </a:rPr>
              <a:t>I</a:t>
            </a:r>
            <a:r>
              <a:rPr sz="1200" b="1" i="1" spc="-15" dirty="0">
                <a:solidFill>
                  <a:srgbClr val="434343"/>
                </a:solidFill>
                <a:latin typeface="Verdana"/>
                <a:cs typeface="Verdana"/>
              </a:rPr>
              <a:t>n</a:t>
            </a:r>
            <a:r>
              <a:rPr sz="1200" b="1" i="1" spc="-5" dirty="0">
                <a:solidFill>
                  <a:srgbClr val="434343"/>
                </a:solidFill>
                <a:latin typeface="Verdana"/>
                <a:cs typeface="Verdana"/>
              </a:rPr>
              <a:t>d</a:t>
            </a:r>
            <a:r>
              <a:rPr sz="1200" b="1" i="1" spc="-35" dirty="0">
                <a:solidFill>
                  <a:srgbClr val="434343"/>
                </a:solidFill>
                <a:latin typeface="Verdana"/>
                <a:cs typeface="Verdana"/>
              </a:rPr>
              <a:t>oo</a:t>
            </a:r>
            <a:r>
              <a:rPr sz="1200" b="1" i="1" spc="-80" dirty="0">
                <a:solidFill>
                  <a:srgbClr val="434343"/>
                </a:solidFill>
                <a:latin typeface="Verdana"/>
                <a:cs typeface="Verdana"/>
              </a:rPr>
              <a:t>r</a:t>
            </a:r>
            <a:r>
              <a:rPr sz="1200" b="1" i="1" spc="-11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225" dirty="0">
                <a:solidFill>
                  <a:srgbClr val="434343"/>
                </a:solidFill>
                <a:latin typeface="Verdana"/>
                <a:cs typeface="Verdana"/>
              </a:rPr>
              <a:t>(</a:t>
            </a:r>
            <a:r>
              <a:rPr sz="1200" b="1" i="1" spc="-70" dirty="0">
                <a:solidFill>
                  <a:srgbClr val="434343"/>
                </a:solidFill>
                <a:latin typeface="Verdana"/>
                <a:cs typeface="Verdana"/>
              </a:rPr>
              <a:t>S</a:t>
            </a:r>
            <a:r>
              <a:rPr sz="1200" b="1" i="1" spc="-75" dirty="0">
                <a:solidFill>
                  <a:srgbClr val="434343"/>
                </a:solidFill>
                <a:latin typeface="Verdana"/>
                <a:cs typeface="Verdana"/>
              </a:rPr>
              <a:t>e</a:t>
            </a:r>
            <a:r>
              <a:rPr sz="1200" b="1" i="1" spc="-25" dirty="0">
                <a:solidFill>
                  <a:srgbClr val="434343"/>
                </a:solidFill>
                <a:latin typeface="Verdana"/>
                <a:cs typeface="Verdana"/>
              </a:rPr>
              <a:t>t</a:t>
            </a:r>
            <a:r>
              <a:rPr sz="1200" b="1" i="1" spc="-6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70" dirty="0">
                <a:solidFill>
                  <a:srgbClr val="434343"/>
                </a:solidFill>
                <a:latin typeface="Verdana"/>
                <a:cs typeface="Verdana"/>
              </a:rPr>
              <a:t>S</a:t>
            </a:r>
            <a:r>
              <a:rPr sz="1200" b="1" i="1" spc="-40" dirty="0">
                <a:solidFill>
                  <a:srgbClr val="434343"/>
                </a:solidFill>
                <a:latin typeface="Verdana"/>
                <a:cs typeface="Verdana"/>
              </a:rPr>
              <a:t>tu</a:t>
            </a:r>
            <a:r>
              <a:rPr sz="1200" b="1" i="1" spc="-5" dirty="0">
                <a:solidFill>
                  <a:srgbClr val="434343"/>
                </a:solidFill>
                <a:latin typeface="Verdana"/>
                <a:cs typeface="Verdana"/>
              </a:rPr>
              <a:t>d</a:t>
            </a:r>
            <a:r>
              <a:rPr sz="1200" b="1" i="1" spc="-30" dirty="0">
                <a:solidFill>
                  <a:srgbClr val="434343"/>
                </a:solidFill>
                <a:latin typeface="Verdana"/>
                <a:cs typeface="Verdana"/>
              </a:rPr>
              <a:t>i</a:t>
            </a:r>
            <a:r>
              <a:rPr sz="1200" b="1" i="1" spc="-55" dirty="0">
                <a:solidFill>
                  <a:srgbClr val="434343"/>
                </a:solidFill>
                <a:latin typeface="Verdana"/>
                <a:cs typeface="Verdana"/>
              </a:rPr>
              <a:t>o</a:t>
            </a:r>
            <a:r>
              <a:rPr sz="1200" b="1" i="1" spc="-225" dirty="0">
                <a:solidFill>
                  <a:srgbClr val="434343"/>
                </a:solidFill>
                <a:latin typeface="Verdana"/>
                <a:cs typeface="Verdana"/>
              </a:rPr>
              <a:t>)</a:t>
            </a:r>
            <a:endParaRPr sz="1200" dirty="0">
              <a:latin typeface="Verdana"/>
              <a:cs typeface="Verdana"/>
            </a:endParaRPr>
          </a:p>
          <a:p>
            <a:pPr marL="12700" marR="70485">
              <a:lnSpc>
                <a:spcPct val="100000"/>
              </a:lnSpc>
              <a:spcBef>
                <a:spcPts val="5"/>
              </a:spcBef>
            </a:pPr>
            <a:r>
              <a:rPr sz="1200" b="1" i="1" spc="-40" dirty="0">
                <a:solidFill>
                  <a:srgbClr val="434343"/>
                </a:solidFill>
                <a:latin typeface="Verdana"/>
                <a:cs typeface="Verdana"/>
              </a:rPr>
              <a:t>Harus</a:t>
            </a:r>
            <a:r>
              <a:rPr sz="1200" b="1" i="1" spc="-8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10" dirty="0">
                <a:solidFill>
                  <a:srgbClr val="434343"/>
                </a:solidFill>
                <a:latin typeface="Verdana"/>
                <a:cs typeface="Verdana"/>
              </a:rPr>
              <a:t>mampu</a:t>
            </a:r>
            <a:r>
              <a:rPr sz="1200" b="1" i="1" spc="-4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25" dirty="0">
                <a:solidFill>
                  <a:srgbClr val="434343"/>
                </a:solidFill>
                <a:latin typeface="Verdana"/>
                <a:cs typeface="Verdana"/>
              </a:rPr>
              <a:t>menata,</a:t>
            </a:r>
            <a:r>
              <a:rPr sz="1200" b="1" i="1" spc="-9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20" dirty="0">
                <a:solidFill>
                  <a:srgbClr val="434343"/>
                </a:solidFill>
                <a:latin typeface="Verdana"/>
                <a:cs typeface="Verdana"/>
              </a:rPr>
              <a:t>membuat</a:t>
            </a:r>
            <a:r>
              <a:rPr sz="1200" b="1" i="1" spc="-5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5" dirty="0">
                <a:solidFill>
                  <a:srgbClr val="434343"/>
                </a:solidFill>
                <a:latin typeface="Verdana"/>
                <a:cs typeface="Verdana"/>
              </a:rPr>
              <a:t>bahkan</a:t>
            </a:r>
            <a:r>
              <a:rPr sz="1200" b="1" i="1" spc="-13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20" dirty="0">
                <a:solidFill>
                  <a:srgbClr val="434343"/>
                </a:solidFill>
                <a:latin typeface="Verdana"/>
                <a:cs typeface="Verdana"/>
              </a:rPr>
              <a:t>membangun</a:t>
            </a:r>
            <a:r>
              <a:rPr sz="1200" b="1" i="1" spc="-50" dirty="0">
                <a:solidFill>
                  <a:srgbClr val="434343"/>
                </a:solidFill>
                <a:latin typeface="Verdana"/>
                <a:cs typeface="Verdana"/>
              </a:rPr>
              <a:t> set</a:t>
            </a:r>
            <a:r>
              <a:rPr sz="1200" b="1" i="1" spc="-8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35" dirty="0">
                <a:solidFill>
                  <a:srgbClr val="434343"/>
                </a:solidFill>
                <a:latin typeface="Verdana"/>
                <a:cs typeface="Verdana"/>
              </a:rPr>
              <a:t>design</a:t>
            </a:r>
            <a:r>
              <a:rPr sz="1200" b="1" i="1" spc="-8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40" dirty="0">
                <a:solidFill>
                  <a:srgbClr val="434343"/>
                </a:solidFill>
                <a:latin typeface="Verdana"/>
                <a:cs typeface="Verdana"/>
              </a:rPr>
              <a:t>sesuai</a:t>
            </a:r>
            <a:r>
              <a:rPr sz="1200" b="1" i="1" spc="-8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10" dirty="0">
                <a:solidFill>
                  <a:srgbClr val="434343"/>
                </a:solidFill>
                <a:latin typeface="Verdana"/>
                <a:cs typeface="Verdana"/>
              </a:rPr>
              <a:t>denga</a:t>
            </a:r>
            <a:r>
              <a:rPr sz="1200" b="1" i="1" spc="-7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25" dirty="0">
                <a:solidFill>
                  <a:srgbClr val="434343"/>
                </a:solidFill>
                <a:latin typeface="Verdana"/>
                <a:cs typeface="Verdana"/>
              </a:rPr>
              <a:t>kebutuhan </a:t>
            </a:r>
            <a:r>
              <a:rPr sz="1200" b="1" i="1" spc="-39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45" dirty="0">
                <a:solidFill>
                  <a:srgbClr val="434343"/>
                </a:solidFill>
                <a:latin typeface="Verdana"/>
                <a:cs typeface="Verdana"/>
              </a:rPr>
              <a:t>storyboard. </a:t>
            </a:r>
            <a:r>
              <a:rPr sz="1200" b="1" i="1" spc="-20" dirty="0">
                <a:solidFill>
                  <a:srgbClr val="434343"/>
                </a:solidFill>
                <a:latin typeface="Verdana"/>
                <a:cs typeface="Verdana"/>
              </a:rPr>
              <a:t>Hal </a:t>
            </a:r>
            <a:r>
              <a:rPr sz="1200" b="1" i="1" spc="-40" dirty="0">
                <a:solidFill>
                  <a:srgbClr val="434343"/>
                </a:solidFill>
                <a:latin typeface="Verdana"/>
                <a:cs typeface="Verdana"/>
              </a:rPr>
              <a:t>ini </a:t>
            </a:r>
            <a:r>
              <a:rPr sz="1200" b="1" i="1" spc="-25" dirty="0">
                <a:solidFill>
                  <a:srgbClr val="434343"/>
                </a:solidFill>
                <a:latin typeface="Verdana"/>
                <a:cs typeface="Verdana"/>
              </a:rPr>
              <a:t>menjadikan </a:t>
            </a:r>
            <a:r>
              <a:rPr sz="1200" b="1" i="1" spc="-15" dirty="0">
                <a:solidFill>
                  <a:srgbClr val="434343"/>
                </a:solidFill>
                <a:latin typeface="Verdana"/>
                <a:cs typeface="Verdana"/>
              </a:rPr>
              <a:t>kemampuan </a:t>
            </a:r>
            <a:r>
              <a:rPr sz="1200" b="1" i="1" spc="-10" dirty="0">
                <a:solidFill>
                  <a:srgbClr val="434343"/>
                </a:solidFill>
                <a:latin typeface="Verdana"/>
                <a:cs typeface="Verdana"/>
              </a:rPr>
              <a:t>pengembangan </a:t>
            </a:r>
            <a:r>
              <a:rPr sz="1200" b="1" i="1" spc="-35" dirty="0">
                <a:solidFill>
                  <a:srgbClr val="434343"/>
                </a:solidFill>
                <a:latin typeface="Verdana"/>
                <a:cs typeface="Verdana"/>
              </a:rPr>
              <a:t>estetika </a:t>
            </a:r>
            <a:r>
              <a:rPr sz="1200" b="1" i="1" spc="-50" dirty="0">
                <a:solidFill>
                  <a:srgbClr val="434343"/>
                </a:solidFill>
                <a:latin typeface="Verdana"/>
                <a:cs typeface="Verdana"/>
              </a:rPr>
              <a:t>seni </a:t>
            </a:r>
            <a:r>
              <a:rPr sz="1200" b="1" i="1" spc="-10" dirty="0">
                <a:solidFill>
                  <a:srgbClr val="434343"/>
                </a:solidFill>
                <a:latin typeface="Verdana"/>
                <a:cs typeface="Verdana"/>
              </a:rPr>
              <a:t>mendapat </a:t>
            </a:r>
            <a:r>
              <a:rPr sz="1200" b="1" i="1" spc="-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15" dirty="0">
                <a:solidFill>
                  <a:srgbClr val="434343"/>
                </a:solidFill>
                <a:latin typeface="Verdana"/>
                <a:cs typeface="Verdana"/>
              </a:rPr>
              <a:t>peranan </a:t>
            </a:r>
            <a:r>
              <a:rPr sz="1200" b="1" i="1" spc="-55" dirty="0">
                <a:solidFill>
                  <a:srgbClr val="434343"/>
                </a:solidFill>
                <a:latin typeface="Verdana"/>
                <a:cs typeface="Verdana"/>
              </a:rPr>
              <a:t>besar, </a:t>
            </a:r>
            <a:r>
              <a:rPr sz="1200" b="1" i="1" spc="-20" dirty="0">
                <a:solidFill>
                  <a:srgbClr val="434343"/>
                </a:solidFill>
                <a:latin typeface="Verdana"/>
                <a:cs typeface="Verdana"/>
              </a:rPr>
              <a:t>karena tugas </a:t>
            </a:r>
            <a:r>
              <a:rPr sz="1200" b="1" i="1" spc="-30" dirty="0">
                <a:solidFill>
                  <a:srgbClr val="434343"/>
                </a:solidFill>
                <a:latin typeface="Verdana"/>
                <a:cs typeface="Verdana"/>
              </a:rPr>
              <a:t>seorang </a:t>
            </a:r>
            <a:r>
              <a:rPr sz="1200" b="1" i="1" spc="-5" dirty="0">
                <a:solidFill>
                  <a:srgbClr val="434343"/>
                </a:solidFill>
                <a:latin typeface="Verdana"/>
                <a:cs typeface="Verdana"/>
              </a:rPr>
              <a:t>penata </a:t>
            </a:r>
            <a:r>
              <a:rPr sz="1200" b="1" i="1" spc="-35" dirty="0">
                <a:solidFill>
                  <a:srgbClr val="434343"/>
                </a:solidFill>
                <a:latin typeface="Verdana"/>
                <a:cs typeface="Verdana"/>
              </a:rPr>
              <a:t>artistik </a:t>
            </a:r>
            <a:r>
              <a:rPr sz="1200" b="1" i="1" spc="-25" dirty="0">
                <a:solidFill>
                  <a:srgbClr val="434343"/>
                </a:solidFill>
                <a:latin typeface="Verdana"/>
                <a:cs typeface="Verdana"/>
              </a:rPr>
              <a:t>haruslah </a:t>
            </a:r>
            <a:r>
              <a:rPr sz="1200" b="1" i="1" spc="-15" dirty="0">
                <a:solidFill>
                  <a:srgbClr val="434343"/>
                </a:solidFill>
                <a:latin typeface="Verdana"/>
                <a:cs typeface="Verdana"/>
              </a:rPr>
              <a:t>menciptakan bukan </a:t>
            </a:r>
            <a:r>
              <a:rPr sz="1200" b="1" i="1" spc="-10" dirty="0">
                <a:solidFill>
                  <a:srgbClr val="434343"/>
                </a:solidFill>
                <a:latin typeface="Verdana"/>
                <a:cs typeface="Verdana"/>
              </a:rPr>
              <a:t> memanfaatkan</a:t>
            </a:r>
            <a:r>
              <a:rPr sz="1200" b="1" i="1" spc="-114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50" dirty="0">
                <a:solidFill>
                  <a:srgbClr val="434343"/>
                </a:solidFill>
                <a:latin typeface="Verdana"/>
                <a:cs typeface="Verdana"/>
              </a:rPr>
              <a:t>set</a:t>
            </a:r>
            <a:r>
              <a:rPr sz="1200" b="1" i="1" spc="-6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10" dirty="0">
                <a:solidFill>
                  <a:srgbClr val="434343"/>
                </a:solidFill>
                <a:latin typeface="Verdana"/>
                <a:cs typeface="Verdana"/>
              </a:rPr>
              <a:t>yang</a:t>
            </a:r>
            <a:r>
              <a:rPr sz="1200" b="1" i="1" spc="-12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20" dirty="0">
                <a:solidFill>
                  <a:srgbClr val="434343"/>
                </a:solidFill>
                <a:latin typeface="Verdana"/>
                <a:cs typeface="Verdana"/>
              </a:rPr>
              <a:t>sudah</a:t>
            </a:r>
            <a:r>
              <a:rPr sz="1200" b="1" i="1" spc="-11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15" dirty="0">
                <a:solidFill>
                  <a:srgbClr val="434343"/>
                </a:solidFill>
                <a:latin typeface="Verdana"/>
                <a:cs typeface="Verdana"/>
              </a:rPr>
              <a:t>ada.</a:t>
            </a:r>
            <a:endParaRPr sz="1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b="1" i="1" spc="-140" dirty="0">
                <a:solidFill>
                  <a:srgbClr val="434343"/>
                </a:solidFill>
                <a:latin typeface="Verdana"/>
                <a:cs typeface="Verdana"/>
              </a:rPr>
              <a:t>2</a:t>
            </a:r>
            <a:r>
              <a:rPr sz="1200" b="1" i="1" spc="-120" dirty="0">
                <a:solidFill>
                  <a:srgbClr val="434343"/>
                </a:solidFill>
                <a:latin typeface="Verdana"/>
                <a:cs typeface="Verdana"/>
              </a:rPr>
              <a:t>.</a:t>
            </a:r>
            <a:r>
              <a:rPr sz="1200" b="1" i="1" spc="-8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15" dirty="0">
                <a:solidFill>
                  <a:srgbClr val="434343"/>
                </a:solidFill>
                <a:latin typeface="Verdana"/>
                <a:cs typeface="Verdana"/>
              </a:rPr>
              <a:t>O</a:t>
            </a:r>
            <a:r>
              <a:rPr sz="1200" b="1" i="1" spc="-45" dirty="0">
                <a:solidFill>
                  <a:srgbClr val="434343"/>
                </a:solidFill>
                <a:latin typeface="Verdana"/>
                <a:cs typeface="Verdana"/>
              </a:rPr>
              <a:t>u</a:t>
            </a:r>
            <a:r>
              <a:rPr sz="1200" b="1" i="1" spc="-25" dirty="0">
                <a:solidFill>
                  <a:srgbClr val="434343"/>
                </a:solidFill>
                <a:latin typeface="Verdana"/>
                <a:cs typeface="Verdana"/>
              </a:rPr>
              <a:t>t</a:t>
            </a:r>
            <a:r>
              <a:rPr sz="1200" b="1" i="1" spc="-5" dirty="0">
                <a:solidFill>
                  <a:srgbClr val="434343"/>
                </a:solidFill>
                <a:latin typeface="Verdana"/>
                <a:cs typeface="Verdana"/>
              </a:rPr>
              <a:t>d</a:t>
            </a:r>
            <a:r>
              <a:rPr sz="1200" b="1" i="1" spc="-35" dirty="0">
                <a:solidFill>
                  <a:srgbClr val="434343"/>
                </a:solidFill>
                <a:latin typeface="Verdana"/>
                <a:cs typeface="Verdana"/>
              </a:rPr>
              <a:t>oo</a:t>
            </a:r>
            <a:r>
              <a:rPr sz="1200" b="1" i="1" spc="-80" dirty="0">
                <a:solidFill>
                  <a:srgbClr val="434343"/>
                </a:solidFill>
                <a:latin typeface="Verdana"/>
                <a:cs typeface="Verdana"/>
              </a:rPr>
              <a:t>r</a:t>
            </a:r>
            <a:endParaRPr sz="1200" dirty="0">
              <a:latin typeface="Verdana"/>
              <a:cs typeface="Verdana"/>
            </a:endParaRPr>
          </a:p>
          <a:p>
            <a:pPr marL="12700" marR="53975">
              <a:lnSpc>
                <a:spcPct val="100000"/>
              </a:lnSpc>
            </a:pPr>
            <a:r>
              <a:rPr sz="1200" b="1" i="1" spc="-40" dirty="0">
                <a:solidFill>
                  <a:srgbClr val="434343"/>
                </a:solidFill>
                <a:latin typeface="Verdana"/>
                <a:cs typeface="Verdana"/>
              </a:rPr>
              <a:t>Produksi</a:t>
            </a:r>
            <a:r>
              <a:rPr sz="1200" b="1" i="1" spc="-11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40" dirty="0">
                <a:solidFill>
                  <a:srgbClr val="434343"/>
                </a:solidFill>
                <a:latin typeface="Verdana"/>
                <a:cs typeface="Verdana"/>
              </a:rPr>
              <a:t>film</a:t>
            </a:r>
            <a:r>
              <a:rPr sz="1200" b="1" i="1" spc="-2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10" dirty="0">
                <a:solidFill>
                  <a:srgbClr val="434343"/>
                </a:solidFill>
                <a:latin typeface="Verdana"/>
                <a:cs typeface="Verdana"/>
              </a:rPr>
              <a:t>dengan</a:t>
            </a:r>
            <a:r>
              <a:rPr sz="1200" b="1" i="1" spc="-12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15" dirty="0">
                <a:solidFill>
                  <a:srgbClr val="434343"/>
                </a:solidFill>
                <a:latin typeface="Verdana"/>
                <a:cs typeface="Verdana"/>
              </a:rPr>
              <a:t>menggunakan</a:t>
            </a:r>
            <a:r>
              <a:rPr sz="1200" b="1" i="1" spc="-8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35" dirty="0">
                <a:solidFill>
                  <a:srgbClr val="434343"/>
                </a:solidFill>
                <a:latin typeface="Verdana"/>
                <a:cs typeface="Verdana"/>
              </a:rPr>
              <a:t>lokasi</a:t>
            </a:r>
            <a:r>
              <a:rPr sz="1200" b="1" i="1" spc="-8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15" dirty="0">
                <a:solidFill>
                  <a:srgbClr val="434343"/>
                </a:solidFill>
                <a:latin typeface="Verdana"/>
                <a:cs typeface="Verdana"/>
              </a:rPr>
              <a:t>aktual</a:t>
            </a:r>
            <a:r>
              <a:rPr sz="1200" b="1" i="1" spc="-9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10" dirty="0">
                <a:solidFill>
                  <a:srgbClr val="434343"/>
                </a:solidFill>
                <a:latin typeface="Verdana"/>
                <a:cs typeface="Verdana"/>
              </a:rPr>
              <a:t>yang</a:t>
            </a:r>
            <a:r>
              <a:rPr sz="1200" b="1" i="1" spc="-8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30" dirty="0">
                <a:solidFill>
                  <a:srgbClr val="434343"/>
                </a:solidFill>
                <a:latin typeface="Verdana"/>
                <a:cs typeface="Verdana"/>
              </a:rPr>
              <a:t>sesungguhnya</a:t>
            </a:r>
            <a:r>
              <a:rPr sz="1200" b="1" i="1" spc="-12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45" dirty="0">
                <a:solidFill>
                  <a:srgbClr val="434343"/>
                </a:solidFill>
                <a:latin typeface="Verdana"/>
                <a:cs typeface="Verdana"/>
              </a:rPr>
              <a:t>(Himawan</a:t>
            </a:r>
            <a:r>
              <a:rPr sz="1200" b="1" i="1" spc="-7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30" dirty="0">
                <a:solidFill>
                  <a:srgbClr val="434343"/>
                </a:solidFill>
                <a:latin typeface="Verdana"/>
                <a:cs typeface="Verdana"/>
              </a:rPr>
              <a:t>Pratista, </a:t>
            </a:r>
            <a:r>
              <a:rPr sz="1200" b="1" i="1" spc="-2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105" dirty="0">
                <a:solidFill>
                  <a:srgbClr val="434343"/>
                </a:solidFill>
                <a:latin typeface="Verdana"/>
                <a:cs typeface="Verdana"/>
              </a:rPr>
              <a:t>2008). </a:t>
            </a:r>
            <a:r>
              <a:rPr sz="1200" b="1" i="1" spc="-30" dirty="0">
                <a:solidFill>
                  <a:srgbClr val="434343"/>
                </a:solidFill>
                <a:latin typeface="Verdana"/>
                <a:cs typeface="Verdana"/>
              </a:rPr>
              <a:t>Cenderung </a:t>
            </a:r>
            <a:r>
              <a:rPr sz="1200" b="1" i="1" spc="-15" dirty="0">
                <a:solidFill>
                  <a:srgbClr val="434343"/>
                </a:solidFill>
                <a:latin typeface="Verdana"/>
                <a:cs typeface="Verdana"/>
              </a:rPr>
              <a:t>memanfaatkan </a:t>
            </a:r>
            <a:r>
              <a:rPr sz="1200" b="1" i="1" spc="-20" dirty="0">
                <a:solidFill>
                  <a:srgbClr val="434343"/>
                </a:solidFill>
                <a:latin typeface="Verdana"/>
                <a:cs typeface="Verdana"/>
              </a:rPr>
              <a:t>segala </a:t>
            </a:r>
            <a:r>
              <a:rPr sz="1200" b="1" i="1" spc="-40" dirty="0">
                <a:solidFill>
                  <a:srgbClr val="434343"/>
                </a:solidFill>
                <a:latin typeface="Verdana"/>
                <a:cs typeface="Verdana"/>
              </a:rPr>
              <a:t>properti </a:t>
            </a:r>
            <a:r>
              <a:rPr sz="1200" b="1" i="1" dirty="0">
                <a:solidFill>
                  <a:srgbClr val="434343"/>
                </a:solidFill>
                <a:latin typeface="Verdana"/>
                <a:cs typeface="Verdana"/>
              </a:rPr>
              <a:t>dan </a:t>
            </a:r>
            <a:r>
              <a:rPr sz="1200" b="1" i="1" spc="-15" dirty="0">
                <a:solidFill>
                  <a:srgbClr val="434343"/>
                </a:solidFill>
                <a:latin typeface="Verdana"/>
                <a:cs typeface="Verdana"/>
              </a:rPr>
              <a:t>nuansa </a:t>
            </a:r>
            <a:r>
              <a:rPr sz="1200" b="1" i="1" dirty="0">
                <a:solidFill>
                  <a:srgbClr val="434343"/>
                </a:solidFill>
                <a:latin typeface="Verdana"/>
                <a:cs typeface="Verdana"/>
              </a:rPr>
              <a:t>alam </a:t>
            </a:r>
            <a:r>
              <a:rPr sz="1200" b="1" i="1" spc="-15" dirty="0">
                <a:solidFill>
                  <a:srgbClr val="434343"/>
                </a:solidFill>
                <a:latin typeface="Verdana"/>
                <a:cs typeface="Verdana"/>
              </a:rPr>
              <a:t>yang </a:t>
            </a:r>
            <a:r>
              <a:rPr sz="1200" b="1" i="1" spc="-25" dirty="0">
                <a:solidFill>
                  <a:srgbClr val="434343"/>
                </a:solidFill>
                <a:latin typeface="Verdana"/>
                <a:cs typeface="Verdana"/>
              </a:rPr>
              <a:t>sudah </a:t>
            </a:r>
            <a:r>
              <a:rPr sz="1200" b="1" i="1" spc="15" dirty="0">
                <a:solidFill>
                  <a:srgbClr val="434343"/>
                </a:solidFill>
                <a:latin typeface="Verdana"/>
                <a:cs typeface="Verdana"/>
              </a:rPr>
              <a:t>ada </a:t>
            </a:r>
            <a:r>
              <a:rPr sz="1200" b="1" i="1" dirty="0">
                <a:solidFill>
                  <a:srgbClr val="434343"/>
                </a:solidFill>
                <a:latin typeface="Verdana"/>
                <a:cs typeface="Verdana"/>
              </a:rPr>
              <a:t>dan </a:t>
            </a:r>
            <a:r>
              <a:rPr sz="1200" b="1" i="1" spc="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30" dirty="0">
                <a:solidFill>
                  <a:srgbClr val="434343"/>
                </a:solidFill>
                <a:latin typeface="Verdana"/>
                <a:cs typeface="Verdana"/>
              </a:rPr>
              <a:t>cenderung</a:t>
            </a:r>
            <a:r>
              <a:rPr sz="1200" b="1" i="1" spc="-114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15" dirty="0">
                <a:solidFill>
                  <a:srgbClr val="434343"/>
                </a:solidFill>
                <a:latin typeface="Verdana"/>
                <a:cs typeface="Verdana"/>
              </a:rPr>
              <a:t>yang</a:t>
            </a:r>
            <a:r>
              <a:rPr sz="1200" b="1" i="1" spc="-11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40" dirty="0">
                <a:solidFill>
                  <a:srgbClr val="434343"/>
                </a:solidFill>
                <a:latin typeface="Verdana"/>
                <a:cs typeface="Verdana"/>
              </a:rPr>
              <a:t>lebih</a:t>
            </a:r>
            <a:r>
              <a:rPr sz="1200" b="1" i="1" spc="-5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10" dirty="0">
                <a:solidFill>
                  <a:srgbClr val="434343"/>
                </a:solidFill>
                <a:latin typeface="Verdana"/>
                <a:cs typeface="Verdana"/>
              </a:rPr>
              <a:t>banyak</a:t>
            </a:r>
            <a:r>
              <a:rPr sz="1200" b="1" i="1" spc="-14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20" dirty="0">
                <a:solidFill>
                  <a:srgbClr val="434343"/>
                </a:solidFill>
                <a:latin typeface="Verdana"/>
                <a:cs typeface="Verdana"/>
              </a:rPr>
              <a:t>diadopsi</a:t>
            </a:r>
            <a:r>
              <a:rPr sz="1200" b="1" i="1" spc="-14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5" dirty="0">
                <a:solidFill>
                  <a:srgbClr val="434343"/>
                </a:solidFill>
                <a:latin typeface="Verdana"/>
                <a:cs typeface="Verdana"/>
              </a:rPr>
              <a:t>adalah</a:t>
            </a:r>
            <a:r>
              <a:rPr sz="1200" b="1" i="1" spc="22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20" dirty="0">
                <a:solidFill>
                  <a:srgbClr val="434343"/>
                </a:solidFill>
                <a:latin typeface="Verdana"/>
                <a:cs typeface="Verdana"/>
              </a:rPr>
              <a:t>natural</a:t>
            </a:r>
            <a:r>
              <a:rPr sz="1200" b="1" i="1" spc="-11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30" dirty="0">
                <a:solidFill>
                  <a:srgbClr val="434343"/>
                </a:solidFill>
                <a:latin typeface="Verdana"/>
                <a:cs typeface="Verdana"/>
              </a:rPr>
              <a:t>keunikan</a:t>
            </a:r>
            <a:r>
              <a:rPr sz="1200" b="1" i="1" spc="-5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dirty="0">
                <a:solidFill>
                  <a:srgbClr val="434343"/>
                </a:solidFill>
                <a:latin typeface="Verdana"/>
                <a:cs typeface="Verdana"/>
              </a:rPr>
              <a:t>alam</a:t>
            </a:r>
            <a:r>
              <a:rPr sz="1200" b="1" i="1" spc="-9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5" dirty="0">
                <a:solidFill>
                  <a:srgbClr val="434343"/>
                </a:solidFill>
                <a:latin typeface="Verdana"/>
                <a:cs typeface="Verdana"/>
              </a:rPr>
              <a:t>atau</a:t>
            </a:r>
            <a:r>
              <a:rPr sz="1200" b="1" i="1" spc="-9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20" dirty="0">
                <a:solidFill>
                  <a:srgbClr val="434343"/>
                </a:solidFill>
                <a:latin typeface="Verdana"/>
                <a:cs typeface="Verdana"/>
              </a:rPr>
              <a:t>lingkungannya </a:t>
            </a:r>
            <a:r>
              <a:rPr sz="1200" b="1" i="1" spc="-39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95" dirty="0">
                <a:solidFill>
                  <a:srgbClr val="434343"/>
                </a:solidFill>
                <a:latin typeface="Verdana"/>
                <a:cs typeface="Verdana"/>
              </a:rPr>
              <a:t>(di </a:t>
            </a:r>
            <a:r>
              <a:rPr sz="1200" b="1" i="1" spc="-20" dirty="0">
                <a:solidFill>
                  <a:srgbClr val="434343"/>
                </a:solidFill>
                <a:latin typeface="Verdana"/>
                <a:cs typeface="Verdana"/>
              </a:rPr>
              <a:t>pantai,</a:t>
            </a:r>
            <a:r>
              <a:rPr sz="1200" b="1" i="1" spc="-12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30" dirty="0">
                <a:solidFill>
                  <a:srgbClr val="434343"/>
                </a:solidFill>
                <a:latin typeface="Verdana"/>
                <a:cs typeface="Verdana"/>
              </a:rPr>
              <a:t>pasar,</a:t>
            </a:r>
            <a:r>
              <a:rPr sz="1200" b="1" i="1" spc="-14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35" dirty="0">
                <a:solidFill>
                  <a:srgbClr val="434343"/>
                </a:solidFill>
                <a:latin typeface="Verdana"/>
                <a:cs typeface="Verdana"/>
              </a:rPr>
              <a:t>gunung,</a:t>
            </a:r>
            <a:r>
              <a:rPr sz="1200" b="1" i="1" spc="-10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dirty="0">
                <a:solidFill>
                  <a:srgbClr val="434343"/>
                </a:solidFill>
                <a:latin typeface="Verdana"/>
                <a:cs typeface="Verdana"/>
              </a:rPr>
              <a:t>dan</a:t>
            </a:r>
            <a:r>
              <a:rPr sz="1200" b="1" i="1" spc="-9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200" b="1" i="1" spc="-45" dirty="0">
                <a:solidFill>
                  <a:srgbClr val="434343"/>
                </a:solidFill>
                <a:latin typeface="Verdana"/>
                <a:cs typeface="Verdana"/>
              </a:rPr>
              <a:t>sebagainya).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276600"/>
            <a:ext cx="2356485" cy="1868805"/>
            <a:chOff x="0" y="3276600"/>
            <a:chExt cx="2356485" cy="18688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276600"/>
              <a:ext cx="1341120" cy="18684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76600"/>
              <a:ext cx="2356104" cy="1868422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27489" y="0"/>
            <a:ext cx="3123933" cy="107289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848856" y="0"/>
            <a:ext cx="2295525" cy="1798320"/>
            <a:chOff x="6848856" y="0"/>
            <a:chExt cx="2295525" cy="179832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84720" y="0"/>
              <a:ext cx="1859279" cy="17983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48856" y="0"/>
              <a:ext cx="1237488" cy="1036319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6950392" y="1698599"/>
            <a:ext cx="2193925" cy="3446779"/>
            <a:chOff x="6950392" y="1698599"/>
            <a:chExt cx="2193925" cy="3446779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91400" y="3355848"/>
              <a:ext cx="1752600" cy="17891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50392" y="1698599"/>
              <a:ext cx="2193607" cy="3170288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0" y="0"/>
            <a:ext cx="2597150" cy="2615565"/>
            <a:chOff x="0" y="0"/>
            <a:chExt cx="2597150" cy="2615565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1687" y="0"/>
              <a:ext cx="1578864" cy="17983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822959"/>
              <a:ext cx="1688591" cy="17922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59408" y="64007"/>
              <a:ext cx="1237488" cy="1158239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11879" y="0"/>
            <a:ext cx="1920239" cy="1155191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2681351" y="2339060"/>
            <a:ext cx="4384675" cy="2806065"/>
            <a:chOff x="2681351" y="2339060"/>
            <a:chExt cx="4384675" cy="2806065"/>
          </a:xfrm>
        </p:grpSpPr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19344" y="4440935"/>
              <a:ext cx="704088" cy="7040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81351" y="2339060"/>
              <a:ext cx="4384421" cy="2805961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242564" y="2047697"/>
            <a:ext cx="26612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5" dirty="0">
                <a:solidFill>
                  <a:srgbClr val="000000"/>
                </a:solidFill>
                <a:latin typeface="Arial MT"/>
                <a:cs typeface="Arial MT"/>
              </a:rPr>
              <a:t>LIGTHING</a:t>
            </a:r>
            <a:endParaRPr sz="4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30895" y="0"/>
            <a:ext cx="1213485" cy="1118870"/>
            <a:chOff x="7930895" y="0"/>
            <a:chExt cx="1213485" cy="11188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53983" y="54863"/>
              <a:ext cx="890016" cy="9601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30895" y="0"/>
              <a:ext cx="1213103" cy="1118615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371231" cy="96900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46007" y="2834639"/>
            <a:ext cx="697991" cy="231038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99896" y="654557"/>
            <a:ext cx="1681480" cy="3816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525"/>
              </a:lnSpc>
              <a:spcBef>
                <a:spcPts val="90"/>
              </a:spcBef>
            </a:pPr>
            <a:r>
              <a:rPr sz="1400" spc="-15" dirty="0">
                <a:solidFill>
                  <a:srgbClr val="181818"/>
                </a:solidFill>
                <a:latin typeface="Arial"/>
                <a:cs typeface="Arial"/>
              </a:rPr>
              <a:t>Pengertian</a:t>
            </a:r>
            <a:r>
              <a:rPr sz="1400" spc="2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181818"/>
                </a:solidFill>
                <a:latin typeface="Arial"/>
                <a:cs typeface="Arial"/>
              </a:rPr>
              <a:t>Ligthing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285"/>
              </a:lnSpc>
            </a:pPr>
            <a:r>
              <a:rPr sz="1200" b="0" spc="-10" dirty="0">
                <a:solidFill>
                  <a:srgbClr val="434343"/>
                </a:solidFill>
                <a:latin typeface="Arial MT"/>
                <a:cs typeface="Arial MT"/>
              </a:rPr>
              <a:t>P</a:t>
            </a:r>
            <a:r>
              <a:rPr sz="1200" b="0" spc="-5" dirty="0">
                <a:solidFill>
                  <a:srgbClr val="434343"/>
                </a:solidFill>
                <a:latin typeface="Arial MT"/>
                <a:cs typeface="Arial MT"/>
              </a:rPr>
              <a:t>enge</a:t>
            </a:r>
            <a:r>
              <a:rPr sz="1200" b="0" spc="5" dirty="0">
                <a:solidFill>
                  <a:srgbClr val="434343"/>
                </a:solidFill>
                <a:latin typeface="Arial MT"/>
                <a:cs typeface="Arial MT"/>
              </a:rPr>
              <a:t>r</a:t>
            </a:r>
            <a:r>
              <a:rPr sz="1200" b="0" dirty="0">
                <a:solidFill>
                  <a:srgbClr val="434343"/>
                </a:solidFill>
                <a:latin typeface="Arial MT"/>
                <a:cs typeface="Arial MT"/>
              </a:rPr>
              <a:t>t</a:t>
            </a:r>
            <a:r>
              <a:rPr sz="1200" b="0" spc="20" dirty="0">
                <a:solidFill>
                  <a:srgbClr val="434343"/>
                </a:solidFill>
                <a:latin typeface="Arial MT"/>
                <a:cs typeface="Arial MT"/>
              </a:rPr>
              <a:t>i</a:t>
            </a:r>
            <a:r>
              <a:rPr sz="1200" b="0" spc="-5" dirty="0">
                <a:solidFill>
                  <a:srgbClr val="434343"/>
                </a:solidFill>
                <a:latin typeface="Arial MT"/>
                <a:cs typeface="Arial MT"/>
              </a:rPr>
              <a:t>an</a:t>
            </a:r>
            <a:r>
              <a:rPr sz="1200" b="0" spc="-7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b="0" spc="-5" dirty="0">
                <a:solidFill>
                  <a:srgbClr val="434343"/>
                </a:solidFill>
                <a:latin typeface="Arial MT"/>
                <a:cs typeface="Arial MT"/>
              </a:rPr>
              <a:t>L</a:t>
            </a:r>
            <a:r>
              <a:rPr sz="1200" b="0" spc="15" dirty="0">
                <a:solidFill>
                  <a:srgbClr val="434343"/>
                </a:solidFill>
                <a:latin typeface="Arial MT"/>
                <a:cs typeface="Arial MT"/>
              </a:rPr>
              <a:t>i</a:t>
            </a:r>
            <a:r>
              <a:rPr sz="1200" b="0" spc="-5" dirty="0">
                <a:solidFill>
                  <a:srgbClr val="434343"/>
                </a:solidFill>
                <a:latin typeface="Arial MT"/>
                <a:cs typeface="Arial MT"/>
              </a:rPr>
              <a:t>ghting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9896" y="1215389"/>
            <a:ext cx="7550784" cy="187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Cahaya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merupakan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gelombang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 elekromagnetik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yang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bisa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 dilihat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dengan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mata.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 Cahaya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mempunyai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 sifat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bergerak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lurus 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ke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semua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arah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dan 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dapat dipantulkan. Buktinya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adalah 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kita dapat melihat sebuah lampu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yang </a:t>
            </a:r>
            <a:r>
              <a:rPr sz="1200" spc="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menyala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dari segala penjuru 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dalam sebuah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ruang gelap. Apabila 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cahaya terhalang,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bayangan yang dihasilkan 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disebabkan</a:t>
            </a:r>
            <a:r>
              <a:rPr sz="1200" spc="-8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cahaya</a:t>
            </a:r>
            <a:r>
              <a:rPr sz="1200" spc="-1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yang</a:t>
            </a:r>
            <a:r>
              <a:rPr sz="1200" spc="-1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bergerak</a:t>
            </a:r>
            <a:r>
              <a:rPr sz="1200" spc="-7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lurus</a:t>
            </a:r>
            <a:r>
              <a:rPr sz="1200" spc="-4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tidak</a:t>
            </a:r>
            <a:r>
              <a:rPr sz="1200" spc="-4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dapat</a:t>
            </a:r>
            <a:r>
              <a:rPr sz="1200" spc="-2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berbeloktetapi</a:t>
            </a:r>
            <a:r>
              <a:rPr sz="1200" spc="-6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dapat</a:t>
            </a:r>
            <a:r>
              <a:rPr sz="1200" spc="-2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dipantulkan.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40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Cahaya putih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dihasilkan dari 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spektrum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warna 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yang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merupakan gabungan 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dari 7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warna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yaitu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merah, 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jingga,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kuning,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hijau, 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biru,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nila, dan 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ungu.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Pelangi 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adalah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contoh 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spektrum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warna yang 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terbentuk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secara 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alamiah.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Akan 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 tetapi kita </a:t>
            </a:r>
            <a:r>
              <a:rPr sz="1200" spc="-15" dirty="0">
                <a:solidFill>
                  <a:srgbClr val="434343"/>
                </a:solidFill>
                <a:latin typeface="Arial MT"/>
                <a:cs typeface="Arial MT"/>
              </a:rPr>
              <a:t>juga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bisa menghasilkan sinar 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putih hanya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dengan 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menggabungkantiga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sinar warna dengan 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intensitas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yang tepat.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Warna 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tersebut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adalah warna </a:t>
            </a:r>
            <a:r>
              <a:rPr sz="1200" spc="-15" dirty="0">
                <a:solidFill>
                  <a:srgbClr val="434343"/>
                </a:solidFill>
                <a:latin typeface="Arial MT"/>
                <a:cs typeface="Arial MT"/>
              </a:rPr>
              <a:t>yang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tidak 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dapat dihasilkan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dengan menggabungkan warna 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lain, dan </a:t>
            </a:r>
            <a:r>
              <a:rPr sz="1200" dirty="0">
                <a:solidFill>
                  <a:srgbClr val="434343"/>
                </a:solidFill>
                <a:latin typeface="Arial MT"/>
                <a:cs typeface="Arial MT"/>
              </a:rPr>
              <a:t> disebut</a:t>
            </a:r>
            <a:r>
              <a:rPr sz="1200" spc="-6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dengan</a:t>
            </a:r>
            <a:r>
              <a:rPr sz="1200" spc="-4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Arial MT"/>
                <a:cs typeface="Arial MT"/>
              </a:rPr>
              <a:t>warna</a:t>
            </a:r>
            <a:r>
              <a:rPr sz="1200" spc="1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Arial MT"/>
                <a:cs typeface="Arial MT"/>
              </a:rPr>
              <a:t>primer.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48328" y="3017519"/>
            <a:ext cx="2133600" cy="17739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6790" y="676478"/>
            <a:ext cx="59245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5" dirty="0">
                <a:latin typeface="Arial"/>
                <a:cs typeface="Arial"/>
              </a:rPr>
              <a:t>01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825" y="1264361"/>
            <a:ext cx="2387600" cy="758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10"/>
              </a:spcBef>
            </a:pPr>
            <a:r>
              <a:rPr sz="1600" spc="-5" dirty="0">
                <a:solidFill>
                  <a:srgbClr val="434343"/>
                </a:solidFill>
                <a:latin typeface="Arial MT"/>
                <a:cs typeface="Arial MT"/>
              </a:rPr>
              <a:t>Menyinari</a:t>
            </a:r>
            <a:r>
              <a:rPr sz="1600" spc="-3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34343"/>
                </a:solidFill>
                <a:latin typeface="Arial MT"/>
                <a:cs typeface="Arial MT"/>
              </a:rPr>
              <a:t>scene</a:t>
            </a:r>
            <a:r>
              <a:rPr sz="1600" spc="-6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34343"/>
                </a:solidFill>
                <a:latin typeface="Arial MT"/>
                <a:cs typeface="Arial MT"/>
              </a:rPr>
              <a:t>sehingga </a:t>
            </a:r>
            <a:r>
              <a:rPr sz="1600" spc="-43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34343"/>
                </a:solidFill>
                <a:latin typeface="Arial MT"/>
                <a:cs typeface="Arial MT"/>
              </a:rPr>
              <a:t>dihasilkan gambar </a:t>
            </a:r>
            <a:r>
              <a:rPr sz="1600" spc="-5" dirty="0">
                <a:solidFill>
                  <a:srgbClr val="434343"/>
                </a:solidFill>
                <a:latin typeface="Arial MT"/>
                <a:cs typeface="Arial MT"/>
              </a:rPr>
              <a:t>yang </a:t>
            </a:r>
            <a:r>
              <a:rPr sz="160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34343"/>
                </a:solidFill>
                <a:latin typeface="Arial MT"/>
                <a:cs typeface="Arial MT"/>
              </a:rPr>
              <a:t>dapat</a:t>
            </a:r>
            <a:r>
              <a:rPr sz="1600" spc="-1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34343"/>
                </a:solidFill>
                <a:latin typeface="Arial MT"/>
                <a:cs typeface="Arial MT"/>
              </a:rPr>
              <a:t>dipahami</a:t>
            </a:r>
            <a:r>
              <a:rPr sz="1600" spc="-3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34343"/>
                </a:solidFill>
                <a:latin typeface="Arial MT"/>
                <a:cs typeface="Arial MT"/>
              </a:rPr>
              <a:t>atau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1674" y="2240660"/>
            <a:ext cx="53911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30" dirty="0">
                <a:solidFill>
                  <a:srgbClr val="434343"/>
                </a:solidFill>
                <a:latin typeface="Arial MT"/>
                <a:cs typeface="Arial MT"/>
              </a:rPr>
              <a:t>m</a:t>
            </a:r>
            <a:r>
              <a:rPr sz="1600" spc="-10" dirty="0">
                <a:solidFill>
                  <a:srgbClr val="434343"/>
                </a:solidFill>
                <a:latin typeface="Arial MT"/>
                <a:cs typeface="Arial MT"/>
              </a:rPr>
              <a:t>a</a:t>
            </a:r>
            <a:r>
              <a:rPr sz="1600" spc="5" dirty="0">
                <a:solidFill>
                  <a:srgbClr val="434343"/>
                </a:solidFill>
                <a:latin typeface="Arial MT"/>
                <a:cs typeface="Arial MT"/>
              </a:rPr>
              <a:t>t</a:t>
            </a:r>
            <a:r>
              <a:rPr sz="1600" spc="-10" dirty="0">
                <a:solidFill>
                  <a:srgbClr val="434343"/>
                </a:solidFill>
                <a:latin typeface="Arial MT"/>
                <a:cs typeface="Arial MT"/>
              </a:rPr>
              <a:t>a</a:t>
            </a:r>
            <a:r>
              <a:rPr sz="1600" dirty="0">
                <a:solidFill>
                  <a:srgbClr val="434343"/>
                </a:solidFill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29864" y="140969"/>
            <a:ext cx="368490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82090" marR="5080" indent="-1470025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solidFill>
                  <a:srgbClr val="181818"/>
                </a:solidFill>
                <a:latin typeface="Arial MT"/>
                <a:cs typeface="Arial MT"/>
              </a:rPr>
              <a:t>Sasaran dari </a:t>
            </a:r>
            <a:r>
              <a:rPr sz="1600" dirty="0">
                <a:solidFill>
                  <a:srgbClr val="181818"/>
                </a:solidFill>
                <a:latin typeface="Arial MT"/>
                <a:cs typeface="Arial MT"/>
              </a:rPr>
              <a:t>tata </a:t>
            </a:r>
            <a:r>
              <a:rPr sz="1600" spc="-5" dirty="0">
                <a:solidFill>
                  <a:srgbClr val="181818"/>
                </a:solidFill>
                <a:latin typeface="Arial MT"/>
                <a:cs typeface="Arial MT"/>
              </a:rPr>
              <a:t>cahaya pada dasarnya </a:t>
            </a:r>
            <a:r>
              <a:rPr sz="1600" spc="-4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81818"/>
                </a:solidFill>
                <a:latin typeface="Arial MT"/>
                <a:cs typeface="Arial MT"/>
              </a:rPr>
              <a:t>adalah</a:t>
            </a:r>
            <a:r>
              <a:rPr sz="1600" spc="-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181818"/>
                </a:solidFill>
                <a:latin typeface="Arial MT"/>
                <a:cs typeface="Arial MT"/>
              </a:rPr>
              <a:t>: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07995" y="880694"/>
            <a:ext cx="1818005" cy="1089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49250">
              <a:lnSpc>
                <a:spcPct val="100000"/>
              </a:lnSpc>
              <a:spcBef>
                <a:spcPts val="110"/>
              </a:spcBef>
            </a:pPr>
            <a:r>
              <a:rPr sz="4000" b="1" spc="5" dirty="0">
                <a:solidFill>
                  <a:srgbClr val="DF8D85"/>
                </a:solidFill>
                <a:latin typeface="Arial"/>
                <a:cs typeface="Arial"/>
              </a:rPr>
              <a:t>02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40"/>
              </a:spcBef>
            </a:pPr>
            <a:r>
              <a:rPr sz="1600" spc="-5" dirty="0">
                <a:solidFill>
                  <a:srgbClr val="434343"/>
                </a:solidFill>
                <a:latin typeface="Arial MT"/>
                <a:cs typeface="Arial MT"/>
              </a:rPr>
              <a:t>Menghasilkan</a:t>
            </a:r>
            <a:r>
              <a:rPr sz="1600" spc="-8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34343"/>
                </a:solidFill>
                <a:latin typeface="Arial MT"/>
                <a:cs typeface="Arial MT"/>
              </a:rPr>
              <a:t>video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7244" y="1942845"/>
            <a:ext cx="166052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434343"/>
                </a:solidFill>
                <a:latin typeface="Arial MT"/>
                <a:cs typeface="Arial MT"/>
              </a:rPr>
              <a:t>signal</a:t>
            </a:r>
            <a:r>
              <a:rPr sz="1600" spc="-7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34343"/>
                </a:solidFill>
                <a:latin typeface="Arial MT"/>
                <a:cs typeface="Arial MT"/>
              </a:rPr>
              <a:t>yang</a:t>
            </a:r>
            <a:r>
              <a:rPr sz="1600" spc="-4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34343"/>
                </a:solidFill>
                <a:latin typeface="Arial MT"/>
                <a:cs typeface="Arial MT"/>
              </a:rPr>
              <a:t>bebas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1353" y="1996820"/>
            <a:ext cx="4238625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705"/>
              </a:lnSpc>
              <a:spcBef>
                <a:spcPts val="105"/>
              </a:spcBef>
            </a:pPr>
            <a:r>
              <a:rPr sz="1600" spc="-5" dirty="0">
                <a:solidFill>
                  <a:srgbClr val="434343"/>
                </a:solidFill>
                <a:latin typeface="Arial MT"/>
                <a:cs typeface="Arial MT"/>
              </a:rPr>
              <a:t>dilihat</a:t>
            </a:r>
            <a:r>
              <a:rPr sz="1600" spc="-4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34343"/>
                </a:solidFill>
                <a:latin typeface="Arial MT"/>
                <a:cs typeface="Arial MT"/>
              </a:rPr>
              <a:t>tanpa</a:t>
            </a:r>
            <a:r>
              <a:rPr sz="1600" spc="-1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34343"/>
                </a:solidFill>
                <a:latin typeface="Arial MT"/>
                <a:cs typeface="Arial MT"/>
              </a:rPr>
              <a:t>menyilaukan</a:t>
            </a:r>
            <a:endParaRPr sz="1600">
              <a:latin typeface="Arial MT"/>
              <a:cs typeface="Arial MT"/>
            </a:endParaRPr>
          </a:p>
          <a:p>
            <a:pPr marL="2387600">
              <a:lnSpc>
                <a:spcPts val="1705"/>
              </a:lnSpc>
            </a:pPr>
            <a:r>
              <a:rPr sz="1600" dirty="0">
                <a:solidFill>
                  <a:srgbClr val="434343"/>
                </a:solidFill>
                <a:latin typeface="Arial MT"/>
                <a:cs typeface="Arial MT"/>
              </a:rPr>
              <a:t>noise</a:t>
            </a:r>
            <a:r>
              <a:rPr sz="1600" spc="-5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34343"/>
                </a:solidFill>
                <a:latin typeface="Arial MT"/>
                <a:cs typeface="Arial MT"/>
              </a:rPr>
              <a:t>dan</a:t>
            </a:r>
            <a:r>
              <a:rPr sz="1600" spc="-5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34343"/>
                </a:solidFill>
                <a:latin typeface="Arial MT"/>
                <a:cs typeface="Arial MT"/>
              </a:rPr>
              <a:t>gangguan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53588" y="2430906"/>
            <a:ext cx="7258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solidFill>
                  <a:srgbClr val="434343"/>
                </a:solidFill>
                <a:latin typeface="Arial MT"/>
                <a:cs typeface="Arial MT"/>
              </a:rPr>
              <a:t>lainnya.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10988" y="770966"/>
            <a:ext cx="59309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spc="5" dirty="0">
                <a:solidFill>
                  <a:srgbClr val="DF8D85"/>
                </a:solidFill>
                <a:latin typeface="Arial"/>
                <a:cs typeface="Arial"/>
              </a:rPr>
              <a:t>03</a:t>
            </a:r>
            <a:endParaRPr sz="4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53305" y="1299463"/>
            <a:ext cx="251841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solidFill>
                  <a:srgbClr val="434343"/>
                </a:solidFill>
                <a:latin typeface="Arial MT"/>
                <a:cs typeface="Arial MT"/>
              </a:rPr>
              <a:t>Menghasilkan</a:t>
            </a:r>
            <a:r>
              <a:rPr sz="1600" spc="-7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34343"/>
                </a:solidFill>
                <a:latin typeface="Arial MT"/>
                <a:cs typeface="Arial MT"/>
              </a:rPr>
              <a:t>gambar</a:t>
            </a:r>
            <a:r>
              <a:rPr sz="1600" spc="-4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34343"/>
                </a:solidFill>
                <a:latin typeface="Arial MT"/>
                <a:cs typeface="Arial MT"/>
              </a:rPr>
              <a:t>yang </a:t>
            </a:r>
            <a:r>
              <a:rPr sz="1600" spc="-43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34343"/>
                </a:solidFill>
                <a:latin typeface="Arial MT"/>
                <a:cs typeface="Arial MT"/>
              </a:rPr>
              <a:t>menyenangkan </a:t>
            </a:r>
            <a:r>
              <a:rPr sz="1600" spc="5" dirty="0">
                <a:solidFill>
                  <a:srgbClr val="434343"/>
                </a:solidFill>
                <a:latin typeface="Arial MT"/>
                <a:cs typeface="Arial MT"/>
              </a:rPr>
              <a:t>melalui </a:t>
            </a:r>
            <a:r>
              <a:rPr sz="1600" spc="1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34343"/>
                </a:solidFill>
                <a:latin typeface="Arial MT"/>
                <a:cs typeface="Arial MT"/>
              </a:rPr>
              <a:t>distribusi cahaya dan </a:t>
            </a:r>
            <a:r>
              <a:rPr sz="1600" spc="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34343"/>
                </a:solidFill>
                <a:latin typeface="Arial MT"/>
                <a:cs typeface="Arial MT"/>
              </a:rPr>
              <a:t>bayangan</a:t>
            </a:r>
            <a:r>
              <a:rPr sz="1600" spc="-1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34343"/>
                </a:solidFill>
                <a:latin typeface="Arial MT"/>
                <a:cs typeface="Arial MT"/>
              </a:rPr>
              <a:t>secara</a:t>
            </a:r>
            <a:r>
              <a:rPr sz="1600" spc="-3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34343"/>
                </a:solidFill>
                <a:latin typeface="Arial MT"/>
                <a:cs typeface="Arial MT"/>
              </a:rPr>
              <a:t>artistik.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10196" y="759917"/>
            <a:ext cx="1914525" cy="1650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4825">
              <a:lnSpc>
                <a:spcPct val="100000"/>
              </a:lnSpc>
              <a:spcBef>
                <a:spcPts val="110"/>
              </a:spcBef>
            </a:pPr>
            <a:r>
              <a:rPr sz="4000" b="1" spc="5" dirty="0">
                <a:solidFill>
                  <a:srgbClr val="DF8D85"/>
                </a:solidFill>
                <a:latin typeface="Arial"/>
                <a:cs typeface="Arial"/>
              </a:rPr>
              <a:t>04</a:t>
            </a:r>
            <a:endParaRPr sz="40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2220"/>
              </a:spcBef>
            </a:pPr>
            <a:r>
              <a:rPr sz="1600" spc="-5" dirty="0">
                <a:solidFill>
                  <a:srgbClr val="434343"/>
                </a:solidFill>
                <a:latin typeface="Arial MT"/>
                <a:cs typeface="Arial MT"/>
              </a:rPr>
              <a:t>Mendukung suasana </a:t>
            </a:r>
            <a:r>
              <a:rPr sz="1600" spc="-43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34343"/>
                </a:solidFill>
                <a:latin typeface="Arial MT"/>
                <a:cs typeface="Arial MT"/>
              </a:rPr>
              <a:t>realistik maupun </a:t>
            </a:r>
            <a:r>
              <a:rPr sz="1600" spc="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34343"/>
                </a:solidFill>
                <a:latin typeface="Arial MT"/>
                <a:cs typeface="Arial MT"/>
              </a:rPr>
              <a:t>dramatik.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7068" y="3226765"/>
            <a:ext cx="3155315" cy="1083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2100" algn="ctr">
              <a:lnSpc>
                <a:spcPts val="4640"/>
              </a:lnSpc>
              <a:spcBef>
                <a:spcPts val="110"/>
              </a:spcBef>
            </a:pPr>
            <a:r>
              <a:rPr sz="4000" b="1" spc="5" dirty="0">
                <a:solidFill>
                  <a:srgbClr val="DF8D85"/>
                </a:solidFill>
                <a:latin typeface="Arial"/>
                <a:cs typeface="Arial"/>
              </a:rPr>
              <a:t>05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ts val="1760"/>
              </a:lnSpc>
            </a:pPr>
            <a:r>
              <a:rPr sz="1600" spc="-5" dirty="0">
                <a:solidFill>
                  <a:srgbClr val="434343"/>
                </a:solidFill>
                <a:latin typeface="Arial MT"/>
                <a:cs typeface="Arial MT"/>
              </a:rPr>
              <a:t>Menambah</a:t>
            </a:r>
            <a:r>
              <a:rPr sz="1600" spc="10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34343"/>
                </a:solidFill>
                <a:latin typeface="Arial MT"/>
                <a:cs typeface="Arial MT"/>
              </a:rPr>
              <a:t>kemolekan</a:t>
            </a:r>
            <a:r>
              <a:rPr sz="1600" spc="13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Arial MT"/>
                <a:cs typeface="Arial MT"/>
              </a:rPr>
              <a:t>wajah</a:t>
            </a:r>
            <a:r>
              <a:rPr sz="1600" spc="12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34343"/>
                </a:solidFill>
                <a:latin typeface="Arial MT"/>
                <a:cs typeface="Arial MT"/>
              </a:rPr>
              <a:t>artis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434343"/>
                </a:solidFill>
                <a:latin typeface="Arial MT"/>
                <a:cs typeface="Arial MT"/>
              </a:rPr>
              <a:t>/ </a:t>
            </a:r>
            <a:r>
              <a:rPr sz="1600" spc="-5" dirty="0">
                <a:solidFill>
                  <a:srgbClr val="434343"/>
                </a:solidFill>
                <a:latin typeface="Arial MT"/>
                <a:cs typeface="Arial MT"/>
              </a:rPr>
              <a:t>pengisi</a:t>
            </a:r>
            <a:r>
              <a:rPr sz="1600" spc="-4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34343"/>
                </a:solidFill>
                <a:latin typeface="Arial MT"/>
                <a:cs typeface="Arial MT"/>
              </a:rPr>
              <a:t>acara.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73620" y="3216020"/>
            <a:ext cx="59309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5" dirty="0">
                <a:latin typeface="Arial"/>
                <a:cs typeface="Arial"/>
              </a:rPr>
              <a:t>06</a:t>
            </a:r>
            <a:endParaRPr sz="4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33542" y="3918000"/>
            <a:ext cx="383222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Arial MT"/>
                <a:cs typeface="Arial MT"/>
              </a:rPr>
              <a:t>Membantu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menyembunyikan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cacat</a:t>
            </a:r>
            <a:r>
              <a:rPr sz="1600" spc="6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orang,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33542" y="4161535"/>
            <a:ext cx="383667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869315" algn="l"/>
                <a:tab pos="1561465" algn="l"/>
                <a:tab pos="2439670" algn="l"/>
                <a:tab pos="3147060" algn="l"/>
              </a:tabLst>
            </a:pPr>
            <a:r>
              <a:rPr sz="1600" spc="10" dirty="0">
                <a:latin typeface="Arial MT"/>
                <a:cs typeface="Arial MT"/>
              </a:rPr>
              <a:t>s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5" dirty="0">
                <a:latin typeface="Arial MT"/>
                <a:cs typeface="Arial MT"/>
              </a:rPr>
              <a:t>t</a:t>
            </a:r>
            <a:r>
              <a:rPr sz="1600" spc="-20" dirty="0">
                <a:latin typeface="Arial MT"/>
                <a:cs typeface="Arial MT"/>
              </a:rPr>
              <a:t>t</a:t>
            </a:r>
            <a:r>
              <a:rPr sz="1600" dirty="0">
                <a:latin typeface="Arial MT"/>
                <a:cs typeface="Arial MT"/>
              </a:rPr>
              <a:t>in</a:t>
            </a:r>
            <a:r>
              <a:rPr sz="1600" spc="5" dirty="0">
                <a:latin typeface="Arial MT"/>
                <a:cs typeface="Arial MT"/>
              </a:rPr>
              <a:t>g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10" dirty="0">
                <a:latin typeface="Arial MT"/>
                <a:cs typeface="Arial MT"/>
              </a:rPr>
              <a:t>y</a:t>
            </a:r>
            <a:r>
              <a:rPr sz="1600" spc="-5" dirty="0">
                <a:latin typeface="Arial MT"/>
                <a:cs typeface="Arial MT"/>
              </a:rPr>
              <a:t>an</a:t>
            </a:r>
            <a:r>
              <a:rPr sz="1600" spc="5" dirty="0">
                <a:latin typeface="Arial MT"/>
                <a:cs typeface="Arial MT"/>
              </a:rPr>
              <a:t>g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10" dirty="0">
                <a:latin typeface="Arial MT"/>
                <a:cs typeface="Arial MT"/>
              </a:rPr>
              <a:t>k</a:t>
            </a:r>
            <a:r>
              <a:rPr sz="1600" spc="-5" dirty="0">
                <a:latin typeface="Arial MT"/>
                <a:cs typeface="Arial MT"/>
              </a:rPr>
              <a:t>u</a:t>
            </a:r>
            <a:r>
              <a:rPr sz="1600" spc="-10" dirty="0">
                <a:latin typeface="Arial MT"/>
                <a:cs typeface="Arial MT"/>
              </a:rPr>
              <a:t>r</a:t>
            </a:r>
            <a:r>
              <a:rPr sz="1600" spc="-5" dirty="0">
                <a:latin typeface="Arial MT"/>
                <a:cs typeface="Arial MT"/>
              </a:rPr>
              <a:t>an</a:t>
            </a:r>
            <a:r>
              <a:rPr sz="1600" spc="5" dirty="0">
                <a:latin typeface="Arial MT"/>
                <a:cs typeface="Arial MT"/>
              </a:rPr>
              <a:t>g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5" dirty="0">
                <a:latin typeface="Arial MT"/>
                <a:cs typeface="Arial MT"/>
              </a:rPr>
              <a:t>t</a:t>
            </a:r>
            <a:r>
              <a:rPr sz="1600" spc="-5" dirty="0">
                <a:latin typeface="Arial MT"/>
                <a:cs typeface="Arial MT"/>
              </a:rPr>
              <a:t>epa</a:t>
            </a:r>
            <a:r>
              <a:rPr sz="1600" dirty="0">
                <a:latin typeface="Arial MT"/>
                <a:cs typeface="Arial MT"/>
              </a:rPr>
              <a:t>t	</a:t>
            </a:r>
            <a:r>
              <a:rPr sz="1600" spc="-5" dirty="0">
                <a:latin typeface="Arial MT"/>
                <a:cs typeface="Arial MT"/>
              </a:rPr>
              <a:t>dengan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33542" y="4405985"/>
            <a:ext cx="3837304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88440" algn="l"/>
                <a:tab pos="2335530" algn="l"/>
                <a:tab pos="3427095" algn="l"/>
              </a:tabLst>
            </a:pPr>
            <a:r>
              <a:rPr sz="1600" spc="10" dirty="0">
                <a:latin typeface="Arial MT"/>
                <a:cs typeface="Arial MT"/>
              </a:rPr>
              <a:t>P</a:t>
            </a:r>
            <a:r>
              <a:rPr sz="1600" spc="-10" dirty="0">
                <a:latin typeface="Arial MT"/>
                <a:cs typeface="Arial MT"/>
              </a:rPr>
              <a:t>en</a:t>
            </a:r>
            <a:r>
              <a:rPr sz="1600" spc="5" dirty="0">
                <a:latin typeface="Arial MT"/>
                <a:cs typeface="Arial MT"/>
              </a:rPr>
              <a:t>c</a:t>
            </a:r>
            <a:r>
              <a:rPr sz="1600" spc="-10" dirty="0">
                <a:latin typeface="Arial MT"/>
                <a:cs typeface="Arial MT"/>
              </a:rPr>
              <a:t>aha</a:t>
            </a:r>
            <a:r>
              <a:rPr sz="1600" spc="-15" dirty="0">
                <a:latin typeface="Arial MT"/>
                <a:cs typeface="Arial MT"/>
              </a:rPr>
              <a:t>y</a:t>
            </a:r>
            <a:r>
              <a:rPr sz="1600" spc="-10" dirty="0">
                <a:latin typeface="Arial MT"/>
                <a:cs typeface="Arial MT"/>
              </a:rPr>
              <a:t>aa</a:t>
            </a:r>
            <a:r>
              <a:rPr sz="1600" dirty="0">
                <a:latin typeface="Arial MT"/>
                <a:cs typeface="Arial MT"/>
              </a:rPr>
              <a:t>n	</a:t>
            </a:r>
            <a:r>
              <a:rPr sz="1600" spc="5" dirty="0">
                <a:latin typeface="Arial MT"/>
                <a:cs typeface="Arial MT"/>
              </a:rPr>
              <a:t>s</a:t>
            </a:r>
            <a:r>
              <a:rPr sz="1600" spc="-10" dirty="0">
                <a:latin typeface="Arial MT"/>
                <a:cs typeface="Arial MT"/>
              </a:rPr>
              <a:t>e</a:t>
            </a:r>
            <a:r>
              <a:rPr sz="1600" spc="5" dirty="0">
                <a:latin typeface="Arial MT"/>
                <a:cs typeface="Arial MT"/>
              </a:rPr>
              <a:t>c</a:t>
            </a:r>
            <a:r>
              <a:rPr sz="1600" spc="-10" dirty="0">
                <a:latin typeface="Arial MT"/>
                <a:cs typeface="Arial MT"/>
              </a:rPr>
              <a:t>ar</a:t>
            </a:r>
            <a:r>
              <a:rPr sz="1600" dirty="0">
                <a:latin typeface="Arial MT"/>
                <a:cs typeface="Arial MT"/>
              </a:rPr>
              <a:t>a	</a:t>
            </a:r>
            <a:r>
              <a:rPr sz="1600" spc="-10" dirty="0">
                <a:latin typeface="Arial MT"/>
                <a:cs typeface="Arial MT"/>
              </a:rPr>
              <a:t>b</a:t>
            </a:r>
            <a:r>
              <a:rPr sz="1600" spc="-25" dirty="0">
                <a:latin typeface="Arial MT"/>
                <a:cs typeface="Arial MT"/>
              </a:rPr>
              <a:t>i</a:t>
            </a:r>
            <a:r>
              <a:rPr sz="1600" dirty="0">
                <a:latin typeface="Arial MT"/>
                <a:cs typeface="Arial MT"/>
              </a:rPr>
              <a:t>ja</a:t>
            </a:r>
            <a:r>
              <a:rPr sz="1600" spc="-15" dirty="0">
                <a:latin typeface="Arial MT"/>
                <a:cs typeface="Arial MT"/>
              </a:rPr>
              <a:t>k</a:t>
            </a:r>
            <a:r>
              <a:rPr sz="1600" spc="5" dirty="0">
                <a:latin typeface="Arial MT"/>
                <a:cs typeface="Arial MT"/>
              </a:rPr>
              <a:t>s</a:t>
            </a:r>
            <a:r>
              <a:rPr sz="1600" spc="-10" dirty="0">
                <a:latin typeface="Arial MT"/>
                <a:cs typeface="Arial MT"/>
              </a:rPr>
              <a:t>a</a:t>
            </a:r>
            <a:r>
              <a:rPr sz="1600" spc="-35" dirty="0">
                <a:latin typeface="Arial MT"/>
                <a:cs typeface="Arial MT"/>
              </a:rPr>
              <a:t>n</a:t>
            </a:r>
            <a:r>
              <a:rPr sz="1600" dirty="0">
                <a:latin typeface="Arial MT"/>
                <a:cs typeface="Arial MT"/>
              </a:rPr>
              <a:t>a	</a:t>
            </a:r>
            <a:r>
              <a:rPr sz="1600" spc="-10" dirty="0">
                <a:latin typeface="Arial MT"/>
                <a:cs typeface="Arial MT"/>
              </a:rPr>
              <a:t>a</a:t>
            </a:r>
            <a:r>
              <a:rPr sz="1600" spc="5" dirty="0">
                <a:latin typeface="Arial MT"/>
                <a:cs typeface="Arial MT"/>
              </a:rPr>
              <a:t>t</a:t>
            </a:r>
            <a:r>
              <a:rPr sz="1600" spc="-10" dirty="0">
                <a:latin typeface="Arial MT"/>
                <a:cs typeface="Arial MT"/>
              </a:rPr>
              <a:t>a</a:t>
            </a:r>
            <a:r>
              <a:rPr sz="1600" dirty="0">
                <a:latin typeface="Arial MT"/>
                <a:cs typeface="Arial MT"/>
              </a:rPr>
              <a:t>u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33542" y="4649825"/>
            <a:ext cx="361632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Arial MT"/>
                <a:cs typeface="Arial MT"/>
              </a:rPr>
              <a:t>mengalihkan</a:t>
            </a:r>
            <a:r>
              <a:rPr sz="1600" spc="-7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cahaya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kepada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orang </a:t>
            </a:r>
            <a:r>
              <a:rPr sz="1600" dirty="0">
                <a:latin typeface="Arial MT"/>
                <a:cs typeface="Arial MT"/>
              </a:rPr>
              <a:t>lain.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3732" y="4360841"/>
            <a:ext cx="1120267" cy="78418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9640" cy="16581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73694" y="0"/>
            <a:ext cx="1370305" cy="10866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3559505"/>
            <a:ext cx="1692732" cy="158551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02752" y="536447"/>
            <a:ext cx="841248" cy="30876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7048" y="2832684"/>
            <a:ext cx="3249675" cy="231233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580654" cy="134404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29655" y="0"/>
            <a:ext cx="3060192" cy="70713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34455" y="3965447"/>
            <a:ext cx="411479" cy="40843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44511" y="3941064"/>
            <a:ext cx="1286255" cy="120395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76400" y="588263"/>
            <a:ext cx="530351" cy="533400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110229" y="781938"/>
            <a:ext cx="34188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434343"/>
                </a:solidFill>
                <a:latin typeface="Arial"/>
                <a:cs typeface="Arial"/>
              </a:rPr>
              <a:t>Prinsip Dasar </a:t>
            </a:r>
            <a:r>
              <a:rPr sz="2500" dirty="0">
                <a:solidFill>
                  <a:srgbClr val="434343"/>
                </a:solidFill>
                <a:latin typeface="Arial"/>
                <a:cs typeface="Arial"/>
              </a:rPr>
              <a:t>Lighting</a:t>
            </a:r>
            <a:endParaRPr sz="2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04717" y="1379600"/>
            <a:ext cx="545973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070610" algn="l"/>
                <a:tab pos="3213735" algn="l"/>
                <a:tab pos="4201795" algn="l"/>
                <a:tab pos="5305425" algn="l"/>
              </a:tabLst>
            </a:pPr>
            <a:r>
              <a:rPr sz="2000" spc="5" dirty="0">
                <a:solidFill>
                  <a:srgbClr val="434343"/>
                </a:solidFill>
                <a:latin typeface="Arial MT"/>
                <a:cs typeface="Arial MT"/>
              </a:rPr>
              <a:t>s</a:t>
            </a:r>
            <a:r>
              <a:rPr sz="2000" spc="-5" dirty="0">
                <a:solidFill>
                  <a:srgbClr val="434343"/>
                </a:solidFill>
                <a:latin typeface="Arial MT"/>
                <a:cs typeface="Arial MT"/>
              </a:rPr>
              <a:t>u</a:t>
            </a:r>
            <a:r>
              <a:rPr sz="2000" spc="30" dirty="0">
                <a:solidFill>
                  <a:srgbClr val="434343"/>
                </a:solidFill>
                <a:latin typeface="Arial MT"/>
                <a:cs typeface="Arial MT"/>
              </a:rPr>
              <a:t>m</a:t>
            </a:r>
            <a:r>
              <a:rPr sz="2000" spc="-5" dirty="0">
                <a:solidFill>
                  <a:srgbClr val="434343"/>
                </a:solidFill>
                <a:latin typeface="Arial MT"/>
                <a:cs typeface="Arial MT"/>
              </a:rPr>
              <a:t>ber</a:t>
            </a:r>
            <a:r>
              <a:rPr sz="2000" dirty="0">
                <a:solidFill>
                  <a:srgbClr val="434343"/>
                </a:solidFill>
                <a:latin typeface="Arial MT"/>
                <a:cs typeface="Arial MT"/>
              </a:rPr>
              <a:t>	</a:t>
            </a:r>
            <a:r>
              <a:rPr sz="2000" spc="-5" dirty="0">
                <a:solidFill>
                  <a:srgbClr val="434343"/>
                </a:solidFill>
                <a:latin typeface="Arial MT"/>
                <a:cs typeface="Arial MT"/>
              </a:rPr>
              <a:t>p</a:t>
            </a:r>
            <a:r>
              <a:rPr sz="2000" spc="-15" dirty="0">
                <a:solidFill>
                  <a:srgbClr val="434343"/>
                </a:solidFill>
                <a:latin typeface="Arial MT"/>
                <a:cs typeface="Arial MT"/>
              </a:rPr>
              <a:t>e</a:t>
            </a:r>
            <a:r>
              <a:rPr sz="2000" spc="-5" dirty="0">
                <a:solidFill>
                  <a:srgbClr val="434343"/>
                </a:solidFill>
                <a:latin typeface="Arial MT"/>
                <a:cs typeface="Arial MT"/>
              </a:rPr>
              <a:t>n</a:t>
            </a:r>
            <a:r>
              <a:rPr sz="2000" dirty="0">
                <a:solidFill>
                  <a:srgbClr val="434343"/>
                </a:solidFill>
                <a:latin typeface="Arial MT"/>
                <a:cs typeface="Arial MT"/>
              </a:rPr>
              <a:t>c</a:t>
            </a:r>
            <a:r>
              <a:rPr sz="2000" spc="10" dirty="0">
                <a:solidFill>
                  <a:srgbClr val="434343"/>
                </a:solidFill>
                <a:latin typeface="Arial MT"/>
                <a:cs typeface="Arial MT"/>
              </a:rPr>
              <a:t>a</a:t>
            </a:r>
            <a:r>
              <a:rPr sz="2000" spc="-5" dirty="0">
                <a:solidFill>
                  <a:srgbClr val="434343"/>
                </a:solidFill>
                <a:latin typeface="Arial MT"/>
                <a:cs typeface="Arial MT"/>
              </a:rPr>
              <a:t>h</a:t>
            </a:r>
            <a:r>
              <a:rPr sz="2000" spc="30" dirty="0">
                <a:solidFill>
                  <a:srgbClr val="434343"/>
                </a:solidFill>
                <a:latin typeface="Arial MT"/>
                <a:cs typeface="Arial MT"/>
              </a:rPr>
              <a:t>a</a:t>
            </a:r>
            <a:r>
              <a:rPr sz="2000" spc="-45" dirty="0">
                <a:solidFill>
                  <a:srgbClr val="434343"/>
                </a:solidFill>
                <a:latin typeface="Arial MT"/>
                <a:cs typeface="Arial MT"/>
              </a:rPr>
              <a:t>y</a:t>
            </a:r>
            <a:r>
              <a:rPr sz="2000" spc="-5" dirty="0">
                <a:solidFill>
                  <a:srgbClr val="434343"/>
                </a:solidFill>
                <a:latin typeface="Arial MT"/>
                <a:cs typeface="Arial MT"/>
              </a:rPr>
              <a:t>a</a:t>
            </a:r>
            <a:r>
              <a:rPr sz="2000" spc="5" dirty="0">
                <a:solidFill>
                  <a:srgbClr val="434343"/>
                </a:solidFill>
                <a:latin typeface="Arial MT"/>
                <a:cs typeface="Arial MT"/>
              </a:rPr>
              <a:t>a</a:t>
            </a:r>
            <a:r>
              <a:rPr sz="2000" spc="-5" dirty="0">
                <a:solidFill>
                  <a:srgbClr val="434343"/>
                </a:solidFill>
                <a:latin typeface="Arial MT"/>
                <a:cs typeface="Arial MT"/>
              </a:rPr>
              <a:t>n</a:t>
            </a:r>
            <a:r>
              <a:rPr sz="2000" spc="30" dirty="0">
                <a:solidFill>
                  <a:srgbClr val="434343"/>
                </a:solidFill>
                <a:latin typeface="Arial MT"/>
                <a:cs typeface="Arial MT"/>
              </a:rPr>
              <a:t>n</a:t>
            </a:r>
            <a:r>
              <a:rPr sz="2000" spc="-45" dirty="0">
                <a:solidFill>
                  <a:srgbClr val="434343"/>
                </a:solidFill>
                <a:latin typeface="Arial MT"/>
                <a:cs typeface="Arial MT"/>
              </a:rPr>
              <a:t>y</a:t>
            </a:r>
            <a:r>
              <a:rPr sz="2000" spc="-5" dirty="0">
                <a:solidFill>
                  <a:srgbClr val="434343"/>
                </a:solidFill>
                <a:latin typeface="Arial MT"/>
                <a:cs typeface="Arial MT"/>
              </a:rPr>
              <a:t>a</a:t>
            </a:r>
            <a:r>
              <a:rPr sz="2000" dirty="0">
                <a:solidFill>
                  <a:srgbClr val="434343"/>
                </a:solidFill>
                <a:latin typeface="Arial MT"/>
                <a:cs typeface="Arial MT"/>
              </a:rPr>
              <a:t>	</a:t>
            </a:r>
            <a:r>
              <a:rPr sz="2000" spc="10" dirty="0">
                <a:solidFill>
                  <a:srgbClr val="434343"/>
                </a:solidFill>
                <a:latin typeface="Arial MT"/>
                <a:cs typeface="Arial MT"/>
              </a:rPr>
              <a:t>t</a:t>
            </a:r>
            <a:r>
              <a:rPr sz="2000" spc="-5" dirty="0">
                <a:solidFill>
                  <a:srgbClr val="434343"/>
                </a:solidFill>
                <a:latin typeface="Arial MT"/>
                <a:cs typeface="Arial MT"/>
              </a:rPr>
              <a:t>erba</a:t>
            </a:r>
            <a:r>
              <a:rPr sz="2000" spc="10" dirty="0">
                <a:solidFill>
                  <a:srgbClr val="434343"/>
                </a:solidFill>
                <a:latin typeface="Arial MT"/>
                <a:cs typeface="Arial MT"/>
              </a:rPr>
              <a:t>g</a:t>
            </a:r>
            <a:r>
              <a:rPr sz="2000" spc="-5" dirty="0">
                <a:solidFill>
                  <a:srgbClr val="434343"/>
                </a:solidFill>
                <a:latin typeface="Arial MT"/>
                <a:cs typeface="Arial MT"/>
              </a:rPr>
              <a:t>i</a:t>
            </a:r>
            <a:r>
              <a:rPr sz="2000" dirty="0">
                <a:solidFill>
                  <a:srgbClr val="434343"/>
                </a:solidFill>
                <a:latin typeface="Arial MT"/>
                <a:cs typeface="Arial MT"/>
              </a:rPr>
              <a:t>	</a:t>
            </a:r>
            <a:r>
              <a:rPr sz="2000" spc="30" dirty="0">
                <a:solidFill>
                  <a:srgbClr val="434343"/>
                </a:solidFill>
                <a:latin typeface="Arial MT"/>
                <a:cs typeface="Arial MT"/>
              </a:rPr>
              <a:t>m</a:t>
            </a:r>
            <a:r>
              <a:rPr sz="2000" spc="-5" dirty="0">
                <a:solidFill>
                  <a:srgbClr val="434343"/>
                </a:solidFill>
                <a:latin typeface="Arial MT"/>
                <a:cs typeface="Arial MT"/>
              </a:rPr>
              <a:t>e</a:t>
            </a:r>
            <a:r>
              <a:rPr sz="2000" spc="-15" dirty="0">
                <a:solidFill>
                  <a:srgbClr val="434343"/>
                </a:solidFill>
                <a:latin typeface="Arial MT"/>
                <a:cs typeface="Arial MT"/>
              </a:rPr>
              <a:t>n</a:t>
            </a:r>
            <a:r>
              <a:rPr sz="2000" spc="5" dirty="0">
                <a:solidFill>
                  <a:srgbClr val="434343"/>
                </a:solidFill>
                <a:latin typeface="Arial MT"/>
                <a:cs typeface="Arial MT"/>
              </a:rPr>
              <a:t>j</a:t>
            </a:r>
            <a:r>
              <a:rPr sz="2000" spc="-5" dirty="0">
                <a:solidFill>
                  <a:srgbClr val="434343"/>
                </a:solidFill>
                <a:latin typeface="Arial MT"/>
                <a:cs typeface="Arial MT"/>
              </a:rPr>
              <a:t>a</a:t>
            </a:r>
            <a:r>
              <a:rPr sz="2000" spc="-15" dirty="0">
                <a:solidFill>
                  <a:srgbClr val="434343"/>
                </a:solidFill>
                <a:latin typeface="Arial MT"/>
                <a:cs typeface="Arial MT"/>
              </a:rPr>
              <a:t>d</a:t>
            </a:r>
            <a:r>
              <a:rPr sz="2000" spc="-5" dirty="0">
                <a:solidFill>
                  <a:srgbClr val="434343"/>
                </a:solidFill>
                <a:latin typeface="Arial MT"/>
                <a:cs typeface="Arial MT"/>
              </a:rPr>
              <a:t>i</a:t>
            </a:r>
            <a:r>
              <a:rPr sz="2000" dirty="0">
                <a:solidFill>
                  <a:srgbClr val="434343"/>
                </a:solidFill>
                <a:latin typeface="Arial MT"/>
                <a:cs typeface="Arial MT"/>
              </a:rPr>
              <a:t>	</a:t>
            </a:r>
            <a:r>
              <a:rPr sz="2000" spc="-5" dirty="0">
                <a:solidFill>
                  <a:srgbClr val="434343"/>
                </a:solidFill>
                <a:latin typeface="Arial MT"/>
                <a:cs typeface="Arial MT"/>
              </a:rPr>
              <a:t>2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76071" y="1379600"/>
            <a:ext cx="204343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097915" algn="l"/>
              </a:tabLst>
            </a:pPr>
            <a:r>
              <a:rPr sz="2000" spc="-10" dirty="0">
                <a:solidFill>
                  <a:srgbClr val="434343"/>
                </a:solidFill>
                <a:latin typeface="Arial MT"/>
                <a:cs typeface="Arial MT"/>
              </a:rPr>
              <a:t>Cah</a:t>
            </a:r>
            <a:r>
              <a:rPr sz="2000" spc="30" dirty="0">
                <a:solidFill>
                  <a:srgbClr val="434343"/>
                </a:solidFill>
                <a:latin typeface="Arial MT"/>
                <a:cs typeface="Arial MT"/>
              </a:rPr>
              <a:t>a</a:t>
            </a:r>
            <a:r>
              <a:rPr sz="2000" spc="-45" dirty="0">
                <a:solidFill>
                  <a:srgbClr val="434343"/>
                </a:solidFill>
                <a:latin typeface="Arial MT"/>
                <a:cs typeface="Arial MT"/>
              </a:rPr>
              <a:t>y</a:t>
            </a:r>
            <a:r>
              <a:rPr sz="2000" spc="-5" dirty="0">
                <a:solidFill>
                  <a:srgbClr val="434343"/>
                </a:solidFill>
                <a:latin typeface="Arial MT"/>
                <a:cs typeface="Arial MT"/>
              </a:rPr>
              <a:t>a</a:t>
            </a:r>
            <a:r>
              <a:rPr sz="2000" dirty="0">
                <a:solidFill>
                  <a:srgbClr val="434343"/>
                </a:solidFill>
                <a:latin typeface="Arial MT"/>
                <a:cs typeface="Arial MT"/>
              </a:rPr>
              <a:t>	</a:t>
            </a:r>
            <a:r>
              <a:rPr sz="2000" spc="30" dirty="0">
                <a:solidFill>
                  <a:srgbClr val="434343"/>
                </a:solidFill>
                <a:latin typeface="Arial MT"/>
                <a:cs typeface="Arial MT"/>
              </a:rPr>
              <a:t>m</a:t>
            </a:r>
            <a:r>
              <a:rPr sz="2000" spc="-5" dirty="0">
                <a:solidFill>
                  <a:srgbClr val="434343"/>
                </a:solidFill>
                <a:latin typeface="Arial MT"/>
                <a:cs typeface="Arial MT"/>
              </a:rPr>
              <a:t>e</a:t>
            </a:r>
            <a:r>
              <a:rPr sz="2000" spc="-15" dirty="0">
                <a:solidFill>
                  <a:srgbClr val="434343"/>
                </a:solidFill>
                <a:latin typeface="Arial MT"/>
                <a:cs typeface="Arial MT"/>
              </a:rPr>
              <a:t>n</a:t>
            </a:r>
            <a:r>
              <a:rPr sz="2000" spc="-5" dirty="0">
                <a:solidFill>
                  <a:srgbClr val="434343"/>
                </a:solidFill>
                <a:latin typeface="Arial MT"/>
                <a:cs typeface="Arial MT"/>
              </a:rPr>
              <a:t>urut</a:t>
            </a:r>
            <a:endParaRPr sz="2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000" spc="5" dirty="0">
                <a:solidFill>
                  <a:srgbClr val="434343"/>
                </a:solidFill>
                <a:latin typeface="Arial MT"/>
                <a:cs typeface="Arial MT"/>
              </a:rPr>
              <a:t>macam,</a:t>
            </a:r>
            <a:r>
              <a:rPr sz="2000" spc="-9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434343"/>
                </a:solidFill>
                <a:latin typeface="Arial MT"/>
                <a:cs typeface="Arial MT"/>
              </a:rPr>
              <a:t>yaitu</a:t>
            </a:r>
            <a:r>
              <a:rPr sz="2000" spc="6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434343"/>
                </a:solidFill>
                <a:latin typeface="Arial MT"/>
                <a:cs typeface="Arial MT"/>
              </a:rPr>
              <a:t>: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6071" y="2294077"/>
            <a:ext cx="7691120" cy="2769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735" indent="-280670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93370" algn="l"/>
              </a:tabLst>
            </a:pPr>
            <a:r>
              <a:rPr sz="2000" spc="-20" dirty="0">
                <a:solidFill>
                  <a:srgbClr val="434343"/>
                </a:solidFill>
                <a:latin typeface="Arial MT"/>
                <a:cs typeface="Arial MT"/>
              </a:rPr>
              <a:t>Cahaya</a:t>
            </a:r>
            <a:r>
              <a:rPr sz="2000" spc="9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34343"/>
                </a:solidFill>
                <a:latin typeface="Arial MT"/>
                <a:cs typeface="Arial MT"/>
              </a:rPr>
              <a:t>alami</a:t>
            </a:r>
            <a:r>
              <a:rPr sz="2000" spc="-3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434343"/>
                </a:solidFill>
                <a:latin typeface="Arial MT"/>
                <a:cs typeface="Arial MT"/>
              </a:rPr>
              <a:t>(natural</a:t>
            </a:r>
            <a:r>
              <a:rPr sz="200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34343"/>
                </a:solidFill>
                <a:latin typeface="Arial MT"/>
                <a:cs typeface="Arial MT"/>
              </a:rPr>
              <a:t>light)</a:t>
            </a:r>
            <a:endParaRPr sz="2000" dirty="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5" dirty="0">
                <a:solidFill>
                  <a:srgbClr val="434343"/>
                </a:solidFill>
                <a:latin typeface="Arial MT"/>
                <a:cs typeface="Arial MT"/>
              </a:rPr>
              <a:t>Pencahayaan</a:t>
            </a:r>
            <a:r>
              <a:rPr sz="200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2000" spc="-15" dirty="0">
                <a:solidFill>
                  <a:srgbClr val="434343"/>
                </a:solidFill>
                <a:latin typeface="Arial MT"/>
                <a:cs typeface="Arial MT"/>
              </a:rPr>
              <a:t>yang</a:t>
            </a:r>
            <a:r>
              <a:rPr sz="2000" spc="-1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434343"/>
                </a:solidFill>
                <a:latin typeface="Arial MT"/>
                <a:cs typeface="Arial MT"/>
              </a:rPr>
              <a:t>sumber</a:t>
            </a:r>
            <a:r>
              <a:rPr sz="200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34343"/>
                </a:solidFill>
                <a:latin typeface="Arial MT"/>
                <a:cs typeface="Arial MT"/>
              </a:rPr>
              <a:t>cahayanya</a:t>
            </a:r>
            <a:r>
              <a:rPr sz="2000" spc="-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2000" spc="-15" dirty="0">
                <a:solidFill>
                  <a:srgbClr val="434343"/>
                </a:solidFill>
                <a:latin typeface="Arial MT"/>
                <a:cs typeface="Arial MT"/>
              </a:rPr>
              <a:t>yang</a:t>
            </a:r>
            <a:r>
              <a:rPr sz="2000" spc="-1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434343"/>
                </a:solidFill>
                <a:latin typeface="Arial MT"/>
                <a:cs typeface="Arial MT"/>
              </a:rPr>
              <a:t>berasal</a:t>
            </a:r>
            <a:r>
              <a:rPr sz="2000" dirty="0">
                <a:solidFill>
                  <a:srgbClr val="434343"/>
                </a:solidFill>
                <a:latin typeface="Arial MT"/>
                <a:cs typeface="Arial MT"/>
              </a:rPr>
              <a:t> dari</a:t>
            </a:r>
            <a:r>
              <a:rPr sz="2000" spc="5" dirty="0">
                <a:solidFill>
                  <a:srgbClr val="434343"/>
                </a:solidFill>
                <a:latin typeface="Arial MT"/>
                <a:cs typeface="Arial MT"/>
              </a:rPr>
              <a:t> alam. </a:t>
            </a:r>
            <a:r>
              <a:rPr sz="2000" spc="1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434343"/>
                </a:solidFill>
                <a:latin typeface="Arial MT"/>
                <a:cs typeface="Arial MT"/>
              </a:rPr>
              <a:t>Misalnya matahari </a:t>
            </a:r>
            <a:r>
              <a:rPr sz="2000" spc="-10" dirty="0">
                <a:solidFill>
                  <a:srgbClr val="434343"/>
                </a:solidFill>
                <a:latin typeface="Arial MT"/>
                <a:cs typeface="Arial MT"/>
              </a:rPr>
              <a:t>atau </a:t>
            </a:r>
            <a:r>
              <a:rPr sz="2000" spc="-5" dirty="0">
                <a:solidFill>
                  <a:srgbClr val="434343"/>
                </a:solidFill>
                <a:latin typeface="Arial MT"/>
                <a:cs typeface="Arial MT"/>
              </a:rPr>
              <a:t>benda-benda </a:t>
            </a:r>
            <a:r>
              <a:rPr sz="2000" spc="-10" dirty="0">
                <a:solidFill>
                  <a:srgbClr val="434343"/>
                </a:solidFill>
                <a:latin typeface="Arial MT"/>
                <a:cs typeface="Arial MT"/>
              </a:rPr>
              <a:t>yang </a:t>
            </a:r>
            <a:r>
              <a:rPr sz="2000" dirty="0">
                <a:solidFill>
                  <a:srgbClr val="434343"/>
                </a:solidFill>
                <a:latin typeface="Arial MT"/>
                <a:cs typeface="Arial MT"/>
              </a:rPr>
              <a:t>mampu memantulkan </a:t>
            </a:r>
            <a:r>
              <a:rPr sz="2000" spc="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2000" spc="-15" dirty="0">
                <a:solidFill>
                  <a:srgbClr val="434343"/>
                </a:solidFill>
                <a:latin typeface="Arial MT"/>
                <a:cs typeface="Arial MT"/>
              </a:rPr>
              <a:t>cahaya.</a:t>
            </a:r>
            <a:r>
              <a:rPr sz="2000" spc="8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434343"/>
                </a:solidFill>
                <a:latin typeface="Arial MT"/>
                <a:cs typeface="Arial MT"/>
              </a:rPr>
              <a:t>natural</a:t>
            </a:r>
            <a:r>
              <a:rPr sz="2000" spc="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34343"/>
                </a:solidFill>
                <a:latin typeface="Arial MT"/>
                <a:cs typeface="Arial MT"/>
              </a:rPr>
              <a:t>light</a:t>
            </a:r>
            <a:r>
              <a:rPr sz="2000" spc="4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434343"/>
                </a:solidFill>
                <a:latin typeface="Arial MT"/>
                <a:cs typeface="Arial MT"/>
              </a:rPr>
              <a:t>terbagi</a:t>
            </a:r>
            <a:r>
              <a:rPr sz="2000" spc="3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34343"/>
                </a:solidFill>
                <a:latin typeface="Arial MT"/>
                <a:cs typeface="Arial MT"/>
              </a:rPr>
              <a:t>menjadi</a:t>
            </a:r>
            <a:r>
              <a:rPr sz="2000" spc="-2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34343"/>
                </a:solidFill>
                <a:latin typeface="Arial MT"/>
                <a:cs typeface="Arial MT"/>
              </a:rPr>
              <a:t>dua</a:t>
            </a:r>
            <a:r>
              <a:rPr sz="2000" spc="1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434343"/>
                </a:solidFill>
                <a:latin typeface="Arial MT"/>
                <a:cs typeface="Arial MT"/>
              </a:rPr>
              <a:t>:</a:t>
            </a:r>
            <a:endParaRPr sz="2000" dirty="0">
              <a:latin typeface="Arial MT"/>
              <a:cs typeface="Arial MT"/>
            </a:endParaRPr>
          </a:p>
          <a:p>
            <a:pPr marL="292735" lvl="1" indent="-280670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293370" algn="l"/>
              </a:tabLst>
            </a:pPr>
            <a:r>
              <a:rPr sz="2000" spc="-20" dirty="0">
                <a:solidFill>
                  <a:srgbClr val="434343"/>
                </a:solidFill>
                <a:latin typeface="Arial MT"/>
                <a:cs typeface="Arial MT"/>
              </a:rPr>
              <a:t>Cahaya</a:t>
            </a:r>
            <a:r>
              <a:rPr sz="2000" spc="10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34343"/>
                </a:solidFill>
                <a:latin typeface="Arial MT"/>
                <a:cs typeface="Arial MT"/>
              </a:rPr>
              <a:t>langsung</a:t>
            </a:r>
            <a:r>
              <a:rPr sz="2000" spc="4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434343"/>
                </a:solidFill>
                <a:latin typeface="Arial MT"/>
                <a:cs typeface="Arial MT"/>
              </a:rPr>
              <a:t>(direct</a:t>
            </a:r>
            <a:r>
              <a:rPr sz="2000" spc="-1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34343"/>
                </a:solidFill>
                <a:latin typeface="Arial MT"/>
                <a:cs typeface="Arial MT"/>
              </a:rPr>
              <a:t>light)</a:t>
            </a:r>
            <a:endParaRPr sz="2000" dirty="0">
              <a:latin typeface="Arial MT"/>
              <a:cs typeface="Arial MT"/>
            </a:endParaRPr>
          </a:p>
          <a:p>
            <a:pPr marL="292735" lvl="1" indent="-280670">
              <a:lnSpc>
                <a:spcPct val="100000"/>
              </a:lnSpc>
              <a:buAutoNum type="alphaLcPeriod"/>
              <a:tabLst>
                <a:tab pos="293370" algn="l"/>
              </a:tabLst>
            </a:pPr>
            <a:r>
              <a:rPr sz="2000" spc="-20" dirty="0">
                <a:solidFill>
                  <a:srgbClr val="434343"/>
                </a:solidFill>
                <a:latin typeface="Arial MT"/>
                <a:cs typeface="Arial MT"/>
              </a:rPr>
              <a:t>Cahaya</a:t>
            </a:r>
            <a:r>
              <a:rPr sz="2000" spc="10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34343"/>
                </a:solidFill>
                <a:latin typeface="Arial MT"/>
                <a:cs typeface="Arial MT"/>
              </a:rPr>
              <a:t>tidak</a:t>
            </a:r>
            <a:r>
              <a:rPr sz="2000" spc="2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34343"/>
                </a:solidFill>
                <a:latin typeface="Arial MT"/>
                <a:cs typeface="Arial MT"/>
              </a:rPr>
              <a:t>langsung</a:t>
            </a:r>
            <a:r>
              <a:rPr sz="2000" spc="3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434343"/>
                </a:solidFill>
                <a:latin typeface="Arial MT"/>
                <a:cs typeface="Arial MT"/>
              </a:rPr>
              <a:t>(indirect</a:t>
            </a:r>
            <a:r>
              <a:rPr sz="2000" spc="2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34343"/>
                </a:solidFill>
                <a:latin typeface="Arial MT"/>
                <a:cs typeface="Arial MT"/>
              </a:rPr>
              <a:t>light)</a:t>
            </a:r>
            <a:endParaRPr sz="2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434343"/>
                </a:solidFill>
                <a:latin typeface="Arial MT"/>
                <a:cs typeface="Arial MT"/>
              </a:rPr>
              <a:t>2.</a:t>
            </a:r>
            <a:r>
              <a:rPr sz="2000" spc="-1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434343"/>
                </a:solidFill>
                <a:latin typeface="Arial MT"/>
                <a:cs typeface="Arial MT"/>
              </a:rPr>
              <a:t>Cahaya</a:t>
            </a:r>
            <a:r>
              <a:rPr sz="2000" spc="11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34343"/>
                </a:solidFill>
                <a:latin typeface="Arial MT"/>
                <a:cs typeface="Arial MT"/>
              </a:rPr>
              <a:t>buatan</a:t>
            </a:r>
            <a:r>
              <a:rPr sz="2000" spc="1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434343"/>
                </a:solidFill>
                <a:latin typeface="Arial MT"/>
                <a:cs typeface="Arial MT"/>
              </a:rPr>
              <a:t>(artificial</a:t>
            </a:r>
            <a:r>
              <a:rPr sz="2000" spc="3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34343"/>
                </a:solidFill>
                <a:latin typeface="Arial MT"/>
                <a:cs typeface="Arial MT"/>
              </a:rPr>
              <a:t>light)</a:t>
            </a:r>
            <a:endParaRPr sz="2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434343"/>
                </a:solidFill>
                <a:latin typeface="Arial MT"/>
                <a:cs typeface="Arial MT"/>
              </a:rPr>
              <a:t>Pencahayaan</a:t>
            </a:r>
            <a:r>
              <a:rPr sz="2000" spc="12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34343"/>
                </a:solidFill>
                <a:latin typeface="Arial MT"/>
                <a:cs typeface="Arial MT"/>
              </a:rPr>
              <a:t>yang</a:t>
            </a:r>
            <a:r>
              <a:rPr sz="2000" spc="6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34343"/>
                </a:solidFill>
                <a:latin typeface="Arial MT"/>
                <a:cs typeface="Arial MT"/>
              </a:rPr>
              <a:t>sumber</a:t>
            </a:r>
            <a:r>
              <a:rPr sz="2000" spc="7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434343"/>
                </a:solidFill>
                <a:latin typeface="Arial MT"/>
                <a:cs typeface="Arial MT"/>
              </a:rPr>
              <a:t>cahayanya</a:t>
            </a:r>
            <a:r>
              <a:rPr sz="2000" spc="8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434343"/>
                </a:solidFill>
                <a:latin typeface="Arial MT"/>
                <a:cs typeface="Arial MT"/>
              </a:rPr>
              <a:t>berasal</a:t>
            </a:r>
            <a:r>
              <a:rPr sz="2000" spc="9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434343"/>
                </a:solidFill>
                <a:latin typeface="Arial MT"/>
                <a:cs typeface="Arial MT"/>
              </a:rPr>
              <a:t>dari</a:t>
            </a:r>
            <a:r>
              <a:rPr sz="2000" spc="90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434343"/>
                </a:solidFill>
                <a:latin typeface="Arial MT"/>
                <a:cs typeface="Arial MT"/>
              </a:rPr>
              <a:t>cahaya</a:t>
            </a:r>
            <a:r>
              <a:rPr sz="2000" spc="10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434343"/>
                </a:solidFill>
                <a:latin typeface="Arial MT"/>
                <a:cs typeface="Arial MT"/>
              </a:rPr>
              <a:t>buatan,</a:t>
            </a:r>
            <a:endParaRPr sz="2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434343"/>
                </a:solidFill>
                <a:latin typeface="Arial MT"/>
                <a:cs typeface="Arial MT"/>
              </a:rPr>
              <a:t>misalnya</a:t>
            </a:r>
            <a:r>
              <a:rPr sz="2000" spc="35" dirty="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434343"/>
                </a:solidFill>
                <a:latin typeface="Arial MT"/>
                <a:cs typeface="Arial MT"/>
              </a:rPr>
              <a:t>lampu.</a:t>
            </a:r>
            <a:endParaRPr sz="2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69655" cy="7178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92311" y="633983"/>
            <a:ext cx="438911" cy="4389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31920" y="3739895"/>
            <a:ext cx="1283208" cy="140512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54964" y="0"/>
            <a:ext cx="1989035" cy="158899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700506" cy="112354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7234587" y="1889759"/>
            <a:ext cx="443865" cy="445134"/>
            <a:chOff x="7234587" y="1889759"/>
            <a:chExt cx="443865" cy="445134"/>
          </a:xfrm>
        </p:grpSpPr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79208" y="1978151"/>
              <a:ext cx="140208" cy="13716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239159" y="1894331"/>
              <a:ext cx="434340" cy="436245"/>
            </a:xfrm>
            <a:custGeom>
              <a:avLst/>
              <a:gdLst/>
              <a:ahLst/>
              <a:cxnLst/>
              <a:rect l="l" t="t" r="r" b="b"/>
              <a:pathLst>
                <a:path w="434340" h="436244">
                  <a:moveTo>
                    <a:pt x="232632" y="0"/>
                  </a:moveTo>
                  <a:lnTo>
                    <a:pt x="56864" y="176149"/>
                  </a:lnTo>
                  <a:lnTo>
                    <a:pt x="66770" y="186055"/>
                  </a:lnTo>
                  <a:lnTo>
                    <a:pt x="14192" y="238760"/>
                  </a:lnTo>
                  <a:lnTo>
                    <a:pt x="3548" y="254658"/>
                  </a:lnTo>
                  <a:lnTo>
                    <a:pt x="0" y="272605"/>
                  </a:lnTo>
                  <a:lnTo>
                    <a:pt x="3548" y="290552"/>
                  </a:lnTo>
                  <a:lnTo>
                    <a:pt x="14192" y="306450"/>
                  </a:lnTo>
                  <a:lnTo>
                    <a:pt x="74771" y="368173"/>
                  </a:lnTo>
                  <a:lnTo>
                    <a:pt x="40989" y="368173"/>
                  </a:lnTo>
                  <a:lnTo>
                    <a:pt x="40989" y="381127"/>
                  </a:lnTo>
                  <a:lnTo>
                    <a:pt x="88614" y="381127"/>
                  </a:lnTo>
                  <a:lnTo>
                    <a:pt x="102584" y="395097"/>
                  </a:lnTo>
                  <a:lnTo>
                    <a:pt x="27019" y="395097"/>
                  </a:lnTo>
                  <a:lnTo>
                    <a:pt x="27019" y="408940"/>
                  </a:lnTo>
                  <a:lnTo>
                    <a:pt x="115411" y="408940"/>
                  </a:lnTo>
                  <a:lnTo>
                    <a:pt x="129381" y="421894"/>
                  </a:lnTo>
                  <a:lnTo>
                    <a:pt x="53943" y="421894"/>
                  </a:lnTo>
                  <a:lnTo>
                    <a:pt x="53943" y="435864"/>
                  </a:lnTo>
                  <a:lnTo>
                    <a:pt x="162147" y="435864"/>
                  </a:lnTo>
                  <a:lnTo>
                    <a:pt x="171567" y="434949"/>
                  </a:lnTo>
                  <a:lnTo>
                    <a:pt x="180451" y="432260"/>
                  </a:lnTo>
                  <a:lnTo>
                    <a:pt x="188596" y="427880"/>
                  </a:lnTo>
                  <a:lnTo>
                    <a:pt x="195802" y="421894"/>
                  </a:lnTo>
                  <a:lnTo>
                    <a:pt x="196425" y="421259"/>
                  </a:lnTo>
                  <a:lnTo>
                    <a:pt x="163925" y="421259"/>
                  </a:lnTo>
                  <a:lnTo>
                    <a:pt x="145736" y="415762"/>
                  </a:lnTo>
                  <a:lnTo>
                    <a:pt x="132905" y="401764"/>
                  </a:lnTo>
                  <a:lnTo>
                    <a:pt x="130187" y="388112"/>
                  </a:lnTo>
                  <a:lnTo>
                    <a:pt x="115411" y="388112"/>
                  </a:lnTo>
                  <a:lnTo>
                    <a:pt x="23082" y="296544"/>
                  </a:lnTo>
                  <a:lnTo>
                    <a:pt x="13176" y="272669"/>
                  </a:lnTo>
                  <a:lnTo>
                    <a:pt x="13884" y="265529"/>
                  </a:lnTo>
                  <a:lnTo>
                    <a:pt x="15890" y="259080"/>
                  </a:lnTo>
                  <a:lnTo>
                    <a:pt x="19016" y="253202"/>
                  </a:lnTo>
                  <a:lnTo>
                    <a:pt x="23082" y="247777"/>
                  </a:lnTo>
                  <a:lnTo>
                    <a:pt x="76676" y="195072"/>
                  </a:lnTo>
                  <a:lnTo>
                    <a:pt x="94647" y="195072"/>
                  </a:lnTo>
                  <a:lnTo>
                    <a:pt x="75787" y="176149"/>
                  </a:lnTo>
                  <a:lnTo>
                    <a:pt x="232632" y="18923"/>
                  </a:lnTo>
                  <a:lnTo>
                    <a:pt x="251507" y="18923"/>
                  </a:lnTo>
                  <a:lnTo>
                    <a:pt x="232632" y="0"/>
                  </a:lnTo>
                  <a:close/>
                </a:path>
                <a:path w="434340" h="436244">
                  <a:moveTo>
                    <a:pt x="209879" y="310515"/>
                  </a:moveTo>
                  <a:lnTo>
                    <a:pt x="191865" y="310515"/>
                  </a:lnTo>
                  <a:lnTo>
                    <a:pt x="239617" y="359156"/>
                  </a:lnTo>
                  <a:lnTo>
                    <a:pt x="186912" y="411988"/>
                  </a:lnTo>
                  <a:lnTo>
                    <a:pt x="179546" y="418465"/>
                  </a:lnTo>
                  <a:lnTo>
                    <a:pt x="171545" y="421259"/>
                  </a:lnTo>
                  <a:lnTo>
                    <a:pt x="196425" y="421259"/>
                  </a:lnTo>
                  <a:lnTo>
                    <a:pt x="248507" y="368173"/>
                  </a:lnTo>
                  <a:lnTo>
                    <a:pt x="268304" y="368173"/>
                  </a:lnTo>
                  <a:lnTo>
                    <a:pt x="277308" y="359156"/>
                  </a:lnTo>
                  <a:lnTo>
                    <a:pt x="258413" y="359156"/>
                  </a:lnTo>
                  <a:lnTo>
                    <a:pt x="209879" y="310515"/>
                  </a:lnTo>
                  <a:close/>
                </a:path>
                <a:path w="434340" h="436244">
                  <a:moveTo>
                    <a:pt x="94647" y="195072"/>
                  </a:moveTo>
                  <a:lnTo>
                    <a:pt x="76676" y="195072"/>
                  </a:lnTo>
                  <a:lnTo>
                    <a:pt x="181959" y="301498"/>
                  </a:lnTo>
                  <a:lnTo>
                    <a:pt x="129381" y="354203"/>
                  </a:lnTo>
                  <a:lnTo>
                    <a:pt x="123251" y="361483"/>
                  </a:lnTo>
                  <a:lnTo>
                    <a:pt x="118633" y="369681"/>
                  </a:lnTo>
                  <a:lnTo>
                    <a:pt x="115897" y="378616"/>
                  </a:lnTo>
                  <a:lnTo>
                    <a:pt x="115411" y="388112"/>
                  </a:lnTo>
                  <a:lnTo>
                    <a:pt x="130187" y="388112"/>
                  </a:lnTo>
                  <a:lnTo>
                    <a:pt x="129170" y="383004"/>
                  </a:lnTo>
                  <a:lnTo>
                    <a:pt x="138271" y="363219"/>
                  </a:lnTo>
                  <a:lnTo>
                    <a:pt x="191865" y="310515"/>
                  </a:lnTo>
                  <a:lnTo>
                    <a:pt x="209879" y="310515"/>
                  </a:lnTo>
                  <a:lnTo>
                    <a:pt x="200882" y="301498"/>
                  </a:lnTo>
                  <a:lnTo>
                    <a:pt x="210764" y="291592"/>
                  </a:lnTo>
                  <a:lnTo>
                    <a:pt x="190849" y="291592"/>
                  </a:lnTo>
                  <a:lnTo>
                    <a:pt x="94647" y="195072"/>
                  </a:lnTo>
                  <a:close/>
                </a:path>
                <a:path w="434340" h="436244">
                  <a:moveTo>
                    <a:pt x="268304" y="368173"/>
                  </a:moveTo>
                  <a:lnTo>
                    <a:pt x="248507" y="368173"/>
                  </a:lnTo>
                  <a:lnTo>
                    <a:pt x="258413" y="378079"/>
                  </a:lnTo>
                  <a:lnTo>
                    <a:pt x="268304" y="368173"/>
                  </a:lnTo>
                  <a:close/>
                </a:path>
                <a:path w="434340" h="436244">
                  <a:moveTo>
                    <a:pt x="376541" y="144272"/>
                  </a:moveTo>
                  <a:lnTo>
                    <a:pt x="357727" y="144272"/>
                  </a:lnTo>
                  <a:lnTo>
                    <a:pt x="415258" y="202056"/>
                  </a:lnTo>
                  <a:lnTo>
                    <a:pt x="258413" y="359156"/>
                  </a:lnTo>
                  <a:lnTo>
                    <a:pt x="277308" y="359156"/>
                  </a:lnTo>
                  <a:lnTo>
                    <a:pt x="434181" y="202056"/>
                  </a:lnTo>
                  <a:lnTo>
                    <a:pt x="376541" y="144272"/>
                  </a:lnTo>
                  <a:close/>
                </a:path>
                <a:path w="434340" h="436244">
                  <a:moveTo>
                    <a:pt x="251507" y="18923"/>
                  </a:moveTo>
                  <a:lnTo>
                    <a:pt x="232632" y="18923"/>
                  </a:lnTo>
                  <a:lnTo>
                    <a:pt x="347821" y="134366"/>
                  </a:lnTo>
                  <a:lnTo>
                    <a:pt x="190849" y="291592"/>
                  </a:lnTo>
                  <a:lnTo>
                    <a:pt x="210764" y="291592"/>
                  </a:lnTo>
                  <a:lnTo>
                    <a:pt x="357727" y="144272"/>
                  </a:lnTo>
                  <a:lnTo>
                    <a:pt x="376541" y="144272"/>
                  </a:lnTo>
                  <a:lnTo>
                    <a:pt x="251507" y="18923"/>
                  </a:lnTo>
                  <a:close/>
                </a:path>
              </a:pathLst>
            </a:custGeom>
            <a:solidFill>
              <a:srgbClr val="DF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14946" y="1913254"/>
              <a:ext cx="272415" cy="273050"/>
            </a:xfrm>
            <a:custGeom>
              <a:avLst/>
              <a:gdLst/>
              <a:ahLst/>
              <a:cxnLst/>
              <a:rect l="l" t="t" r="r" b="b"/>
              <a:pathLst>
                <a:path w="272415" h="273050">
                  <a:moveTo>
                    <a:pt x="156845" y="0"/>
                  </a:moveTo>
                  <a:lnTo>
                    <a:pt x="272033" y="115443"/>
                  </a:lnTo>
                  <a:lnTo>
                    <a:pt x="115061" y="272669"/>
                  </a:lnTo>
                  <a:lnTo>
                    <a:pt x="0" y="157225"/>
                  </a:lnTo>
                  <a:lnTo>
                    <a:pt x="156845" y="0"/>
                  </a:lnTo>
                  <a:close/>
                </a:path>
              </a:pathLst>
            </a:custGeom>
            <a:ln w="9144">
              <a:solidFill>
                <a:srgbClr val="DF8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47763" y="2034031"/>
              <a:ext cx="411226" cy="28613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239159" y="1894331"/>
              <a:ext cx="434340" cy="436245"/>
            </a:xfrm>
            <a:custGeom>
              <a:avLst/>
              <a:gdLst/>
              <a:ahLst/>
              <a:cxnLst/>
              <a:rect l="l" t="t" r="r" b="b"/>
              <a:pathLst>
                <a:path w="434340" h="436244">
                  <a:moveTo>
                    <a:pt x="232632" y="0"/>
                  </a:moveTo>
                  <a:lnTo>
                    <a:pt x="56864" y="176149"/>
                  </a:lnTo>
                  <a:lnTo>
                    <a:pt x="66770" y="186055"/>
                  </a:lnTo>
                  <a:lnTo>
                    <a:pt x="14192" y="238760"/>
                  </a:lnTo>
                  <a:lnTo>
                    <a:pt x="3548" y="254658"/>
                  </a:lnTo>
                  <a:lnTo>
                    <a:pt x="0" y="272605"/>
                  </a:lnTo>
                  <a:lnTo>
                    <a:pt x="3548" y="290552"/>
                  </a:lnTo>
                  <a:lnTo>
                    <a:pt x="14192" y="306450"/>
                  </a:lnTo>
                  <a:lnTo>
                    <a:pt x="74771" y="368173"/>
                  </a:lnTo>
                  <a:lnTo>
                    <a:pt x="40989" y="368173"/>
                  </a:lnTo>
                  <a:lnTo>
                    <a:pt x="40989" y="381127"/>
                  </a:lnTo>
                  <a:lnTo>
                    <a:pt x="88614" y="381127"/>
                  </a:lnTo>
                  <a:lnTo>
                    <a:pt x="102584" y="395097"/>
                  </a:lnTo>
                  <a:lnTo>
                    <a:pt x="27019" y="395097"/>
                  </a:lnTo>
                  <a:lnTo>
                    <a:pt x="27019" y="408940"/>
                  </a:lnTo>
                  <a:lnTo>
                    <a:pt x="115411" y="408940"/>
                  </a:lnTo>
                  <a:lnTo>
                    <a:pt x="129381" y="421894"/>
                  </a:lnTo>
                  <a:lnTo>
                    <a:pt x="53943" y="421894"/>
                  </a:lnTo>
                  <a:lnTo>
                    <a:pt x="53943" y="435864"/>
                  </a:lnTo>
                  <a:lnTo>
                    <a:pt x="162147" y="435864"/>
                  </a:lnTo>
                  <a:lnTo>
                    <a:pt x="171567" y="434949"/>
                  </a:lnTo>
                  <a:lnTo>
                    <a:pt x="180451" y="432260"/>
                  </a:lnTo>
                  <a:lnTo>
                    <a:pt x="188596" y="427880"/>
                  </a:lnTo>
                  <a:lnTo>
                    <a:pt x="195802" y="421894"/>
                  </a:lnTo>
                  <a:lnTo>
                    <a:pt x="248507" y="368173"/>
                  </a:lnTo>
                  <a:lnTo>
                    <a:pt x="258413" y="378079"/>
                  </a:lnTo>
                  <a:lnTo>
                    <a:pt x="434181" y="202056"/>
                  </a:lnTo>
                  <a:lnTo>
                    <a:pt x="232632" y="0"/>
                  </a:lnTo>
                  <a:close/>
                </a:path>
              </a:pathLst>
            </a:custGeom>
            <a:ln w="9144">
              <a:solidFill>
                <a:srgbClr val="DF8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39000" y="2313507"/>
              <a:ext cx="40005" cy="12700"/>
            </a:xfrm>
            <a:custGeom>
              <a:avLst/>
              <a:gdLst/>
              <a:ahLst/>
              <a:cxnLst/>
              <a:rect l="l" t="t" r="r" b="b"/>
              <a:pathLst>
                <a:path w="40004" h="12700">
                  <a:moveTo>
                    <a:pt x="12103" y="0"/>
                  </a:moveTo>
                  <a:lnTo>
                    <a:pt x="0" y="0"/>
                  </a:lnTo>
                  <a:lnTo>
                    <a:pt x="0" y="12115"/>
                  </a:lnTo>
                  <a:lnTo>
                    <a:pt x="12103" y="12115"/>
                  </a:lnTo>
                  <a:lnTo>
                    <a:pt x="12103" y="0"/>
                  </a:lnTo>
                  <a:close/>
                </a:path>
                <a:path w="40004" h="12700">
                  <a:moveTo>
                    <a:pt x="39547" y="0"/>
                  </a:moveTo>
                  <a:lnTo>
                    <a:pt x="27432" y="0"/>
                  </a:lnTo>
                  <a:lnTo>
                    <a:pt x="27432" y="12115"/>
                  </a:lnTo>
                  <a:lnTo>
                    <a:pt x="39547" y="12115"/>
                  </a:lnTo>
                  <a:lnTo>
                    <a:pt x="39547" y="0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34656" y="2060447"/>
              <a:ext cx="97536" cy="9448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124201" y="1934032"/>
            <a:ext cx="147383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solidFill>
                  <a:srgbClr val="181818"/>
                </a:solidFill>
                <a:latin typeface="Arial"/>
                <a:cs typeface="Arial"/>
              </a:rPr>
              <a:t>Key</a:t>
            </a:r>
            <a:r>
              <a:rPr sz="2500" b="1" spc="-7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181818"/>
                </a:solidFill>
                <a:latin typeface="Arial"/>
                <a:cs typeface="Arial"/>
              </a:rPr>
              <a:t>Light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18635" y="2910916"/>
            <a:ext cx="2457450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solidFill>
                  <a:srgbClr val="181818"/>
                </a:solidFill>
                <a:latin typeface="Arial"/>
                <a:cs typeface="Arial"/>
              </a:rPr>
              <a:t>Back</a:t>
            </a:r>
            <a:r>
              <a:rPr sz="2500" b="1" spc="-4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181818"/>
                </a:solidFill>
                <a:latin typeface="Arial"/>
                <a:cs typeface="Arial"/>
              </a:rPr>
              <a:t>Light</a:t>
            </a:r>
            <a:r>
              <a:rPr sz="2500" b="1" spc="-7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181818"/>
                </a:solidFill>
                <a:latin typeface="Arial"/>
                <a:cs typeface="Arial"/>
              </a:rPr>
              <a:t>(Hair</a:t>
            </a:r>
            <a:endParaRPr sz="25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5"/>
              </a:spcBef>
            </a:pPr>
            <a:r>
              <a:rPr sz="2500" b="1" dirty="0">
                <a:solidFill>
                  <a:srgbClr val="181818"/>
                </a:solidFill>
                <a:latin typeface="Arial"/>
                <a:cs typeface="Arial"/>
              </a:rPr>
              <a:t>Light)</a:t>
            </a:r>
            <a:endParaRPr sz="2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0714" y="666114"/>
            <a:ext cx="72599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181818"/>
                </a:solidFill>
                <a:latin typeface="Arial"/>
                <a:cs typeface="Arial"/>
              </a:rPr>
              <a:t>Berikut</a:t>
            </a:r>
            <a:r>
              <a:rPr sz="2000" b="1" spc="3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81818"/>
                </a:solidFill>
                <a:latin typeface="Arial"/>
                <a:cs typeface="Arial"/>
              </a:rPr>
              <a:t>merupakan</a:t>
            </a:r>
            <a:r>
              <a:rPr sz="2000" b="1" spc="5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81818"/>
                </a:solidFill>
                <a:latin typeface="Arial"/>
                <a:cs typeface="Arial"/>
              </a:rPr>
              <a:t>cara</a:t>
            </a:r>
            <a:r>
              <a:rPr sz="2000" b="1" spc="1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81818"/>
                </a:solidFill>
                <a:latin typeface="Arial"/>
                <a:cs typeface="Arial"/>
              </a:rPr>
              <a:t>pencahayaan</a:t>
            </a:r>
            <a:r>
              <a:rPr sz="2000" b="1" spc="7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181818"/>
                </a:solidFill>
                <a:latin typeface="Arial"/>
                <a:cs typeface="Arial"/>
              </a:rPr>
              <a:t>yang</a:t>
            </a:r>
            <a:r>
              <a:rPr sz="2000" b="1" spc="5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181818"/>
                </a:solidFill>
                <a:latin typeface="Arial"/>
                <a:cs typeface="Arial"/>
              </a:rPr>
              <a:t>utama</a:t>
            </a:r>
            <a:r>
              <a:rPr sz="2000" b="1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81818"/>
                </a:solidFill>
                <a:latin typeface="Arial"/>
                <a:cs typeface="Arial"/>
              </a:rPr>
              <a:t>atau</a:t>
            </a:r>
            <a:r>
              <a:rPr sz="2000" b="1" spc="2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181818"/>
                </a:solidFill>
                <a:latin typeface="Arial"/>
                <a:cs typeface="Arial"/>
              </a:rPr>
              <a:t>juga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257680" y="970610"/>
            <a:ext cx="662622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181818"/>
                </a:solidFill>
                <a:latin typeface="Arial"/>
                <a:cs typeface="Arial"/>
              </a:rPr>
              <a:t>biasanya</a:t>
            </a:r>
            <a:r>
              <a:rPr sz="2000" spc="6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81818"/>
                </a:solidFill>
                <a:latin typeface="Arial"/>
                <a:cs typeface="Arial"/>
              </a:rPr>
              <a:t>disebut</a:t>
            </a:r>
            <a:r>
              <a:rPr sz="2000" spc="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81818"/>
                </a:solidFill>
                <a:latin typeface="Arial"/>
                <a:cs typeface="Arial"/>
              </a:rPr>
              <a:t>dengan</a:t>
            </a:r>
            <a:r>
              <a:rPr sz="2000" spc="2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81818"/>
                </a:solidFill>
                <a:latin typeface="Arial"/>
                <a:cs typeface="Arial"/>
              </a:rPr>
              <a:t>Three</a:t>
            </a:r>
            <a:r>
              <a:rPr sz="2000" spc="-1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81818"/>
                </a:solidFill>
                <a:latin typeface="Arial"/>
                <a:cs typeface="Arial"/>
              </a:rPr>
              <a:t>Point</a:t>
            </a:r>
            <a:r>
              <a:rPr sz="2000" spc="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81818"/>
                </a:solidFill>
                <a:latin typeface="Arial"/>
                <a:cs typeface="Arial"/>
              </a:rPr>
              <a:t>Lighting</a:t>
            </a:r>
            <a:r>
              <a:rPr sz="2000" spc="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81818"/>
                </a:solidFill>
                <a:latin typeface="Arial"/>
                <a:cs typeface="Arial"/>
              </a:rPr>
              <a:t>adalah</a:t>
            </a:r>
            <a:r>
              <a:rPr sz="2000" spc="3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81818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456944" y="1889759"/>
            <a:ext cx="444500" cy="445134"/>
            <a:chOff x="1456944" y="1889759"/>
            <a:chExt cx="444500" cy="445134"/>
          </a:xfrm>
        </p:grpSpPr>
        <p:sp>
          <p:nvSpPr>
            <p:cNvPr id="20" name="object 20"/>
            <p:cNvSpPr/>
            <p:nvPr/>
          </p:nvSpPr>
          <p:spPr>
            <a:xfrm>
              <a:off x="1461516" y="1894331"/>
              <a:ext cx="434975" cy="436245"/>
            </a:xfrm>
            <a:custGeom>
              <a:avLst/>
              <a:gdLst/>
              <a:ahLst/>
              <a:cxnLst/>
              <a:rect l="l" t="t" r="r" b="b"/>
              <a:pathLst>
                <a:path w="434975" h="436244">
                  <a:moveTo>
                    <a:pt x="393700" y="0"/>
                  </a:moveTo>
                  <a:lnTo>
                    <a:pt x="25908" y="351155"/>
                  </a:lnTo>
                  <a:lnTo>
                    <a:pt x="0" y="435864"/>
                  </a:lnTo>
                  <a:lnTo>
                    <a:pt x="65039" y="414909"/>
                  </a:lnTo>
                  <a:lnTo>
                    <a:pt x="19939" y="414909"/>
                  </a:lnTo>
                  <a:lnTo>
                    <a:pt x="25908" y="397002"/>
                  </a:lnTo>
                  <a:lnTo>
                    <a:pt x="44831" y="397002"/>
                  </a:lnTo>
                  <a:lnTo>
                    <a:pt x="29845" y="382016"/>
                  </a:lnTo>
                  <a:lnTo>
                    <a:pt x="34797" y="368173"/>
                  </a:lnTo>
                  <a:lnTo>
                    <a:pt x="53763" y="368173"/>
                  </a:lnTo>
                  <a:lnTo>
                    <a:pt x="40767" y="355219"/>
                  </a:lnTo>
                  <a:lnTo>
                    <a:pt x="307466" y="89408"/>
                  </a:lnTo>
                  <a:lnTo>
                    <a:pt x="325743" y="89408"/>
                  </a:lnTo>
                  <a:lnTo>
                    <a:pt x="316484" y="80391"/>
                  </a:lnTo>
                  <a:lnTo>
                    <a:pt x="332485" y="64516"/>
                  </a:lnTo>
                  <a:lnTo>
                    <a:pt x="352424" y="64516"/>
                  </a:lnTo>
                  <a:lnTo>
                    <a:pt x="342391" y="54483"/>
                  </a:lnTo>
                  <a:lnTo>
                    <a:pt x="380365" y="16510"/>
                  </a:lnTo>
                  <a:lnTo>
                    <a:pt x="387222" y="13969"/>
                  </a:lnTo>
                  <a:lnTo>
                    <a:pt x="423886" y="13969"/>
                  </a:lnTo>
                  <a:lnTo>
                    <a:pt x="423036" y="12700"/>
                  </a:lnTo>
                  <a:lnTo>
                    <a:pt x="416327" y="7179"/>
                  </a:lnTo>
                  <a:lnTo>
                    <a:pt x="409082" y="3206"/>
                  </a:lnTo>
                  <a:lnTo>
                    <a:pt x="401480" y="805"/>
                  </a:lnTo>
                  <a:lnTo>
                    <a:pt x="393700" y="0"/>
                  </a:lnTo>
                  <a:close/>
                </a:path>
                <a:path w="434975" h="436244">
                  <a:moveTo>
                    <a:pt x="44831" y="397002"/>
                  </a:moveTo>
                  <a:lnTo>
                    <a:pt x="25908" y="397002"/>
                  </a:lnTo>
                  <a:lnTo>
                    <a:pt x="37846" y="408940"/>
                  </a:lnTo>
                  <a:lnTo>
                    <a:pt x="19939" y="414909"/>
                  </a:lnTo>
                  <a:lnTo>
                    <a:pt x="65039" y="414909"/>
                  </a:lnTo>
                  <a:lnTo>
                    <a:pt x="83565" y="408940"/>
                  </a:lnTo>
                  <a:lnTo>
                    <a:pt x="87514" y="405003"/>
                  </a:lnTo>
                  <a:lnTo>
                    <a:pt x="52831" y="405003"/>
                  </a:lnTo>
                  <a:lnTo>
                    <a:pt x="44831" y="397002"/>
                  </a:lnTo>
                  <a:close/>
                </a:path>
                <a:path w="434975" h="436244">
                  <a:moveTo>
                    <a:pt x="53763" y="368173"/>
                  </a:moveTo>
                  <a:lnTo>
                    <a:pt x="34797" y="368173"/>
                  </a:lnTo>
                  <a:lnTo>
                    <a:pt x="66675" y="400050"/>
                  </a:lnTo>
                  <a:lnTo>
                    <a:pt x="52831" y="405003"/>
                  </a:lnTo>
                  <a:lnTo>
                    <a:pt x="87514" y="405003"/>
                  </a:lnTo>
                  <a:lnTo>
                    <a:pt x="98596" y="393954"/>
                  </a:lnTo>
                  <a:lnTo>
                    <a:pt x="79628" y="393954"/>
                  </a:lnTo>
                  <a:lnTo>
                    <a:pt x="53763" y="368173"/>
                  </a:lnTo>
                  <a:close/>
                </a:path>
                <a:path w="434975" h="436244">
                  <a:moveTo>
                    <a:pt x="325743" y="89408"/>
                  </a:moveTo>
                  <a:lnTo>
                    <a:pt x="307466" y="89408"/>
                  </a:lnTo>
                  <a:lnTo>
                    <a:pt x="345313" y="128269"/>
                  </a:lnTo>
                  <a:lnTo>
                    <a:pt x="79628" y="393954"/>
                  </a:lnTo>
                  <a:lnTo>
                    <a:pt x="98596" y="393954"/>
                  </a:lnTo>
                  <a:lnTo>
                    <a:pt x="375141" y="118237"/>
                  </a:lnTo>
                  <a:lnTo>
                    <a:pt x="355346" y="118237"/>
                  </a:lnTo>
                  <a:lnTo>
                    <a:pt x="325743" y="89408"/>
                  </a:lnTo>
                  <a:close/>
                </a:path>
                <a:path w="434975" h="436244">
                  <a:moveTo>
                    <a:pt x="352424" y="64516"/>
                  </a:moveTo>
                  <a:lnTo>
                    <a:pt x="332485" y="64516"/>
                  </a:lnTo>
                  <a:lnTo>
                    <a:pt x="371221" y="102362"/>
                  </a:lnTo>
                  <a:lnTo>
                    <a:pt x="355346" y="118237"/>
                  </a:lnTo>
                  <a:lnTo>
                    <a:pt x="375141" y="118237"/>
                  </a:lnTo>
                  <a:lnTo>
                    <a:pt x="400108" y="93344"/>
                  </a:lnTo>
                  <a:lnTo>
                    <a:pt x="381253" y="93344"/>
                  </a:lnTo>
                  <a:lnTo>
                    <a:pt x="352424" y="64516"/>
                  </a:lnTo>
                  <a:close/>
                </a:path>
                <a:path w="434975" h="436244">
                  <a:moveTo>
                    <a:pt x="423886" y="13969"/>
                  </a:moveTo>
                  <a:lnTo>
                    <a:pt x="393700" y="13969"/>
                  </a:lnTo>
                  <a:lnTo>
                    <a:pt x="408396" y="18464"/>
                  </a:lnTo>
                  <a:lnTo>
                    <a:pt x="418687" y="29829"/>
                  </a:lnTo>
                  <a:lnTo>
                    <a:pt x="421310" y="44884"/>
                  </a:lnTo>
                  <a:lnTo>
                    <a:pt x="413003" y="60452"/>
                  </a:lnTo>
                  <a:lnTo>
                    <a:pt x="381253" y="93344"/>
                  </a:lnTo>
                  <a:lnTo>
                    <a:pt x="400108" y="93344"/>
                  </a:lnTo>
                  <a:lnTo>
                    <a:pt x="423036" y="70485"/>
                  </a:lnTo>
                  <a:lnTo>
                    <a:pt x="431966" y="56562"/>
                  </a:lnTo>
                  <a:lnTo>
                    <a:pt x="434943" y="41211"/>
                  </a:lnTo>
                  <a:lnTo>
                    <a:pt x="431966" y="26050"/>
                  </a:lnTo>
                  <a:lnTo>
                    <a:pt x="423886" y="13969"/>
                  </a:lnTo>
                  <a:close/>
                </a:path>
              </a:pathLst>
            </a:custGeom>
            <a:solidFill>
              <a:srgbClr val="DF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73428" y="1903729"/>
              <a:ext cx="113970" cy="11341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461516" y="1894331"/>
              <a:ext cx="434975" cy="436245"/>
            </a:xfrm>
            <a:custGeom>
              <a:avLst/>
              <a:gdLst/>
              <a:ahLst/>
              <a:cxnLst/>
              <a:rect l="l" t="t" r="r" b="b"/>
              <a:pathLst>
                <a:path w="434975" h="436244">
                  <a:moveTo>
                    <a:pt x="307466" y="89408"/>
                  </a:moveTo>
                  <a:lnTo>
                    <a:pt x="345313" y="128269"/>
                  </a:lnTo>
                  <a:lnTo>
                    <a:pt x="79628" y="393954"/>
                  </a:lnTo>
                  <a:lnTo>
                    <a:pt x="40767" y="355219"/>
                  </a:lnTo>
                  <a:lnTo>
                    <a:pt x="307466" y="89408"/>
                  </a:lnTo>
                  <a:close/>
                </a:path>
                <a:path w="434975" h="436244">
                  <a:moveTo>
                    <a:pt x="34797" y="368173"/>
                  </a:moveTo>
                  <a:lnTo>
                    <a:pt x="66675" y="400050"/>
                  </a:lnTo>
                  <a:lnTo>
                    <a:pt x="52831" y="405003"/>
                  </a:lnTo>
                  <a:lnTo>
                    <a:pt x="29845" y="382016"/>
                  </a:lnTo>
                  <a:lnTo>
                    <a:pt x="34797" y="368173"/>
                  </a:lnTo>
                  <a:close/>
                </a:path>
                <a:path w="434975" h="436244">
                  <a:moveTo>
                    <a:pt x="25908" y="397002"/>
                  </a:moveTo>
                  <a:lnTo>
                    <a:pt x="37846" y="408940"/>
                  </a:lnTo>
                  <a:lnTo>
                    <a:pt x="19939" y="414909"/>
                  </a:lnTo>
                  <a:lnTo>
                    <a:pt x="25908" y="397002"/>
                  </a:lnTo>
                  <a:close/>
                </a:path>
                <a:path w="434975" h="436244">
                  <a:moveTo>
                    <a:pt x="393700" y="0"/>
                  </a:moveTo>
                  <a:lnTo>
                    <a:pt x="25908" y="351155"/>
                  </a:lnTo>
                  <a:lnTo>
                    <a:pt x="0" y="435864"/>
                  </a:lnTo>
                  <a:lnTo>
                    <a:pt x="83565" y="408940"/>
                  </a:lnTo>
                  <a:lnTo>
                    <a:pt x="423036" y="70485"/>
                  </a:lnTo>
                  <a:lnTo>
                    <a:pt x="431966" y="56562"/>
                  </a:lnTo>
                  <a:lnTo>
                    <a:pt x="434943" y="41211"/>
                  </a:lnTo>
                  <a:lnTo>
                    <a:pt x="431966" y="26050"/>
                  </a:lnTo>
                  <a:lnTo>
                    <a:pt x="401480" y="805"/>
                  </a:lnTo>
                  <a:lnTo>
                    <a:pt x="393700" y="0"/>
                  </a:lnTo>
                  <a:close/>
                </a:path>
              </a:pathLst>
            </a:custGeom>
            <a:ln w="9144">
              <a:solidFill>
                <a:srgbClr val="DF8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42288" y="2313533"/>
              <a:ext cx="161925" cy="15240"/>
            </a:xfrm>
            <a:custGeom>
              <a:avLst/>
              <a:gdLst/>
              <a:ahLst/>
              <a:cxnLst/>
              <a:rect l="l" t="t" r="r" b="b"/>
              <a:pathLst>
                <a:path w="161925" h="15239">
                  <a:moveTo>
                    <a:pt x="109639" y="0"/>
                  </a:moveTo>
                  <a:lnTo>
                    <a:pt x="0" y="0"/>
                  </a:lnTo>
                  <a:lnTo>
                    <a:pt x="0" y="15138"/>
                  </a:lnTo>
                  <a:lnTo>
                    <a:pt x="109639" y="15138"/>
                  </a:lnTo>
                  <a:lnTo>
                    <a:pt x="109639" y="0"/>
                  </a:lnTo>
                  <a:close/>
                </a:path>
                <a:path w="161925" h="15239">
                  <a:moveTo>
                    <a:pt x="134023" y="0"/>
                  </a:moveTo>
                  <a:lnTo>
                    <a:pt x="121907" y="0"/>
                  </a:lnTo>
                  <a:lnTo>
                    <a:pt x="121907" y="15138"/>
                  </a:lnTo>
                  <a:lnTo>
                    <a:pt x="134023" y="15138"/>
                  </a:lnTo>
                  <a:lnTo>
                    <a:pt x="134023" y="0"/>
                  </a:lnTo>
                  <a:close/>
                </a:path>
                <a:path w="161925" h="15239">
                  <a:moveTo>
                    <a:pt x="161467" y="0"/>
                  </a:moveTo>
                  <a:lnTo>
                    <a:pt x="149352" y="0"/>
                  </a:lnTo>
                  <a:lnTo>
                    <a:pt x="149352" y="15138"/>
                  </a:lnTo>
                  <a:lnTo>
                    <a:pt x="161467" y="15138"/>
                  </a:lnTo>
                  <a:lnTo>
                    <a:pt x="161467" y="0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874623" y="1880616"/>
            <a:ext cx="441325" cy="445134"/>
            <a:chOff x="874623" y="1880616"/>
            <a:chExt cx="441325" cy="445134"/>
          </a:xfrm>
        </p:grpSpPr>
        <p:sp>
          <p:nvSpPr>
            <p:cNvPr id="25" name="object 25"/>
            <p:cNvSpPr/>
            <p:nvPr/>
          </p:nvSpPr>
          <p:spPr>
            <a:xfrm>
              <a:off x="997429" y="1965960"/>
              <a:ext cx="147955" cy="192405"/>
            </a:xfrm>
            <a:custGeom>
              <a:avLst/>
              <a:gdLst/>
              <a:ahLst/>
              <a:cxnLst/>
              <a:rect l="l" t="t" r="r" b="b"/>
              <a:pathLst>
                <a:path w="147955" h="192405">
                  <a:moveTo>
                    <a:pt x="91493" y="164972"/>
                  </a:moveTo>
                  <a:lnTo>
                    <a:pt x="77650" y="164972"/>
                  </a:lnTo>
                  <a:lnTo>
                    <a:pt x="77650" y="171322"/>
                  </a:lnTo>
                  <a:lnTo>
                    <a:pt x="79432" y="180343"/>
                  </a:lnTo>
                  <a:lnTo>
                    <a:pt x="84127" y="186817"/>
                  </a:lnTo>
                  <a:lnTo>
                    <a:pt x="90766" y="190718"/>
                  </a:lnTo>
                  <a:lnTo>
                    <a:pt x="98377" y="192024"/>
                  </a:lnTo>
                  <a:lnTo>
                    <a:pt x="106017" y="190718"/>
                  </a:lnTo>
                  <a:lnTo>
                    <a:pt x="112671" y="186817"/>
                  </a:lnTo>
                  <a:lnTo>
                    <a:pt x="117372" y="180343"/>
                  </a:lnTo>
                  <a:lnTo>
                    <a:pt x="118226" y="176021"/>
                  </a:lnTo>
                  <a:lnTo>
                    <a:pt x="94668" y="176021"/>
                  </a:lnTo>
                  <a:lnTo>
                    <a:pt x="91989" y="174497"/>
                  </a:lnTo>
                  <a:lnTo>
                    <a:pt x="91493" y="171322"/>
                  </a:lnTo>
                  <a:lnTo>
                    <a:pt x="91493" y="164972"/>
                  </a:lnTo>
                  <a:close/>
                </a:path>
                <a:path w="147955" h="192405">
                  <a:moveTo>
                    <a:pt x="119154" y="164972"/>
                  </a:moveTo>
                  <a:lnTo>
                    <a:pt x="104232" y="164972"/>
                  </a:lnTo>
                  <a:lnTo>
                    <a:pt x="104232" y="171322"/>
                  </a:lnTo>
                  <a:lnTo>
                    <a:pt x="103165" y="174497"/>
                  </a:lnTo>
                  <a:lnTo>
                    <a:pt x="100256" y="176021"/>
                  </a:lnTo>
                  <a:lnTo>
                    <a:pt x="118226" y="176021"/>
                  </a:lnTo>
                  <a:lnTo>
                    <a:pt x="119154" y="171322"/>
                  </a:lnTo>
                  <a:lnTo>
                    <a:pt x="119154" y="164972"/>
                  </a:lnTo>
                  <a:close/>
                </a:path>
                <a:path w="147955" h="192405">
                  <a:moveTo>
                    <a:pt x="21008" y="123443"/>
                  </a:moveTo>
                  <a:lnTo>
                    <a:pt x="20335" y="123443"/>
                  </a:lnTo>
                  <a:lnTo>
                    <a:pt x="5083" y="129932"/>
                  </a:lnTo>
                  <a:lnTo>
                    <a:pt x="0" y="144208"/>
                  </a:lnTo>
                  <a:lnTo>
                    <a:pt x="5083" y="158484"/>
                  </a:lnTo>
                  <a:lnTo>
                    <a:pt x="20335" y="164972"/>
                  </a:lnTo>
                  <a:lnTo>
                    <a:pt x="127511" y="164972"/>
                  </a:lnTo>
                  <a:lnTo>
                    <a:pt x="142784" y="158484"/>
                  </a:lnTo>
                  <a:lnTo>
                    <a:pt x="145316" y="151383"/>
                  </a:lnTo>
                  <a:lnTo>
                    <a:pt x="14252" y="151383"/>
                  </a:lnTo>
                  <a:lnTo>
                    <a:pt x="14252" y="137159"/>
                  </a:lnTo>
                  <a:lnTo>
                    <a:pt x="145361" y="137159"/>
                  </a:lnTo>
                  <a:lnTo>
                    <a:pt x="142784" y="129932"/>
                  </a:lnTo>
                  <a:lnTo>
                    <a:pt x="127810" y="123570"/>
                  </a:lnTo>
                  <a:lnTo>
                    <a:pt x="21631" y="123570"/>
                  </a:lnTo>
                  <a:lnTo>
                    <a:pt x="21008" y="123443"/>
                  </a:lnTo>
                  <a:close/>
                </a:path>
                <a:path w="147955" h="192405">
                  <a:moveTo>
                    <a:pt x="124475" y="151130"/>
                  </a:moveTo>
                  <a:lnTo>
                    <a:pt x="22342" y="151130"/>
                  </a:lnTo>
                  <a:lnTo>
                    <a:pt x="21402" y="151383"/>
                  </a:lnTo>
                  <a:lnTo>
                    <a:pt x="125364" y="151383"/>
                  </a:lnTo>
                  <a:lnTo>
                    <a:pt x="124475" y="151130"/>
                  </a:lnTo>
                  <a:close/>
                </a:path>
                <a:path w="147955" h="192405">
                  <a:moveTo>
                    <a:pt x="145361" y="137159"/>
                  </a:moveTo>
                  <a:lnTo>
                    <a:pt x="132514" y="137159"/>
                  </a:lnTo>
                  <a:lnTo>
                    <a:pt x="132514" y="151383"/>
                  </a:lnTo>
                  <a:lnTo>
                    <a:pt x="145316" y="151383"/>
                  </a:lnTo>
                  <a:lnTo>
                    <a:pt x="147875" y="144208"/>
                  </a:lnTo>
                  <a:lnTo>
                    <a:pt x="145361" y="137159"/>
                  </a:lnTo>
                  <a:close/>
                </a:path>
                <a:path w="147955" h="192405">
                  <a:moveTo>
                    <a:pt x="125364" y="137159"/>
                  </a:moveTo>
                  <a:lnTo>
                    <a:pt x="21402" y="137159"/>
                  </a:lnTo>
                  <a:lnTo>
                    <a:pt x="21847" y="137287"/>
                  </a:lnTo>
                  <a:lnTo>
                    <a:pt x="124920" y="137287"/>
                  </a:lnTo>
                  <a:lnTo>
                    <a:pt x="125364" y="137159"/>
                  </a:lnTo>
                  <a:close/>
                </a:path>
                <a:path w="147955" h="192405">
                  <a:moveTo>
                    <a:pt x="97348" y="0"/>
                  </a:moveTo>
                  <a:lnTo>
                    <a:pt x="89716" y="1287"/>
                  </a:lnTo>
                  <a:lnTo>
                    <a:pt x="83065" y="5159"/>
                  </a:lnTo>
                  <a:lnTo>
                    <a:pt x="78365" y="11626"/>
                  </a:lnTo>
                  <a:lnTo>
                    <a:pt x="76584" y="20700"/>
                  </a:lnTo>
                  <a:lnTo>
                    <a:pt x="76584" y="123570"/>
                  </a:lnTo>
                  <a:lnTo>
                    <a:pt x="91493" y="123570"/>
                  </a:lnTo>
                  <a:lnTo>
                    <a:pt x="91493" y="20700"/>
                  </a:lnTo>
                  <a:lnTo>
                    <a:pt x="91989" y="17525"/>
                  </a:lnTo>
                  <a:lnTo>
                    <a:pt x="94668" y="16001"/>
                  </a:lnTo>
                  <a:lnTo>
                    <a:pt x="117152" y="16001"/>
                  </a:lnTo>
                  <a:lnTo>
                    <a:pt x="116293" y="11626"/>
                  </a:lnTo>
                  <a:lnTo>
                    <a:pt x="111598" y="5159"/>
                  </a:lnTo>
                  <a:lnTo>
                    <a:pt x="104959" y="1287"/>
                  </a:lnTo>
                  <a:lnTo>
                    <a:pt x="97348" y="0"/>
                  </a:lnTo>
                  <a:close/>
                </a:path>
                <a:path w="147955" h="192405">
                  <a:moveTo>
                    <a:pt x="117152" y="16001"/>
                  </a:moveTo>
                  <a:lnTo>
                    <a:pt x="100256" y="16001"/>
                  </a:lnTo>
                  <a:lnTo>
                    <a:pt x="103165" y="17525"/>
                  </a:lnTo>
                  <a:lnTo>
                    <a:pt x="104232" y="20700"/>
                  </a:lnTo>
                  <a:lnTo>
                    <a:pt x="104232" y="123570"/>
                  </a:lnTo>
                  <a:lnTo>
                    <a:pt x="118075" y="123570"/>
                  </a:lnTo>
                  <a:lnTo>
                    <a:pt x="118075" y="20700"/>
                  </a:lnTo>
                  <a:lnTo>
                    <a:pt x="117152" y="16001"/>
                  </a:lnTo>
                  <a:close/>
                </a:path>
                <a:path w="147955" h="192405">
                  <a:moveTo>
                    <a:pt x="127511" y="123443"/>
                  </a:moveTo>
                  <a:lnTo>
                    <a:pt x="126876" y="123443"/>
                  </a:lnTo>
                  <a:lnTo>
                    <a:pt x="126215" y="123570"/>
                  </a:lnTo>
                  <a:lnTo>
                    <a:pt x="127810" y="123570"/>
                  </a:lnTo>
                  <a:lnTo>
                    <a:pt x="127511" y="123443"/>
                  </a:lnTo>
                  <a:close/>
                </a:path>
              </a:pathLst>
            </a:custGeom>
            <a:solidFill>
              <a:srgbClr val="DF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32687" y="1938578"/>
              <a:ext cx="323215" cy="326390"/>
            </a:xfrm>
            <a:custGeom>
              <a:avLst/>
              <a:gdLst/>
              <a:ahLst/>
              <a:cxnLst/>
              <a:rect l="l" t="t" r="r" b="b"/>
              <a:pathLst>
                <a:path w="323215" h="326389">
                  <a:moveTo>
                    <a:pt x="15189" y="155422"/>
                  </a:moveTo>
                  <a:lnTo>
                    <a:pt x="0" y="155422"/>
                  </a:lnTo>
                  <a:lnTo>
                    <a:pt x="0" y="170510"/>
                  </a:lnTo>
                  <a:lnTo>
                    <a:pt x="15189" y="170510"/>
                  </a:lnTo>
                  <a:lnTo>
                    <a:pt x="15189" y="155422"/>
                  </a:lnTo>
                  <a:close/>
                </a:path>
                <a:path w="323215" h="326389">
                  <a:moveTo>
                    <a:pt x="60871" y="273253"/>
                  </a:moveTo>
                  <a:lnTo>
                    <a:pt x="51790" y="262077"/>
                  </a:lnTo>
                  <a:lnTo>
                    <a:pt x="42710" y="273253"/>
                  </a:lnTo>
                  <a:lnTo>
                    <a:pt x="51790" y="283286"/>
                  </a:lnTo>
                  <a:lnTo>
                    <a:pt x="60871" y="273253"/>
                  </a:lnTo>
                  <a:close/>
                </a:path>
                <a:path w="323215" h="326389">
                  <a:moveTo>
                    <a:pt x="60871" y="53289"/>
                  </a:moveTo>
                  <a:lnTo>
                    <a:pt x="51790" y="42621"/>
                  </a:lnTo>
                  <a:lnTo>
                    <a:pt x="42710" y="53289"/>
                  </a:lnTo>
                  <a:lnTo>
                    <a:pt x="51790" y="63830"/>
                  </a:lnTo>
                  <a:lnTo>
                    <a:pt x="60871" y="53289"/>
                  </a:lnTo>
                  <a:close/>
                </a:path>
                <a:path w="323215" h="326389">
                  <a:moveTo>
                    <a:pt x="170586" y="310896"/>
                  </a:moveTo>
                  <a:lnTo>
                    <a:pt x="155498" y="310896"/>
                  </a:lnTo>
                  <a:lnTo>
                    <a:pt x="155498" y="326085"/>
                  </a:lnTo>
                  <a:lnTo>
                    <a:pt x="170586" y="326085"/>
                  </a:lnTo>
                  <a:lnTo>
                    <a:pt x="170586" y="310896"/>
                  </a:lnTo>
                  <a:close/>
                </a:path>
                <a:path w="323215" h="326389">
                  <a:moveTo>
                    <a:pt x="170586" y="0"/>
                  </a:moveTo>
                  <a:lnTo>
                    <a:pt x="155498" y="0"/>
                  </a:lnTo>
                  <a:lnTo>
                    <a:pt x="155498" y="15189"/>
                  </a:lnTo>
                  <a:lnTo>
                    <a:pt x="170586" y="15189"/>
                  </a:lnTo>
                  <a:lnTo>
                    <a:pt x="170586" y="0"/>
                  </a:lnTo>
                  <a:close/>
                </a:path>
                <a:path w="323215" h="326389">
                  <a:moveTo>
                    <a:pt x="243738" y="243840"/>
                  </a:moveTo>
                  <a:lnTo>
                    <a:pt x="228650" y="243840"/>
                  </a:lnTo>
                  <a:lnTo>
                    <a:pt x="228650" y="259029"/>
                  </a:lnTo>
                  <a:lnTo>
                    <a:pt x="243738" y="259029"/>
                  </a:lnTo>
                  <a:lnTo>
                    <a:pt x="243738" y="243840"/>
                  </a:lnTo>
                  <a:close/>
                </a:path>
                <a:path w="323215" h="326389">
                  <a:moveTo>
                    <a:pt x="283375" y="53289"/>
                  </a:moveTo>
                  <a:lnTo>
                    <a:pt x="273329" y="42621"/>
                  </a:lnTo>
                  <a:lnTo>
                    <a:pt x="262178" y="53289"/>
                  </a:lnTo>
                  <a:lnTo>
                    <a:pt x="273329" y="63830"/>
                  </a:lnTo>
                  <a:lnTo>
                    <a:pt x="283375" y="53289"/>
                  </a:lnTo>
                  <a:close/>
                </a:path>
                <a:path w="323215" h="326389">
                  <a:moveTo>
                    <a:pt x="323037" y="155422"/>
                  </a:moveTo>
                  <a:lnTo>
                    <a:pt x="310896" y="155422"/>
                  </a:lnTo>
                  <a:lnTo>
                    <a:pt x="310896" y="170510"/>
                  </a:lnTo>
                  <a:lnTo>
                    <a:pt x="323037" y="170510"/>
                  </a:lnTo>
                  <a:lnTo>
                    <a:pt x="323037" y="155422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79195" y="1885188"/>
              <a:ext cx="432434" cy="436245"/>
            </a:xfrm>
            <a:custGeom>
              <a:avLst/>
              <a:gdLst/>
              <a:ahLst/>
              <a:cxnLst/>
              <a:rect l="l" t="t" r="r" b="b"/>
              <a:pathLst>
                <a:path w="432434" h="436244">
                  <a:moveTo>
                    <a:pt x="218300" y="0"/>
                  </a:moveTo>
                  <a:lnTo>
                    <a:pt x="171114" y="5194"/>
                  </a:lnTo>
                  <a:lnTo>
                    <a:pt x="126280" y="20281"/>
                  </a:lnTo>
                  <a:lnTo>
                    <a:pt x="85588" y="44517"/>
                  </a:lnTo>
                  <a:lnTo>
                    <a:pt x="50826" y="77156"/>
                  </a:lnTo>
                  <a:lnTo>
                    <a:pt x="23781" y="117456"/>
                  </a:lnTo>
                  <a:lnTo>
                    <a:pt x="6243" y="164671"/>
                  </a:lnTo>
                  <a:lnTo>
                    <a:pt x="0" y="218059"/>
                  </a:lnTo>
                  <a:lnTo>
                    <a:pt x="6258" y="271272"/>
                  </a:lnTo>
                  <a:lnTo>
                    <a:pt x="23838" y="318389"/>
                  </a:lnTo>
                  <a:lnTo>
                    <a:pt x="50945" y="358648"/>
                  </a:lnTo>
                  <a:lnTo>
                    <a:pt x="85783" y="391287"/>
                  </a:lnTo>
                  <a:lnTo>
                    <a:pt x="126559" y="415544"/>
                  </a:lnTo>
                  <a:lnTo>
                    <a:pt x="171477" y="430656"/>
                  </a:lnTo>
                  <a:lnTo>
                    <a:pt x="218744" y="435863"/>
                  </a:lnTo>
                  <a:lnTo>
                    <a:pt x="258625" y="432077"/>
                  </a:lnTo>
                  <a:lnTo>
                    <a:pt x="291205" y="422402"/>
                  </a:lnTo>
                  <a:lnTo>
                    <a:pt x="216573" y="422402"/>
                  </a:lnTo>
                  <a:lnTo>
                    <a:pt x="173315" y="417781"/>
                  </a:lnTo>
                  <a:lnTo>
                    <a:pt x="134268" y="405141"/>
                  </a:lnTo>
                  <a:lnTo>
                    <a:pt x="99872" y="385556"/>
                  </a:lnTo>
                  <a:lnTo>
                    <a:pt x="70570" y="360096"/>
                  </a:lnTo>
                  <a:lnTo>
                    <a:pt x="46804" y="329836"/>
                  </a:lnTo>
                  <a:lnTo>
                    <a:pt x="29014" y="295846"/>
                  </a:lnTo>
                  <a:lnTo>
                    <a:pt x="17644" y="259200"/>
                  </a:lnTo>
                  <a:lnTo>
                    <a:pt x="13135" y="220970"/>
                  </a:lnTo>
                  <a:lnTo>
                    <a:pt x="15928" y="182229"/>
                  </a:lnTo>
                  <a:lnTo>
                    <a:pt x="26466" y="144048"/>
                  </a:lnTo>
                  <a:lnTo>
                    <a:pt x="45190" y="107501"/>
                  </a:lnTo>
                  <a:lnTo>
                    <a:pt x="72542" y="73660"/>
                  </a:lnTo>
                  <a:lnTo>
                    <a:pt x="105182" y="46993"/>
                  </a:lnTo>
                  <a:lnTo>
                    <a:pt x="140390" y="28448"/>
                  </a:lnTo>
                  <a:lnTo>
                    <a:pt x="177196" y="17617"/>
                  </a:lnTo>
                  <a:lnTo>
                    <a:pt x="214630" y="14097"/>
                  </a:lnTo>
                  <a:lnTo>
                    <a:pt x="293060" y="14097"/>
                  </a:lnTo>
                  <a:lnTo>
                    <a:pt x="258285" y="3788"/>
                  </a:lnTo>
                  <a:lnTo>
                    <a:pt x="218300" y="0"/>
                  </a:lnTo>
                  <a:close/>
                </a:path>
                <a:path w="432434" h="436244">
                  <a:moveTo>
                    <a:pt x="293060" y="14097"/>
                  </a:moveTo>
                  <a:lnTo>
                    <a:pt x="214630" y="14097"/>
                  </a:lnTo>
                  <a:lnTo>
                    <a:pt x="258968" y="18950"/>
                  </a:lnTo>
                  <a:lnTo>
                    <a:pt x="301123" y="33049"/>
                  </a:lnTo>
                  <a:lnTo>
                    <a:pt x="339421" y="55704"/>
                  </a:lnTo>
                  <a:lnTo>
                    <a:pt x="372185" y="86224"/>
                  </a:lnTo>
                  <a:lnTo>
                    <a:pt x="397741" y="123916"/>
                  </a:lnTo>
                  <a:lnTo>
                    <a:pt x="414411" y="168092"/>
                  </a:lnTo>
                  <a:lnTo>
                    <a:pt x="420522" y="218059"/>
                  </a:lnTo>
                  <a:lnTo>
                    <a:pt x="415131" y="264887"/>
                  </a:lnTo>
                  <a:lnTo>
                    <a:pt x="399776" y="307889"/>
                  </a:lnTo>
                  <a:lnTo>
                    <a:pt x="375688" y="345831"/>
                  </a:lnTo>
                  <a:lnTo>
                    <a:pt x="344094" y="377485"/>
                  </a:lnTo>
                  <a:lnTo>
                    <a:pt x="306225" y="401618"/>
                  </a:lnTo>
                  <a:lnTo>
                    <a:pt x="263308" y="417000"/>
                  </a:lnTo>
                  <a:lnTo>
                    <a:pt x="216573" y="422402"/>
                  </a:lnTo>
                  <a:lnTo>
                    <a:pt x="291205" y="422402"/>
                  </a:lnTo>
                  <a:lnTo>
                    <a:pt x="335337" y="400502"/>
                  </a:lnTo>
                  <a:lnTo>
                    <a:pt x="370103" y="371856"/>
                  </a:lnTo>
                  <a:lnTo>
                    <a:pt x="400987" y="332363"/>
                  </a:lnTo>
                  <a:lnTo>
                    <a:pt x="421577" y="288278"/>
                  </a:lnTo>
                  <a:lnTo>
                    <a:pt x="431872" y="241464"/>
                  </a:lnTo>
                  <a:lnTo>
                    <a:pt x="431872" y="193780"/>
                  </a:lnTo>
                  <a:lnTo>
                    <a:pt x="421577" y="147090"/>
                  </a:lnTo>
                  <a:lnTo>
                    <a:pt x="400987" y="103254"/>
                  </a:lnTo>
                  <a:lnTo>
                    <a:pt x="370103" y="64135"/>
                  </a:lnTo>
                  <a:lnTo>
                    <a:pt x="335232" y="35415"/>
                  </a:lnTo>
                  <a:lnTo>
                    <a:pt x="297611" y="15446"/>
                  </a:lnTo>
                  <a:lnTo>
                    <a:pt x="293060" y="14097"/>
                  </a:lnTo>
                  <a:close/>
                </a:path>
              </a:pathLst>
            </a:custGeom>
            <a:solidFill>
              <a:srgbClr val="DF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79195" y="1885188"/>
              <a:ext cx="432434" cy="436245"/>
            </a:xfrm>
            <a:custGeom>
              <a:avLst/>
              <a:gdLst/>
              <a:ahLst/>
              <a:cxnLst/>
              <a:rect l="l" t="t" r="r" b="b"/>
              <a:pathLst>
                <a:path w="432434" h="436244">
                  <a:moveTo>
                    <a:pt x="214630" y="14097"/>
                  </a:moveTo>
                  <a:lnTo>
                    <a:pt x="258968" y="18950"/>
                  </a:lnTo>
                  <a:lnTo>
                    <a:pt x="301123" y="33049"/>
                  </a:lnTo>
                  <a:lnTo>
                    <a:pt x="339421" y="55704"/>
                  </a:lnTo>
                  <a:lnTo>
                    <a:pt x="372185" y="86224"/>
                  </a:lnTo>
                  <a:lnTo>
                    <a:pt x="397741" y="123916"/>
                  </a:lnTo>
                  <a:lnTo>
                    <a:pt x="414411" y="168092"/>
                  </a:lnTo>
                  <a:lnTo>
                    <a:pt x="420522" y="218059"/>
                  </a:lnTo>
                  <a:lnTo>
                    <a:pt x="415131" y="264887"/>
                  </a:lnTo>
                  <a:lnTo>
                    <a:pt x="399776" y="307889"/>
                  </a:lnTo>
                  <a:lnTo>
                    <a:pt x="375688" y="345831"/>
                  </a:lnTo>
                  <a:lnTo>
                    <a:pt x="344094" y="377485"/>
                  </a:lnTo>
                  <a:lnTo>
                    <a:pt x="306225" y="401618"/>
                  </a:lnTo>
                  <a:lnTo>
                    <a:pt x="263308" y="417000"/>
                  </a:lnTo>
                  <a:lnTo>
                    <a:pt x="216573" y="422402"/>
                  </a:lnTo>
                  <a:lnTo>
                    <a:pt x="173315" y="417781"/>
                  </a:lnTo>
                  <a:lnTo>
                    <a:pt x="134268" y="405141"/>
                  </a:lnTo>
                  <a:lnTo>
                    <a:pt x="99872" y="385556"/>
                  </a:lnTo>
                  <a:lnTo>
                    <a:pt x="70570" y="360096"/>
                  </a:lnTo>
                  <a:lnTo>
                    <a:pt x="46804" y="329836"/>
                  </a:lnTo>
                  <a:lnTo>
                    <a:pt x="29014" y="295846"/>
                  </a:lnTo>
                  <a:lnTo>
                    <a:pt x="17644" y="259200"/>
                  </a:lnTo>
                  <a:lnTo>
                    <a:pt x="13135" y="220970"/>
                  </a:lnTo>
                  <a:lnTo>
                    <a:pt x="15928" y="182229"/>
                  </a:lnTo>
                  <a:lnTo>
                    <a:pt x="26466" y="144048"/>
                  </a:lnTo>
                  <a:lnTo>
                    <a:pt x="45190" y="107501"/>
                  </a:lnTo>
                  <a:lnTo>
                    <a:pt x="72542" y="73660"/>
                  </a:lnTo>
                  <a:lnTo>
                    <a:pt x="105182" y="46993"/>
                  </a:lnTo>
                  <a:lnTo>
                    <a:pt x="140390" y="28448"/>
                  </a:lnTo>
                  <a:lnTo>
                    <a:pt x="177196" y="17617"/>
                  </a:lnTo>
                  <a:lnTo>
                    <a:pt x="214630" y="14097"/>
                  </a:lnTo>
                  <a:close/>
                </a:path>
                <a:path w="432434" h="436244">
                  <a:moveTo>
                    <a:pt x="218300" y="0"/>
                  </a:moveTo>
                  <a:lnTo>
                    <a:pt x="171114" y="5194"/>
                  </a:lnTo>
                  <a:lnTo>
                    <a:pt x="126280" y="20281"/>
                  </a:lnTo>
                  <a:lnTo>
                    <a:pt x="85588" y="44517"/>
                  </a:lnTo>
                  <a:lnTo>
                    <a:pt x="50826" y="77156"/>
                  </a:lnTo>
                  <a:lnTo>
                    <a:pt x="23781" y="117456"/>
                  </a:lnTo>
                  <a:lnTo>
                    <a:pt x="6243" y="164671"/>
                  </a:lnTo>
                  <a:lnTo>
                    <a:pt x="0" y="218059"/>
                  </a:lnTo>
                  <a:lnTo>
                    <a:pt x="6258" y="271272"/>
                  </a:lnTo>
                  <a:lnTo>
                    <a:pt x="23838" y="318389"/>
                  </a:lnTo>
                  <a:lnTo>
                    <a:pt x="50945" y="358648"/>
                  </a:lnTo>
                  <a:lnTo>
                    <a:pt x="85783" y="391287"/>
                  </a:lnTo>
                  <a:lnTo>
                    <a:pt x="126559" y="415544"/>
                  </a:lnTo>
                  <a:lnTo>
                    <a:pt x="171477" y="430656"/>
                  </a:lnTo>
                  <a:lnTo>
                    <a:pt x="218744" y="435863"/>
                  </a:lnTo>
                  <a:lnTo>
                    <a:pt x="258625" y="432077"/>
                  </a:lnTo>
                  <a:lnTo>
                    <a:pt x="297834" y="420433"/>
                  </a:lnTo>
                  <a:lnTo>
                    <a:pt x="335337" y="400502"/>
                  </a:lnTo>
                  <a:lnTo>
                    <a:pt x="370103" y="371856"/>
                  </a:lnTo>
                  <a:lnTo>
                    <a:pt x="400987" y="332363"/>
                  </a:lnTo>
                  <a:lnTo>
                    <a:pt x="421577" y="288278"/>
                  </a:lnTo>
                  <a:lnTo>
                    <a:pt x="431872" y="241464"/>
                  </a:lnTo>
                  <a:lnTo>
                    <a:pt x="431872" y="193780"/>
                  </a:lnTo>
                  <a:lnTo>
                    <a:pt x="421577" y="147090"/>
                  </a:lnTo>
                  <a:lnTo>
                    <a:pt x="400987" y="103254"/>
                  </a:lnTo>
                  <a:lnTo>
                    <a:pt x="370103" y="64135"/>
                  </a:lnTo>
                  <a:lnTo>
                    <a:pt x="335232" y="35415"/>
                  </a:lnTo>
                  <a:lnTo>
                    <a:pt x="297611" y="15446"/>
                  </a:lnTo>
                  <a:lnTo>
                    <a:pt x="258285" y="3788"/>
                  </a:lnTo>
                  <a:lnTo>
                    <a:pt x="218300" y="0"/>
                  </a:lnTo>
                  <a:close/>
                </a:path>
              </a:pathLst>
            </a:custGeom>
            <a:ln w="9144">
              <a:solidFill>
                <a:srgbClr val="DF8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04913" y="1911096"/>
              <a:ext cx="380365" cy="381000"/>
            </a:xfrm>
            <a:custGeom>
              <a:avLst/>
              <a:gdLst/>
              <a:ahLst/>
              <a:cxnLst/>
              <a:rect l="l" t="t" r="r" b="b"/>
              <a:pathLst>
                <a:path w="380365" h="381000">
                  <a:moveTo>
                    <a:pt x="191998" y="0"/>
                  </a:moveTo>
                  <a:lnTo>
                    <a:pt x="150572" y="4555"/>
                  </a:lnTo>
                  <a:lnTo>
                    <a:pt x="111169" y="17781"/>
                  </a:lnTo>
                  <a:lnTo>
                    <a:pt x="75375" y="39018"/>
                  </a:lnTo>
                  <a:lnTo>
                    <a:pt x="44776" y="67606"/>
                  </a:lnTo>
                  <a:lnTo>
                    <a:pt x="20957" y="102886"/>
                  </a:lnTo>
                  <a:lnTo>
                    <a:pt x="5503" y="144197"/>
                  </a:lnTo>
                  <a:lnTo>
                    <a:pt x="0" y="190880"/>
                  </a:lnTo>
                  <a:lnTo>
                    <a:pt x="5481" y="237434"/>
                  </a:lnTo>
                  <a:lnTo>
                    <a:pt x="20875" y="278588"/>
                  </a:lnTo>
                  <a:lnTo>
                    <a:pt x="44607" y="313698"/>
                  </a:lnTo>
                  <a:lnTo>
                    <a:pt x="75104" y="342124"/>
                  </a:lnTo>
                  <a:lnTo>
                    <a:pt x="110788" y="363223"/>
                  </a:lnTo>
                  <a:lnTo>
                    <a:pt x="150088" y="376353"/>
                  </a:lnTo>
                  <a:lnTo>
                    <a:pt x="191427" y="380872"/>
                  </a:lnTo>
                  <a:lnTo>
                    <a:pt x="226596" y="377547"/>
                  </a:lnTo>
                  <a:lnTo>
                    <a:pt x="261162" y="367315"/>
                  </a:lnTo>
                  <a:lnTo>
                    <a:pt x="262419" y="366648"/>
                  </a:lnTo>
                  <a:lnTo>
                    <a:pt x="190804" y="366648"/>
                  </a:lnTo>
                  <a:lnTo>
                    <a:pt x="145878" y="361231"/>
                  </a:lnTo>
                  <a:lnTo>
                    <a:pt x="106410" y="346049"/>
                  </a:lnTo>
                  <a:lnTo>
                    <a:pt x="73051" y="322706"/>
                  </a:lnTo>
                  <a:lnTo>
                    <a:pt x="46454" y="292806"/>
                  </a:lnTo>
                  <a:lnTo>
                    <a:pt x="27270" y="257952"/>
                  </a:lnTo>
                  <a:lnTo>
                    <a:pt x="16149" y="219750"/>
                  </a:lnTo>
                  <a:lnTo>
                    <a:pt x="13745" y="179803"/>
                  </a:lnTo>
                  <a:lnTo>
                    <a:pt x="20708" y="139715"/>
                  </a:lnTo>
                  <a:lnTo>
                    <a:pt x="37689" y="101090"/>
                  </a:lnTo>
                  <a:lnTo>
                    <a:pt x="65341" y="65531"/>
                  </a:lnTo>
                  <a:lnTo>
                    <a:pt x="124555" y="26304"/>
                  </a:lnTo>
                  <a:lnTo>
                    <a:pt x="189217" y="13842"/>
                  </a:lnTo>
                  <a:lnTo>
                    <a:pt x="262001" y="13842"/>
                  </a:lnTo>
                  <a:lnTo>
                    <a:pt x="261434" y="13541"/>
                  </a:lnTo>
                  <a:lnTo>
                    <a:pt x="227026" y="3323"/>
                  </a:lnTo>
                  <a:lnTo>
                    <a:pt x="191998" y="0"/>
                  </a:lnTo>
                  <a:close/>
                </a:path>
                <a:path w="380365" h="381000">
                  <a:moveTo>
                    <a:pt x="262001" y="13842"/>
                  </a:moveTo>
                  <a:lnTo>
                    <a:pt x="189217" y="13842"/>
                  </a:lnTo>
                  <a:lnTo>
                    <a:pt x="233901" y="19539"/>
                  </a:lnTo>
                  <a:lnTo>
                    <a:pt x="275626" y="36006"/>
                  </a:lnTo>
                  <a:lnTo>
                    <a:pt x="312088" y="62309"/>
                  </a:lnTo>
                  <a:lnTo>
                    <a:pt x="340984" y="97512"/>
                  </a:lnTo>
                  <a:lnTo>
                    <a:pt x="360010" y="140681"/>
                  </a:lnTo>
                  <a:lnTo>
                    <a:pt x="366864" y="190880"/>
                  </a:lnTo>
                  <a:lnTo>
                    <a:pt x="360559" y="237502"/>
                  </a:lnTo>
                  <a:lnTo>
                    <a:pt x="342775" y="279461"/>
                  </a:lnTo>
                  <a:lnTo>
                    <a:pt x="315210" y="315055"/>
                  </a:lnTo>
                  <a:lnTo>
                    <a:pt x="279562" y="342584"/>
                  </a:lnTo>
                  <a:lnTo>
                    <a:pt x="237527" y="360349"/>
                  </a:lnTo>
                  <a:lnTo>
                    <a:pt x="190804" y="366648"/>
                  </a:lnTo>
                  <a:lnTo>
                    <a:pt x="262419" y="366648"/>
                  </a:lnTo>
                  <a:lnTo>
                    <a:pt x="324726" y="324611"/>
                  </a:lnTo>
                  <a:lnTo>
                    <a:pt x="352242" y="290432"/>
                  </a:lnTo>
                  <a:lnTo>
                    <a:pt x="370586" y="252202"/>
                  </a:lnTo>
                  <a:lnTo>
                    <a:pt x="379758" y="211518"/>
                  </a:lnTo>
                  <a:lnTo>
                    <a:pt x="379758" y="169974"/>
                  </a:lnTo>
                  <a:lnTo>
                    <a:pt x="370586" y="129165"/>
                  </a:lnTo>
                  <a:lnTo>
                    <a:pt x="352242" y="90686"/>
                  </a:lnTo>
                  <a:lnTo>
                    <a:pt x="324726" y="56133"/>
                  </a:lnTo>
                  <a:lnTo>
                    <a:pt x="294306" y="31021"/>
                  </a:lnTo>
                  <a:lnTo>
                    <a:pt x="262001" y="13842"/>
                  </a:lnTo>
                  <a:close/>
                </a:path>
              </a:pathLst>
            </a:custGeom>
            <a:solidFill>
              <a:srgbClr val="DF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6742176" y="3148583"/>
            <a:ext cx="363220" cy="436245"/>
            <a:chOff x="6742176" y="3148583"/>
            <a:chExt cx="363220" cy="436245"/>
          </a:xfrm>
        </p:grpSpPr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92112" y="3203447"/>
              <a:ext cx="88265" cy="13703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49440" y="3422995"/>
              <a:ext cx="94404" cy="7915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788531" y="3360419"/>
              <a:ext cx="269875" cy="219710"/>
            </a:xfrm>
            <a:custGeom>
              <a:avLst/>
              <a:gdLst/>
              <a:ahLst/>
              <a:cxnLst/>
              <a:rect l="l" t="t" r="r" b="b"/>
              <a:pathLst>
                <a:path w="269875" h="219710">
                  <a:moveTo>
                    <a:pt x="249935" y="0"/>
                  </a:moveTo>
                  <a:lnTo>
                    <a:pt x="19684" y="0"/>
                  </a:lnTo>
                  <a:lnTo>
                    <a:pt x="6127" y="5103"/>
                  </a:lnTo>
                  <a:lnTo>
                    <a:pt x="0" y="16922"/>
                  </a:lnTo>
                  <a:lnTo>
                    <a:pt x="2254" y="30218"/>
                  </a:lnTo>
                  <a:lnTo>
                    <a:pt x="13842" y="39750"/>
                  </a:lnTo>
                  <a:lnTo>
                    <a:pt x="13842" y="180720"/>
                  </a:lnTo>
                  <a:lnTo>
                    <a:pt x="18795" y="187578"/>
                  </a:lnTo>
                  <a:lnTo>
                    <a:pt x="26542" y="190626"/>
                  </a:lnTo>
                  <a:lnTo>
                    <a:pt x="26542" y="198500"/>
                  </a:lnTo>
                  <a:lnTo>
                    <a:pt x="28237" y="206791"/>
                  </a:lnTo>
                  <a:lnTo>
                    <a:pt x="32765" y="213391"/>
                  </a:lnTo>
                  <a:lnTo>
                    <a:pt x="39294" y="217753"/>
                  </a:lnTo>
                  <a:lnTo>
                    <a:pt x="46989" y="219328"/>
                  </a:lnTo>
                  <a:lnTo>
                    <a:pt x="222630" y="219328"/>
                  </a:lnTo>
                  <a:lnTo>
                    <a:pt x="230755" y="217753"/>
                  </a:lnTo>
                  <a:lnTo>
                    <a:pt x="237235" y="213391"/>
                  </a:lnTo>
                  <a:lnTo>
                    <a:pt x="241526" y="206791"/>
                  </a:lnTo>
                  <a:lnTo>
                    <a:pt x="241770" y="205485"/>
                  </a:lnTo>
                  <a:lnTo>
                    <a:pt x="43052" y="205485"/>
                  </a:lnTo>
                  <a:lnTo>
                    <a:pt x="40258" y="202564"/>
                  </a:lnTo>
                  <a:lnTo>
                    <a:pt x="40258" y="191642"/>
                  </a:lnTo>
                  <a:lnTo>
                    <a:pt x="243077" y="191642"/>
                  </a:lnTo>
                  <a:lnTo>
                    <a:pt x="243077" y="190626"/>
                  </a:lnTo>
                  <a:lnTo>
                    <a:pt x="250951" y="187578"/>
                  </a:lnTo>
                  <a:lnTo>
                    <a:pt x="256793" y="180720"/>
                  </a:lnTo>
                  <a:lnTo>
                    <a:pt x="256793" y="178688"/>
                  </a:lnTo>
                  <a:lnTo>
                    <a:pt x="29463" y="178688"/>
                  </a:lnTo>
                  <a:lnTo>
                    <a:pt x="26542" y="175767"/>
                  </a:lnTo>
                  <a:lnTo>
                    <a:pt x="26542" y="40766"/>
                  </a:lnTo>
                  <a:lnTo>
                    <a:pt x="256793" y="40766"/>
                  </a:lnTo>
                  <a:lnTo>
                    <a:pt x="267938" y="31021"/>
                  </a:lnTo>
                  <a:lnTo>
                    <a:pt x="268510" y="26923"/>
                  </a:lnTo>
                  <a:lnTo>
                    <a:pt x="13080" y="26923"/>
                  </a:lnTo>
                  <a:lnTo>
                    <a:pt x="13080" y="12953"/>
                  </a:lnTo>
                  <a:lnTo>
                    <a:pt x="267532" y="12953"/>
                  </a:lnTo>
                  <a:lnTo>
                    <a:pt x="263509" y="5244"/>
                  </a:lnTo>
                  <a:lnTo>
                    <a:pt x="249935" y="0"/>
                  </a:lnTo>
                  <a:close/>
                </a:path>
                <a:path w="269875" h="219710">
                  <a:moveTo>
                    <a:pt x="243077" y="191642"/>
                  </a:moveTo>
                  <a:lnTo>
                    <a:pt x="229488" y="191642"/>
                  </a:lnTo>
                  <a:lnTo>
                    <a:pt x="229488" y="202564"/>
                  </a:lnTo>
                  <a:lnTo>
                    <a:pt x="226567" y="205485"/>
                  </a:lnTo>
                  <a:lnTo>
                    <a:pt x="241770" y="205485"/>
                  </a:lnTo>
                  <a:lnTo>
                    <a:pt x="243077" y="198500"/>
                  </a:lnTo>
                  <a:lnTo>
                    <a:pt x="243077" y="191642"/>
                  </a:lnTo>
                  <a:close/>
                </a:path>
                <a:path w="269875" h="219710">
                  <a:moveTo>
                    <a:pt x="256793" y="40766"/>
                  </a:moveTo>
                  <a:lnTo>
                    <a:pt x="243077" y="40766"/>
                  </a:lnTo>
                  <a:lnTo>
                    <a:pt x="243077" y="175767"/>
                  </a:lnTo>
                  <a:lnTo>
                    <a:pt x="240156" y="178688"/>
                  </a:lnTo>
                  <a:lnTo>
                    <a:pt x="256793" y="178688"/>
                  </a:lnTo>
                  <a:lnTo>
                    <a:pt x="256793" y="40766"/>
                  </a:lnTo>
                  <a:close/>
                </a:path>
                <a:path w="269875" h="219710">
                  <a:moveTo>
                    <a:pt x="267532" y="12953"/>
                  </a:moveTo>
                  <a:lnTo>
                    <a:pt x="249935" y="12953"/>
                  </a:lnTo>
                  <a:lnTo>
                    <a:pt x="257809" y="13969"/>
                  </a:lnTo>
                  <a:lnTo>
                    <a:pt x="257809" y="25907"/>
                  </a:lnTo>
                  <a:lnTo>
                    <a:pt x="249935" y="26796"/>
                  </a:lnTo>
                  <a:lnTo>
                    <a:pt x="20700" y="26796"/>
                  </a:lnTo>
                  <a:lnTo>
                    <a:pt x="20446" y="26923"/>
                  </a:lnTo>
                  <a:lnTo>
                    <a:pt x="268510" y="26923"/>
                  </a:lnTo>
                  <a:lnTo>
                    <a:pt x="269843" y="17383"/>
                  </a:lnTo>
                  <a:lnTo>
                    <a:pt x="267532" y="12953"/>
                  </a:lnTo>
                  <a:close/>
                </a:path>
              </a:pathLst>
            </a:custGeom>
            <a:solidFill>
              <a:srgbClr val="DF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97040" y="3368801"/>
              <a:ext cx="253873" cy="20167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788531" y="3360419"/>
              <a:ext cx="269875" cy="219710"/>
            </a:xfrm>
            <a:custGeom>
              <a:avLst/>
              <a:gdLst/>
              <a:ahLst/>
              <a:cxnLst/>
              <a:rect l="l" t="t" r="r" b="b"/>
              <a:pathLst>
                <a:path w="269875" h="219710">
                  <a:moveTo>
                    <a:pt x="19684" y="0"/>
                  </a:moveTo>
                  <a:lnTo>
                    <a:pt x="6127" y="5103"/>
                  </a:lnTo>
                  <a:lnTo>
                    <a:pt x="0" y="16922"/>
                  </a:lnTo>
                  <a:lnTo>
                    <a:pt x="2254" y="30218"/>
                  </a:lnTo>
                  <a:lnTo>
                    <a:pt x="13842" y="39750"/>
                  </a:lnTo>
                  <a:lnTo>
                    <a:pt x="13842" y="171703"/>
                  </a:lnTo>
                  <a:lnTo>
                    <a:pt x="13842" y="180720"/>
                  </a:lnTo>
                  <a:lnTo>
                    <a:pt x="18795" y="187578"/>
                  </a:lnTo>
                  <a:lnTo>
                    <a:pt x="26542" y="190626"/>
                  </a:lnTo>
                  <a:lnTo>
                    <a:pt x="26542" y="198500"/>
                  </a:lnTo>
                  <a:lnTo>
                    <a:pt x="28237" y="206791"/>
                  </a:lnTo>
                  <a:lnTo>
                    <a:pt x="32765" y="213391"/>
                  </a:lnTo>
                  <a:lnTo>
                    <a:pt x="39294" y="217753"/>
                  </a:lnTo>
                  <a:lnTo>
                    <a:pt x="46989" y="219328"/>
                  </a:lnTo>
                  <a:lnTo>
                    <a:pt x="222630" y="219328"/>
                  </a:lnTo>
                  <a:lnTo>
                    <a:pt x="230755" y="217753"/>
                  </a:lnTo>
                  <a:lnTo>
                    <a:pt x="237235" y="213391"/>
                  </a:lnTo>
                  <a:lnTo>
                    <a:pt x="241526" y="206791"/>
                  </a:lnTo>
                  <a:lnTo>
                    <a:pt x="243077" y="198500"/>
                  </a:lnTo>
                  <a:lnTo>
                    <a:pt x="243077" y="190626"/>
                  </a:lnTo>
                  <a:lnTo>
                    <a:pt x="250951" y="187578"/>
                  </a:lnTo>
                  <a:lnTo>
                    <a:pt x="256793" y="180720"/>
                  </a:lnTo>
                  <a:lnTo>
                    <a:pt x="256793" y="171703"/>
                  </a:lnTo>
                  <a:lnTo>
                    <a:pt x="256793" y="40766"/>
                  </a:lnTo>
                  <a:lnTo>
                    <a:pt x="267938" y="31021"/>
                  </a:lnTo>
                  <a:lnTo>
                    <a:pt x="269843" y="17383"/>
                  </a:lnTo>
                  <a:lnTo>
                    <a:pt x="263509" y="5244"/>
                  </a:lnTo>
                  <a:lnTo>
                    <a:pt x="249935" y="0"/>
                  </a:lnTo>
                  <a:lnTo>
                    <a:pt x="20700" y="0"/>
                  </a:lnTo>
                  <a:lnTo>
                    <a:pt x="20319" y="0"/>
                  </a:lnTo>
                  <a:lnTo>
                    <a:pt x="20065" y="0"/>
                  </a:lnTo>
                  <a:lnTo>
                    <a:pt x="19684" y="0"/>
                  </a:lnTo>
                  <a:close/>
                </a:path>
              </a:pathLst>
            </a:custGeom>
            <a:ln w="9144">
              <a:solidFill>
                <a:srgbClr val="DF8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61632" y="3148583"/>
              <a:ext cx="143256" cy="21031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42176" y="3176015"/>
              <a:ext cx="143128" cy="188976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5500496" y="1934032"/>
            <a:ext cx="135191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dirty="0">
                <a:latin typeface="Arial"/>
                <a:cs typeface="Arial"/>
              </a:rPr>
              <a:t>Fill</a:t>
            </a:r>
            <a:r>
              <a:rPr sz="2500" b="1" spc="-70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Light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Belajar Dasar-Dasar Three Point Lighting untuk Fotografi">
            <a:extLst>
              <a:ext uri="{FF2B5EF4-FFF2-40B4-BE49-F238E27FC236}">
                <a16:creationId xmlns:a16="http://schemas.microsoft.com/office/drawing/2014/main" id="{4B2671BE-C8B4-4432-9A90-4032F2FA4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6525"/>
            <a:ext cx="5105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401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08832"/>
            <a:ext cx="1630679" cy="153619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52" y="17652"/>
            <a:ext cx="1949145" cy="14237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484881"/>
            <a:ext cx="1932216" cy="266014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897492" cy="224967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73016" y="414121"/>
            <a:ext cx="999625" cy="88620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91856" y="0"/>
            <a:ext cx="1152144" cy="130759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82458" y="3734625"/>
            <a:ext cx="1661541" cy="141039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26664" y="4133088"/>
            <a:ext cx="3090672" cy="9540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691845" y="3796182"/>
            <a:ext cx="1872272" cy="134884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385047" y="0"/>
            <a:ext cx="707136" cy="257556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97040" y="155447"/>
            <a:ext cx="512064" cy="51206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50811" y="2643708"/>
            <a:ext cx="906652" cy="907084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dirty="0"/>
              <a:t>Terimakasih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69655" cy="71945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92311" y="633983"/>
            <a:ext cx="438911" cy="4389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31920" y="3739895"/>
            <a:ext cx="1283208" cy="140512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54964" y="0"/>
            <a:ext cx="1989035" cy="158899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700506" cy="112354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7234587" y="1889759"/>
            <a:ext cx="443865" cy="445134"/>
            <a:chOff x="7234587" y="1889759"/>
            <a:chExt cx="443865" cy="445134"/>
          </a:xfrm>
        </p:grpSpPr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79208" y="1978151"/>
              <a:ext cx="140208" cy="14020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239159" y="1894331"/>
              <a:ext cx="434340" cy="436245"/>
            </a:xfrm>
            <a:custGeom>
              <a:avLst/>
              <a:gdLst/>
              <a:ahLst/>
              <a:cxnLst/>
              <a:rect l="l" t="t" r="r" b="b"/>
              <a:pathLst>
                <a:path w="434340" h="436244">
                  <a:moveTo>
                    <a:pt x="232632" y="0"/>
                  </a:moveTo>
                  <a:lnTo>
                    <a:pt x="56864" y="176149"/>
                  </a:lnTo>
                  <a:lnTo>
                    <a:pt x="66770" y="186055"/>
                  </a:lnTo>
                  <a:lnTo>
                    <a:pt x="14192" y="238760"/>
                  </a:lnTo>
                  <a:lnTo>
                    <a:pt x="3548" y="254658"/>
                  </a:lnTo>
                  <a:lnTo>
                    <a:pt x="0" y="272605"/>
                  </a:lnTo>
                  <a:lnTo>
                    <a:pt x="3548" y="290552"/>
                  </a:lnTo>
                  <a:lnTo>
                    <a:pt x="14192" y="306450"/>
                  </a:lnTo>
                  <a:lnTo>
                    <a:pt x="74771" y="368173"/>
                  </a:lnTo>
                  <a:lnTo>
                    <a:pt x="40989" y="368173"/>
                  </a:lnTo>
                  <a:lnTo>
                    <a:pt x="40989" y="381127"/>
                  </a:lnTo>
                  <a:lnTo>
                    <a:pt x="88614" y="381127"/>
                  </a:lnTo>
                  <a:lnTo>
                    <a:pt x="102584" y="395097"/>
                  </a:lnTo>
                  <a:lnTo>
                    <a:pt x="27019" y="395097"/>
                  </a:lnTo>
                  <a:lnTo>
                    <a:pt x="27019" y="408940"/>
                  </a:lnTo>
                  <a:lnTo>
                    <a:pt x="115411" y="408940"/>
                  </a:lnTo>
                  <a:lnTo>
                    <a:pt x="129381" y="421894"/>
                  </a:lnTo>
                  <a:lnTo>
                    <a:pt x="53943" y="421894"/>
                  </a:lnTo>
                  <a:lnTo>
                    <a:pt x="53943" y="435864"/>
                  </a:lnTo>
                  <a:lnTo>
                    <a:pt x="162147" y="435864"/>
                  </a:lnTo>
                  <a:lnTo>
                    <a:pt x="171567" y="434949"/>
                  </a:lnTo>
                  <a:lnTo>
                    <a:pt x="180451" y="432260"/>
                  </a:lnTo>
                  <a:lnTo>
                    <a:pt x="188596" y="427880"/>
                  </a:lnTo>
                  <a:lnTo>
                    <a:pt x="195802" y="421894"/>
                  </a:lnTo>
                  <a:lnTo>
                    <a:pt x="196425" y="421259"/>
                  </a:lnTo>
                  <a:lnTo>
                    <a:pt x="163925" y="421259"/>
                  </a:lnTo>
                  <a:lnTo>
                    <a:pt x="145736" y="415762"/>
                  </a:lnTo>
                  <a:lnTo>
                    <a:pt x="132905" y="401764"/>
                  </a:lnTo>
                  <a:lnTo>
                    <a:pt x="130187" y="388112"/>
                  </a:lnTo>
                  <a:lnTo>
                    <a:pt x="115411" y="388112"/>
                  </a:lnTo>
                  <a:lnTo>
                    <a:pt x="23082" y="296544"/>
                  </a:lnTo>
                  <a:lnTo>
                    <a:pt x="13176" y="272669"/>
                  </a:lnTo>
                  <a:lnTo>
                    <a:pt x="13884" y="265529"/>
                  </a:lnTo>
                  <a:lnTo>
                    <a:pt x="15890" y="259080"/>
                  </a:lnTo>
                  <a:lnTo>
                    <a:pt x="19016" y="253202"/>
                  </a:lnTo>
                  <a:lnTo>
                    <a:pt x="23082" y="247777"/>
                  </a:lnTo>
                  <a:lnTo>
                    <a:pt x="76676" y="195072"/>
                  </a:lnTo>
                  <a:lnTo>
                    <a:pt x="94647" y="195072"/>
                  </a:lnTo>
                  <a:lnTo>
                    <a:pt x="75787" y="176149"/>
                  </a:lnTo>
                  <a:lnTo>
                    <a:pt x="232632" y="18923"/>
                  </a:lnTo>
                  <a:lnTo>
                    <a:pt x="251507" y="18923"/>
                  </a:lnTo>
                  <a:lnTo>
                    <a:pt x="232632" y="0"/>
                  </a:lnTo>
                  <a:close/>
                </a:path>
                <a:path w="434340" h="436244">
                  <a:moveTo>
                    <a:pt x="209879" y="310515"/>
                  </a:moveTo>
                  <a:lnTo>
                    <a:pt x="191865" y="310515"/>
                  </a:lnTo>
                  <a:lnTo>
                    <a:pt x="239617" y="359156"/>
                  </a:lnTo>
                  <a:lnTo>
                    <a:pt x="186912" y="411988"/>
                  </a:lnTo>
                  <a:lnTo>
                    <a:pt x="179546" y="418465"/>
                  </a:lnTo>
                  <a:lnTo>
                    <a:pt x="171545" y="421259"/>
                  </a:lnTo>
                  <a:lnTo>
                    <a:pt x="196425" y="421259"/>
                  </a:lnTo>
                  <a:lnTo>
                    <a:pt x="248507" y="368173"/>
                  </a:lnTo>
                  <a:lnTo>
                    <a:pt x="268304" y="368173"/>
                  </a:lnTo>
                  <a:lnTo>
                    <a:pt x="277308" y="359156"/>
                  </a:lnTo>
                  <a:lnTo>
                    <a:pt x="258413" y="359156"/>
                  </a:lnTo>
                  <a:lnTo>
                    <a:pt x="209879" y="310515"/>
                  </a:lnTo>
                  <a:close/>
                </a:path>
                <a:path w="434340" h="436244">
                  <a:moveTo>
                    <a:pt x="94647" y="195072"/>
                  </a:moveTo>
                  <a:lnTo>
                    <a:pt x="76676" y="195072"/>
                  </a:lnTo>
                  <a:lnTo>
                    <a:pt x="181959" y="301498"/>
                  </a:lnTo>
                  <a:lnTo>
                    <a:pt x="129381" y="354203"/>
                  </a:lnTo>
                  <a:lnTo>
                    <a:pt x="123251" y="361483"/>
                  </a:lnTo>
                  <a:lnTo>
                    <a:pt x="118633" y="369681"/>
                  </a:lnTo>
                  <a:lnTo>
                    <a:pt x="115897" y="378616"/>
                  </a:lnTo>
                  <a:lnTo>
                    <a:pt x="115411" y="388112"/>
                  </a:lnTo>
                  <a:lnTo>
                    <a:pt x="130187" y="388112"/>
                  </a:lnTo>
                  <a:lnTo>
                    <a:pt x="129170" y="383004"/>
                  </a:lnTo>
                  <a:lnTo>
                    <a:pt x="138271" y="363219"/>
                  </a:lnTo>
                  <a:lnTo>
                    <a:pt x="191865" y="310515"/>
                  </a:lnTo>
                  <a:lnTo>
                    <a:pt x="209879" y="310515"/>
                  </a:lnTo>
                  <a:lnTo>
                    <a:pt x="200882" y="301498"/>
                  </a:lnTo>
                  <a:lnTo>
                    <a:pt x="210764" y="291592"/>
                  </a:lnTo>
                  <a:lnTo>
                    <a:pt x="190849" y="291592"/>
                  </a:lnTo>
                  <a:lnTo>
                    <a:pt x="94647" y="195072"/>
                  </a:lnTo>
                  <a:close/>
                </a:path>
                <a:path w="434340" h="436244">
                  <a:moveTo>
                    <a:pt x="268304" y="368173"/>
                  </a:moveTo>
                  <a:lnTo>
                    <a:pt x="248507" y="368173"/>
                  </a:lnTo>
                  <a:lnTo>
                    <a:pt x="258413" y="378079"/>
                  </a:lnTo>
                  <a:lnTo>
                    <a:pt x="268304" y="368173"/>
                  </a:lnTo>
                  <a:close/>
                </a:path>
                <a:path w="434340" h="436244">
                  <a:moveTo>
                    <a:pt x="376541" y="144272"/>
                  </a:moveTo>
                  <a:lnTo>
                    <a:pt x="357727" y="144272"/>
                  </a:lnTo>
                  <a:lnTo>
                    <a:pt x="415258" y="202056"/>
                  </a:lnTo>
                  <a:lnTo>
                    <a:pt x="258413" y="359156"/>
                  </a:lnTo>
                  <a:lnTo>
                    <a:pt x="277308" y="359156"/>
                  </a:lnTo>
                  <a:lnTo>
                    <a:pt x="434181" y="202056"/>
                  </a:lnTo>
                  <a:lnTo>
                    <a:pt x="376541" y="144272"/>
                  </a:lnTo>
                  <a:close/>
                </a:path>
                <a:path w="434340" h="436244">
                  <a:moveTo>
                    <a:pt x="251507" y="18923"/>
                  </a:moveTo>
                  <a:lnTo>
                    <a:pt x="232632" y="18923"/>
                  </a:lnTo>
                  <a:lnTo>
                    <a:pt x="347821" y="134366"/>
                  </a:lnTo>
                  <a:lnTo>
                    <a:pt x="190849" y="291592"/>
                  </a:lnTo>
                  <a:lnTo>
                    <a:pt x="210764" y="291592"/>
                  </a:lnTo>
                  <a:lnTo>
                    <a:pt x="357727" y="144272"/>
                  </a:lnTo>
                  <a:lnTo>
                    <a:pt x="376541" y="144272"/>
                  </a:lnTo>
                  <a:lnTo>
                    <a:pt x="251507" y="18923"/>
                  </a:lnTo>
                  <a:close/>
                </a:path>
              </a:pathLst>
            </a:custGeom>
            <a:solidFill>
              <a:srgbClr val="DF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14946" y="1913254"/>
              <a:ext cx="272415" cy="273050"/>
            </a:xfrm>
            <a:custGeom>
              <a:avLst/>
              <a:gdLst/>
              <a:ahLst/>
              <a:cxnLst/>
              <a:rect l="l" t="t" r="r" b="b"/>
              <a:pathLst>
                <a:path w="272415" h="273050">
                  <a:moveTo>
                    <a:pt x="156845" y="0"/>
                  </a:moveTo>
                  <a:lnTo>
                    <a:pt x="272033" y="115443"/>
                  </a:lnTo>
                  <a:lnTo>
                    <a:pt x="115061" y="272669"/>
                  </a:lnTo>
                  <a:lnTo>
                    <a:pt x="0" y="157225"/>
                  </a:lnTo>
                  <a:lnTo>
                    <a:pt x="156845" y="0"/>
                  </a:lnTo>
                  <a:close/>
                </a:path>
              </a:pathLst>
            </a:custGeom>
            <a:ln w="9144">
              <a:solidFill>
                <a:srgbClr val="DF8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47763" y="2034031"/>
              <a:ext cx="411226" cy="28613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239159" y="1894331"/>
              <a:ext cx="434340" cy="436245"/>
            </a:xfrm>
            <a:custGeom>
              <a:avLst/>
              <a:gdLst/>
              <a:ahLst/>
              <a:cxnLst/>
              <a:rect l="l" t="t" r="r" b="b"/>
              <a:pathLst>
                <a:path w="434340" h="436244">
                  <a:moveTo>
                    <a:pt x="232632" y="0"/>
                  </a:moveTo>
                  <a:lnTo>
                    <a:pt x="56864" y="176149"/>
                  </a:lnTo>
                  <a:lnTo>
                    <a:pt x="66770" y="186055"/>
                  </a:lnTo>
                  <a:lnTo>
                    <a:pt x="14192" y="238760"/>
                  </a:lnTo>
                  <a:lnTo>
                    <a:pt x="3548" y="254658"/>
                  </a:lnTo>
                  <a:lnTo>
                    <a:pt x="0" y="272605"/>
                  </a:lnTo>
                  <a:lnTo>
                    <a:pt x="3548" y="290552"/>
                  </a:lnTo>
                  <a:lnTo>
                    <a:pt x="14192" y="306450"/>
                  </a:lnTo>
                  <a:lnTo>
                    <a:pt x="74771" y="368173"/>
                  </a:lnTo>
                  <a:lnTo>
                    <a:pt x="40989" y="368173"/>
                  </a:lnTo>
                  <a:lnTo>
                    <a:pt x="40989" y="381127"/>
                  </a:lnTo>
                  <a:lnTo>
                    <a:pt x="88614" y="381127"/>
                  </a:lnTo>
                  <a:lnTo>
                    <a:pt x="102584" y="395097"/>
                  </a:lnTo>
                  <a:lnTo>
                    <a:pt x="27019" y="395097"/>
                  </a:lnTo>
                  <a:lnTo>
                    <a:pt x="27019" y="408940"/>
                  </a:lnTo>
                  <a:lnTo>
                    <a:pt x="115411" y="408940"/>
                  </a:lnTo>
                  <a:lnTo>
                    <a:pt x="129381" y="421894"/>
                  </a:lnTo>
                  <a:lnTo>
                    <a:pt x="53943" y="421894"/>
                  </a:lnTo>
                  <a:lnTo>
                    <a:pt x="53943" y="435864"/>
                  </a:lnTo>
                  <a:lnTo>
                    <a:pt x="162147" y="435864"/>
                  </a:lnTo>
                  <a:lnTo>
                    <a:pt x="171567" y="434949"/>
                  </a:lnTo>
                  <a:lnTo>
                    <a:pt x="180451" y="432260"/>
                  </a:lnTo>
                  <a:lnTo>
                    <a:pt x="188596" y="427880"/>
                  </a:lnTo>
                  <a:lnTo>
                    <a:pt x="195802" y="421894"/>
                  </a:lnTo>
                  <a:lnTo>
                    <a:pt x="248507" y="368173"/>
                  </a:lnTo>
                  <a:lnTo>
                    <a:pt x="258413" y="378079"/>
                  </a:lnTo>
                  <a:lnTo>
                    <a:pt x="434181" y="202056"/>
                  </a:lnTo>
                  <a:lnTo>
                    <a:pt x="232632" y="0"/>
                  </a:lnTo>
                  <a:close/>
                </a:path>
              </a:pathLst>
            </a:custGeom>
            <a:ln w="9144">
              <a:solidFill>
                <a:srgbClr val="DF8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39000" y="2313533"/>
              <a:ext cx="40005" cy="15240"/>
            </a:xfrm>
            <a:custGeom>
              <a:avLst/>
              <a:gdLst/>
              <a:ahLst/>
              <a:cxnLst/>
              <a:rect l="l" t="t" r="r" b="b"/>
              <a:pathLst>
                <a:path w="40004" h="15239">
                  <a:moveTo>
                    <a:pt x="12103" y="0"/>
                  </a:moveTo>
                  <a:lnTo>
                    <a:pt x="0" y="0"/>
                  </a:lnTo>
                  <a:lnTo>
                    <a:pt x="0" y="15138"/>
                  </a:lnTo>
                  <a:lnTo>
                    <a:pt x="12103" y="15138"/>
                  </a:lnTo>
                  <a:lnTo>
                    <a:pt x="12103" y="0"/>
                  </a:lnTo>
                  <a:close/>
                </a:path>
                <a:path w="40004" h="15239">
                  <a:moveTo>
                    <a:pt x="39547" y="0"/>
                  </a:moveTo>
                  <a:lnTo>
                    <a:pt x="27432" y="0"/>
                  </a:lnTo>
                  <a:lnTo>
                    <a:pt x="27432" y="15138"/>
                  </a:lnTo>
                  <a:lnTo>
                    <a:pt x="39547" y="15138"/>
                  </a:lnTo>
                  <a:lnTo>
                    <a:pt x="39547" y="0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34656" y="2060447"/>
              <a:ext cx="97536" cy="9448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198877" y="1753565"/>
            <a:ext cx="15367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475" dirty="0">
                <a:solidFill>
                  <a:srgbClr val="181818"/>
                </a:solidFill>
                <a:latin typeface="Cambria"/>
                <a:cs typeface="Cambria"/>
              </a:rPr>
              <a:t>1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64104" y="2296109"/>
            <a:ext cx="18446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z="1400" b="1" i="1" spc="-65" dirty="0">
                <a:solidFill>
                  <a:srgbClr val="434343"/>
                </a:solidFill>
                <a:latin typeface="Verdana"/>
                <a:cs typeface="Verdana"/>
              </a:rPr>
              <a:t>Teknik-teknik</a:t>
            </a:r>
            <a:endParaRPr sz="1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400" b="1" i="1" spc="-30" dirty="0">
                <a:solidFill>
                  <a:srgbClr val="434343"/>
                </a:solidFill>
                <a:latin typeface="Verdana"/>
                <a:cs typeface="Verdana"/>
              </a:rPr>
              <a:t>pengambilan</a:t>
            </a:r>
            <a:r>
              <a:rPr sz="1400" b="1" i="1" spc="-60" dirty="0">
                <a:solidFill>
                  <a:srgbClr val="434343"/>
                </a:solidFill>
                <a:latin typeface="Verdana"/>
                <a:cs typeface="Verdana"/>
              </a:rPr>
              <a:t> video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07558" y="1753565"/>
            <a:ext cx="1360805" cy="887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0160" algn="r">
              <a:lnSpc>
                <a:spcPct val="100000"/>
              </a:lnSpc>
              <a:spcBef>
                <a:spcPts val="95"/>
              </a:spcBef>
            </a:pPr>
            <a:r>
              <a:rPr sz="2500" b="1" spc="-185" dirty="0">
                <a:solidFill>
                  <a:srgbClr val="181818"/>
                </a:solidFill>
                <a:latin typeface="Cambria"/>
                <a:cs typeface="Cambria"/>
              </a:rPr>
              <a:t>2</a:t>
            </a:r>
            <a:endParaRPr sz="25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115"/>
              </a:spcBef>
            </a:pPr>
            <a:r>
              <a:rPr sz="1400" b="1" i="1" spc="-55" dirty="0">
                <a:solidFill>
                  <a:srgbClr val="434343"/>
                </a:solidFill>
                <a:latin typeface="Verdana"/>
                <a:cs typeface="Verdana"/>
              </a:rPr>
              <a:t>Setting </a:t>
            </a:r>
            <a:r>
              <a:rPr sz="1400" b="1" i="1" spc="-35" dirty="0">
                <a:solidFill>
                  <a:srgbClr val="434343"/>
                </a:solidFill>
                <a:latin typeface="Verdana"/>
                <a:cs typeface="Verdana"/>
              </a:rPr>
              <a:t>waktu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77772" y="3195904"/>
            <a:ext cx="19367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60" dirty="0">
                <a:solidFill>
                  <a:srgbClr val="181818"/>
                </a:solidFill>
                <a:latin typeface="Cambria"/>
                <a:cs typeface="Cambria"/>
              </a:rPr>
              <a:t>3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72436" y="3845762"/>
            <a:ext cx="118364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95" dirty="0">
                <a:solidFill>
                  <a:srgbClr val="434343"/>
                </a:solidFill>
                <a:latin typeface="Verdana"/>
                <a:cs typeface="Verdana"/>
              </a:rPr>
              <a:t>s</a:t>
            </a:r>
            <a:r>
              <a:rPr sz="1400" b="1" i="1" spc="-70" dirty="0">
                <a:solidFill>
                  <a:srgbClr val="434343"/>
                </a:solidFill>
                <a:latin typeface="Verdana"/>
                <a:cs typeface="Verdana"/>
              </a:rPr>
              <a:t>e</a:t>
            </a:r>
            <a:r>
              <a:rPr sz="1400" b="1" i="1" spc="-45" dirty="0">
                <a:solidFill>
                  <a:srgbClr val="434343"/>
                </a:solidFill>
                <a:latin typeface="Verdana"/>
                <a:cs typeface="Verdana"/>
              </a:rPr>
              <a:t>tt</a:t>
            </a:r>
            <a:r>
              <a:rPr sz="1400" b="1" i="1" spc="-75" dirty="0">
                <a:solidFill>
                  <a:srgbClr val="434343"/>
                </a:solidFill>
                <a:latin typeface="Verdana"/>
                <a:cs typeface="Verdana"/>
              </a:rPr>
              <a:t>i</a:t>
            </a:r>
            <a:r>
              <a:rPr sz="1400" b="1" i="1" spc="-20" dirty="0">
                <a:solidFill>
                  <a:srgbClr val="434343"/>
                </a:solidFill>
                <a:latin typeface="Verdana"/>
                <a:cs typeface="Verdana"/>
              </a:rPr>
              <a:t>ng</a:t>
            </a:r>
            <a:r>
              <a:rPr sz="1400" b="1" i="1" spc="-4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400" b="1" i="1" spc="-75" dirty="0">
                <a:solidFill>
                  <a:srgbClr val="434343"/>
                </a:solidFill>
                <a:latin typeface="Verdana"/>
                <a:cs typeface="Verdana"/>
              </a:rPr>
              <a:t>l</a:t>
            </a:r>
            <a:r>
              <a:rPr sz="1400" b="1" i="1" spc="-5" dirty="0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sz="1400" b="1" i="1" spc="-15" dirty="0">
                <a:solidFill>
                  <a:srgbClr val="434343"/>
                </a:solidFill>
                <a:latin typeface="Verdana"/>
                <a:cs typeface="Verdana"/>
              </a:rPr>
              <a:t>t</a:t>
            </a:r>
            <a:r>
              <a:rPr sz="1400" b="1" i="1" spc="-40" dirty="0">
                <a:solidFill>
                  <a:srgbClr val="434343"/>
                </a:solidFill>
                <a:latin typeface="Verdana"/>
                <a:cs typeface="Verdana"/>
              </a:rPr>
              <a:t>ar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71690" y="3195904"/>
            <a:ext cx="914876" cy="8816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95"/>
              </a:spcBef>
            </a:pPr>
            <a:r>
              <a:rPr sz="2500" b="1" spc="-75" dirty="0">
                <a:solidFill>
                  <a:srgbClr val="181818"/>
                </a:solidFill>
                <a:latin typeface="Cambria"/>
                <a:cs typeface="Cambria"/>
              </a:rPr>
              <a:t>4</a:t>
            </a:r>
            <a:endParaRPr sz="25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110"/>
              </a:spcBef>
            </a:pPr>
            <a:r>
              <a:rPr sz="1400" b="1" i="1" spc="-75" dirty="0">
                <a:solidFill>
                  <a:srgbClr val="434343"/>
                </a:solidFill>
                <a:latin typeface="Verdana"/>
                <a:cs typeface="Verdana"/>
              </a:rPr>
              <a:t>li</a:t>
            </a:r>
            <a:r>
              <a:rPr sz="1400" b="1" i="1" dirty="0">
                <a:solidFill>
                  <a:srgbClr val="434343"/>
                </a:solidFill>
                <a:latin typeface="Verdana"/>
                <a:cs typeface="Verdana"/>
              </a:rPr>
              <a:t>g</a:t>
            </a:r>
            <a:r>
              <a:rPr lang="en-US" sz="1400" b="1" i="1" dirty="0">
                <a:solidFill>
                  <a:srgbClr val="434343"/>
                </a:solidFill>
                <a:latin typeface="Verdana"/>
                <a:cs typeface="Verdana"/>
              </a:rPr>
              <a:t>h</a:t>
            </a:r>
            <a:r>
              <a:rPr sz="1400" b="1" i="1" spc="-45" dirty="0">
                <a:solidFill>
                  <a:srgbClr val="434343"/>
                </a:solidFill>
                <a:latin typeface="Verdana"/>
                <a:cs typeface="Verdana"/>
              </a:rPr>
              <a:t>t</a:t>
            </a:r>
            <a:r>
              <a:rPr sz="1400" b="1" i="1" spc="-75" dirty="0">
                <a:solidFill>
                  <a:srgbClr val="434343"/>
                </a:solidFill>
                <a:latin typeface="Verdana"/>
                <a:cs typeface="Verdana"/>
              </a:rPr>
              <a:t>i</a:t>
            </a:r>
            <a:r>
              <a:rPr sz="1400" b="1" i="1" spc="-20" dirty="0">
                <a:solidFill>
                  <a:srgbClr val="434343"/>
                </a:solidFill>
                <a:latin typeface="Verdana"/>
                <a:cs typeface="Verdana"/>
              </a:rPr>
              <a:t>ng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864609" y="462533"/>
            <a:ext cx="14116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" dirty="0">
                <a:solidFill>
                  <a:srgbClr val="181818"/>
                </a:solidFill>
                <a:latin typeface="Cambria"/>
                <a:cs typeface="Cambria"/>
              </a:rPr>
              <a:t>Sub</a:t>
            </a:r>
            <a:r>
              <a:rPr sz="3000" spc="-2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3000" spc="-95" dirty="0">
                <a:solidFill>
                  <a:srgbClr val="181818"/>
                </a:solidFill>
                <a:latin typeface="Cambria"/>
                <a:cs typeface="Cambria"/>
              </a:rPr>
              <a:t>Bab</a:t>
            </a:r>
            <a:endParaRPr sz="3000">
              <a:latin typeface="Cambria"/>
              <a:cs typeface="Cambri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456944" y="1889759"/>
            <a:ext cx="444500" cy="445134"/>
            <a:chOff x="1456944" y="1889759"/>
            <a:chExt cx="444500" cy="445134"/>
          </a:xfrm>
        </p:grpSpPr>
        <p:sp>
          <p:nvSpPr>
            <p:cNvPr id="23" name="object 23"/>
            <p:cNvSpPr/>
            <p:nvPr/>
          </p:nvSpPr>
          <p:spPr>
            <a:xfrm>
              <a:off x="1461516" y="1894331"/>
              <a:ext cx="434975" cy="436245"/>
            </a:xfrm>
            <a:custGeom>
              <a:avLst/>
              <a:gdLst/>
              <a:ahLst/>
              <a:cxnLst/>
              <a:rect l="l" t="t" r="r" b="b"/>
              <a:pathLst>
                <a:path w="434975" h="436244">
                  <a:moveTo>
                    <a:pt x="393700" y="0"/>
                  </a:moveTo>
                  <a:lnTo>
                    <a:pt x="25908" y="351155"/>
                  </a:lnTo>
                  <a:lnTo>
                    <a:pt x="0" y="435864"/>
                  </a:lnTo>
                  <a:lnTo>
                    <a:pt x="65039" y="414909"/>
                  </a:lnTo>
                  <a:lnTo>
                    <a:pt x="19939" y="414909"/>
                  </a:lnTo>
                  <a:lnTo>
                    <a:pt x="25908" y="397002"/>
                  </a:lnTo>
                  <a:lnTo>
                    <a:pt x="44831" y="397002"/>
                  </a:lnTo>
                  <a:lnTo>
                    <a:pt x="29845" y="382016"/>
                  </a:lnTo>
                  <a:lnTo>
                    <a:pt x="34797" y="368173"/>
                  </a:lnTo>
                  <a:lnTo>
                    <a:pt x="53763" y="368173"/>
                  </a:lnTo>
                  <a:lnTo>
                    <a:pt x="40767" y="355219"/>
                  </a:lnTo>
                  <a:lnTo>
                    <a:pt x="307466" y="89408"/>
                  </a:lnTo>
                  <a:lnTo>
                    <a:pt x="325743" y="89408"/>
                  </a:lnTo>
                  <a:lnTo>
                    <a:pt x="316484" y="80391"/>
                  </a:lnTo>
                  <a:lnTo>
                    <a:pt x="332485" y="64516"/>
                  </a:lnTo>
                  <a:lnTo>
                    <a:pt x="352424" y="64516"/>
                  </a:lnTo>
                  <a:lnTo>
                    <a:pt x="342391" y="54483"/>
                  </a:lnTo>
                  <a:lnTo>
                    <a:pt x="380365" y="16510"/>
                  </a:lnTo>
                  <a:lnTo>
                    <a:pt x="387222" y="13969"/>
                  </a:lnTo>
                  <a:lnTo>
                    <a:pt x="423886" y="13969"/>
                  </a:lnTo>
                  <a:lnTo>
                    <a:pt x="423036" y="12700"/>
                  </a:lnTo>
                  <a:lnTo>
                    <a:pt x="416327" y="7179"/>
                  </a:lnTo>
                  <a:lnTo>
                    <a:pt x="409082" y="3206"/>
                  </a:lnTo>
                  <a:lnTo>
                    <a:pt x="401480" y="805"/>
                  </a:lnTo>
                  <a:lnTo>
                    <a:pt x="393700" y="0"/>
                  </a:lnTo>
                  <a:close/>
                </a:path>
                <a:path w="434975" h="436244">
                  <a:moveTo>
                    <a:pt x="44831" y="397002"/>
                  </a:moveTo>
                  <a:lnTo>
                    <a:pt x="25908" y="397002"/>
                  </a:lnTo>
                  <a:lnTo>
                    <a:pt x="37846" y="408940"/>
                  </a:lnTo>
                  <a:lnTo>
                    <a:pt x="19939" y="414909"/>
                  </a:lnTo>
                  <a:lnTo>
                    <a:pt x="65039" y="414909"/>
                  </a:lnTo>
                  <a:lnTo>
                    <a:pt x="83565" y="408940"/>
                  </a:lnTo>
                  <a:lnTo>
                    <a:pt x="87514" y="405003"/>
                  </a:lnTo>
                  <a:lnTo>
                    <a:pt x="52831" y="405003"/>
                  </a:lnTo>
                  <a:lnTo>
                    <a:pt x="44831" y="397002"/>
                  </a:lnTo>
                  <a:close/>
                </a:path>
                <a:path w="434975" h="436244">
                  <a:moveTo>
                    <a:pt x="53763" y="368173"/>
                  </a:moveTo>
                  <a:lnTo>
                    <a:pt x="34797" y="368173"/>
                  </a:lnTo>
                  <a:lnTo>
                    <a:pt x="66675" y="400050"/>
                  </a:lnTo>
                  <a:lnTo>
                    <a:pt x="52831" y="405003"/>
                  </a:lnTo>
                  <a:lnTo>
                    <a:pt x="87514" y="405003"/>
                  </a:lnTo>
                  <a:lnTo>
                    <a:pt x="98596" y="393954"/>
                  </a:lnTo>
                  <a:lnTo>
                    <a:pt x="79628" y="393954"/>
                  </a:lnTo>
                  <a:lnTo>
                    <a:pt x="53763" y="368173"/>
                  </a:lnTo>
                  <a:close/>
                </a:path>
                <a:path w="434975" h="436244">
                  <a:moveTo>
                    <a:pt x="325743" y="89408"/>
                  </a:moveTo>
                  <a:lnTo>
                    <a:pt x="307466" y="89408"/>
                  </a:lnTo>
                  <a:lnTo>
                    <a:pt x="345313" y="128269"/>
                  </a:lnTo>
                  <a:lnTo>
                    <a:pt x="79628" y="393954"/>
                  </a:lnTo>
                  <a:lnTo>
                    <a:pt x="98596" y="393954"/>
                  </a:lnTo>
                  <a:lnTo>
                    <a:pt x="375141" y="118237"/>
                  </a:lnTo>
                  <a:lnTo>
                    <a:pt x="355346" y="118237"/>
                  </a:lnTo>
                  <a:lnTo>
                    <a:pt x="325743" y="89408"/>
                  </a:lnTo>
                  <a:close/>
                </a:path>
                <a:path w="434975" h="436244">
                  <a:moveTo>
                    <a:pt x="352424" y="64516"/>
                  </a:moveTo>
                  <a:lnTo>
                    <a:pt x="332485" y="64516"/>
                  </a:lnTo>
                  <a:lnTo>
                    <a:pt x="371221" y="102362"/>
                  </a:lnTo>
                  <a:lnTo>
                    <a:pt x="355346" y="118237"/>
                  </a:lnTo>
                  <a:lnTo>
                    <a:pt x="375141" y="118237"/>
                  </a:lnTo>
                  <a:lnTo>
                    <a:pt x="400108" y="93344"/>
                  </a:lnTo>
                  <a:lnTo>
                    <a:pt x="381253" y="93344"/>
                  </a:lnTo>
                  <a:lnTo>
                    <a:pt x="352424" y="64516"/>
                  </a:lnTo>
                  <a:close/>
                </a:path>
                <a:path w="434975" h="436244">
                  <a:moveTo>
                    <a:pt x="423886" y="13969"/>
                  </a:moveTo>
                  <a:lnTo>
                    <a:pt x="393700" y="13969"/>
                  </a:lnTo>
                  <a:lnTo>
                    <a:pt x="408396" y="18464"/>
                  </a:lnTo>
                  <a:lnTo>
                    <a:pt x="418687" y="29829"/>
                  </a:lnTo>
                  <a:lnTo>
                    <a:pt x="421310" y="44884"/>
                  </a:lnTo>
                  <a:lnTo>
                    <a:pt x="413003" y="60452"/>
                  </a:lnTo>
                  <a:lnTo>
                    <a:pt x="381253" y="93344"/>
                  </a:lnTo>
                  <a:lnTo>
                    <a:pt x="400108" y="93344"/>
                  </a:lnTo>
                  <a:lnTo>
                    <a:pt x="423036" y="70485"/>
                  </a:lnTo>
                  <a:lnTo>
                    <a:pt x="431966" y="56562"/>
                  </a:lnTo>
                  <a:lnTo>
                    <a:pt x="434943" y="41211"/>
                  </a:lnTo>
                  <a:lnTo>
                    <a:pt x="431966" y="26050"/>
                  </a:lnTo>
                  <a:lnTo>
                    <a:pt x="423886" y="13969"/>
                  </a:lnTo>
                  <a:close/>
                </a:path>
              </a:pathLst>
            </a:custGeom>
            <a:solidFill>
              <a:srgbClr val="DF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73428" y="1903729"/>
              <a:ext cx="113970" cy="11341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461516" y="1894331"/>
              <a:ext cx="434975" cy="436245"/>
            </a:xfrm>
            <a:custGeom>
              <a:avLst/>
              <a:gdLst/>
              <a:ahLst/>
              <a:cxnLst/>
              <a:rect l="l" t="t" r="r" b="b"/>
              <a:pathLst>
                <a:path w="434975" h="436244">
                  <a:moveTo>
                    <a:pt x="307466" y="89408"/>
                  </a:moveTo>
                  <a:lnTo>
                    <a:pt x="345313" y="128269"/>
                  </a:lnTo>
                  <a:lnTo>
                    <a:pt x="79628" y="393954"/>
                  </a:lnTo>
                  <a:lnTo>
                    <a:pt x="40767" y="355219"/>
                  </a:lnTo>
                  <a:lnTo>
                    <a:pt x="307466" y="89408"/>
                  </a:lnTo>
                  <a:close/>
                </a:path>
                <a:path w="434975" h="436244">
                  <a:moveTo>
                    <a:pt x="34797" y="368173"/>
                  </a:moveTo>
                  <a:lnTo>
                    <a:pt x="66675" y="400050"/>
                  </a:lnTo>
                  <a:lnTo>
                    <a:pt x="52831" y="405003"/>
                  </a:lnTo>
                  <a:lnTo>
                    <a:pt x="29845" y="382016"/>
                  </a:lnTo>
                  <a:lnTo>
                    <a:pt x="34797" y="368173"/>
                  </a:lnTo>
                  <a:close/>
                </a:path>
                <a:path w="434975" h="436244">
                  <a:moveTo>
                    <a:pt x="25908" y="397002"/>
                  </a:moveTo>
                  <a:lnTo>
                    <a:pt x="37846" y="408940"/>
                  </a:lnTo>
                  <a:lnTo>
                    <a:pt x="19939" y="414909"/>
                  </a:lnTo>
                  <a:lnTo>
                    <a:pt x="25908" y="397002"/>
                  </a:lnTo>
                  <a:close/>
                </a:path>
                <a:path w="434975" h="436244">
                  <a:moveTo>
                    <a:pt x="393700" y="0"/>
                  </a:moveTo>
                  <a:lnTo>
                    <a:pt x="25908" y="351155"/>
                  </a:lnTo>
                  <a:lnTo>
                    <a:pt x="0" y="435864"/>
                  </a:lnTo>
                  <a:lnTo>
                    <a:pt x="83565" y="408940"/>
                  </a:lnTo>
                  <a:lnTo>
                    <a:pt x="423036" y="70485"/>
                  </a:lnTo>
                  <a:lnTo>
                    <a:pt x="431966" y="56562"/>
                  </a:lnTo>
                  <a:lnTo>
                    <a:pt x="434943" y="41211"/>
                  </a:lnTo>
                  <a:lnTo>
                    <a:pt x="431966" y="26050"/>
                  </a:lnTo>
                  <a:lnTo>
                    <a:pt x="401480" y="805"/>
                  </a:lnTo>
                  <a:lnTo>
                    <a:pt x="393700" y="0"/>
                  </a:lnTo>
                  <a:close/>
                </a:path>
              </a:pathLst>
            </a:custGeom>
            <a:ln w="9144">
              <a:solidFill>
                <a:srgbClr val="DF8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42288" y="2313533"/>
              <a:ext cx="161925" cy="15240"/>
            </a:xfrm>
            <a:custGeom>
              <a:avLst/>
              <a:gdLst/>
              <a:ahLst/>
              <a:cxnLst/>
              <a:rect l="l" t="t" r="r" b="b"/>
              <a:pathLst>
                <a:path w="161925" h="15239">
                  <a:moveTo>
                    <a:pt x="106591" y="0"/>
                  </a:moveTo>
                  <a:lnTo>
                    <a:pt x="0" y="0"/>
                  </a:lnTo>
                  <a:lnTo>
                    <a:pt x="0" y="15138"/>
                  </a:lnTo>
                  <a:lnTo>
                    <a:pt x="106591" y="15138"/>
                  </a:lnTo>
                  <a:lnTo>
                    <a:pt x="106591" y="0"/>
                  </a:lnTo>
                  <a:close/>
                </a:path>
                <a:path w="161925" h="15239">
                  <a:moveTo>
                    <a:pt x="134023" y="0"/>
                  </a:moveTo>
                  <a:lnTo>
                    <a:pt x="121907" y="0"/>
                  </a:lnTo>
                  <a:lnTo>
                    <a:pt x="121907" y="15138"/>
                  </a:lnTo>
                  <a:lnTo>
                    <a:pt x="134023" y="15138"/>
                  </a:lnTo>
                  <a:lnTo>
                    <a:pt x="134023" y="0"/>
                  </a:lnTo>
                  <a:close/>
                </a:path>
                <a:path w="161925" h="15239">
                  <a:moveTo>
                    <a:pt x="161467" y="0"/>
                  </a:moveTo>
                  <a:lnTo>
                    <a:pt x="149352" y="0"/>
                  </a:lnTo>
                  <a:lnTo>
                    <a:pt x="149352" y="15138"/>
                  </a:lnTo>
                  <a:lnTo>
                    <a:pt x="161467" y="15138"/>
                  </a:lnTo>
                  <a:lnTo>
                    <a:pt x="161467" y="0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755421" y="3343655"/>
            <a:ext cx="438784" cy="445134"/>
            <a:chOff x="755421" y="3343655"/>
            <a:chExt cx="438784" cy="445134"/>
          </a:xfrm>
        </p:grpSpPr>
        <p:sp>
          <p:nvSpPr>
            <p:cNvPr id="28" name="object 28"/>
            <p:cNvSpPr/>
            <p:nvPr/>
          </p:nvSpPr>
          <p:spPr>
            <a:xfrm>
              <a:off x="878420" y="3428999"/>
              <a:ext cx="145415" cy="192405"/>
            </a:xfrm>
            <a:custGeom>
              <a:avLst/>
              <a:gdLst/>
              <a:ahLst/>
              <a:cxnLst/>
              <a:rect l="l" t="t" r="r" b="b"/>
              <a:pathLst>
                <a:path w="145415" h="192404">
                  <a:moveTo>
                    <a:pt x="89801" y="164973"/>
                  </a:moveTo>
                  <a:lnTo>
                    <a:pt x="76212" y="164973"/>
                  </a:lnTo>
                  <a:lnTo>
                    <a:pt x="76212" y="171323"/>
                  </a:lnTo>
                  <a:lnTo>
                    <a:pt x="77961" y="180397"/>
                  </a:lnTo>
                  <a:lnTo>
                    <a:pt x="82570" y="186864"/>
                  </a:lnTo>
                  <a:lnTo>
                    <a:pt x="89087" y="190736"/>
                  </a:lnTo>
                  <a:lnTo>
                    <a:pt x="96558" y="192024"/>
                  </a:lnTo>
                  <a:lnTo>
                    <a:pt x="104050" y="190736"/>
                  </a:lnTo>
                  <a:lnTo>
                    <a:pt x="110578" y="186864"/>
                  </a:lnTo>
                  <a:lnTo>
                    <a:pt x="115192" y="180397"/>
                  </a:lnTo>
                  <a:lnTo>
                    <a:pt x="116011" y="176149"/>
                  </a:lnTo>
                  <a:lnTo>
                    <a:pt x="92925" y="176149"/>
                  </a:lnTo>
                  <a:lnTo>
                    <a:pt x="90284" y="174498"/>
                  </a:lnTo>
                  <a:lnTo>
                    <a:pt x="89801" y="171323"/>
                  </a:lnTo>
                  <a:lnTo>
                    <a:pt x="89801" y="164973"/>
                  </a:lnTo>
                  <a:close/>
                </a:path>
                <a:path w="145415" h="192404">
                  <a:moveTo>
                    <a:pt x="116941" y="164973"/>
                  </a:moveTo>
                  <a:lnTo>
                    <a:pt x="102298" y="164973"/>
                  </a:lnTo>
                  <a:lnTo>
                    <a:pt x="102298" y="171323"/>
                  </a:lnTo>
                  <a:lnTo>
                    <a:pt x="101257" y="174498"/>
                  </a:lnTo>
                  <a:lnTo>
                    <a:pt x="98399" y="176149"/>
                  </a:lnTo>
                  <a:lnTo>
                    <a:pt x="116011" y="176149"/>
                  </a:lnTo>
                  <a:lnTo>
                    <a:pt x="116941" y="171323"/>
                  </a:lnTo>
                  <a:lnTo>
                    <a:pt x="116941" y="164973"/>
                  </a:lnTo>
                  <a:close/>
                </a:path>
                <a:path w="145415" h="192404">
                  <a:moveTo>
                    <a:pt x="125145" y="123571"/>
                  </a:moveTo>
                  <a:lnTo>
                    <a:pt x="19964" y="123571"/>
                  </a:lnTo>
                  <a:lnTo>
                    <a:pt x="4991" y="130040"/>
                  </a:lnTo>
                  <a:lnTo>
                    <a:pt x="0" y="144272"/>
                  </a:lnTo>
                  <a:lnTo>
                    <a:pt x="4991" y="158503"/>
                  </a:lnTo>
                  <a:lnTo>
                    <a:pt x="19964" y="164973"/>
                  </a:lnTo>
                  <a:lnTo>
                    <a:pt x="125145" y="164973"/>
                  </a:lnTo>
                  <a:lnTo>
                    <a:pt x="140140" y="158503"/>
                  </a:lnTo>
                  <a:lnTo>
                    <a:pt x="142641" y="151384"/>
                  </a:lnTo>
                  <a:lnTo>
                    <a:pt x="13995" y="151384"/>
                  </a:lnTo>
                  <a:lnTo>
                    <a:pt x="13995" y="137160"/>
                  </a:lnTo>
                  <a:lnTo>
                    <a:pt x="142641" y="137160"/>
                  </a:lnTo>
                  <a:lnTo>
                    <a:pt x="140140" y="130040"/>
                  </a:lnTo>
                  <a:lnTo>
                    <a:pt x="125145" y="123571"/>
                  </a:lnTo>
                  <a:close/>
                </a:path>
                <a:path w="145415" h="192404">
                  <a:moveTo>
                    <a:pt x="122161" y="151130"/>
                  </a:moveTo>
                  <a:lnTo>
                    <a:pt x="21932" y="151130"/>
                  </a:lnTo>
                  <a:lnTo>
                    <a:pt x="21018" y="151384"/>
                  </a:lnTo>
                  <a:lnTo>
                    <a:pt x="123037" y="151384"/>
                  </a:lnTo>
                  <a:lnTo>
                    <a:pt x="122161" y="151130"/>
                  </a:lnTo>
                  <a:close/>
                </a:path>
                <a:path w="145415" h="192404">
                  <a:moveTo>
                    <a:pt x="142641" y="137160"/>
                  </a:moveTo>
                  <a:lnTo>
                    <a:pt x="130060" y="137160"/>
                  </a:lnTo>
                  <a:lnTo>
                    <a:pt x="130060" y="151384"/>
                  </a:lnTo>
                  <a:lnTo>
                    <a:pt x="142641" y="151384"/>
                  </a:lnTo>
                  <a:lnTo>
                    <a:pt x="145138" y="144272"/>
                  </a:lnTo>
                  <a:lnTo>
                    <a:pt x="142641" y="137160"/>
                  </a:lnTo>
                  <a:close/>
                </a:path>
                <a:path w="145415" h="192404">
                  <a:moveTo>
                    <a:pt x="123037" y="137160"/>
                  </a:moveTo>
                  <a:lnTo>
                    <a:pt x="21018" y="137160"/>
                  </a:lnTo>
                  <a:lnTo>
                    <a:pt x="21932" y="137414"/>
                  </a:lnTo>
                  <a:lnTo>
                    <a:pt x="122161" y="137414"/>
                  </a:lnTo>
                  <a:lnTo>
                    <a:pt x="123037" y="137160"/>
                  </a:lnTo>
                  <a:close/>
                </a:path>
                <a:path w="145415" h="192404">
                  <a:moveTo>
                    <a:pt x="95554" y="0"/>
                  </a:moveTo>
                  <a:lnTo>
                    <a:pt x="88054" y="1287"/>
                  </a:lnTo>
                  <a:lnTo>
                    <a:pt x="81522" y="5159"/>
                  </a:lnTo>
                  <a:lnTo>
                    <a:pt x="76907" y="11626"/>
                  </a:lnTo>
                  <a:lnTo>
                    <a:pt x="75158" y="20700"/>
                  </a:lnTo>
                  <a:lnTo>
                    <a:pt x="75158" y="123571"/>
                  </a:lnTo>
                  <a:lnTo>
                    <a:pt x="89801" y="123571"/>
                  </a:lnTo>
                  <a:lnTo>
                    <a:pt x="89801" y="20700"/>
                  </a:lnTo>
                  <a:lnTo>
                    <a:pt x="90284" y="17525"/>
                  </a:lnTo>
                  <a:lnTo>
                    <a:pt x="92925" y="16001"/>
                  </a:lnTo>
                  <a:lnTo>
                    <a:pt x="114994" y="16001"/>
                  </a:lnTo>
                  <a:lnTo>
                    <a:pt x="114151" y="11626"/>
                  </a:lnTo>
                  <a:lnTo>
                    <a:pt x="109542" y="5159"/>
                  </a:lnTo>
                  <a:lnTo>
                    <a:pt x="103025" y="1287"/>
                  </a:lnTo>
                  <a:lnTo>
                    <a:pt x="95554" y="0"/>
                  </a:lnTo>
                  <a:close/>
                </a:path>
                <a:path w="145415" h="192404">
                  <a:moveTo>
                    <a:pt x="114994" y="16001"/>
                  </a:moveTo>
                  <a:lnTo>
                    <a:pt x="98399" y="16001"/>
                  </a:lnTo>
                  <a:lnTo>
                    <a:pt x="101257" y="17525"/>
                  </a:lnTo>
                  <a:lnTo>
                    <a:pt x="102298" y="20700"/>
                  </a:lnTo>
                  <a:lnTo>
                    <a:pt x="102298" y="123571"/>
                  </a:lnTo>
                  <a:lnTo>
                    <a:pt x="115900" y="123571"/>
                  </a:lnTo>
                  <a:lnTo>
                    <a:pt x="115900" y="20700"/>
                  </a:lnTo>
                  <a:lnTo>
                    <a:pt x="114994" y="16001"/>
                  </a:lnTo>
                  <a:close/>
                </a:path>
              </a:pathLst>
            </a:custGeom>
            <a:solidFill>
              <a:srgbClr val="DF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10768" y="3401567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90" h="326389">
                  <a:moveTo>
                    <a:pt x="15240" y="155549"/>
                  </a:moveTo>
                  <a:lnTo>
                    <a:pt x="0" y="155549"/>
                  </a:lnTo>
                  <a:lnTo>
                    <a:pt x="0" y="170688"/>
                  </a:lnTo>
                  <a:lnTo>
                    <a:pt x="15240" y="170688"/>
                  </a:lnTo>
                  <a:lnTo>
                    <a:pt x="15240" y="155549"/>
                  </a:lnTo>
                  <a:close/>
                </a:path>
                <a:path w="326390" h="326389">
                  <a:moveTo>
                    <a:pt x="63957" y="274828"/>
                  </a:moveTo>
                  <a:lnTo>
                    <a:pt x="53340" y="265176"/>
                  </a:lnTo>
                  <a:lnTo>
                    <a:pt x="42722" y="274828"/>
                  </a:lnTo>
                  <a:lnTo>
                    <a:pt x="53340" y="283464"/>
                  </a:lnTo>
                  <a:lnTo>
                    <a:pt x="63957" y="274828"/>
                  </a:lnTo>
                  <a:close/>
                </a:path>
                <a:path w="326390" h="326389">
                  <a:moveTo>
                    <a:pt x="63957" y="53340"/>
                  </a:moveTo>
                  <a:lnTo>
                    <a:pt x="53340" y="42672"/>
                  </a:lnTo>
                  <a:lnTo>
                    <a:pt x="42722" y="53340"/>
                  </a:lnTo>
                  <a:lnTo>
                    <a:pt x="53340" y="64008"/>
                  </a:lnTo>
                  <a:lnTo>
                    <a:pt x="63957" y="53340"/>
                  </a:lnTo>
                  <a:close/>
                </a:path>
                <a:path w="326390" h="326389">
                  <a:moveTo>
                    <a:pt x="170637" y="310896"/>
                  </a:moveTo>
                  <a:lnTo>
                    <a:pt x="155498" y="310896"/>
                  </a:lnTo>
                  <a:lnTo>
                    <a:pt x="155498" y="326136"/>
                  </a:lnTo>
                  <a:lnTo>
                    <a:pt x="170637" y="326136"/>
                  </a:lnTo>
                  <a:lnTo>
                    <a:pt x="170637" y="310896"/>
                  </a:lnTo>
                  <a:close/>
                </a:path>
                <a:path w="326390" h="326389">
                  <a:moveTo>
                    <a:pt x="170637" y="0"/>
                  </a:moveTo>
                  <a:lnTo>
                    <a:pt x="155498" y="0"/>
                  </a:lnTo>
                  <a:lnTo>
                    <a:pt x="155498" y="15240"/>
                  </a:lnTo>
                  <a:lnTo>
                    <a:pt x="170637" y="15240"/>
                  </a:lnTo>
                  <a:lnTo>
                    <a:pt x="170637" y="0"/>
                  </a:lnTo>
                  <a:close/>
                </a:path>
                <a:path w="326390" h="326389">
                  <a:moveTo>
                    <a:pt x="243789" y="243840"/>
                  </a:moveTo>
                  <a:lnTo>
                    <a:pt x="231686" y="243840"/>
                  </a:lnTo>
                  <a:lnTo>
                    <a:pt x="231686" y="259080"/>
                  </a:lnTo>
                  <a:lnTo>
                    <a:pt x="243789" y="259080"/>
                  </a:lnTo>
                  <a:lnTo>
                    <a:pt x="243789" y="243840"/>
                  </a:lnTo>
                  <a:close/>
                </a:path>
                <a:path w="326390" h="326389">
                  <a:moveTo>
                    <a:pt x="283464" y="53340"/>
                  </a:moveTo>
                  <a:lnTo>
                    <a:pt x="273380" y="42672"/>
                  </a:lnTo>
                  <a:lnTo>
                    <a:pt x="262178" y="53340"/>
                  </a:lnTo>
                  <a:lnTo>
                    <a:pt x="273380" y="64008"/>
                  </a:lnTo>
                  <a:lnTo>
                    <a:pt x="283464" y="53340"/>
                  </a:lnTo>
                  <a:close/>
                </a:path>
                <a:path w="326390" h="326389">
                  <a:moveTo>
                    <a:pt x="326136" y="155549"/>
                  </a:moveTo>
                  <a:lnTo>
                    <a:pt x="310896" y="155549"/>
                  </a:lnTo>
                  <a:lnTo>
                    <a:pt x="310896" y="170688"/>
                  </a:lnTo>
                  <a:lnTo>
                    <a:pt x="326136" y="170688"/>
                  </a:lnTo>
                  <a:lnTo>
                    <a:pt x="326136" y="155549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59993" y="3348227"/>
              <a:ext cx="429895" cy="436245"/>
            </a:xfrm>
            <a:custGeom>
              <a:avLst/>
              <a:gdLst/>
              <a:ahLst/>
              <a:cxnLst/>
              <a:rect l="l" t="t" r="r" b="b"/>
              <a:pathLst>
                <a:path w="429894" h="436245">
                  <a:moveTo>
                    <a:pt x="217017" y="0"/>
                  </a:moveTo>
                  <a:lnTo>
                    <a:pt x="170110" y="5194"/>
                  </a:lnTo>
                  <a:lnTo>
                    <a:pt x="125541" y="20281"/>
                  </a:lnTo>
                  <a:lnTo>
                    <a:pt x="85088" y="44517"/>
                  </a:lnTo>
                  <a:lnTo>
                    <a:pt x="50529" y="77156"/>
                  </a:lnTo>
                  <a:lnTo>
                    <a:pt x="23642" y="117456"/>
                  </a:lnTo>
                  <a:lnTo>
                    <a:pt x="6207" y="164671"/>
                  </a:lnTo>
                  <a:lnTo>
                    <a:pt x="0" y="218059"/>
                  </a:lnTo>
                  <a:lnTo>
                    <a:pt x="6222" y="271272"/>
                  </a:lnTo>
                  <a:lnTo>
                    <a:pt x="23699" y="318389"/>
                  </a:lnTo>
                  <a:lnTo>
                    <a:pt x="50647" y="358648"/>
                  </a:lnTo>
                  <a:lnTo>
                    <a:pt x="85280" y="391287"/>
                  </a:lnTo>
                  <a:lnTo>
                    <a:pt x="125815" y="415544"/>
                  </a:lnTo>
                  <a:lnTo>
                    <a:pt x="170466" y="430657"/>
                  </a:lnTo>
                  <a:lnTo>
                    <a:pt x="217449" y="435864"/>
                  </a:lnTo>
                  <a:lnTo>
                    <a:pt x="257099" y="432095"/>
                  </a:lnTo>
                  <a:lnTo>
                    <a:pt x="289206" y="422529"/>
                  </a:lnTo>
                  <a:lnTo>
                    <a:pt x="215303" y="422529"/>
                  </a:lnTo>
                  <a:lnTo>
                    <a:pt x="172300" y="417905"/>
                  </a:lnTo>
                  <a:lnTo>
                    <a:pt x="133483" y="405259"/>
                  </a:lnTo>
                  <a:lnTo>
                    <a:pt x="99290" y="385663"/>
                  </a:lnTo>
                  <a:lnTo>
                    <a:pt x="70161" y="360190"/>
                  </a:lnTo>
                  <a:lnTo>
                    <a:pt x="46535" y="329915"/>
                  </a:lnTo>
                  <a:lnTo>
                    <a:pt x="28851" y="295909"/>
                  </a:lnTo>
                  <a:lnTo>
                    <a:pt x="17548" y="259248"/>
                  </a:lnTo>
                  <a:lnTo>
                    <a:pt x="13065" y="221003"/>
                  </a:lnTo>
                  <a:lnTo>
                    <a:pt x="15842" y="182248"/>
                  </a:lnTo>
                  <a:lnTo>
                    <a:pt x="26318" y="144057"/>
                  </a:lnTo>
                  <a:lnTo>
                    <a:pt x="44932" y="107503"/>
                  </a:lnTo>
                  <a:lnTo>
                    <a:pt x="72123" y="73660"/>
                  </a:lnTo>
                  <a:lnTo>
                    <a:pt x="104566" y="46993"/>
                  </a:lnTo>
                  <a:lnTo>
                    <a:pt x="139566" y="28448"/>
                  </a:lnTo>
                  <a:lnTo>
                    <a:pt x="176157" y="17617"/>
                  </a:lnTo>
                  <a:lnTo>
                    <a:pt x="213372" y="14097"/>
                  </a:lnTo>
                  <a:lnTo>
                    <a:pt x="291339" y="14097"/>
                  </a:lnTo>
                  <a:lnTo>
                    <a:pt x="256771" y="3788"/>
                  </a:lnTo>
                  <a:lnTo>
                    <a:pt x="217017" y="0"/>
                  </a:lnTo>
                  <a:close/>
                </a:path>
                <a:path w="429894" h="436245">
                  <a:moveTo>
                    <a:pt x="291339" y="14097"/>
                  </a:moveTo>
                  <a:lnTo>
                    <a:pt x="213372" y="14097"/>
                  </a:lnTo>
                  <a:lnTo>
                    <a:pt x="257446" y="18950"/>
                  </a:lnTo>
                  <a:lnTo>
                    <a:pt x="299351" y="33049"/>
                  </a:lnTo>
                  <a:lnTo>
                    <a:pt x="337423" y="55704"/>
                  </a:lnTo>
                  <a:lnTo>
                    <a:pt x="369997" y="86224"/>
                  </a:lnTo>
                  <a:lnTo>
                    <a:pt x="395410" y="123916"/>
                  </a:lnTo>
                  <a:lnTo>
                    <a:pt x="411998" y="168092"/>
                  </a:lnTo>
                  <a:lnTo>
                    <a:pt x="418096" y="218059"/>
                  </a:lnTo>
                  <a:lnTo>
                    <a:pt x="412734" y="264894"/>
                  </a:lnTo>
                  <a:lnTo>
                    <a:pt x="397464" y="307914"/>
                  </a:lnTo>
                  <a:lnTo>
                    <a:pt x="373509" y="345881"/>
                  </a:lnTo>
                  <a:lnTo>
                    <a:pt x="342092" y="377562"/>
                  </a:lnTo>
                  <a:lnTo>
                    <a:pt x="304437" y="401720"/>
                  </a:lnTo>
                  <a:lnTo>
                    <a:pt x="261766" y="417120"/>
                  </a:lnTo>
                  <a:lnTo>
                    <a:pt x="215303" y="422529"/>
                  </a:lnTo>
                  <a:lnTo>
                    <a:pt x="289206" y="422529"/>
                  </a:lnTo>
                  <a:lnTo>
                    <a:pt x="333362" y="400556"/>
                  </a:lnTo>
                  <a:lnTo>
                    <a:pt x="367919" y="371856"/>
                  </a:lnTo>
                  <a:lnTo>
                    <a:pt x="398640" y="332363"/>
                  </a:lnTo>
                  <a:lnTo>
                    <a:pt x="419120" y="288278"/>
                  </a:lnTo>
                  <a:lnTo>
                    <a:pt x="429361" y="241464"/>
                  </a:lnTo>
                  <a:lnTo>
                    <a:pt x="429361" y="193780"/>
                  </a:lnTo>
                  <a:lnTo>
                    <a:pt x="419120" y="147090"/>
                  </a:lnTo>
                  <a:lnTo>
                    <a:pt x="398640" y="103254"/>
                  </a:lnTo>
                  <a:lnTo>
                    <a:pt x="367919" y="64135"/>
                  </a:lnTo>
                  <a:lnTo>
                    <a:pt x="333258" y="35415"/>
                  </a:lnTo>
                  <a:lnTo>
                    <a:pt x="295863" y="15446"/>
                  </a:lnTo>
                  <a:lnTo>
                    <a:pt x="291339" y="14097"/>
                  </a:lnTo>
                  <a:close/>
                </a:path>
              </a:pathLst>
            </a:custGeom>
            <a:solidFill>
              <a:srgbClr val="DF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59993" y="3348227"/>
              <a:ext cx="429895" cy="436245"/>
            </a:xfrm>
            <a:custGeom>
              <a:avLst/>
              <a:gdLst/>
              <a:ahLst/>
              <a:cxnLst/>
              <a:rect l="l" t="t" r="r" b="b"/>
              <a:pathLst>
                <a:path w="429894" h="436245">
                  <a:moveTo>
                    <a:pt x="213372" y="14097"/>
                  </a:moveTo>
                  <a:lnTo>
                    <a:pt x="257446" y="18950"/>
                  </a:lnTo>
                  <a:lnTo>
                    <a:pt x="299351" y="33049"/>
                  </a:lnTo>
                  <a:lnTo>
                    <a:pt x="337423" y="55704"/>
                  </a:lnTo>
                  <a:lnTo>
                    <a:pt x="369997" y="86224"/>
                  </a:lnTo>
                  <a:lnTo>
                    <a:pt x="395410" y="123916"/>
                  </a:lnTo>
                  <a:lnTo>
                    <a:pt x="411998" y="168092"/>
                  </a:lnTo>
                  <a:lnTo>
                    <a:pt x="418096" y="218059"/>
                  </a:lnTo>
                  <a:lnTo>
                    <a:pt x="412734" y="264894"/>
                  </a:lnTo>
                  <a:lnTo>
                    <a:pt x="397464" y="307914"/>
                  </a:lnTo>
                  <a:lnTo>
                    <a:pt x="373509" y="345881"/>
                  </a:lnTo>
                  <a:lnTo>
                    <a:pt x="342092" y="377562"/>
                  </a:lnTo>
                  <a:lnTo>
                    <a:pt x="304437" y="401720"/>
                  </a:lnTo>
                  <a:lnTo>
                    <a:pt x="261766" y="417120"/>
                  </a:lnTo>
                  <a:lnTo>
                    <a:pt x="215303" y="422529"/>
                  </a:lnTo>
                  <a:lnTo>
                    <a:pt x="172300" y="417905"/>
                  </a:lnTo>
                  <a:lnTo>
                    <a:pt x="133483" y="405259"/>
                  </a:lnTo>
                  <a:lnTo>
                    <a:pt x="99290" y="385663"/>
                  </a:lnTo>
                  <a:lnTo>
                    <a:pt x="70161" y="360190"/>
                  </a:lnTo>
                  <a:lnTo>
                    <a:pt x="46535" y="329915"/>
                  </a:lnTo>
                  <a:lnTo>
                    <a:pt x="28851" y="295909"/>
                  </a:lnTo>
                  <a:lnTo>
                    <a:pt x="17548" y="259248"/>
                  </a:lnTo>
                  <a:lnTo>
                    <a:pt x="13065" y="221003"/>
                  </a:lnTo>
                  <a:lnTo>
                    <a:pt x="15842" y="182248"/>
                  </a:lnTo>
                  <a:lnTo>
                    <a:pt x="26318" y="144057"/>
                  </a:lnTo>
                  <a:lnTo>
                    <a:pt x="44932" y="107503"/>
                  </a:lnTo>
                  <a:lnTo>
                    <a:pt x="72123" y="73660"/>
                  </a:lnTo>
                  <a:lnTo>
                    <a:pt x="104566" y="46993"/>
                  </a:lnTo>
                  <a:lnTo>
                    <a:pt x="139566" y="28448"/>
                  </a:lnTo>
                  <a:lnTo>
                    <a:pt x="176157" y="17617"/>
                  </a:lnTo>
                  <a:lnTo>
                    <a:pt x="213372" y="14097"/>
                  </a:lnTo>
                  <a:close/>
                </a:path>
                <a:path w="429894" h="436245">
                  <a:moveTo>
                    <a:pt x="217017" y="0"/>
                  </a:moveTo>
                  <a:lnTo>
                    <a:pt x="170110" y="5194"/>
                  </a:lnTo>
                  <a:lnTo>
                    <a:pt x="125541" y="20281"/>
                  </a:lnTo>
                  <a:lnTo>
                    <a:pt x="85088" y="44517"/>
                  </a:lnTo>
                  <a:lnTo>
                    <a:pt x="50529" y="77156"/>
                  </a:lnTo>
                  <a:lnTo>
                    <a:pt x="23642" y="117456"/>
                  </a:lnTo>
                  <a:lnTo>
                    <a:pt x="6207" y="164671"/>
                  </a:lnTo>
                  <a:lnTo>
                    <a:pt x="0" y="218059"/>
                  </a:lnTo>
                  <a:lnTo>
                    <a:pt x="6222" y="271272"/>
                  </a:lnTo>
                  <a:lnTo>
                    <a:pt x="23699" y="318389"/>
                  </a:lnTo>
                  <a:lnTo>
                    <a:pt x="50647" y="358648"/>
                  </a:lnTo>
                  <a:lnTo>
                    <a:pt x="85280" y="391287"/>
                  </a:lnTo>
                  <a:lnTo>
                    <a:pt x="125815" y="415544"/>
                  </a:lnTo>
                  <a:lnTo>
                    <a:pt x="170466" y="430657"/>
                  </a:lnTo>
                  <a:lnTo>
                    <a:pt x="217449" y="435864"/>
                  </a:lnTo>
                  <a:lnTo>
                    <a:pt x="257099" y="432095"/>
                  </a:lnTo>
                  <a:lnTo>
                    <a:pt x="296079" y="420481"/>
                  </a:lnTo>
                  <a:lnTo>
                    <a:pt x="333362" y="400556"/>
                  </a:lnTo>
                  <a:lnTo>
                    <a:pt x="367919" y="371856"/>
                  </a:lnTo>
                  <a:lnTo>
                    <a:pt x="398640" y="332363"/>
                  </a:lnTo>
                  <a:lnTo>
                    <a:pt x="419120" y="288278"/>
                  </a:lnTo>
                  <a:lnTo>
                    <a:pt x="429361" y="241464"/>
                  </a:lnTo>
                  <a:lnTo>
                    <a:pt x="429361" y="193780"/>
                  </a:lnTo>
                  <a:lnTo>
                    <a:pt x="419120" y="147090"/>
                  </a:lnTo>
                  <a:lnTo>
                    <a:pt x="398640" y="103254"/>
                  </a:lnTo>
                  <a:lnTo>
                    <a:pt x="367919" y="64135"/>
                  </a:lnTo>
                  <a:lnTo>
                    <a:pt x="333258" y="35415"/>
                  </a:lnTo>
                  <a:lnTo>
                    <a:pt x="295863" y="15446"/>
                  </a:lnTo>
                  <a:lnTo>
                    <a:pt x="256771" y="3788"/>
                  </a:lnTo>
                  <a:lnTo>
                    <a:pt x="217017" y="0"/>
                  </a:lnTo>
                  <a:close/>
                </a:path>
              </a:pathLst>
            </a:custGeom>
            <a:ln w="9144">
              <a:solidFill>
                <a:srgbClr val="DF8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82993" y="3374135"/>
              <a:ext cx="380365" cy="381000"/>
            </a:xfrm>
            <a:custGeom>
              <a:avLst/>
              <a:gdLst/>
              <a:ahLst/>
              <a:cxnLst/>
              <a:rect l="l" t="t" r="r" b="b"/>
              <a:pathLst>
                <a:path w="380365" h="381000">
                  <a:moveTo>
                    <a:pt x="192023" y="0"/>
                  </a:moveTo>
                  <a:lnTo>
                    <a:pt x="150592" y="4555"/>
                  </a:lnTo>
                  <a:lnTo>
                    <a:pt x="111184" y="17781"/>
                  </a:lnTo>
                  <a:lnTo>
                    <a:pt x="75386" y="39018"/>
                  </a:lnTo>
                  <a:lnTo>
                    <a:pt x="44782" y="67606"/>
                  </a:lnTo>
                  <a:lnTo>
                    <a:pt x="20960" y="102886"/>
                  </a:lnTo>
                  <a:lnTo>
                    <a:pt x="5504" y="144197"/>
                  </a:lnTo>
                  <a:lnTo>
                    <a:pt x="0" y="190881"/>
                  </a:lnTo>
                  <a:lnTo>
                    <a:pt x="5482" y="237441"/>
                  </a:lnTo>
                  <a:lnTo>
                    <a:pt x="20878" y="278613"/>
                  </a:lnTo>
                  <a:lnTo>
                    <a:pt x="44613" y="313748"/>
                  </a:lnTo>
                  <a:lnTo>
                    <a:pt x="75114" y="342201"/>
                  </a:lnTo>
                  <a:lnTo>
                    <a:pt x="110803" y="363325"/>
                  </a:lnTo>
                  <a:lnTo>
                    <a:pt x="150108" y="376473"/>
                  </a:lnTo>
                  <a:lnTo>
                    <a:pt x="191452" y="381000"/>
                  </a:lnTo>
                  <a:lnTo>
                    <a:pt x="226627" y="377672"/>
                  </a:lnTo>
                  <a:lnTo>
                    <a:pt x="261194" y="367426"/>
                  </a:lnTo>
                  <a:lnTo>
                    <a:pt x="262657" y="366649"/>
                  </a:lnTo>
                  <a:lnTo>
                    <a:pt x="190830" y="366649"/>
                  </a:lnTo>
                  <a:lnTo>
                    <a:pt x="145896" y="361231"/>
                  </a:lnTo>
                  <a:lnTo>
                    <a:pt x="106423" y="346050"/>
                  </a:lnTo>
                  <a:lnTo>
                    <a:pt x="73060" y="322709"/>
                  </a:lnTo>
                  <a:lnTo>
                    <a:pt x="46460" y="292814"/>
                  </a:lnTo>
                  <a:lnTo>
                    <a:pt x="27274" y="257968"/>
                  </a:lnTo>
                  <a:lnTo>
                    <a:pt x="16154" y="219778"/>
                  </a:lnTo>
                  <a:lnTo>
                    <a:pt x="13750" y="179846"/>
                  </a:lnTo>
                  <a:lnTo>
                    <a:pt x="20714" y="139780"/>
                  </a:lnTo>
                  <a:lnTo>
                    <a:pt x="37698" y="101182"/>
                  </a:lnTo>
                  <a:lnTo>
                    <a:pt x="65354" y="65658"/>
                  </a:lnTo>
                  <a:lnTo>
                    <a:pt x="124572" y="26320"/>
                  </a:lnTo>
                  <a:lnTo>
                    <a:pt x="189229" y="13843"/>
                  </a:lnTo>
                  <a:lnTo>
                    <a:pt x="262033" y="13843"/>
                  </a:lnTo>
                  <a:lnTo>
                    <a:pt x="261466" y="13541"/>
                  </a:lnTo>
                  <a:lnTo>
                    <a:pt x="227053" y="3323"/>
                  </a:lnTo>
                  <a:lnTo>
                    <a:pt x="192023" y="0"/>
                  </a:lnTo>
                  <a:close/>
                </a:path>
                <a:path w="380365" h="381000">
                  <a:moveTo>
                    <a:pt x="262033" y="13843"/>
                  </a:moveTo>
                  <a:lnTo>
                    <a:pt x="189229" y="13843"/>
                  </a:lnTo>
                  <a:lnTo>
                    <a:pt x="233925" y="19539"/>
                  </a:lnTo>
                  <a:lnTo>
                    <a:pt x="275660" y="36006"/>
                  </a:lnTo>
                  <a:lnTo>
                    <a:pt x="312129" y="62309"/>
                  </a:lnTo>
                  <a:lnTo>
                    <a:pt x="341030" y="97512"/>
                  </a:lnTo>
                  <a:lnTo>
                    <a:pt x="360060" y="140681"/>
                  </a:lnTo>
                  <a:lnTo>
                    <a:pt x="366915" y="190881"/>
                  </a:lnTo>
                  <a:lnTo>
                    <a:pt x="360608" y="237547"/>
                  </a:lnTo>
                  <a:lnTo>
                    <a:pt x="342820" y="279517"/>
                  </a:lnTo>
                  <a:lnTo>
                    <a:pt x="315248" y="315102"/>
                  </a:lnTo>
                  <a:lnTo>
                    <a:pt x="279594" y="342613"/>
                  </a:lnTo>
                  <a:lnTo>
                    <a:pt x="237555" y="360358"/>
                  </a:lnTo>
                  <a:lnTo>
                    <a:pt x="190830" y="366649"/>
                  </a:lnTo>
                  <a:lnTo>
                    <a:pt x="262657" y="366649"/>
                  </a:lnTo>
                  <a:lnTo>
                    <a:pt x="324764" y="324612"/>
                  </a:lnTo>
                  <a:lnTo>
                    <a:pt x="352266" y="290472"/>
                  </a:lnTo>
                  <a:lnTo>
                    <a:pt x="370601" y="252258"/>
                  </a:lnTo>
                  <a:lnTo>
                    <a:pt x="379768" y="211571"/>
                  </a:lnTo>
                  <a:lnTo>
                    <a:pt x="379768" y="170014"/>
                  </a:lnTo>
                  <a:lnTo>
                    <a:pt x="370601" y="129187"/>
                  </a:lnTo>
                  <a:lnTo>
                    <a:pt x="352266" y="90693"/>
                  </a:lnTo>
                  <a:lnTo>
                    <a:pt x="324764" y="56133"/>
                  </a:lnTo>
                  <a:lnTo>
                    <a:pt x="294342" y="31021"/>
                  </a:lnTo>
                  <a:lnTo>
                    <a:pt x="262033" y="13843"/>
                  </a:lnTo>
                  <a:close/>
                </a:path>
              </a:pathLst>
            </a:custGeom>
            <a:solidFill>
              <a:srgbClr val="DF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8083295" y="3349752"/>
            <a:ext cx="363220" cy="433070"/>
            <a:chOff x="8083295" y="3349752"/>
            <a:chExt cx="363220" cy="433070"/>
          </a:xfrm>
        </p:grpSpPr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36279" y="3404616"/>
              <a:ext cx="88392" cy="13411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90559" y="3624117"/>
              <a:ext cx="94448" cy="7615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129761" y="3561588"/>
              <a:ext cx="273050" cy="216535"/>
            </a:xfrm>
            <a:custGeom>
              <a:avLst/>
              <a:gdLst/>
              <a:ahLst/>
              <a:cxnLst/>
              <a:rect l="l" t="t" r="r" b="b"/>
              <a:pathLst>
                <a:path w="273050" h="216535">
                  <a:moveTo>
                    <a:pt x="252618" y="0"/>
                  </a:moveTo>
                  <a:lnTo>
                    <a:pt x="19827" y="0"/>
                  </a:lnTo>
                  <a:lnTo>
                    <a:pt x="6181" y="5042"/>
                  </a:lnTo>
                  <a:lnTo>
                    <a:pt x="0" y="16716"/>
                  </a:lnTo>
                  <a:lnTo>
                    <a:pt x="2272" y="29843"/>
                  </a:lnTo>
                  <a:lnTo>
                    <a:pt x="13985" y="39243"/>
                  </a:lnTo>
                  <a:lnTo>
                    <a:pt x="13985" y="178181"/>
                  </a:lnTo>
                  <a:lnTo>
                    <a:pt x="18938" y="185039"/>
                  </a:lnTo>
                  <a:lnTo>
                    <a:pt x="26812" y="187960"/>
                  </a:lnTo>
                  <a:lnTo>
                    <a:pt x="26812" y="195834"/>
                  </a:lnTo>
                  <a:lnTo>
                    <a:pt x="28529" y="203977"/>
                  </a:lnTo>
                  <a:lnTo>
                    <a:pt x="33115" y="210502"/>
                  </a:lnTo>
                  <a:lnTo>
                    <a:pt x="39725" y="214836"/>
                  </a:lnTo>
                  <a:lnTo>
                    <a:pt x="47513" y="216408"/>
                  </a:lnTo>
                  <a:lnTo>
                    <a:pt x="224932" y="216408"/>
                  </a:lnTo>
                  <a:lnTo>
                    <a:pt x="233203" y="214836"/>
                  </a:lnTo>
                  <a:lnTo>
                    <a:pt x="239760" y="210502"/>
                  </a:lnTo>
                  <a:lnTo>
                    <a:pt x="244078" y="203977"/>
                  </a:lnTo>
                  <a:lnTo>
                    <a:pt x="244323" y="202692"/>
                  </a:lnTo>
                  <a:lnTo>
                    <a:pt x="43576" y="202692"/>
                  </a:lnTo>
                  <a:lnTo>
                    <a:pt x="40655" y="199771"/>
                  </a:lnTo>
                  <a:lnTo>
                    <a:pt x="40655" y="188976"/>
                  </a:lnTo>
                  <a:lnTo>
                    <a:pt x="245633" y="188976"/>
                  </a:lnTo>
                  <a:lnTo>
                    <a:pt x="245633" y="187960"/>
                  </a:lnTo>
                  <a:lnTo>
                    <a:pt x="253634" y="185039"/>
                  </a:lnTo>
                  <a:lnTo>
                    <a:pt x="259476" y="178181"/>
                  </a:lnTo>
                  <a:lnTo>
                    <a:pt x="259476" y="176276"/>
                  </a:lnTo>
                  <a:lnTo>
                    <a:pt x="29733" y="176276"/>
                  </a:lnTo>
                  <a:lnTo>
                    <a:pt x="26812" y="173355"/>
                  </a:lnTo>
                  <a:lnTo>
                    <a:pt x="26812" y="40259"/>
                  </a:lnTo>
                  <a:lnTo>
                    <a:pt x="259476" y="40259"/>
                  </a:lnTo>
                  <a:lnTo>
                    <a:pt x="270746" y="30646"/>
                  </a:lnTo>
                  <a:lnTo>
                    <a:pt x="271331" y="26543"/>
                  </a:lnTo>
                  <a:lnTo>
                    <a:pt x="13223" y="26543"/>
                  </a:lnTo>
                  <a:lnTo>
                    <a:pt x="13223" y="12700"/>
                  </a:lnTo>
                  <a:lnTo>
                    <a:pt x="270284" y="12700"/>
                  </a:lnTo>
                  <a:lnTo>
                    <a:pt x="266281" y="5183"/>
                  </a:lnTo>
                  <a:lnTo>
                    <a:pt x="252618" y="0"/>
                  </a:lnTo>
                  <a:close/>
                </a:path>
                <a:path w="273050" h="216535">
                  <a:moveTo>
                    <a:pt x="245633" y="188976"/>
                  </a:moveTo>
                  <a:lnTo>
                    <a:pt x="231917" y="188976"/>
                  </a:lnTo>
                  <a:lnTo>
                    <a:pt x="231917" y="199771"/>
                  </a:lnTo>
                  <a:lnTo>
                    <a:pt x="228996" y="202692"/>
                  </a:lnTo>
                  <a:lnTo>
                    <a:pt x="244323" y="202692"/>
                  </a:lnTo>
                  <a:lnTo>
                    <a:pt x="245633" y="195834"/>
                  </a:lnTo>
                  <a:lnTo>
                    <a:pt x="245633" y="188976"/>
                  </a:lnTo>
                  <a:close/>
                </a:path>
                <a:path w="273050" h="216535">
                  <a:moveTo>
                    <a:pt x="259476" y="40259"/>
                  </a:moveTo>
                  <a:lnTo>
                    <a:pt x="245633" y="40259"/>
                  </a:lnTo>
                  <a:lnTo>
                    <a:pt x="245633" y="173355"/>
                  </a:lnTo>
                  <a:lnTo>
                    <a:pt x="242712" y="176276"/>
                  </a:lnTo>
                  <a:lnTo>
                    <a:pt x="259476" y="176276"/>
                  </a:lnTo>
                  <a:lnTo>
                    <a:pt x="259476" y="40259"/>
                  </a:lnTo>
                  <a:close/>
                </a:path>
                <a:path w="273050" h="216535">
                  <a:moveTo>
                    <a:pt x="270284" y="12700"/>
                  </a:moveTo>
                  <a:lnTo>
                    <a:pt x="20716" y="12700"/>
                  </a:lnTo>
                  <a:lnTo>
                    <a:pt x="20843" y="12827"/>
                  </a:lnTo>
                  <a:lnTo>
                    <a:pt x="252618" y="12827"/>
                  </a:lnTo>
                  <a:lnTo>
                    <a:pt x="260492" y="13716"/>
                  </a:lnTo>
                  <a:lnTo>
                    <a:pt x="260492" y="25527"/>
                  </a:lnTo>
                  <a:lnTo>
                    <a:pt x="252618" y="26416"/>
                  </a:lnTo>
                  <a:lnTo>
                    <a:pt x="20843" y="26416"/>
                  </a:lnTo>
                  <a:lnTo>
                    <a:pt x="271331" y="26543"/>
                  </a:lnTo>
                  <a:lnTo>
                    <a:pt x="272668" y="17176"/>
                  </a:lnTo>
                  <a:lnTo>
                    <a:pt x="270284" y="12700"/>
                  </a:lnTo>
                  <a:close/>
                </a:path>
              </a:pathLst>
            </a:custGeom>
            <a:solidFill>
              <a:srgbClr val="DF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142985" y="3574288"/>
              <a:ext cx="247650" cy="13970"/>
            </a:xfrm>
            <a:custGeom>
              <a:avLst/>
              <a:gdLst/>
              <a:ahLst/>
              <a:cxnLst/>
              <a:rect l="l" t="t" r="r" b="b"/>
              <a:pathLst>
                <a:path w="247650" h="13970">
                  <a:moveTo>
                    <a:pt x="6985" y="0"/>
                  </a:moveTo>
                  <a:lnTo>
                    <a:pt x="7239" y="0"/>
                  </a:lnTo>
                  <a:lnTo>
                    <a:pt x="7493" y="0"/>
                  </a:lnTo>
                  <a:lnTo>
                    <a:pt x="7620" y="127"/>
                  </a:lnTo>
                  <a:lnTo>
                    <a:pt x="239395" y="127"/>
                  </a:lnTo>
                  <a:lnTo>
                    <a:pt x="247269" y="1016"/>
                  </a:lnTo>
                  <a:lnTo>
                    <a:pt x="247269" y="12827"/>
                  </a:lnTo>
                  <a:lnTo>
                    <a:pt x="239395" y="13716"/>
                  </a:lnTo>
                  <a:lnTo>
                    <a:pt x="7620" y="13716"/>
                  </a:lnTo>
                  <a:lnTo>
                    <a:pt x="7239" y="13843"/>
                  </a:lnTo>
                  <a:lnTo>
                    <a:pt x="6985" y="13843"/>
                  </a:lnTo>
                  <a:lnTo>
                    <a:pt x="0" y="13843"/>
                  </a:lnTo>
                  <a:lnTo>
                    <a:pt x="0" y="0"/>
                  </a:lnTo>
                  <a:lnTo>
                    <a:pt x="6985" y="0"/>
                  </a:lnTo>
                  <a:close/>
                </a:path>
              </a:pathLst>
            </a:custGeom>
            <a:ln w="9144">
              <a:solidFill>
                <a:srgbClr val="DF8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52002" y="3597275"/>
              <a:ext cx="227965" cy="17157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8129761" y="3561588"/>
              <a:ext cx="273050" cy="216535"/>
            </a:xfrm>
            <a:custGeom>
              <a:avLst/>
              <a:gdLst/>
              <a:ahLst/>
              <a:cxnLst/>
              <a:rect l="l" t="t" r="r" b="b"/>
              <a:pathLst>
                <a:path w="273050" h="216535">
                  <a:moveTo>
                    <a:pt x="19827" y="0"/>
                  </a:moveTo>
                  <a:lnTo>
                    <a:pt x="6181" y="5042"/>
                  </a:lnTo>
                  <a:lnTo>
                    <a:pt x="0" y="16716"/>
                  </a:lnTo>
                  <a:lnTo>
                    <a:pt x="2272" y="29843"/>
                  </a:lnTo>
                  <a:lnTo>
                    <a:pt x="13985" y="39243"/>
                  </a:lnTo>
                  <a:lnTo>
                    <a:pt x="13985" y="169418"/>
                  </a:lnTo>
                  <a:lnTo>
                    <a:pt x="13985" y="178181"/>
                  </a:lnTo>
                  <a:lnTo>
                    <a:pt x="18938" y="185039"/>
                  </a:lnTo>
                  <a:lnTo>
                    <a:pt x="26812" y="187960"/>
                  </a:lnTo>
                  <a:lnTo>
                    <a:pt x="26812" y="195834"/>
                  </a:lnTo>
                  <a:lnTo>
                    <a:pt x="28529" y="203977"/>
                  </a:lnTo>
                  <a:lnTo>
                    <a:pt x="33115" y="210502"/>
                  </a:lnTo>
                  <a:lnTo>
                    <a:pt x="39725" y="214836"/>
                  </a:lnTo>
                  <a:lnTo>
                    <a:pt x="47513" y="216408"/>
                  </a:lnTo>
                  <a:lnTo>
                    <a:pt x="224932" y="216408"/>
                  </a:lnTo>
                  <a:lnTo>
                    <a:pt x="233203" y="214836"/>
                  </a:lnTo>
                  <a:lnTo>
                    <a:pt x="239760" y="210502"/>
                  </a:lnTo>
                  <a:lnTo>
                    <a:pt x="244078" y="203977"/>
                  </a:lnTo>
                  <a:lnTo>
                    <a:pt x="245633" y="195834"/>
                  </a:lnTo>
                  <a:lnTo>
                    <a:pt x="245633" y="187960"/>
                  </a:lnTo>
                  <a:lnTo>
                    <a:pt x="253634" y="185039"/>
                  </a:lnTo>
                  <a:lnTo>
                    <a:pt x="259476" y="178181"/>
                  </a:lnTo>
                  <a:lnTo>
                    <a:pt x="259476" y="169418"/>
                  </a:lnTo>
                  <a:lnTo>
                    <a:pt x="259476" y="40259"/>
                  </a:lnTo>
                  <a:lnTo>
                    <a:pt x="270746" y="30646"/>
                  </a:lnTo>
                  <a:lnTo>
                    <a:pt x="272668" y="17176"/>
                  </a:lnTo>
                  <a:lnTo>
                    <a:pt x="266281" y="5183"/>
                  </a:lnTo>
                  <a:lnTo>
                    <a:pt x="252618" y="0"/>
                  </a:lnTo>
                  <a:lnTo>
                    <a:pt x="20843" y="0"/>
                  </a:lnTo>
                  <a:lnTo>
                    <a:pt x="20589" y="0"/>
                  </a:lnTo>
                  <a:lnTo>
                    <a:pt x="20208" y="0"/>
                  </a:lnTo>
                  <a:lnTo>
                    <a:pt x="19827" y="0"/>
                  </a:lnTo>
                  <a:close/>
                </a:path>
              </a:pathLst>
            </a:custGeom>
            <a:ln w="9143">
              <a:solidFill>
                <a:srgbClr val="DF8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83295" y="3349752"/>
              <a:ext cx="362711" cy="2133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2288" y="0"/>
            <a:ext cx="2521711" cy="20031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00897" cy="247141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15783" y="0"/>
            <a:ext cx="1728216" cy="347167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3517391"/>
            <a:ext cx="1395983" cy="16276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38218" y="0"/>
            <a:ext cx="1595984" cy="122000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806183" y="3983734"/>
            <a:ext cx="2087880" cy="1161415"/>
            <a:chOff x="6806183" y="3983734"/>
            <a:chExt cx="2087880" cy="1161415"/>
          </a:xfrm>
        </p:grpSpPr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06183" y="4178808"/>
              <a:ext cx="1289303" cy="9662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56575" y="3983734"/>
              <a:ext cx="1237487" cy="1078992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41904" y="3825239"/>
            <a:ext cx="3060192" cy="70713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5071" y="310895"/>
            <a:ext cx="954024" cy="308762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08303" y="4684776"/>
            <a:ext cx="2630423" cy="46024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354317" y="976629"/>
            <a:ext cx="56515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solidFill>
                  <a:srgbClr val="434343"/>
                </a:solidFill>
                <a:latin typeface="Comic Sans MS"/>
                <a:cs typeface="Comic Sans MS"/>
              </a:rPr>
              <a:t>dalam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67804" y="976629"/>
            <a:ext cx="8782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25" dirty="0">
                <a:solidFill>
                  <a:srgbClr val="434343"/>
                </a:solidFill>
                <a:latin typeface="Comic Sans MS"/>
                <a:cs typeface="Comic Sans MS"/>
              </a:rPr>
              <a:t>m</a:t>
            </a:r>
            <a:r>
              <a:rPr sz="1600" spc="-20" dirty="0">
                <a:solidFill>
                  <a:srgbClr val="434343"/>
                </a:solidFill>
                <a:latin typeface="Comic Sans MS"/>
                <a:cs typeface="Comic Sans MS"/>
              </a:rPr>
              <a:t>e</a:t>
            </a:r>
            <a:r>
              <a:rPr sz="1600" dirty="0">
                <a:solidFill>
                  <a:srgbClr val="434343"/>
                </a:solidFill>
                <a:latin typeface="Comic Sans MS"/>
                <a:cs typeface="Comic Sans MS"/>
              </a:rPr>
              <a:t>mbuat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01623" y="976629"/>
            <a:ext cx="50063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012190" algn="l"/>
                <a:tab pos="2192020" algn="l"/>
                <a:tab pos="2985135" algn="l"/>
                <a:tab pos="4295775" algn="l"/>
              </a:tabLst>
            </a:pPr>
            <a:r>
              <a:rPr sz="1600" spc="-10" dirty="0">
                <a:solidFill>
                  <a:srgbClr val="434343"/>
                </a:solidFill>
                <a:latin typeface="Comic Sans MS"/>
                <a:cs typeface="Comic Sans MS"/>
              </a:rPr>
              <a:t>S</a:t>
            </a:r>
            <a:r>
              <a:rPr sz="1600" spc="5" dirty="0">
                <a:solidFill>
                  <a:srgbClr val="434343"/>
                </a:solidFill>
                <a:latin typeface="Comic Sans MS"/>
                <a:cs typeface="Comic Sans MS"/>
              </a:rPr>
              <a:t>h</a:t>
            </a:r>
            <a:r>
              <a:rPr sz="1600" spc="-10" dirty="0">
                <a:solidFill>
                  <a:srgbClr val="434343"/>
                </a:solidFill>
                <a:latin typeface="Comic Sans MS"/>
                <a:cs typeface="Comic Sans MS"/>
              </a:rPr>
              <a:t>o</a:t>
            </a:r>
            <a:r>
              <a:rPr sz="1600" spc="-15" dirty="0">
                <a:solidFill>
                  <a:srgbClr val="434343"/>
                </a:solidFill>
                <a:latin typeface="Comic Sans MS"/>
                <a:cs typeface="Comic Sans MS"/>
              </a:rPr>
              <a:t>t</a:t>
            </a:r>
            <a:r>
              <a:rPr sz="1600" spc="5" dirty="0">
                <a:solidFill>
                  <a:srgbClr val="434343"/>
                </a:solidFill>
                <a:latin typeface="Comic Sans MS"/>
                <a:cs typeface="Comic Sans MS"/>
              </a:rPr>
              <a:t>t</a:t>
            </a:r>
            <a:r>
              <a:rPr sz="1600" dirty="0">
                <a:solidFill>
                  <a:srgbClr val="434343"/>
                </a:solidFill>
                <a:latin typeface="Comic Sans MS"/>
                <a:cs typeface="Comic Sans MS"/>
              </a:rPr>
              <a:t>i</a:t>
            </a:r>
            <a:r>
              <a:rPr sz="1600" spc="-30" dirty="0">
                <a:solidFill>
                  <a:srgbClr val="434343"/>
                </a:solidFill>
                <a:latin typeface="Comic Sans MS"/>
                <a:cs typeface="Comic Sans MS"/>
              </a:rPr>
              <a:t>n</a:t>
            </a:r>
            <a:r>
              <a:rPr sz="1600" dirty="0">
                <a:solidFill>
                  <a:srgbClr val="434343"/>
                </a:solidFill>
                <a:latin typeface="Comic Sans MS"/>
                <a:cs typeface="Comic Sans MS"/>
              </a:rPr>
              <a:t>g	</a:t>
            </a:r>
            <a:r>
              <a:rPr sz="1600" spc="5" dirty="0">
                <a:solidFill>
                  <a:srgbClr val="434343"/>
                </a:solidFill>
                <a:latin typeface="Comic Sans MS"/>
                <a:cs typeface="Comic Sans MS"/>
              </a:rPr>
              <a:t>me</a:t>
            </a:r>
            <a:r>
              <a:rPr sz="1600" spc="-5" dirty="0">
                <a:solidFill>
                  <a:srgbClr val="434343"/>
                </a:solidFill>
                <a:latin typeface="Comic Sans MS"/>
                <a:cs typeface="Comic Sans MS"/>
              </a:rPr>
              <a:t>rupa</a:t>
            </a:r>
            <a:r>
              <a:rPr sz="1600" spc="-10" dirty="0">
                <a:solidFill>
                  <a:srgbClr val="434343"/>
                </a:solidFill>
                <a:latin typeface="Comic Sans MS"/>
                <a:cs typeface="Comic Sans MS"/>
              </a:rPr>
              <a:t>ka</a:t>
            </a:r>
            <a:r>
              <a:rPr sz="1600" dirty="0">
                <a:solidFill>
                  <a:srgbClr val="434343"/>
                </a:solidFill>
                <a:latin typeface="Comic Sans MS"/>
                <a:cs typeface="Comic Sans MS"/>
              </a:rPr>
              <a:t>n	pr</a:t>
            </a:r>
            <a:r>
              <a:rPr sz="1600" spc="-10" dirty="0">
                <a:solidFill>
                  <a:srgbClr val="434343"/>
                </a:solidFill>
                <a:latin typeface="Comic Sans MS"/>
                <a:cs typeface="Comic Sans MS"/>
              </a:rPr>
              <a:t>o</a:t>
            </a:r>
            <a:r>
              <a:rPr sz="1600" spc="-15" dirty="0">
                <a:solidFill>
                  <a:srgbClr val="434343"/>
                </a:solidFill>
                <a:latin typeface="Comic Sans MS"/>
                <a:cs typeface="Comic Sans MS"/>
              </a:rPr>
              <a:t>s</a:t>
            </a:r>
            <a:r>
              <a:rPr sz="1600" spc="-20" dirty="0">
                <a:solidFill>
                  <a:srgbClr val="434343"/>
                </a:solidFill>
                <a:latin typeface="Comic Sans MS"/>
                <a:cs typeface="Comic Sans MS"/>
              </a:rPr>
              <a:t>e</a:t>
            </a:r>
            <a:r>
              <a:rPr sz="1600" dirty="0">
                <a:solidFill>
                  <a:srgbClr val="434343"/>
                </a:solidFill>
                <a:latin typeface="Comic Sans MS"/>
                <a:cs typeface="Comic Sans MS"/>
              </a:rPr>
              <a:t>s	</a:t>
            </a:r>
            <a:r>
              <a:rPr sz="1600" spc="-25" dirty="0">
                <a:solidFill>
                  <a:srgbClr val="434343"/>
                </a:solidFill>
                <a:latin typeface="Comic Sans MS"/>
                <a:cs typeface="Comic Sans MS"/>
              </a:rPr>
              <a:t>p</a:t>
            </a:r>
            <a:r>
              <a:rPr sz="1600" spc="5" dirty="0">
                <a:solidFill>
                  <a:srgbClr val="434343"/>
                </a:solidFill>
                <a:latin typeface="Comic Sans MS"/>
                <a:cs typeface="Comic Sans MS"/>
              </a:rPr>
              <a:t>e</a:t>
            </a:r>
            <a:r>
              <a:rPr sz="1600" spc="-5" dirty="0">
                <a:solidFill>
                  <a:srgbClr val="434343"/>
                </a:solidFill>
                <a:latin typeface="Comic Sans MS"/>
                <a:cs typeface="Comic Sans MS"/>
              </a:rPr>
              <a:t>n</a:t>
            </a:r>
            <a:r>
              <a:rPr sz="1600" spc="5" dirty="0">
                <a:solidFill>
                  <a:srgbClr val="434343"/>
                </a:solidFill>
                <a:latin typeface="Comic Sans MS"/>
                <a:cs typeface="Comic Sans MS"/>
              </a:rPr>
              <a:t>g</a:t>
            </a:r>
            <a:r>
              <a:rPr sz="1600" spc="-10" dirty="0">
                <a:solidFill>
                  <a:srgbClr val="434343"/>
                </a:solidFill>
                <a:latin typeface="Comic Sans MS"/>
                <a:cs typeface="Comic Sans MS"/>
              </a:rPr>
              <a:t>a</a:t>
            </a:r>
            <a:r>
              <a:rPr sz="1600" spc="-25" dirty="0">
                <a:solidFill>
                  <a:srgbClr val="434343"/>
                </a:solidFill>
                <a:latin typeface="Comic Sans MS"/>
                <a:cs typeface="Comic Sans MS"/>
              </a:rPr>
              <a:t>m</a:t>
            </a:r>
            <a:r>
              <a:rPr sz="1600" dirty="0">
                <a:solidFill>
                  <a:srgbClr val="434343"/>
                </a:solidFill>
                <a:latin typeface="Comic Sans MS"/>
                <a:cs typeface="Comic Sans MS"/>
              </a:rPr>
              <a:t>bi</a:t>
            </a:r>
            <a:r>
              <a:rPr sz="1600" spc="-10" dirty="0">
                <a:solidFill>
                  <a:srgbClr val="434343"/>
                </a:solidFill>
                <a:latin typeface="Comic Sans MS"/>
                <a:cs typeface="Comic Sans MS"/>
              </a:rPr>
              <a:t>la</a:t>
            </a:r>
            <a:r>
              <a:rPr sz="1600" dirty="0">
                <a:solidFill>
                  <a:srgbClr val="434343"/>
                </a:solidFill>
                <a:latin typeface="Comic Sans MS"/>
                <a:cs typeface="Comic Sans MS"/>
              </a:rPr>
              <a:t>n	</a:t>
            </a:r>
            <a:r>
              <a:rPr sz="1600" spc="10" dirty="0">
                <a:solidFill>
                  <a:srgbClr val="434343"/>
                </a:solidFill>
                <a:latin typeface="Comic Sans MS"/>
                <a:cs typeface="Comic Sans MS"/>
              </a:rPr>
              <a:t>g</a:t>
            </a:r>
            <a:r>
              <a:rPr sz="1600" spc="-5" dirty="0">
                <a:solidFill>
                  <a:srgbClr val="434343"/>
                </a:solidFill>
                <a:latin typeface="Comic Sans MS"/>
                <a:cs typeface="Comic Sans MS"/>
              </a:rPr>
              <a:t>a</a:t>
            </a:r>
            <a:r>
              <a:rPr sz="1600" spc="5" dirty="0">
                <a:solidFill>
                  <a:srgbClr val="434343"/>
                </a:solidFill>
                <a:latin typeface="Comic Sans MS"/>
                <a:cs typeface="Comic Sans MS"/>
              </a:rPr>
              <a:t>mb</a:t>
            </a:r>
            <a:r>
              <a:rPr sz="1600" spc="-5" dirty="0">
                <a:solidFill>
                  <a:srgbClr val="434343"/>
                </a:solidFill>
                <a:latin typeface="Comic Sans MS"/>
                <a:cs typeface="Comic Sans MS"/>
              </a:rPr>
              <a:t>a</a:t>
            </a:r>
            <a:r>
              <a:rPr sz="1600" dirty="0">
                <a:solidFill>
                  <a:srgbClr val="434343"/>
                </a:solidFill>
                <a:latin typeface="Comic Sans MS"/>
                <a:cs typeface="Comic Sans MS"/>
              </a:rPr>
              <a:t>r  </a:t>
            </a:r>
            <a:r>
              <a:rPr sz="1600" spc="5" dirty="0">
                <a:solidFill>
                  <a:srgbClr val="434343"/>
                </a:solidFill>
                <a:latin typeface="Comic Sans MS"/>
                <a:cs typeface="Comic Sans MS"/>
              </a:rPr>
              <a:t>sebuah</a:t>
            </a:r>
            <a:r>
              <a:rPr sz="1600" spc="-45" dirty="0">
                <a:solidFill>
                  <a:srgbClr val="434343"/>
                </a:solidFill>
                <a:latin typeface="Comic Sans MS"/>
                <a:cs typeface="Comic Sans MS"/>
              </a:rPr>
              <a:t> </a:t>
            </a:r>
            <a:r>
              <a:rPr sz="1600" spc="5" dirty="0">
                <a:solidFill>
                  <a:srgbClr val="434343"/>
                </a:solidFill>
                <a:latin typeface="Comic Sans MS"/>
                <a:cs typeface="Comic Sans MS"/>
              </a:rPr>
              <a:t>video</a:t>
            </a:r>
            <a:r>
              <a:rPr sz="1600" spc="-60" dirty="0">
                <a:solidFill>
                  <a:srgbClr val="434343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434343"/>
                </a:solidFill>
                <a:latin typeface="Comic Sans MS"/>
                <a:cs typeface="Comic Sans MS"/>
              </a:rPr>
              <a:t>atau</a:t>
            </a:r>
            <a:r>
              <a:rPr sz="1600" spc="10" dirty="0">
                <a:solidFill>
                  <a:srgbClr val="434343"/>
                </a:solidFill>
                <a:latin typeface="Comic Sans MS"/>
                <a:cs typeface="Comic Sans MS"/>
              </a:rPr>
              <a:t> </a:t>
            </a:r>
            <a:r>
              <a:rPr sz="1600" spc="-35" dirty="0">
                <a:solidFill>
                  <a:srgbClr val="434343"/>
                </a:solidFill>
                <a:latin typeface="Comic Sans MS"/>
                <a:cs typeface="Comic Sans MS"/>
              </a:rPr>
              <a:t>film</a:t>
            </a:r>
            <a:r>
              <a:rPr sz="1600" b="1" i="1" spc="-35" dirty="0">
                <a:solidFill>
                  <a:srgbClr val="434343"/>
                </a:solidFill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204366" y="514044"/>
            <a:ext cx="437197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181818"/>
                </a:solidFill>
              </a:rPr>
              <a:t>1.</a:t>
            </a:r>
            <a:r>
              <a:rPr sz="2000" spc="-15" dirty="0">
                <a:solidFill>
                  <a:srgbClr val="181818"/>
                </a:solidFill>
              </a:rPr>
              <a:t> </a:t>
            </a:r>
            <a:r>
              <a:rPr sz="2000" spc="-10" dirty="0">
                <a:solidFill>
                  <a:srgbClr val="181818"/>
                </a:solidFill>
              </a:rPr>
              <a:t>TEKNIK</a:t>
            </a:r>
            <a:r>
              <a:rPr sz="2000" dirty="0">
                <a:solidFill>
                  <a:srgbClr val="181818"/>
                </a:solidFill>
              </a:rPr>
              <a:t> </a:t>
            </a:r>
            <a:r>
              <a:rPr sz="2000" spc="-10" dirty="0">
                <a:solidFill>
                  <a:srgbClr val="181818"/>
                </a:solidFill>
              </a:rPr>
              <a:t>PENGAMBILAN</a:t>
            </a:r>
            <a:r>
              <a:rPr sz="2000" spc="35" dirty="0">
                <a:solidFill>
                  <a:srgbClr val="181818"/>
                </a:solidFill>
              </a:rPr>
              <a:t> </a:t>
            </a:r>
            <a:r>
              <a:rPr sz="2000" spc="-10" dirty="0">
                <a:solidFill>
                  <a:srgbClr val="181818"/>
                </a:solidFill>
              </a:rPr>
              <a:t>VIDEO</a:t>
            </a:r>
            <a:endParaRPr sz="2000"/>
          </a:p>
        </p:txBody>
      </p:sp>
      <p:grpSp>
        <p:nvGrpSpPr>
          <p:cNvPr id="17" name="object 17"/>
          <p:cNvGrpSpPr/>
          <p:nvPr/>
        </p:nvGrpSpPr>
        <p:grpSpPr>
          <a:xfrm>
            <a:off x="4270375" y="2045334"/>
            <a:ext cx="646430" cy="649605"/>
            <a:chOff x="4270375" y="2045334"/>
            <a:chExt cx="646430" cy="649605"/>
          </a:xfrm>
        </p:grpSpPr>
        <p:sp>
          <p:nvSpPr>
            <p:cNvPr id="18" name="object 18"/>
            <p:cNvSpPr/>
            <p:nvPr/>
          </p:nvSpPr>
          <p:spPr>
            <a:xfrm>
              <a:off x="4270375" y="2045334"/>
              <a:ext cx="646430" cy="649605"/>
            </a:xfrm>
            <a:custGeom>
              <a:avLst/>
              <a:gdLst/>
              <a:ahLst/>
              <a:cxnLst/>
              <a:rect l="l" t="t" r="r" b="b"/>
              <a:pathLst>
                <a:path w="646429" h="649605">
                  <a:moveTo>
                    <a:pt x="353314" y="250952"/>
                  </a:moveTo>
                  <a:lnTo>
                    <a:pt x="332105" y="238506"/>
                  </a:lnTo>
                  <a:lnTo>
                    <a:pt x="332105" y="197993"/>
                  </a:lnTo>
                  <a:lnTo>
                    <a:pt x="310769" y="197993"/>
                  </a:lnTo>
                  <a:lnTo>
                    <a:pt x="310769" y="250952"/>
                  </a:lnTo>
                  <a:lnTo>
                    <a:pt x="341884" y="268097"/>
                  </a:lnTo>
                  <a:lnTo>
                    <a:pt x="353314" y="250952"/>
                  </a:lnTo>
                  <a:close/>
                </a:path>
                <a:path w="646429" h="649605">
                  <a:moveTo>
                    <a:pt x="645922" y="629031"/>
                  </a:moveTo>
                  <a:lnTo>
                    <a:pt x="625856" y="629031"/>
                  </a:lnTo>
                  <a:lnTo>
                    <a:pt x="625856" y="608965"/>
                  </a:lnTo>
                  <a:lnTo>
                    <a:pt x="625856" y="588772"/>
                  </a:lnTo>
                  <a:lnTo>
                    <a:pt x="607441" y="588772"/>
                  </a:lnTo>
                  <a:lnTo>
                    <a:pt x="607441" y="608965"/>
                  </a:lnTo>
                  <a:lnTo>
                    <a:pt x="607441" y="630555"/>
                  </a:lnTo>
                  <a:lnTo>
                    <a:pt x="40005" y="630555"/>
                  </a:lnTo>
                  <a:lnTo>
                    <a:pt x="40005" y="608965"/>
                  </a:lnTo>
                  <a:lnTo>
                    <a:pt x="607441" y="608965"/>
                  </a:lnTo>
                  <a:lnTo>
                    <a:pt x="607441" y="588772"/>
                  </a:lnTo>
                  <a:lnTo>
                    <a:pt x="607441" y="324485"/>
                  </a:lnTo>
                  <a:lnTo>
                    <a:pt x="625856" y="324485"/>
                  </a:lnTo>
                  <a:lnTo>
                    <a:pt x="625856" y="304419"/>
                  </a:lnTo>
                  <a:lnTo>
                    <a:pt x="625856" y="302895"/>
                  </a:lnTo>
                  <a:lnTo>
                    <a:pt x="605917" y="229362"/>
                  </a:lnTo>
                  <a:lnTo>
                    <a:pt x="605917" y="304419"/>
                  </a:lnTo>
                  <a:lnTo>
                    <a:pt x="585851" y="304419"/>
                  </a:lnTo>
                  <a:lnTo>
                    <a:pt x="585851" y="324485"/>
                  </a:lnTo>
                  <a:lnTo>
                    <a:pt x="585851" y="588772"/>
                  </a:lnTo>
                  <a:lnTo>
                    <a:pt x="443992" y="588772"/>
                  </a:lnTo>
                  <a:lnTo>
                    <a:pt x="443992" y="324485"/>
                  </a:lnTo>
                  <a:lnTo>
                    <a:pt x="585851" y="324485"/>
                  </a:lnTo>
                  <a:lnTo>
                    <a:pt x="585851" y="304419"/>
                  </a:lnTo>
                  <a:lnTo>
                    <a:pt x="443992" y="304419"/>
                  </a:lnTo>
                  <a:lnTo>
                    <a:pt x="443992" y="286385"/>
                  </a:lnTo>
                  <a:lnTo>
                    <a:pt x="484555" y="286385"/>
                  </a:lnTo>
                  <a:lnTo>
                    <a:pt x="484555" y="265049"/>
                  </a:lnTo>
                  <a:lnTo>
                    <a:pt x="443992" y="265049"/>
                  </a:lnTo>
                  <a:lnTo>
                    <a:pt x="443992" y="246634"/>
                  </a:lnTo>
                  <a:lnTo>
                    <a:pt x="484555" y="246634"/>
                  </a:lnTo>
                  <a:lnTo>
                    <a:pt x="484555" y="225437"/>
                  </a:lnTo>
                  <a:lnTo>
                    <a:pt x="443992" y="225437"/>
                  </a:lnTo>
                  <a:lnTo>
                    <a:pt x="443992" y="203962"/>
                  </a:lnTo>
                  <a:lnTo>
                    <a:pt x="578104" y="203962"/>
                  </a:lnTo>
                  <a:lnTo>
                    <a:pt x="584047" y="225437"/>
                  </a:lnTo>
                  <a:lnTo>
                    <a:pt x="545465" y="225437"/>
                  </a:lnTo>
                  <a:lnTo>
                    <a:pt x="545465" y="246634"/>
                  </a:lnTo>
                  <a:lnTo>
                    <a:pt x="589915" y="246634"/>
                  </a:lnTo>
                  <a:lnTo>
                    <a:pt x="595007" y="265049"/>
                  </a:lnTo>
                  <a:lnTo>
                    <a:pt x="545465" y="265049"/>
                  </a:lnTo>
                  <a:lnTo>
                    <a:pt x="545465" y="286385"/>
                  </a:lnTo>
                  <a:lnTo>
                    <a:pt x="600913" y="286385"/>
                  </a:lnTo>
                  <a:lnTo>
                    <a:pt x="605917" y="304419"/>
                  </a:lnTo>
                  <a:lnTo>
                    <a:pt x="605917" y="229362"/>
                  </a:lnTo>
                  <a:lnTo>
                    <a:pt x="599033" y="203962"/>
                  </a:lnTo>
                  <a:lnTo>
                    <a:pt x="593598" y="183896"/>
                  </a:lnTo>
                  <a:lnTo>
                    <a:pt x="443992" y="183896"/>
                  </a:lnTo>
                  <a:lnTo>
                    <a:pt x="443992" y="162179"/>
                  </a:lnTo>
                  <a:lnTo>
                    <a:pt x="460883" y="168402"/>
                  </a:lnTo>
                  <a:lnTo>
                    <a:pt x="463283" y="162179"/>
                  </a:lnTo>
                  <a:lnTo>
                    <a:pt x="468630" y="148336"/>
                  </a:lnTo>
                  <a:lnTo>
                    <a:pt x="423926" y="132562"/>
                  </a:lnTo>
                  <a:lnTo>
                    <a:pt x="423926" y="156083"/>
                  </a:lnTo>
                  <a:lnTo>
                    <a:pt x="423926" y="588772"/>
                  </a:lnTo>
                  <a:lnTo>
                    <a:pt x="403860" y="588772"/>
                  </a:lnTo>
                  <a:lnTo>
                    <a:pt x="403860" y="446659"/>
                  </a:lnTo>
                  <a:lnTo>
                    <a:pt x="396913" y="411162"/>
                  </a:lnTo>
                  <a:lnTo>
                    <a:pt x="383921" y="393179"/>
                  </a:lnTo>
                  <a:lnTo>
                    <a:pt x="383921" y="446659"/>
                  </a:lnTo>
                  <a:lnTo>
                    <a:pt x="383921" y="588772"/>
                  </a:lnTo>
                  <a:lnTo>
                    <a:pt x="332994" y="588772"/>
                  </a:lnTo>
                  <a:lnTo>
                    <a:pt x="332994" y="387858"/>
                  </a:lnTo>
                  <a:lnTo>
                    <a:pt x="353263" y="394906"/>
                  </a:lnTo>
                  <a:lnTo>
                    <a:pt x="369404" y="408025"/>
                  </a:lnTo>
                  <a:lnTo>
                    <a:pt x="380060" y="425767"/>
                  </a:lnTo>
                  <a:lnTo>
                    <a:pt x="383921" y="446659"/>
                  </a:lnTo>
                  <a:lnTo>
                    <a:pt x="383921" y="393179"/>
                  </a:lnTo>
                  <a:lnTo>
                    <a:pt x="380085" y="387858"/>
                  </a:lnTo>
                  <a:lnTo>
                    <a:pt x="378980" y="386334"/>
                  </a:lnTo>
                  <a:lnTo>
                    <a:pt x="378599" y="385800"/>
                  </a:lnTo>
                  <a:lnTo>
                    <a:pt x="352691" y="370586"/>
                  </a:lnTo>
                  <a:lnTo>
                    <a:pt x="322961" y="365506"/>
                  </a:lnTo>
                  <a:lnTo>
                    <a:pt x="312928" y="367220"/>
                  </a:lnTo>
                  <a:lnTo>
                    <a:pt x="312928" y="386334"/>
                  </a:lnTo>
                  <a:lnTo>
                    <a:pt x="312928" y="588772"/>
                  </a:lnTo>
                  <a:lnTo>
                    <a:pt x="262001" y="588772"/>
                  </a:lnTo>
                  <a:lnTo>
                    <a:pt x="262001" y="446659"/>
                  </a:lnTo>
                  <a:lnTo>
                    <a:pt x="265849" y="425526"/>
                  </a:lnTo>
                  <a:lnTo>
                    <a:pt x="276504" y="407263"/>
                  </a:lnTo>
                  <a:lnTo>
                    <a:pt x="292646" y="393623"/>
                  </a:lnTo>
                  <a:lnTo>
                    <a:pt x="312928" y="386334"/>
                  </a:lnTo>
                  <a:lnTo>
                    <a:pt x="312928" y="367220"/>
                  </a:lnTo>
                  <a:lnTo>
                    <a:pt x="293217" y="370586"/>
                  </a:lnTo>
                  <a:lnTo>
                    <a:pt x="267309" y="385800"/>
                  </a:lnTo>
                  <a:lnTo>
                    <a:pt x="248996" y="411162"/>
                  </a:lnTo>
                  <a:lnTo>
                    <a:pt x="242062" y="446659"/>
                  </a:lnTo>
                  <a:lnTo>
                    <a:pt x="242062" y="588772"/>
                  </a:lnTo>
                  <a:lnTo>
                    <a:pt x="223520" y="588772"/>
                  </a:lnTo>
                  <a:lnTo>
                    <a:pt x="223520" y="156083"/>
                  </a:lnTo>
                  <a:lnTo>
                    <a:pt x="322199" y="117475"/>
                  </a:lnTo>
                  <a:lnTo>
                    <a:pt x="423926" y="156083"/>
                  </a:lnTo>
                  <a:lnTo>
                    <a:pt x="423926" y="132562"/>
                  </a:lnTo>
                  <a:lnTo>
                    <a:pt x="381203" y="117475"/>
                  </a:lnTo>
                  <a:lnTo>
                    <a:pt x="332994" y="100457"/>
                  </a:lnTo>
                  <a:lnTo>
                    <a:pt x="332994" y="81788"/>
                  </a:lnTo>
                  <a:lnTo>
                    <a:pt x="434721" y="81788"/>
                  </a:lnTo>
                  <a:lnTo>
                    <a:pt x="424802" y="60198"/>
                  </a:lnTo>
                  <a:lnTo>
                    <a:pt x="416306" y="41656"/>
                  </a:lnTo>
                  <a:lnTo>
                    <a:pt x="425170" y="21590"/>
                  </a:lnTo>
                  <a:lnTo>
                    <a:pt x="434721" y="0"/>
                  </a:lnTo>
                  <a:lnTo>
                    <a:pt x="402336" y="0"/>
                  </a:lnTo>
                  <a:lnTo>
                    <a:pt x="402336" y="21590"/>
                  </a:lnTo>
                  <a:lnTo>
                    <a:pt x="393065" y="41656"/>
                  </a:lnTo>
                  <a:lnTo>
                    <a:pt x="402336" y="60198"/>
                  </a:lnTo>
                  <a:lnTo>
                    <a:pt x="332994" y="60198"/>
                  </a:lnTo>
                  <a:lnTo>
                    <a:pt x="332994" y="21590"/>
                  </a:lnTo>
                  <a:lnTo>
                    <a:pt x="402336" y="21590"/>
                  </a:lnTo>
                  <a:lnTo>
                    <a:pt x="402336" y="0"/>
                  </a:lnTo>
                  <a:lnTo>
                    <a:pt x="312928" y="0"/>
                  </a:lnTo>
                  <a:lnTo>
                    <a:pt x="312928" y="98806"/>
                  </a:lnTo>
                  <a:lnTo>
                    <a:pt x="177165" y="148336"/>
                  </a:lnTo>
                  <a:lnTo>
                    <a:pt x="184912" y="168402"/>
                  </a:lnTo>
                  <a:lnTo>
                    <a:pt x="201930" y="162179"/>
                  </a:lnTo>
                  <a:lnTo>
                    <a:pt x="201930" y="183896"/>
                  </a:lnTo>
                  <a:lnTo>
                    <a:pt x="201930" y="203962"/>
                  </a:lnTo>
                  <a:lnTo>
                    <a:pt x="201930" y="305943"/>
                  </a:lnTo>
                  <a:lnTo>
                    <a:pt x="201930" y="326136"/>
                  </a:lnTo>
                  <a:lnTo>
                    <a:pt x="201930" y="588772"/>
                  </a:lnTo>
                  <a:lnTo>
                    <a:pt x="60071" y="588772"/>
                  </a:lnTo>
                  <a:lnTo>
                    <a:pt x="60071" y="326136"/>
                  </a:lnTo>
                  <a:lnTo>
                    <a:pt x="201930" y="326136"/>
                  </a:lnTo>
                  <a:lnTo>
                    <a:pt x="201930" y="305943"/>
                  </a:lnTo>
                  <a:lnTo>
                    <a:pt x="40005" y="305943"/>
                  </a:lnTo>
                  <a:lnTo>
                    <a:pt x="45326" y="286385"/>
                  </a:lnTo>
                  <a:lnTo>
                    <a:pt x="100507" y="286385"/>
                  </a:lnTo>
                  <a:lnTo>
                    <a:pt x="100507" y="265049"/>
                  </a:lnTo>
                  <a:lnTo>
                    <a:pt x="51142" y="265049"/>
                  </a:lnTo>
                  <a:lnTo>
                    <a:pt x="56172" y="246634"/>
                  </a:lnTo>
                  <a:lnTo>
                    <a:pt x="100457" y="246634"/>
                  </a:lnTo>
                  <a:lnTo>
                    <a:pt x="100457" y="225437"/>
                  </a:lnTo>
                  <a:lnTo>
                    <a:pt x="61950" y="225437"/>
                  </a:lnTo>
                  <a:lnTo>
                    <a:pt x="67818" y="203962"/>
                  </a:lnTo>
                  <a:lnTo>
                    <a:pt x="201930" y="203962"/>
                  </a:lnTo>
                  <a:lnTo>
                    <a:pt x="201930" y="183896"/>
                  </a:lnTo>
                  <a:lnTo>
                    <a:pt x="52324" y="183896"/>
                  </a:lnTo>
                  <a:lnTo>
                    <a:pt x="19939" y="302895"/>
                  </a:lnTo>
                  <a:lnTo>
                    <a:pt x="19939" y="324485"/>
                  </a:lnTo>
                  <a:lnTo>
                    <a:pt x="40005" y="324485"/>
                  </a:lnTo>
                  <a:lnTo>
                    <a:pt x="40005" y="588772"/>
                  </a:lnTo>
                  <a:lnTo>
                    <a:pt x="19939" y="588772"/>
                  </a:lnTo>
                  <a:lnTo>
                    <a:pt x="19939" y="629031"/>
                  </a:lnTo>
                  <a:lnTo>
                    <a:pt x="0" y="629031"/>
                  </a:lnTo>
                  <a:lnTo>
                    <a:pt x="0" y="649097"/>
                  </a:lnTo>
                  <a:lnTo>
                    <a:pt x="645922" y="649097"/>
                  </a:lnTo>
                  <a:lnTo>
                    <a:pt x="645922" y="630555"/>
                  </a:lnTo>
                  <a:lnTo>
                    <a:pt x="645922" y="629031"/>
                  </a:lnTo>
                  <a:close/>
                </a:path>
              </a:pathLst>
            </a:custGeom>
            <a:solidFill>
              <a:srgbClr val="DF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89120" y="2270772"/>
              <a:ext cx="405765" cy="60960"/>
            </a:xfrm>
            <a:custGeom>
              <a:avLst/>
              <a:gdLst/>
              <a:ahLst/>
              <a:cxnLst/>
              <a:rect l="l" t="t" r="r" b="b"/>
              <a:pathLst>
                <a:path w="405764" h="60960">
                  <a:moveTo>
                    <a:pt x="21336" y="39611"/>
                  </a:moveTo>
                  <a:lnTo>
                    <a:pt x="0" y="39611"/>
                  </a:lnTo>
                  <a:lnTo>
                    <a:pt x="0" y="60947"/>
                  </a:lnTo>
                  <a:lnTo>
                    <a:pt x="21336" y="60947"/>
                  </a:lnTo>
                  <a:lnTo>
                    <a:pt x="21336" y="39611"/>
                  </a:lnTo>
                  <a:close/>
                </a:path>
                <a:path w="405764" h="60960">
                  <a:moveTo>
                    <a:pt x="21336" y="0"/>
                  </a:moveTo>
                  <a:lnTo>
                    <a:pt x="0" y="0"/>
                  </a:lnTo>
                  <a:lnTo>
                    <a:pt x="0" y="21196"/>
                  </a:lnTo>
                  <a:lnTo>
                    <a:pt x="21336" y="21196"/>
                  </a:lnTo>
                  <a:lnTo>
                    <a:pt x="21336" y="0"/>
                  </a:lnTo>
                  <a:close/>
                </a:path>
                <a:path w="405764" h="60960">
                  <a:moveTo>
                    <a:pt x="405320" y="39611"/>
                  </a:moveTo>
                  <a:lnTo>
                    <a:pt x="384048" y="39611"/>
                  </a:lnTo>
                  <a:lnTo>
                    <a:pt x="384048" y="60947"/>
                  </a:lnTo>
                  <a:lnTo>
                    <a:pt x="405320" y="60947"/>
                  </a:lnTo>
                  <a:lnTo>
                    <a:pt x="405320" y="39611"/>
                  </a:lnTo>
                  <a:close/>
                </a:path>
                <a:path w="405764" h="60960">
                  <a:moveTo>
                    <a:pt x="405320" y="0"/>
                  </a:moveTo>
                  <a:lnTo>
                    <a:pt x="384048" y="0"/>
                  </a:lnTo>
                  <a:lnTo>
                    <a:pt x="384048" y="21196"/>
                  </a:lnTo>
                  <a:lnTo>
                    <a:pt x="405320" y="21196"/>
                  </a:lnTo>
                  <a:lnTo>
                    <a:pt x="405320" y="0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28744" y="2209926"/>
              <a:ext cx="245110" cy="161925"/>
            </a:xfrm>
            <a:custGeom>
              <a:avLst/>
              <a:gdLst/>
              <a:ahLst/>
              <a:cxnLst/>
              <a:rect l="l" t="t" r="r" b="b"/>
              <a:pathLst>
                <a:path w="245110" h="161925">
                  <a:moveTo>
                    <a:pt x="51739" y="100457"/>
                  </a:moveTo>
                  <a:lnTo>
                    <a:pt x="0" y="100457"/>
                  </a:lnTo>
                  <a:lnTo>
                    <a:pt x="0" y="121793"/>
                  </a:lnTo>
                  <a:lnTo>
                    <a:pt x="51739" y="121793"/>
                  </a:lnTo>
                  <a:lnTo>
                    <a:pt x="51739" y="100457"/>
                  </a:lnTo>
                  <a:close/>
                </a:path>
                <a:path w="245110" h="161925">
                  <a:moveTo>
                    <a:pt x="51739" y="60845"/>
                  </a:moveTo>
                  <a:lnTo>
                    <a:pt x="0" y="60845"/>
                  </a:lnTo>
                  <a:lnTo>
                    <a:pt x="0" y="82042"/>
                  </a:lnTo>
                  <a:lnTo>
                    <a:pt x="51739" y="82042"/>
                  </a:lnTo>
                  <a:lnTo>
                    <a:pt x="51739" y="60845"/>
                  </a:lnTo>
                  <a:close/>
                </a:path>
                <a:path w="245110" h="161925">
                  <a:moveTo>
                    <a:pt x="244957" y="94348"/>
                  </a:moveTo>
                  <a:lnTo>
                    <a:pt x="242646" y="57797"/>
                  </a:lnTo>
                  <a:lnTo>
                    <a:pt x="224536" y="29108"/>
                  </a:lnTo>
                  <a:lnTo>
                    <a:pt x="224536" y="91884"/>
                  </a:lnTo>
                  <a:lnTo>
                    <a:pt x="207264" y="124333"/>
                  </a:lnTo>
                  <a:lnTo>
                    <a:pt x="197294" y="132080"/>
                  </a:lnTo>
                  <a:lnTo>
                    <a:pt x="186651" y="137452"/>
                  </a:lnTo>
                  <a:lnTo>
                    <a:pt x="175577" y="140589"/>
                  </a:lnTo>
                  <a:lnTo>
                    <a:pt x="164338" y="141605"/>
                  </a:lnTo>
                  <a:lnTo>
                    <a:pt x="141351" y="137312"/>
                  </a:lnTo>
                  <a:lnTo>
                    <a:pt x="121615" y="125082"/>
                  </a:lnTo>
                  <a:lnTo>
                    <a:pt x="107810" y="105981"/>
                  </a:lnTo>
                  <a:lnTo>
                    <a:pt x="102616" y="81026"/>
                  </a:lnTo>
                  <a:lnTo>
                    <a:pt x="107505" y="57315"/>
                  </a:lnTo>
                  <a:lnTo>
                    <a:pt x="120738" y="38214"/>
                  </a:lnTo>
                  <a:lnTo>
                    <a:pt x="140119" y="25476"/>
                  </a:lnTo>
                  <a:lnTo>
                    <a:pt x="163449" y="20828"/>
                  </a:lnTo>
                  <a:lnTo>
                    <a:pt x="198805" y="31572"/>
                  </a:lnTo>
                  <a:lnTo>
                    <a:pt x="220446" y="58102"/>
                  </a:lnTo>
                  <a:lnTo>
                    <a:pt x="224536" y="91884"/>
                  </a:lnTo>
                  <a:lnTo>
                    <a:pt x="224536" y="29108"/>
                  </a:lnTo>
                  <a:lnTo>
                    <a:pt x="221234" y="23876"/>
                  </a:lnTo>
                  <a:lnTo>
                    <a:pt x="217462" y="20828"/>
                  </a:lnTo>
                  <a:lnTo>
                    <a:pt x="208026" y="13182"/>
                  </a:lnTo>
                  <a:lnTo>
                    <a:pt x="193827" y="5753"/>
                  </a:lnTo>
                  <a:lnTo>
                    <a:pt x="179006" y="1409"/>
                  </a:lnTo>
                  <a:lnTo>
                    <a:pt x="163957" y="0"/>
                  </a:lnTo>
                  <a:lnTo>
                    <a:pt x="133578" y="5778"/>
                  </a:lnTo>
                  <a:lnTo>
                    <a:pt x="107518" y="22136"/>
                  </a:lnTo>
                  <a:lnTo>
                    <a:pt x="89281" y="47688"/>
                  </a:lnTo>
                  <a:lnTo>
                    <a:pt x="82423" y="81026"/>
                  </a:lnTo>
                  <a:lnTo>
                    <a:pt x="88722" y="112509"/>
                  </a:lnTo>
                  <a:lnTo>
                    <a:pt x="105968" y="138036"/>
                  </a:lnTo>
                  <a:lnTo>
                    <a:pt x="131711" y="155168"/>
                  </a:lnTo>
                  <a:lnTo>
                    <a:pt x="163449" y="161417"/>
                  </a:lnTo>
                  <a:lnTo>
                    <a:pt x="202730" y="152019"/>
                  </a:lnTo>
                  <a:lnTo>
                    <a:pt x="214744" y="141605"/>
                  </a:lnTo>
                  <a:lnTo>
                    <a:pt x="230784" y="127711"/>
                  </a:lnTo>
                  <a:lnTo>
                    <a:pt x="244957" y="94348"/>
                  </a:lnTo>
                  <a:close/>
                </a:path>
              </a:pathLst>
            </a:custGeom>
            <a:solidFill>
              <a:srgbClr val="DF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49496" y="2389631"/>
              <a:ext cx="100583" cy="22555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33670" y="2392679"/>
              <a:ext cx="103504" cy="222503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1984375" y="2060575"/>
            <a:ext cx="648970" cy="649605"/>
            <a:chOff x="1984375" y="2060575"/>
            <a:chExt cx="648970" cy="649605"/>
          </a:xfrm>
        </p:grpSpPr>
        <p:sp>
          <p:nvSpPr>
            <p:cNvPr id="24" name="object 24"/>
            <p:cNvSpPr/>
            <p:nvPr/>
          </p:nvSpPr>
          <p:spPr>
            <a:xfrm>
              <a:off x="1984375" y="2060574"/>
              <a:ext cx="648970" cy="649605"/>
            </a:xfrm>
            <a:custGeom>
              <a:avLst/>
              <a:gdLst/>
              <a:ahLst/>
              <a:cxnLst/>
              <a:rect l="l" t="t" r="r" b="b"/>
              <a:pathLst>
                <a:path w="648969" h="649605">
                  <a:moveTo>
                    <a:pt x="353314" y="247904"/>
                  </a:moveTo>
                  <a:lnTo>
                    <a:pt x="333629" y="235458"/>
                  </a:lnTo>
                  <a:lnTo>
                    <a:pt x="333629" y="194945"/>
                  </a:lnTo>
                  <a:lnTo>
                    <a:pt x="313817" y="194945"/>
                  </a:lnTo>
                  <a:lnTo>
                    <a:pt x="313817" y="247904"/>
                  </a:lnTo>
                  <a:lnTo>
                    <a:pt x="342773" y="265049"/>
                  </a:lnTo>
                  <a:lnTo>
                    <a:pt x="353314" y="247904"/>
                  </a:lnTo>
                  <a:close/>
                </a:path>
                <a:path w="648969" h="649605">
                  <a:moveTo>
                    <a:pt x="648970" y="629031"/>
                  </a:moveTo>
                  <a:lnTo>
                    <a:pt x="628904" y="629031"/>
                  </a:lnTo>
                  <a:lnTo>
                    <a:pt x="628904" y="608965"/>
                  </a:lnTo>
                  <a:lnTo>
                    <a:pt x="628904" y="588772"/>
                  </a:lnTo>
                  <a:lnTo>
                    <a:pt x="610362" y="588772"/>
                  </a:lnTo>
                  <a:lnTo>
                    <a:pt x="610362" y="608965"/>
                  </a:lnTo>
                  <a:lnTo>
                    <a:pt x="610362" y="630555"/>
                  </a:lnTo>
                  <a:lnTo>
                    <a:pt x="40259" y="630555"/>
                  </a:lnTo>
                  <a:lnTo>
                    <a:pt x="40259" y="608965"/>
                  </a:lnTo>
                  <a:lnTo>
                    <a:pt x="610362" y="608965"/>
                  </a:lnTo>
                  <a:lnTo>
                    <a:pt x="610362" y="588772"/>
                  </a:lnTo>
                  <a:lnTo>
                    <a:pt x="610362" y="324485"/>
                  </a:lnTo>
                  <a:lnTo>
                    <a:pt x="628904" y="324485"/>
                  </a:lnTo>
                  <a:lnTo>
                    <a:pt x="628904" y="304419"/>
                  </a:lnTo>
                  <a:lnTo>
                    <a:pt x="628904" y="302895"/>
                  </a:lnTo>
                  <a:lnTo>
                    <a:pt x="608711" y="229019"/>
                  </a:lnTo>
                  <a:lnTo>
                    <a:pt x="608711" y="304419"/>
                  </a:lnTo>
                  <a:lnTo>
                    <a:pt x="588645" y="304419"/>
                  </a:lnTo>
                  <a:lnTo>
                    <a:pt x="588645" y="324485"/>
                  </a:lnTo>
                  <a:lnTo>
                    <a:pt x="588645" y="588772"/>
                  </a:lnTo>
                  <a:lnTo>
                    <a:pt x="446024" y="588772"/>
                  </a:lnTo>
                  <a:lnTo>
                    <a:pt x="446024" y="324485"/>
                  </a:lnTo>
                  <a:lnTo>
                    <a:pt x="588645" y="324485"/>
                  </a:lnTo>
                  <a:lnTo>
                    <a:pt x="588645" y="304419"/>
                  </a:lnTo>
                  <a:lnTo>
                    <a:pt x="446024" y="304419"/>
                  </a:lnTo>
                  <a:lnTo>
                    <a:pt x="446024" y="283337"/>
                  </a:lnTo>
                  <a:lnTo>
                    <a:pt x="484441" y="283337"/>
                  </a:lnTo>
                  <a:lnTo>
                    <a:pt x="484441" y="262001"/>
                  </a:lnTo>
                  <a:lnTo>
                    <a:pt x="446024" y="262001"/>
                  </a:lnTo>
                  <a:lnTo>
                    <a:pt x="446024" y="243586"/>
                  </a:lnTo>
                  <a:lnTo>
                    <a:pt x="484441" y="243586"/>
                  </a:lnTo>
                  <a:lnTo>
                    <a:pt x="484441" y="222389"/>
                  </a:lnTo>
                  <a:lnTo>
                    <a:pt x="446024" y="222389"/>
                  </a:lnTo>
                  <a:lnTo>
                    <a:pt x="446024" y="203962"/>
                  </a:lnTo>
                  <a:lnTo>
                    <a:pt x="580898" y="203962"/>
                  </a:lnTo>
                  <a:lnTo>
                    <a:pt x="585990" y="222389"/>
                  </a:lnTo>
                  <a:lnTo>
                    <a:pt x="548513" y="222389"/>
                  </a:lnTo>
                  <a:lnTo>
                    <a:pt x="548513" y="243586"/>
                  </a:lnTo>
                  <a:lnTo>
                    <a:pt x="591858" y="243586"/>
                  </a:lnTo>
                  <a:lnTo>
                    <a:pt x="596950" y="262001"/>
                  </a:lnTo>
                  <a:lnTo>
                    <a:pt x="548513" y="262001"/>
                  </a:lnTo>
                  <a:lnTo>
                    <a:pt x="548513" y="283337"/>
                  </a:lnTo>
                  <a:lnTo>
                    <a:pt x="602869" y="283337"/>
                  </a:lnTo>
                  <a:lnTo>
                    <a:pt x="608711" y="304419"/>
                  </a:lnTo>
                  <a:lnTo>
                    <a:pt x="608711" y="229019"/>
                  </a:lnTo>
                  <a:lnTo>
                    <a:pt x="601865" y="203962"/>
                  </a:lnTo>
                  <a:lnTo>
                    <a:pt x="596392" y="183896"/>
                  </a:lnTo>
                  <a:lnTo>
                    <a:pt x="446024" y="183896"/>
                  </a:lnTo>
                  <a:lnTo>
                    <a:pt x="446024" y="162179"/>
                  </a:lnTo>
                  <a:lnTo>
                    <a:pt x="463169" y="168402"/>
                  </a:lnTo>
                  <a:lnTo>
                    <a:pt x="465569" y="162179"/>
                  </a:lnTo>
                  <a:lnTo>
                    <a:pt x="470916" y="148336"/>
                  </a:lnTo>
                  <a:lnTo>
                    <a:pt x="425958" y="132562"/>
                  </a:lnTo>
                  <a:lnTo>
                    <a:pt x="425958" y="156083"/>
                  </a:lnTo>
                  <a:lnTo>
                    <a:pt x="425958" y="588772"/>
                  </a:lnTo>
                  <a:lnTo>
                    <a:pt x="405765" y="588772"/>
                  </a:lnTo>
                  <a:lnTo>
                    <a:pt x="405765" y="446659"/>
                  </a:lnTo>
                  <a:lnTo>
                    <a:pt x="398767" y="411162"/>
                  </a:lnTo>
                  <a:lnTo>
                    <a:pt x="385699" y="393166"/>
                  </a:lnTo>
                  <a:lnTo>
                    <a:pt x="385699" y="446659"/>
                  </a:lnTo>
                  <a:lnTo>
                    <a:pt x="385699" y="588772"/>
                  </a:lnTo>
                  <a:lnTo>
                    <a:pt x="334518" y="588772"/>
                  </a:lnTo>
                  <a:lnTo>
                    <a:pt x="334518" y="387858"/>
                  </a:lnTo>
                  <a:lnTo>
                    <a:pt x="354939" y="394906"/>
                  </a:lnTo>
                  <a:lnTo>
                    <a:pt x="371157" y="408025"/>
                  </a:lnTo>
                  <a:lnTo>
                    <a:pt x="381838" y="425767"/>
                  </a:lnTo>
                  <a:lnTo>
                    <a:pt x="385699" y="446659"/>
                  </a:lnTo>
                  <a:lnTo>
                    <a:pt x="385699" y="393166"/>
                  </a:lnTo>
                  <a:lnTo>
                    <a:pt x="381850" y="387858"/>
                  </a:lnTo>
                  <a:lnTo>
                    <a:pt x="380746" y="386334"/>
                  </a:lnTo>
                  <a:lnTo>
                    <a:pt x="380365" y="385800"/>
                  </a:lnTo>
                  <a:lnTo>
                    <a:pt x="354330" y="370586"/>
                  </a:lnTo>
                  <a:lnTo>
                    <a:pt x="324485" y="365506"/>
                  </a:lnTo>
                  <a:lnTo>
                    <a:pt x="314452" y="367220"/>
                  </a:lnTo>
                  <a:lnTo>
                    <a:pt x="314452" y="386334"/>
                  </a:lnTo>
                  <a:lnTo>
                    <a:pt x="314452" y="588772"/>
                  </a:lnTo>
                  <a:lnTo>
                    <a:pt x="263271" y="588772"/>
                  </a:lnTo>
                  <a:lnTo>
                    <a:pt x="263271" y="446659"/>
                  </a:lnTo>
                  <a:lnTo>
                    <a:pt x="267119" y="425526"/>
                  </a:lnTo>
                  <a:lnTo>
                    <a:pt x="277812" y="407263"/>
                  </a:lnTo>
                  <a:lnTo>
                    <a:pt x="294017" y="393623"/>
                  </a:lnTo>
                  <a:lnTo>
                    <a:pt x="314452" y="386334"/>
                  </a:lnTo>
                  <a:lnTo>
                    <a:pt x="314452" y="367220"/>
                  </a:lnTo>
                  <a:lnTo>
                    <a:pt x="294640" y="370586"/>
                  </a:lnTo>
                  <a:lnTo>
                    <a:pt x="268605" y="385800"/>
                  </a:lnTo>
                  <a:lnTo>
                    <a:pt x="250190" y="411162"/>
                  </a:lnTo>
                  <a:lnTo>
                    <a:pt x="243205" y="446659"/>
                  </a:lnTo>
                  <a:lnTo>
                    <a:pt x="243205" y="588772"/>
                  </a:lnTo>
                  <a:lnTo>
                    <a:pt x="224536" y="588772"/>
                  </a:lnTo>
                  <a:lnTo>
                    <a:pt x="224536" y="156083"/>
                  </a:lnTo>
                  <a:lnTo>
                    <a:pt x="323723" y="117475"/>
                  </a:lnTo>
                  <a:lnTo>
                    <a:pt x="425958" y="156083"/>
                  </a:lnTo>
                  <a:lnTo>
                    <a:pt x="425958" y="132562"/>
                  </a:lnTo>
                  <a:lnTo>
                    <a:pt x="382993" y="117475"/>
                  </a:lnTo>
                  <a:lnTo>
                    <a:pt x="334518" y="100457"/>
                  </a:lnTo>
                  <a:lnTo>
                    <a:pt x="334518" y="81788"/>
                  </a:lnTo>
                  <a:lnTo>
                    <a:pt x="436753" y="81788"/>
                  </a:lnTo>
                  <a:lnTo>
                    <a:pt x="426770" y="60198"/>
                  </a:lnTo>
                  <a:lnTo>
                    <a:pt x="418211" y="41656"/>
                  </a:lnTo>
                  <a:lnTo>
                    <a:pt x="427139" y="21590"/>
                  </a:lnTo>
                  <a:lnTo>
                    <a:pt x="436753" y="0"/>
                  </a:lnTo>
                  <a:lnTo>
                    <a:pt x="404241" y="0"/>
                  </a:lnTo>
                  <a:lnTo>
                    <a:pt x="404241" y="21590"/>
                  </a:lnTo>
                  <a:lnTo>
                    <a:pt x="394970" y="41656"/>
                  </a:lnTo>
                  <a:lnTo>
                    <a:pt x="404241" y="60198"/>
                  </a:lnTo>
                  <a:lnTo>
                    <a:pt x="334518" y="60198"/>
                  </a:lnTo>
                  <a:lnTo>
                    <a:pt x="334518" y="21590"/>
                  </a:lnTo>
                  <a:lnTo>
                    <a:pt x="404241" y="21590"/>
                  </a:lnTo>
                  <a:lnTo>
                    <a:pt x="404241" y="0"/>
                  </a:lnTo>
                  <a:lnTo>
                    <a:pt x="314452" y="0"/>
                  </a:lnTo>
                  <a:lnTo>
                    <a:pt x="314452" y="98806"/>
                  </a:lnTo>
                  <a:lnTo>
                    <a:pt x="178054" y="148336"/>
                  </a:lnTo>
                  <a:lnTo>
                    <a:pt x="185801" y="168402"/>
                  </a:lnTo>
                  <a:lnTo>
                    <a:pt x="202819" y="162179"/>
                  </a:lnTo>
                  <a:lnTo>
                    <a:pt x="202819" y="183896"/>
                  </a:lnTo>
                  <a:lnTo>
                    <a:pt x="202819" y="203962"/>
                  </a:lnTo>
                  <a:lnTo>
                    <a:pt x="202819" y="305943"/>
                  </a:lnTo>
                  <a:lnTo>
                    <a:pt x="202819" y="326136"/>
                  </a:lnTo>
                  <a:lnTo>
                    <a:pt x="202819" y="588772"/>
                  </a:lnTo>
                  <a:lnTo>
                    <a:pt x="60325" y="588772"/>
                  </a:lnTo>
                  <a:lnTo>
                    <a:pt x="60325" y="326136"/>
                  </a:lnTo>
                  <a:lnTo>
                    <a:pt x="202819" y="326136"/>
                  </a:lnTo>
                  <a:lnTo>
                    <a:pt x="202819" y="305943"/>
                  </a:lnTo>
                  <a:lnTo>
                    <a:pt x="40259" y="305943"/>
                  </a:lnTo>
                  <a:lnTo>
                    <a:pt x="46418" y="283337"/>
                  </a:lnTo>
                  <a:lnTo>
                    <a:pt x="100507" y="283337"/>
                  </a:lnTo>
                  <a:lnTo>
                    <a:pt x="100507" y="262001"/>
                  </a:lnTo>
                  <a:lnTo>
                    <a:pt x="52235" y="262001"/>
                  </a:lnTo>
                  <a:lnTo>
                    <a:pt x="57264" y="243586"/>
                  </a:lnTo>
                  <a:lnTo>
                    <a:pt x="100457" y="243586"/>
                  </a:lnTo>
                  <a:lnTo>
                    <a:pt x="100457" y="222389"/>
                  </a:lnTo>
                  <a:lnTo>
                    <a:pt x="63042" y="222389"/>
                  </a:lnTo>
                  <a:lnTo>
                    <a:pt x="68072" y="203962"/>
                  </a:lnTo>
                  <a:lnTo>
                    <a:pt x="202819" y="203962"/>
                  </a:lnTo>
                  <a:lnTo>
                    <a:pt x="202819" y="183896"/>
                  </a:lnTo>
                  <a:lnTo>
                    <a:pt x="52578" y="183896"/>
                  </a:lnTo>
                  <a:lnTo>
                    <a:pt x="20066" y="302895"/>
                  </a:lnTo>
                  <a:lnTo>
                    <a:pt x="20066" y="324485"/>
                  </a:lnTo>
                  <a:lnTo>
                    <a:pt x="40259" y="324485"/>
                  </a:lnTo>
                  <a:lnTo>
                    <a:pt x="40259" y="588772"/>
                  </a:lnTo>
                  <a:lnTo>
                    <a:pt x="20066" y="588772"/>
                  </a:lnTo>
                  <a:lnTo>
                    <a:pt x="20066" y="629031"/>
                  </a:lnTo>
                  <a:lnTo>
                    <a:pt x="0" y="629031"/>
                  </a:lnTo>
                  <a:lnTo>
                    <a:pt x="0" y="649097"/>
                  </a:lnTo>
                  <a:lnTo>
                    <a:pt x="648970" y="649097"/>
                  </a:lnTo>
                  <a:lnTo>
                    <a:pt x="648970" y="630555"/>
                  </a:lnTo>
                  <a:lnTo>
                    <a:pt x="648970" y="629031"/>
                  </a:lnTo>
                  <a:close/>
                </a:path>
              </a:pathLst>
            </a:custGeom>
            <a:solidFill>
              <a:srgbClr val="DF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106168" y="2282964"/>
              <a:ext cx="405765" cy="60960"/>
            </a:xfrm>
            <a:custGeom>
              <a:avLst/>
              <a:gdLst/>
              <a:ahLst/>
              <a:cxnLst/>
              <a:rect l="l" t="t" r="r" b="b"/>
              <a:pathLst>
                <a:path w="405764" h="60960">
                  <a:moveTo>
                    <a:pt x="18288" y="39611"/>
                  </a:moveTo>
                  <a:lnTo>
                    <a:pt x="0" y="39611"/>
                  </a:lnTo>
                  <a:lnTo>
                    <a:pt x="0" y="60947"/>
                  </a:lnTo>
                  <a:lnTo>
                    <a:pt x="18288" y="60947"/>
                  </a:lnTo>
                  <a:lnTo>
                    <a:pt x="18288" y="39611"/>
                  </a:lnTo>
                  <a:close/>
                </a:path>
                <a:path w="405764" h="60960">
                  <a:moveTo>
                    <a:pt x="18288" y="0"/>
                  </a:moveTo>
                  <a:lnTo>
                    <a:pt x="0" y="0"/>
                  </a:lnTo>
                  <a:lnTo>
                    <a:pt x="0" y="21196"/>
                  </a:lnTo>
                  <a:lnTo>
                    <a:pt x="18288" y="21196"/>
                  </a:lnTo>
                  <a:lnTo>
                    <a:pt x="18288" y="0"/>
                  </a:lnTo>
                  <a:close/>
                </a:path>
                <a:path w="405764" h="60960">
                  <a:moveTo>
                    <a:pt x="405320" y="39611"/>
                  </a:moveTo>
                  <a:lnTo>
                    <a:pt x="384048" y="39611"/>
                  </a:lnTo>
                  <a:lnTo>
                    <a:pt x="384048" y="60947"/>
                  </a:lnTo>
                  <a:lnTo>
                    <a:pt x="405320" y="60947"/>
                  </a:lnTo>
                  <a:lnTo>
                    <a:pt x="405320" y="39611"/>
                  </a:lnTo>
                  <a:close/>
                </a:path>
                <a:path w="405764" h="60960">
                  <a:moveTo>
                    <a:pt x="405320" y="0"/>
                  </a:moveTo>
                  <a:lnTo>
                    <a:pt x="384048" y="0"/>
                  </a:lnTo>
                  <a:lnTo>
                    <a:pt x="384048" y="21196"/>
                  </a:lnTo>
                  <a:lnTo>
                    <a:pt x="405320" y="21196"/>
                  </a:lnTo>
                  <a:lnTo>
                    <a:pt x="405320" y="0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45792" y="2222118"/>
              <a:ext cx="242570" cy="161925"/>
            </a:xfrm>
            <a:custGeom>
              <a:avLst/>
              <a:gdLst/>
              <a:ahLst/>
              <a:cxnLst/>
              <a:rect l="l" t="t" r="r" b="b"/>
              <a:pathLst>
                <a:path w="242569" h="161925">
                  <a:moveTo>
                    <a:pt x="51739" y="100457"/>
                  </a:moveTo>
                  <a:lnTo>
                    <a:pt x="0" y="100457"/>
                  </a:lnTo>
                  <a:lnTo>
                    <a:pt x="0" y="121793"/>
                  </a:lnTo>
                  <a:lnTo>
                    <a:pt x="51739" y="121793"/>
                  </a:lnTo>
                  <a:lnTo>
                    <a:pt x="51739" y="100457"/>
                  </a:lnTo>
                  <a:close/>
                </a:path>
                <a:path w="242569" h="161925">
                  <a:moveTo>
                    <a:pt x="51739" y="60845"/>
                  </a:moveTo>
                  <a:lnTo>
                    <a:pt x="0" y="60845"/>
                  </a:lnTo>
                  <a:lnTo>
                    <a:pt x="0" y="82042"/>
                  </a:lnTo>
                  <a:lnTo>
                    <a:pt x="51739" y="82042"/>
                  </a:lnTo>
                  <a:lnTo>
                    <a:pt x="51739" y="60845"/>
                  </a:lnTo>
                  <a:close/>
                </a:path>
                <a:path w="242569" h="161925">
                  <a:moveTo>
                    <a:pt x="242404" y="94348"/>
                  </a:moveTo>
                  <a:lnTo>
                    <a:pt x="240131" y="57785"/>
                  </a:lnTo>
                  <a:lnTo>
                    <a:pt x="222237" y="28968"/>
                  </a:lnTo>
                  <a:lnTo>
                    <a:pt x="222237" y="91884"/>
                  </a:lnTo>
                  <a:lnTo>
                    <a:pt x="205232" y="124333"/>
                  </a:lnTo>
                  <a:lnTo>
                    <a:pt x="195453" y="132080"/>
                  </a:lnTo>
                  <a:lnTo>
                    <a:pt x="185000" y="137452"/>
                  </a:lnTo>
                  <a:lnTo>
                    <a:pt x="174117" y="140589"/>
                  </a:lnTo>
                  <a:lnTo>
                    <a:pt x="163068" y="141605"/>
                  </a:lnTo>
                  <a:lnTo>
                    <a:pt x="140423" y="137312"/>
                  </a:lnTo>
                  <a:lnTo>
                    <a:pt x="120980" y="125082"/>
                  </a:lnTo>
                  <a:lnTo>
                    <a:pt x="107353" y="105981"/>
                  </a:lnTo>
                  <a:lnTo>
                    <a:pt x="102235" y="81026"/>
                  </a:lnTo>
                  <a:lnTo>
                    <a:pt x="107061" y="57315"/>
                  </a:lnTo>
                  <a:lnTo>
                    <a:pt x="120103" y="38214"/>
                  </a:lnTo>
                  <a:lnTo>
                    <a:pt x="139192" y="25476"/>
                  </a:lnTo>
                  <a:lnTo>
                    <a:pt x="162179" y="20828"/>
                  </a:lnTo>
                  <a:lnTo>
                    <a:pt x="196951" y="31572"/>
                  </a:lnTo>
                  <a:lnTo>
                    <a:pt x="218224" y="58102"/>
                  </a:lnTo>
                  <a:lnTo>
                    <a:pt x="222237" y="91884"/>
                  </a:lnTo>
                  <a:lnTo>
                    <a:pt x="222237" y="28968"/>
                  </a:lnTo>
                  <a:lnTo>
                    <a:pt x="177469" y="1409"/>
                  </a:lnTo>
                  <a:lnTo>
                    <a:pt x="162687" y="0"/>
                  </a:lnTo>
                  <a:lnTo>
                    <a:pt x="132778" y="5778"/>
                  </a:lnTo>
                  <a:lnTo>
                    <a:pt x="107124" y="22136"/>
                  </a:lnTo>
                  <a:lnTo>
                    <a:pt x="89166" y="47688"/>
                  </a:lnTo>
                  <a:lnTo>
                    <a:pt x="82423" y="81026"/>
                  </a:lnTo>
                  <a:lnTo>
                    <a:pt x="88607" y="112509"/>
                  </a:lnTo>
                  <a:lnTo>
                    <a:pt x="105575" y="138036"/>
                  </a:lnTo>
                  <a:lnTo>
                    <a:pt x="130898" y="155168"/>
                  </a:lnTo>
                  <a:lnTo>
                    <a:pt x="162179" y="161417"/>
                  </a:lnTo>
                  <a:lnTo>
                    <a:pt x="200850" y="152019"/>
                  </a:lnTo>
                  <a:lnTo>
                    <a:pt x="212674" y="141605"/>
                  </a:lnTo>
                  <a:lnTo>
                    <a:pt x="228447" y="127711"/>
                  </a:lnTo>
                  <a:lnTo>
                    <a:pt x="242404" y="94348"/>
                  </a:lnTo>
                  <a:close/>
                </a:path>
              </a:pathLst>
            </a:custGeom>
            <a:solidFill>
              <a:srgbClr val="DF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63496" y="2404872"/>
              <a:ext cx="103631" cy="22301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50719" y="2404872"/>
              <a:ext cx="100456" cy="223011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6489319" y="2051430"/>
            <a:ext cx="646430" cy="649605"/>
            <a:chOff x="6489319" y="2051430"/>
            <a:chExt cx="646430" cy="649605"/>
          </a:xfrm>
        </p:grpSpPr>
        <p:sp>
          <p:nvSpPr>
            <p:cNvPr id="30" name="object 30"/>
            <p:cNvSpPr/>
            <p:nvPr/>
          </p:nvSpPr>
          <p:spPr>
            <a:xfrm>
              <a:off x="6489319" y="2051430"/>
              <a:ext cx="646430" cy="649605"/>
            </a:xfrm>
            <a:custGeom>
              <a:avLst/>
              <a:gdLst/>
              <a:ahLst/>
              <a:cxnLst/>
              <a:rect l="l" t="t" r="r" b="b"/>
              <a:pathLst>
                <a:path w="646429" h="649605">
                  <a:moveTo>
                    <a:pt x="353314" y="250952"/>
                  </a:moveTo>
                  <a:lnTo>
                    <a:pt x="333629" y="238506"/>
                  </a:lnTo>
                  <a:lnTo>
                    <a:pt x="333629" y="197993"/>
                  </a:lnTo>
                  <a:lnTo>
                    <a:pt x="313817" y="197993"/>
                  </a:lnTo>
                  <a:lnTo>
                    <a:pt x="313817" y="250952"/>
                  </a:lnTo>
                  <a:lnTo>
                    <a:pt x="342773" y="268097"/>
                  </a:lnTo>
                  <a:lnTo>
                    <a:pt x="353314" y="250952"/>
                  </a:lnTo>
                  <a:close/>
                </a:path>
                <a:path w="646429" h="649605">
                  <a:moveTo>
                    <a:pt x="645922" y="629031"/>
                  </a:moveTo>
                  <a:lnTo>
                    <a:pt x="625856" y="629031"/>
                  </a:lnTo>
                  <a:lnTo>
                    <a:pt x="625856" y="608965"/>
                  </a:lnTo>
                  <a:lnTo>
                    <a:pt x="625856" y="588772"/>
                  </a:lnTo>
                  <a:lnTo>
                    <a:pt x="607441" y="588772"/>
                  </a:lnTo>
                  <a:lnTo>
                    <a:pt x="607441" y="608965"/>
                  </a:lnTo>
                  <a:lnTo>
                    <a:pt x="607441" y="630555"/>
                  </a:lnTo>
                  <a:lnTo>
                    <a:pt x="40005" y="630555"/>
                  </a:lnTo>
                  <a:lnTo>
                    <a:pt x="40005" y="608965"/>
                  </a:lnTo>
                  <a:lnTo>
                    <a:pt x="607441" y="608965"/>
                  </a:lnTo>
                  <a:lnTo>
                    <a:pt x="607441" y="588772"/>
                  </a:lnTo>
                  <a:lnTo>
                    <a:pt x="607441" y="324485"/>
                  </a:lnTo>
                  <a:lnTo>
                    <a:pt x="625856" y="324485"/>
                  </a:lnTo>
                  <a:lnTo>
                    <a:pt x="625856" y="304419"/>
                  </a:lnTo>
                  <a:lnTo>
                    <a:pt x="625856" y="302895"/>
                  </a:lnTo>
                  <a:lnTo>
                    <a:pt x="605917" y="229362"/>
                  </a:lnTo>
                  <a:lnTo>
                    <a:pt x="605917" y="304419"/>
                  </a:lnTo>
                  <a:lnTo>
                    <a:pt x="585851" y="304419"/>
                  </a:lnTo>
                  <a:lnTo>
                    <a:pt x="585851" y="324485"/>
                  </a:lnTo>
                  <a:lnTo>
                    <a:pt x="585851" y="588772"/>
                  </a:lnTo>
                  <a:lnTo>
                    <a:pt x="443992" y="588772"/>
                  </a:lnTo>
                  <a:lnTo>
                    <a:pt x="443992" y="324485"/>
                  </a:lnTo>
                  <a:lnTo>
                    <a:pt x="585851" y="324485"/>
                  </a:lnTo>
                  <a:lnTo>
                    <a:pt x="585851" y="304419"/>
                  </a:lnTo>
                  <a:lnTo>
                    <a:pt x="443992" y="304419"/>
                  </a:lnTo>
                  <a:lnTo>
                    <a:pt x="443992" y="283337"/>
                  </a:lnTo>
                  <a:lnTo>
                    <a:pt x="484555" y="283337"/>
                  </a:lnTo>
                  <a:lnTo>
                    <a:pt x="484555" y="265049"/>
                  </a:lnTo>
                  <a:lnTo>
                    <a:pt x="443992" y="265049"/>
                  </a:lnTo>
                  <a:lnTo>
                    <a:pt x="443992" y="243586"/>
                  </a:lnTo>
                  <a:lnTo>
                    <a:pt x="484555" y="243586"/>
                  </a:lnTo>
                  <a:lnTo>
                    <a:pt x="484555" y="222389"/>
                  </a:lnTo>
                  <a:lnTo>
                    <a:pt x="443992" y="222389"/>
                  </a:lnTo>
                  <a:lnTo>
                    <a:pt x="443992" y="203962"/>
                  </a:lnTo>
                  <a:lnTo>
                    <a:pt x="578104" y="203962"/>
                  </a:lnTo>
                  <a:lnTo>
                    <a:pt x="583196" y="222389"/>
                  </a:lnTo>
                  <a:lnTo>
                    <a:pt x="545465" y="222389"/>
                  </a:lnTo>
                  <a:lnTo>
                    <a:pt x="545465" y="243586"/>
                  </a:lnTo>
                  <a:lnTo>
                    <a:pt x="589064" y="243586"/>
                  </a:lnTo>
                  <a:lnTo>
                    <a:pt x="595007" y="265049"/>
                  </a:lnTo>
                  <a:lnTo>
                    <a:pt x="545465" y="265049"/>
                  </a:lnTo>
                  <a:lnTo>
                    <a:pt x="545465" y="283337"/>
                  </a:lnTo>
                  <a:lnTo>
                    <a:pt x="600075" y="283337"/>
                  </a:lnTo>
                  <a:lnTo>
                    <a:pt x="605917" y="304419"/>
                  </a:lnTo>
                  <a:lnTo>
                    <a:pt x="605917" y="229362"/>
                  </a:lnTo>
                  <a:lnTo>
                    <a:pt x="599033" y="203962"/>
                  </a:lnTo>
                  <a:lnTo>
                    <a:pt x="593598" y="183896"/>
                  </a:lnTo>
                  <a:lnTo>
                    <a:pt x="443992" y="183896"/>
                  </a:lnTo>
                  <a:lnTo>
                    <a:pt x="443992" y="162179"/>
                  </a:lnTo>
                  <a:lnTo>
                    <a:pt x="460883" y="168402"/>
                  </a:lnTo>
                  <a:lnTo>
                    <a:pt x="463283" y="162179"/>
                  </a:lnTo>
                  <a:lnTo>
                    <a:pt x="468630" y="148336"/>
                  </a:lnTo>
                  <a:lnTo>
                    <a:pt x="423926" y="132562"/>
                  </a:lnTo>
                  <a:lnTo>
                    <a:pt x="423926" y="156083"/>
                  </a:lnTo>
                  <a:lnTo>
                    <a:pt x="423926" y="588772"/>
                  </a:lnTo>
                  <a:lnTo>
                    <a:pt x="403860" y="588772"/>
                  </a:lnTo>
                  <a:lnTo>
                    <a:pt x="403860" y="446659"/>
                  </a:lnTo>
                  <a:lnTo>
                    <a:pt x="396913" y="411162"/>
                  </a:lnTo>
                  <a:lnTo>
                    <a:pt x="383921" y="393179"/>
                  </a:lnTo>
                  <a:lnTo>
                    <a:pt x="383921" y="446659"/>
                  </a:lnTo>
                  <a:lnTo>
                    <a:pt x="383921" y="588772"/>
                  </a:lnTo>
                  <a:lnTo>
                    <a:pt x="332994" y="588772"/>
                  </a:lnTo>
                  <a:lnTo>
                    <a:pt x="332994" y="387858"/>
                  </a:lnTo>
                  <a:lnTo>
                    <a:pt x="353263" y="394906"/>
                  </a:lnTo>
                  <a:lnTo>
                    <a:pt x="369404" y="408025"/>
                  </a:lnTo>
                  <a:lnTo>
                    <a:pt x="380060" y="425767"/>
                  </a:lnTo>
                  <a:lnTo>
                    <a:pt x="383921" y="446659"/>
                  </a:lnTo>
                  <a:lnTo>
                    <a:pt x="383921" y="393179"/>
                  </a:lnTo>
                  <a:lnTo>
                    <a:pt x="380085" y="387858"/>
                  </a:lnTo>
                  <a:lnTo>
                    <a:pt x="378980" y="386334"/>
                  </a:lnTo>
                  <a:lnTo>
                    <a:pt x="378599" y="385800"/>
                  </a:lnTo>
                  <a:lnTo>
                    <a:pt x="352691" y="370586"/>
                  </a:lnTo>
                  <a:lnTo>
                    <a:pt x="322961" y="365506"/>
                  </a:lnTo>
                  <a:lnTo>
                    <a:pt x="312928" y="367220"/>
                  </a:lnTo>
                  <a:lnTo>
                    <a:pt x="312928" y="386334"/>
                  </a:lnTo>
                  <a:lnTo>
                    <a:pt x="312928" y="588772"/>
                  </a:lnTo>
                  <a:lnTo>
                    <a:pt x="262001" y="588772"/>
                  </a:lnTo>
                  <a:lnTo>
                    <a:pt x="262001" y="446659"/>
                  </a:lnTo>
                  <a:lnTo>
                    <a:pt x="265849" y="425526"/>
                  </a:lnTo>
                  <a:lnTo>
                    <a:pt x="276504" y="407263"/>
                  </a:lnTo>
                  <a:lnTo>
                    <a:pt x="292646" y="393623"/>
                  </a:lnTo>
                  <a:lnTo>
                    <a:pt x="312928" y="386334"/>
                  </a:lnTo>
                  <a:lnTo>
                    <a:pt x="312928" y="367220"/>
                  </a:lnTo>
                  <a:lnTo>
                    <a:pt x="293217" y="370586"/>
                  </a:lnTo>
                  <a:lnTo>
                    <a:pt x="267309" y="385800"/>
                  </a:lnTo>
                  <a:lnTo>
                    <a:pt x="248996" y="411162"/>
                  </a:lnTo>
                  <a:lnTo>
                    <a:pt x="242062" y="446659"/>
                  </a:lnTo>
                  <a:lnTo>
                    <a:pt x="242062" y="588772"/>
                  </a:lnTo>
                  <a:lnTo>
                    <a:pt x="223520" y="588772"/>
                  </a:lnTo>
                  <a:lnTo>
                    <a:pt x="223520" y="156083"/>
                  </a:lnTo>
                  <a:lnTo>
                    <a:pt x="322199" y="117475"/>
                  </a:lnTo>
                  <a:lnTo>
                    <a:pt x="423926" y="156083"/>
                  </a:lnTo>
                  <a:lnTo>
                    <a:pt x="423926" y="132562"/>
                  </a:lnTo>
                  <a:lnTo>
                    <a:pt x="381203" y="117475"/>
                  </a:lnTo>
                  <a:lnTo>
                    <a:pt x="332994" y="100457"/>
                  </a:lnTo>
                  <a:lnTo>
                    <a:pt x="332994" y="81788"/>
                  </a:lnTo>
                  <a:lnTo>
                    <a:pt x="434721" y="81788"/>
                  </a:lnTo>
                  <a:lnTo>
                    <a:pt x="424802" y="60198"/>
                  </a:lnTo>
                  <a:lnTo>
                    <a:pt x="416306" y="41656"/>
                  </a:lnTo>
                  <a:lnTo>
                    <a:pt x="425170" y="21590"/>
                  </a:lnTo>
                  <a:lnTo>
                    <a:pt x="434721" y="0"/>
                  </a:lnTo>
                  <a:lnTo>
                    <a:pt x="402336" y="0"/>
                  </a:lnTo>
                  <a:lnTo>
                    <a:pt x="402336" y="21590"/>
                  </a:lnTo>
                  <a:lnTo>
                    <a:pt x="393065" y="41656"/>
                  </a:lnTo>
                  <a:lnTo>
                    <a:pt x="402336" y="60198"/>
                  </a:lnTo>
                  <a:lnTo>
                    <a:pt x="332994" y="60198"/>
                  </a:lnTo>
                  <a:lnTo>
                    <a:pt x="332994" y="21590"/>
                  </a:lnTo>
                  <a:lnTo>
                    <a:pt x="402336" y="21590"/>
                  </a:lnTo>
                  <a:lnTo>
                    <a:pt x="402336" y="0"/>
                  </a:lnTo>
                  <a:lnTo>
                    <a:pt x="312928" y="0"/>
                  </a:lnTo>
                  <a:lnTo>
                    <a:pt x="312928" y="98806"/>
                  </a:lnTo>
                  <a:lnTo>
                    <a:pt x="177165" y="148336"/>
                  </a:lnTo>
                  <a:lnTo>
                    <a:pt x="184912" y="168402"/>
                  </a:lnTo>
                  <a:lnTo>
                    <a:pt x="201930" y="162179"/>
                  </a:lnTo>
                  <a:lnTo>
                    <a:pt x="201930" y="183896"/>
                  </a:lnTo>
                  <a:lnTo>
                    <a:pt x="201930" y="203962"/>
                  </a:lnTo>
                  <a:lnTo>
                    <a:pt x="201930" y="305943"/>
                  </a:lnTo>
                  <a:lnTo>
                    <a:pt x="201930" y="326136"/>
                  </a:lnTo>
                  <a:lnTo>
                    <a:pt x="201930" y="588772"/>
                  </a:lnTo>
                  <a:lnTo>
                    <a:pt x="60071" y="588772"/>
                  </a:lnTo>
                  <a:lnTo>
                    <a:pt x="60071" y="326136"/>
                  </a:lnTo>
                  <a:lnTo>
                    <a:pt x="201930" y="326136"/>
                  </a:lnTo>
                  <a:lnTo>
                    <a:pt x="201930" y="305943"/>
                  </a:lnTo>
                  <a:lnTo>
                    <a:pt x="40005" y="305943"/>
                  </a:lnTo>
                  <a:lnTo>
                    <a:pt x="46164" y="283337"/>
                  </a:lnTo>
                  <a:lnTo>
                    <a:pt x="100507" y="283337"/>
                  </a:lnTo>
                  <a:lnTo>
                    <a:pt x="100507" y="265049"/>
                  </a:lnTo>
                  <a:lnTo>
                    <a:pt x="51142" y="265049"/>
                  </a:lnTo>
                  <a:lnTo>
                    <a:pt x="56997" y="243586"/>
                  </a:lnTo>
                  <a:lnTo>
                    <a:pt x="100457" y="243586"/>
                  </a:lnTo>
                  <a:lnTo>
                    <a:pt x="100457" y="222389"/>
                  </a:lnTo>
                  <a:lnTo>
                    <a:pt x="62776" y="222389"/>
                  </a:lnTo>
                  <a:lnTo>
                    <a:pt x="67805" y="203962"/>
                  </a:lnTo>
                  <a:lnTo>
                    <a:pt x="201930" y="203962"/>
                  </a:lnTo>
                  <a:lnTo>
                    <a:pt x="201930" y="183896"/>
                  </a:lnTo>
                  <a:lnTo>
                    <a:pt x="52324" y="183896"/>
                  </a:lnTo>
                  <a:lnTo>
                    <a:pt x="19926" y="302895"/>
                  </a:lnTo>
                  <a:lnTo>
                    <a:pt x="19926" y="324485"/>
                  </a:lnTo>
                  <a:lnTo>
                    <a:pt x="40005" y="324485"/>
                  </a:lnTo>
                  <a:lnTo>
                    <a:pt x="40005" y="588772"/>
                  </a:lnTo>
                  <a:lnTo>
                    <a:pt x="19926" y="588772"/>
                  </a:lnTo>
                  <a:lnTo>
                    <a:pt x="19926" y="629031"/>
                  </a:lnTo>
                  <a:lnTo>
                    <a:pt x="0" y="629031"/>
                  </a:lnTo>
                  <a:lnTo>
                    <a:pt x="0" y="649097"/>
                  </a:lnTo>
                  <a:lnTo>
                    <a:pt x="645922" y="649097"/>
                  </a:lnTo>
                  <a:lnTo>
                    <a:pt x="645922" y="630555"/>
                  </a:lnTo>
                  <a:lnTo>
                    <a:pt x="645922" y="629031"/>
                  </a:lnTo>
                  <a:close/>
                </a:path>
              </a:pathLst>
            </a:custGeom>
            <a:solidFill>
              <a:srgbClr val="DF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608064" y="2273820"/>
              <a:ext cx="408940" cy="60960"/>
            </a:xfrm>
            <a:custGeom>
              <a:avLst/>
              <a:gdLst/>
              <a:ahLst/>
              <a:cxnLst/>
              <a:rect l="l" t="t" r="r" b="b"/>
              <a:pathLst>
                <a:path w="408940" h="60960">
                  <a:moveTo>
                    <a:pt x="21336" y="42659"/>
                  </a:moveTo>
                  <a:lnTo>
                    <a:pt x="0" y="42659"/>
                  </a:lnTo>
                  <a:lnTo>
                    <a:pt x="0" y="60947"/>
                  </a:lnTo>
                  <a:lnTo>
                    <a:pt x="21336" y="60947"/>
                  </a:lnTo>
                  <a:lnTo>
                    <a:pt x="21336" y="42659"/>
                  </a:lnTo>
                  <a:close/>
                </a:path>
                <a:path w="408940" h="60960">
                  <a:moveTo>
                    <a:pt x="21336" y="0"/>
                  </a:moveTo>
                  <a:lnTo>
                    <a:pt x="0" y="0"/>
                  </a:lnTo>
                  <a:lnTo>
                    <a:pt x="0" y="21196"/>
                  </a:lnTo>
                  <a:lnTo>
                    <a:pt x="21336" y="21196"/>
                  </a:lnTo>
                  <a:lnTo>
                    <a:pt x="21336" y="0"/>
                  </a:lnTo>
                  <a:close/>
                </a:path>
                <a:path w="408940" h="60960">
                  <a:moveTo>
                    <a:pt x="408355" y="42659"/>
                  </a:moveTo>
                  <a:lnTo>
                    <a:pt x="384048" y="42659"/>
                  </a:lnTo>
                  <a:lnTo>
                    <a:pt x="384048" y="60947"/>
                  </a:lnTo>
                  <a:lnTo>
                    <a:pt x="408355" y="60947"/>
                  </a:lnTo>
                  <a:lnTo>
                    <a:pt x="408355" y="42659"/>
                  </a:lnTo>
                  <a:close/>
                </a:path>
                <a:path w="408940" h="60960">
                  <a:moveTo>
                    <a:pt x="408355" y="0"/>
                  </a:moveTo>
                  <a:lnTo>
                    <a:pt x="384048" y="0"/>
                  </a:lnTo>
                  <a:lnTo>
                    <a:pt x="384048" y="21196"/>
                  </a:lnTo>
                  <a:lnTo>
                    <a:pt x="408355" y="21196"/>
                  </a:lnTo>
                  <a:lnTo>
                    <a:pt x="408355" y="0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647688" y="2212974"/>
              <a:ext cx="245110" cy="161925"/>
            </a:xfrm>
            <a:custGeom>
              <a:avLst/>
              <a:gdLst/>
              <a:ahLst/>
              <a:cxnLst/>
              <a:rect l="l" t="t" r="r" b="b"/>
              <a:pathLst>
                <a:path w="245109" h="161925">
                  <a:moveTo>
                    <a:pt x="51739" y="103505"/>
                  </a:moveTo>
                  <a:lnTo>
                    <a:pt x="0" y="103505"/>
                  </a:lnTo>
                  <a:lnTo>
                    <a:pt x="0" y="121793"/>
                  </a:lnTo>
                  <a:lnTo>
                    <a:pt x="51739" y="121793"/>
                  </a:lnTo>
                  <a:lnTo>
                    <a:pt x="51739" y="103505"/>
                  </a:lnTo>
                  <a:close/>
                </a:path>
                <a:path w="245109" h="161925">
                  <a:moveTo>
                    <a:pt x="51739" y="60845"/>
                  </a:moveTo>
                  <a:lnTo>
                    <a:pt x="0" y="60845"/>
                  </a:lnTo>
                  <a:lnTo>
                    <a:pt x="0" y="82042"/>
                  </a:lnTo>
                  <a:lnTo>
                    <a:pt x="51739" y="82042"/>
                  </a:lnTo>
                  <a:lnTo>
                    <a:pt x="51739" y="60845"/>
                  </a:lnTo>
                  <a:close/>
                </a:path>
                <a:path w="245109" h="161925">
                  <a:moveTo>
                    <a:pt x="244957" y="94348"/>
                  </a:moveTo>
                  <a:lnTo>
                    <a:pt x="242646" y="57785"/>
                  </a:lnTo>
                  <a:lnTo>
                    <a:pt x="224536" y="29108"/>
                  </a:lnTo>
                  <a:lnTo>
                    <a:pt x="224536" y="91884"/>
                  </a:lnTo>
                  <a:lnTo>
                    <a:pt x="207264" y="124333"/>
                  </a:lnTo>
                  <a:lnTo>
                    <a:pt x="197294" y="132080"/>
                  </a:lnTo>
                  <a:lnTo>
                    <a:pt x="186651" y="137452"/>
                  </a:lnTo>
                  <a:lnTo>
                    <a:pt x="175577" y="140589"/>
                  </a:lnTo>
                  <a:lnTo>
                    <a:pt x="164338" y="141605"/>
                  </a:lnTo>
                  <a:lnTo>
                    <a:pt x="141351" y="137312"/>
                  </a:lnTo>
                  <a:lnTo>
                    <a:pt x="121615" y="125082"/>
                  </a:lnTo>
                  <a:lnTo>
                    <a:pt x="107810" y="105981"/>
                  </a:lnTo>
                  <a:lnTo>
                    <a:pt x="102616" y="81026"/>
                  </a:lnTo>
                  <a:lnTo>
                    <a:pt x="107505" y="57315"/>
                  </a:lnTo>
                  <a:lnTo>
                    <a:pt x="120738" y="38214"/>
                  </a:lnTo>
                  <a:lnTo>
                    <a:pt x="140119" y="25476"/>
                  </a:lnTo>
                  <a:lnTo>
                    <a:pt x="163449" y="20828"/>
                  </a:lnTo>
                  <a:lnTo>
                    <a:pt x="198805" y="31572"/>
                  </a:lnTo>
                  <a:lnTo>
                    <a:pt x="220446" y="58102"/>
                  </a:lnTo>
                  <a:lnTo>
                    <a:pt x="224536" y="91884"/>
                  </a:lnTo>
                  <a:lnTo>
                    <a:pt x="224536" y="29108"/>
                  </a:lnTo>
                  <a:lnTo>
                    <a:pt x="221234" y="23876"/>
                  </a:lnTo>
                  <a:lnTo>
                    <a:pt x="217462" y="20828"/>
                  </a:lnTo>
                  <a:lnTo>
                    <a:pt x="208026" y="13182"/>
                  </a:lnTo>
                  <a:lnTo>
                    <a:pt x="193827" y="5753"/>
                  </a:lnTo>
                  <a:lnTo>
                    <a:pt x="179006" y="1409"/>
                  </a:lnTo>
                  <a:lnTo>
                    <a:pt x="163957" y="0"/>
                  </a:lnTo>
                  <a:lnTo>
                    <a:pt x="133578" y="5778"/>
                  </a:lnTo>
                  <a:lnTo>
                    <a:pt x="107518" y="22136"/>
                  </a:lnTo>
                  <a:lnTo>
                    <a:pt x="89281" y="47688"/>
                  </a:lnTo>
                  <a:lnTo>
                    <a:pt x="82423" y="81026"/>
                  </a:lnTo>
                  <a:lnTo>
                    <a:pt x="88722" y="112509"/>
                  </a:lnTo>
                  <a:lnTo>
                    <a:pt x="105981" y="138036"/>
                  </a:lnTo>
                  <a:lnTo>
                    <a:pt x="131711" y="155168"/>
                  </a:lnTo>
                  <a:lnTo>
                    <a:pt x="163449" y="161417"/>
                  </a:lnTo>
                  <a:lnTo>
                    <a:pt x="202742" y="152019"/>
                  </a:lnTo>
                  <a:lnTo>
                    <a:pt x="214744" y="141605"/>
                  </a:lnTo>
                  <a:lnTo>
                    <a:pt x="230784" y="127711"/>
                  </a:lnTo>
                  <a:lnTo>
                    <a:pt x="244957" y="94348"/>
                  </a:lnTo>
                  <a:close/>
                </a:path>
              </a:pathLst>
            </a:custGeom>
            <a:solidFill>
              <a:srgbClr val="DF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68440" y="2395727"/>
              <a:ext cx="100583" cy="12191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568440" y="2538983"/>
              <a:ext cx="100965" cy="82550"/>
            </a:xfrm>
            <a:custGeom>
              <a:avLst/>
              <a:gdLst/>
              <a:ahLst/>
              <a:cxnLst/>
              <a:rect l="l" t="t" r="r" b="b"/>
              <a:pathLst>
                <a:path w="100965" h="82550">
                  <a:moveTo>
                    <a:pt x="100584" y="21717"/>
                  </a:moveTo>
                  <a:lnTo>
                    <a:pt x="79248" y="21717"/>
                  </a:lnTo>
                  <a:lnTo>
                    <a:pt x="79248" y="62103"/>
                  </a:lnTo>
                  <a:lnTo>
                    <a:pt x="100584" y="62103"/>
                  </a:lnTo>
                  <a:lnTo>
                    <a:pt x="100584" y="21717"/>
                  </a:lnTo>
                  <a:close/>
                </a:path>
                <a:path w="100965" h="82550">
                  <a:moveTo>
                    <a:pt x="100584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0" y="62230"/>
                  </a:lnTo>
                  <a:lnTo>
                    <a:pt x="0" y="82550"/>
                  </a:lnTo>
                  <a:lnTo>
                    <a:pt x="100584" y="82550"/>
                  </a:lnTo>
                  <a:lnTo>
                    <a:pt x="100584" y="62230"/>
                  </a:lnTo>
                  <a:lnTo>
                    <a:pt x="19812" y="62230"/>
                  </a:lnTo>
                  <a:lnTo>
                    <a:pt x="19812" y="21590"/>
                  </a:lnTo>
                  <a:lnTo>
                    <a:pt x="100584" y="21590"/>
                  </a:lnTo>
                  <a:lnTo>
                    <a:pt x="100584" y="0"/>
                  </a:lnTo>
                  <a:close/>
                </a:path>
              </a:pathLst>
            </a:custGeom>
            <a:solidFill>
              <a:srgbClr val="DF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52615" y="2395727"/>
              <a:ext cx="103504" cy="12191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952615" y="2538983"/>
              <a:ext cx="103505" cy="82550"/>
            </a:xfrm>
            <a:custGeom>
              <a:avLst/>
              <a:gdLst/>
              <a:ahLst/>
              <a:cxnLst/>
              <a:rect l="l" t="t" r="r" b="b"/>
              <a:pathLst>
                <a:path w="103504" h="82550">
                  <a:moveTo>
                    <a:pt x="103505" y="21717"/>
                  </a:moveTo>
                  <a:lnTo>
                    <a:pt x="83058" y="21717"/>
                  </a:lnTo>
                  <a:lnTo>
                    <a:pt x="83058" y="62103"/>
                  </a:lnTo>
                  <a:lnTo>
                    <a:pt x="103505" y="62103"/>
                  </a:lnTo>
                  <a:lnTo>
                    <a:pt x="103505" y="21717"/>
                  </a:lnTo>
                  <a:close/>
                </a:path>
                <a:path w="103504" h="82550">
                  <a:moveTo>
                    <a:pt x="103505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0" y="62230"/>
                  </a:lnTo>
                  <a:lnTo>
                    <a:pt x="0" y="82550"/>
                  </a:lnTo>
                  <a:lnTo>
                    <a:pt x="103505" y="82550"/>
                  </a:lnTo>
                  <a:lnTo>
                    <a:pt x="103505" y="62230"/>
                  </a:lnTo>
                  <a:lnTo>
                    <a:pt x="20320" y="62230"/>
                  </a:lnTo>
                  <a:lnTo>
                    <a:pt x="20320" y="21590"/>
                  </a:lnTo>
                  <a:lnTo>
                    <a:pt x="103505" y="21590"/>
                  </a:lnTo>
                  <a:lnTo>
                    <a:pt x="103505" y="0"/>
                  </a:lnTo>
                  <a:close/>
                </a:path>
              </a:pathLst>
            </a:custGeom>
            <a:solidFill>
              <a:srgbClr val="DF8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426463" y="1914144"/>
            <a:ext cx="1884045" cy="2499360"/>
          </a:xfrm>
          <a:prstGeom prst="rect">
            <a:avLst/>
          </a:prstGeom>
          <a:ln w="18288">
            <a:solidFill>
              <a:srgbClr val="43434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Times New Roman"/>
              <a:cs typeface="Times New Roman"/>
            </a:endParaRPr>
          </a:p>
          <a:p>
            <a:pPr marR="205104" algn="ctr">
              <a:lnSpc>
                <a:spcPct val="100000"/>
              </a:lnSpc>
            </a:pPr>
            <a:r>
              <a:rPr sz="1400" spc="-10" dirty="0">
                <a:latin typeface="Comic Sans MS"/>
                <a:cs typeface="Comic Sans MS"/>
              </a:rPr>
              <a:t>sudut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pengambilan</a:t>
            </a:r>
            <a:endParaRPr sz="1400">
              <a:latin typeface="Comic Sans MS"/>
              <a:cs typeface="Comic Sans MS"/>
            </a:endParaRPr>
          </a:p>
          <a:p>
            <a:pPr marR="142240" algn="ctr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Comic Sans MS"/>
                <a:cs typeface="Comic Sans MS"/>
              </a:rPr>
              <a:t>gambar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648455" y="1908047"/>
            <a:ext cx="1884045" cy="2499360"/>
          </a:xfrm>
          <a:prstGeom prst="rect">
            <a:avLst/>
          </a:prstGeom>
          <a:solidFill>
            <a:srgbClr val="F0EDEA"/>
          </a:solidFill>
          <a:ln w="18288">
            <a:solidFill>
              <a:srgbClr val="43434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50">
              <a:latin typeface="Times New Roman"/>
              <a:cs typeface="Times New Roman"/>
            </a:endParaRPr>
          </a:p>
          <a:p>
            <a:pPr marL="298450">
              <a:lnSpc>
                <a:spcPct val="100000"/>
              </a:lnSpc>
            </a:pPr>
            <a:r>
              <a:rPr sz="1400" spc="-10" dirty="0">
                <a:latin typeface="Comic Sans MS"/>
                <a:cs typeface="Comic Sans MS"/>
              </a:rPr>
              <a:t>Ukuran gambar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70447" y="1908047"/>
            <a:ext cx="1884045" cy="2499360"/>
          </a:xfrm>
          <a:prstGeom prst="rect">
            <a:avLst/>
          </a:prstGeom>
          <a:ln w="18288">
            <a:solidFill>
              <a:srgbClr val="43434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279400">
              <a:lnSpc>
                <a:spcPct val="100000"/>
              </a:lnSpc>
              <a:spcBef>
                <a:spcPts val="1395"/>
              </a:spcBef>
            </a:pPr>
            <a:r>
              <a:rPr sz="1400" spc="-10" dirty="0">
                <a:latin typeface="Comic Sans MS"/>
                <a:cs typeface="Comic Sans MS"/>
              </a:rPr>
              <a:t>Gerakan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kamera</a:t>
            </a:r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865975"/>
            <a:ext cx="5430520" cy="4279265"/>
            <a:chOff x="0" y="866025"/>
            <a:chExt cx="5430520" cy="42792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66025"/>
              <a:ext cx="5430392" cy="42789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398646"/>
              <a:ext cx="537117" cy="886207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7977402" y="-175103"/>
            <a:ext cx="1513661" cy="2082157"/>
            <a:chOff x="7191883" y="0"/>
            <a:chExt cx="1952117" cy="2685287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91883" y="0"/>
              <a:ext cx="1952117" cy="165522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75447" y="0"/>
              <a:ext cx="1368552" cy="268528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09168" y="497281"/>
            <a:ext cx="2674620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181818"/>
                </a:solidFill>
                <a:latin typeface="Comic Sans MS"/>
                <a:cs typeface="Comic Sans MS"/>
              </a:rPr>
              <a:t>Sudut</a:t>
            </a:r>
            <a:r>
              <a:rPr sz="1600" b="1" spc="-10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181818"/>
                </a:solidFill>
                <a:latin typeface="Comic Sans MS"/>
                <a:cs typeface="Comic Sans MS"/>
              </a:rPr>
              <a:t>Pengambilan</a:t>
            </a:r>
            <a:r>
              <a:rPr sz="1600" b="1" spc="-70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181818"/>
                </a:solidFill>
                <a:latin typeface="Comic Sans MS"/>
                <a:cs typeface="Comic Sans MS"/>
              </a:rPr>
              <a:t>Gambar</a:t>
            </a:r>
            <a:endParaRPr sz="16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181818"/>
                </a:solidFill>
                <a:latin typeface="Comic Sans MS"/>
                <a:cs typeface="Comic Sans MS"/>
              </a:rPr>
              <a:t>(Camera</a:t>
            </a:r>
            <a:r>
              <a:rPr sz="1600" b="1" spc="-40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181818"/>
                </a:solidFill>
                <a:latin typeface="Comic Sans MS"/>
                <a:cs typeface="Comic Sans MS"/>
              </a:rPr>
              <a:t>Angle)</a:t>
            </a:r>
            <a:endParaRPr sz="1600" dirty="0">
              <a:latin typeface="Comic Sans MS"/>
              <a:cs typeface="Comic Sans MS"/>
            </a:endParaRPr>
          </a:p>
        </p:txBody>
      </p:sp>
      <p:pic>
        <p:nvPicPr>
          <p:cNvPr id="1028" name="Picture 4" descr="17 Teknik Pengambilan Gambar dalam Videografi Halaman 1 - Kompasiana.com">
            <a:extLst>
              <a:ext uri="{FF2B5EF4-FFF2-40B4-BE49-F238E27FC236}">
                <a16:creationId xmlns:a16="http://schemas.microsoft.com/office/drawing/2014/main" id="{24682387-23CC-48F4-9B97-7BF3DBFEC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56" y="1321101"/>
            <a:ext cx="30956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KNIK PENGOLAHAN AUDIO VIDEO: Teknik Pengambilan Gambar Video">
            <a:extLst>
              <a:ext uri="{FF2B5EF4-FFF2-40B4-BE49-F238E27FC236}">
                <a16:creationId xmlns:a16="http://schemas.microsoft.com/office/drawing/2014/main" id="{E402652B-05F9-40E1-8853-0FE342D03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13" y="892846"/>
            <a:ext cx="5228019" cy="34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471064"/>
            <a:ext cx="2860675" cy="2673985"/>
            <a:chOff x="0" y="2471064"/>
            <a:chExt cx="2860675" cy="26739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471064"/>
              <a:ext cx="2860090" cy="267395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456" y="4648199"/>
              <a:ext cx="496823" cy="49682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7229856" y="0"/>
            <a:ext cx="1914525" cy="1049655"/>
            <a:chOff x="7229856" y="0"/>
            <a:chExt cx="1914525" cy="10496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51242" y="0"/>
              <a:ext cx="1492758" cy="10491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29856" y="0"/>
              <a:ext cx="1237488" cy="588263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44879" cy="1673351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5846445" y="3464724"/>
            <a:ext cx="3297554" cy="1680845"/>
            <a:chOff x="5846445" y="3464724"/>
            <a:chExt cx="3297554" cy="168084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08429" y="4091317"/>
              <a:ext cx="1135570" cy="10537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46445" y="3464724"/>
              <a:ext cx="3124708" cy="1680297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99591" y="611199"/>
            <a:ext cx="1844039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5" dirty="0">
                <a:solidFill>
                  <a:srgbClr val="181818"/>
                </a:solidFill>
              </a:rPr>
              <a:t>b.</a:t>
            </a:r>
            <a:r>
              <a:rPr sz="1600" spc="-35" dirty="0">
                <a:solidFill>
                  <a:srgbClr val="181818"/>
                </a:solidFill>
              </a:rPr>
              <a:t> </a:t>
            </a:r>
            <a:r>
              <a:rPr sz="1600" dirty="0">
                <a:solidFill>
                  <a:srgbClr val="181818"/>
                </a:solidFill>
              </a:rPr>
              <a:t>Ukuran</a:t>
            </a:r>
            <a:r>
              <a:rPr sz="1600" spc="-35" dirty="0">
                <a:solidFill>
                  <a:srgbClr val="181818"/>
                </a:solidFill>
              </a:rPr>
              <a:t> </a:t>
            </a:r>
            <a:r>
              <a:rPr sz="1600" spc="5" dirty="0">
                <a:solidFill>
                  <a:srgbClr val="181818"/>
                </a:solidFill>
              </a:rPr>
              <a:t>Gambar</a:t>
            </a:r>
            <a:endParaRPr sz="1600" dirty="0"/>
          </a:p>
        </p:txBody>
      </p:sp>
      <p:sp>
        <p:nvSpPr>
          <p:cNvPr id="13" name="object 13"/>
          <p:cNvSpPr txBox="1"/>
          <p:nvPr/>
        </p:nvSpPr>
        <p:spPr>
          <a:xfrm>
            <a:off x="596595" y="1096695"/>
            <a:ext cx="2294890" cy="83185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400" b="1" spc="-10" dirty="0">
                <a:solidFill>
                  <a:srgbClr val="181818"/>
                </a:solidFill>
                <a:latin typeface="Comic Sans MS"/>
                <a:cs typeface="Comic Sans MS"/>
              </a:rPr>
              <a:t>1.</a:t>
            </a:r>
            <a:r>
              <a:rPr sz="1400" b="1" spc="-15" dirty="0">
                <a:solidFill>
                  <a:srgbClr val="181818"/>
                </a:solidFill>
                <a:latin typeface="Comic Sans MS"/>
                <a:cs typeface="Comic Sans MS"/>
              </a:rPr>
              <a:t> Extreme</a:t>
            </a:r>
            <a:r>
              <a:rPr sz="1400" b="1" spc="50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b="1" spc="-5" dirty="0">
                <a:solidFill>
                  <a:srgbClr val="181818"/>
                </a:solidFill>
                <a:latin typeface="Comic Sans MS"/>
                <a:cs typeface="Comic Sans MS"/>
              </a:rPr>
              <a:t>Close</a:t>
            </a:r>
            <a:endParaRPr sz="1400" dirty="0">
              <a:latin typeface="Comic Sans MS"/>
              <a:cs typeface="Comic Sans MS"/>
            </a:endParaRPr>
          </a:p>
          <a:p>
            <a:pPr marL="274955">
              <a:lnSpc>
                <a:spcPct val="100000"/>
              </a:lnSpc>
              <a:spcBef>
                <a:spcPts val="650"/>
              </a:spcBef>
            </a:pPr>
            <a:r>
              <a:rPr sz="1400" spc="-10" dirty="0">
                <a:solidFill>
                  <a:srgbClr val="181818"/>
                </a:solidFill>
                <a:latin typeface="Comic Sans MS"/>
                <a:cs typeface="Comic Sans MS"/>
              </a:rPr>
              <a:t>Up</a:t>
            </a:r>
            <a:r>
              <a:rPr sz="1400" spc="-5" dirty="0">
                <a:solidFill>
                  <a:srgbClr val="181818"/>
                </a:solidFill>
                <a:latin typeface="Comic Sans MS"/>
                <a:cs typeface="Comic Sans MS"/>
              </a:rPr>
              <a:t> Shot</a:t>
            </a:r>
            <a:r>
              <a:rPr sz="1400" spc="-10" dirty="0">
                <a:solidFill>
                  <a:srgbClr val="181818"/>
                </a:solidFill>
                <a:latin typeface="Comic Sans MS"/>
                <a:cs typeface="Comic Sans MS"/>
              </a:rPr>
              <a:t> yang</a:t>
            </a:r>
            <a:r>
              <a:rPr sz="1400" spc="-20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omic Sans MS"/>
                <a:cs typeface="Comic Sans MS"/>
              </a:rPr>
              <a:t>mengambil</a:t>
            </a:r>
            <a:endParaRPr sz="1400" dirty="0">
              <a:latin typeface="Comic Sans MS"/>
              <a:cs typeface="Comic Sans MS"/>
            </a:endParaRPr>
          </a:p>
          <a:p>
            <a:pPr marL="873125">
              <a:lnSpc>
                <a:spcPct val="100000"/>
              </a:lnSpc>
            </a:pPr>
            <a:r>
              <a:rPr sz="1400" spc="-10" dirty="0">
                <a:solidFill>
                  <a:srgbClr val="181818"/>
                </a:solidFill>
                <a:latin typeface="Comic Sans MS"/>
                <a:cs typeface="Comic Sans MS"/>
              </a:rPr>
              <a:t>detail</a:t>
            </a:r>
            <a:r>
              <a:rPr sz="1400" spc="-35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181818"/>
                </a:solidFill>
                <a:latin typeface="Comic Sans MS"/>
                <a:cs typeface="Comic Sans MS"/>
              </a:rPr>
              <a:t>gambar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65801" y="1559763"/>
            <a:ext cx="2329180" cy="664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9565" marR="5080" indent="-3175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434343"/>
                </a:solidFill>
                <a:latin typeface="Comic Sans MS"/>
                <a:cs typeface="Comic Sans MS"/>
              </a:rPr>
              <a:t>menampilkan</a:t>
            </a:r>
            <a:r>
              <a:rPr sz="1400" spc="20" dirty="0">
                <a:solidFill>
                  <a:srgbClr val="434343"/>
                </a:solidFill>
                <a:latin typeface="Comic Sans MS"/>
                <a:cs typeface="Comic Sans MS"/>
              </a:rPr>
              <a:t> </a:t>
            </a:r>
            <a:r>
              <a:rPr sz="1400" spc="-15" dirty="0">
                <a:solidFill>
                  <a:srgbClr val="434343"/>
                </a:solidFill>
                <a:latin typeface="Comic Sans MS"/>
                <a:cs typeface="Comic Sans MS"/>
              </a:rPr>
              <a:t>seluruh </a:t>
            </a:r>
            <a:r>
              <a:rPr sz="1400" spc="-10" dirty="0">
                <a:solidFill>
                  <a:srgbClr val="434343"/>
                </a:solidFill>
                <a:latin typeface="Comic Sans MS"/>
                <a:cs typeface="Comic Sans MS"/>
              </a:rPr>
              <a:t> permukaan </a:t>
            </a:r>
            <a:r>
              <a:rPr sz="1400" spc="-5" dirty="0">
                <a:solidFill>
                  <a:srgbClr val="434343"/>
                </a:solidFill>
                <a:latin typeface="Comic Sans MS"/>
                <a:cs typeface="Comic Sans MS"/>
              </a:rPr>
              <a:t>wajah hingga </a:t>
            </a:r>
            <a:r>
              <a:rPr sz="1400" spc="-405" dirty="0">
                <a:solidFill>
                  <a:srgbClr val="434343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434343"/>
                </a:solidFill>
                <a:latin typeface="Comic Sans MS"/>
                <a:cs typeface="Comic Sans MS"/>
              </a:rPr>
              <a:t>sebagian</a:t>
            </a:r>
            <a:r>
              <a:rPr sz="1400" dirty="0">
                <a:solidFill>
                  <a:srgbClr val="434343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434343"/>
                </a:solidFill>
                <a:latin typeface="Comic Sans MS"/>
                <a:cs typeface="Comic Sans MS"/>
              </a:rPr>
              <a:t>dada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25592" y="1081277"/>
            <a:ext cx="137604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181818"/>
                </a:solidFill>
                <a:latin typeface="Comic Sans MS"/>
                <a:cs typeface="Comic Sans MS"/>
              </a:rPr>
              <a:t>2. </a:t>
            </a:r>
            <a:r>
              <a:rPr sz="1400" b="1" spc="-5" dirty="0">
                <a:solidFill>
                  <a:srgbClr val="181818"/>
                </a:solidFill>
                <a:latin typeface="Comic Sans MS"/>
                <a:cs typeface="Comic Sans MS"/>
              </a:rPr>
              <a:t>Lose</a:t>
            </a:r>
            <a:r>
              <a:rPr sz="1400" b="1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b="1" spc="-5" dirty="0">
                <a:solidFill>
                  <a:srgbClr val="181818"/>
                </a:solidFill>
                <a:latin typeface="Comic Sans MS"/>
                <a:cs typeface="Comic Sans MS"/>
              </a:rPr>
              <a:t>up</a:t>
            </a:r>
            <a:r>
              <a:rPr sz="1400" b="1" spc="-15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b="1" spc="-5" dirty="0">
                <a:solidFill>
                  <a:srgbClr val="181818"/>
                </a:solidFill>
                <a:latin typeface="Comic Sans MS"/>
                <a:cs typeface="Comic Sans MS"/>
              </a:rPr>
              <a:t>shot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4104BDCC-9D35-4D93-ACD2-2AA009B0B42C}"/>
              </a:ext>
            </a:extLst>
          </p:cNvPr>
          <p:cNvSpPr txBox="1"/>
          <p:nvPr/>
        </p:nvSpPr>
        <p:spPr>
          <a:xfrm>
            <a:off x="467284" y="2552741"/>
            <a:ext cx="3060700" cy="17862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09600" algn="just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181818"/>
                </a:solidFill>
                <a:latin typeface="Comic Sans MS"/>
                <a:cs typeface="Comic Sans MS"/>
              </a:rPr>
              <a:t>3.</a:t>
            </a:r>
            <a:r>
              <a:rPr sz="1400" b="1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b="1" spc="-15" dirty="0">
                <a:solidFill>
                  <a:srgbClr val="181818"/>
                </a:solidFill>
                <a:latin typeface="Comic Sans MS"/>
                <a:cs typeface="Comic Sans MS"/>
              </a:rPr>
              <a:t>Medium</a:t>
            </a:r>
            <a:r>
              <a:rPr sz="1400" b="1" spc="50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b="1" spc="-5" dirty="0">
                <a:solidFill>
                  <a:srgbClr val="181818"/>
                </a:solidFill>
                <a:latin typeface="Comic Sans MS"/>
                <a:cs typeface="Comic Sans MS"/>
              </a:rPr>
              <a:t>Close</a:t>
            </a:r>
            <a:r>
              <a:rPr sz="1400" b="1" spc="20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b="1" spc="-10" dirty="0">
                <a:solidFill>
                  <a:srgbClr val="181818"/>
                </a:solidFill>
                <a:latin typeface="Comic Sans MS"/>
                <a:cs typeface="Comic Sans MS"/>
              </a:rPr>
              <a:t>Up</a:t>
            </a:r>
            <a:r>
              <a:rPr sz="1400" b="1" spc="10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b="1" spc="-15" dirty="0">
                <a:solidFill>
                  <a:srgbClr val="181818"/>
                </a:solidFill>
                <a:latin typeface="Comic Sans MS"/>
                <a:cs typeface="Comic Sans MS"/>
              </a:rPr>
              <a:t>Medium</a:t>
            </a:r>
            <a:endParaRPr sz="1400" dirty="0">
              <a:latin typeface="Comic Sans MS"/>
              <a:cs typeface="Comic Sans MS"/>
            </a:endParaRPr>
          </a:p>
          <a:p>
            <a:pPr marL="609600" algn="just">
              <a:lnSpc>
                <a:spcPct val="100000"/>
              </a:lnSpc>
            </a:pPr>
            <a:r>
              <a:rPr sz="1400" b="1" spc="-5" dirty="0">
                <a:solidFill>
                  <a:srgbClr val="181818"/>
                </a:solidFill>
                <a:latin typeface="Comic Sans MS"/>
                <a:cs typeface="Comic Sans MS"/>
              </a:rPr>
              <a:t>close</a:t>
            </a:r>
            <a:r>
              <a:rPr sz="1400" b="1" spc="-30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b="1" spc="-10" dirty="0">
                <a:solidFill>
                  <a:srgbClr val="181818"/>
                </a:solidFill>
                <a:latin typeface="Comic Sans MS"/>
                <a:cs typeface="Comic Sans MS"/>
              </a:rPr>
              <a:t>up</a:t>
            </a:r>
            <a:endParaRPr sz="1400" dirty="0">
              <a:latin typeface="Comic Sans MS"/>
              <a:cs typeface="Comic Sans MS"/>
            </a:endParaRPr>
          </a:p>
          <a:p>
            <a:pPr marL="12700" marR="902969" algn="just">
              <a:lnSpc>
                <a:spcPct val="100000"/>
              </a:lnSpc>
              <a:spcBef>
                <a:spcPts val="430"/>
              </a:spcBef>
            </a:pPr>
            <a:r>
              <a:rPr sz="1400" spc="-5" dirty="0">
                <a:solidFill>
                  <a:srgbClr val="181818"/>
                </a:solidFill>
                <a:latin typeface="Comic Sans MS"/>
                <a:cs typeface="Comic Sans MS"/>
              </a:rPr>
              <a:t>menampilkan</a:t>
            </a:r>
            <a:r>
              <a:rPr sz="1400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omic Sans MS"/>
                <a:cs typeface="Comic Sans MS"/>
              </a:rPr>
              <a:t>seluruh </a:t>
            </a:r>
            <a:r>
              <a:rPr sz="1400" spc="-405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omic Sans MS"/>
                <a:cs typeface="Comic Sans MS"/>
              </a:rPr>
              <a:t>permukaan</a:t>
            </a:r>
            <a:r>
              <a:rPr sz="1400" spc="-5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omic Sans MS"/>
                <a:cs typeface="Comic Sans MS"/>
              </a:rPr>
              <a:t>wajah</a:t>
            </a:r>
            <a:r>
              <a:rPr sz="1400" spc="-5" dirty="0">
                <a:solidFill>
                  <a:srgbClr val="181818"/>
                </a:solidFill>
                <a:latin typeface="Comic Sans MS"/>
                <a:cs typeface="Comic Sans MS"/>
              </a:rPr>
              <a:t> hingga </a:t>
            </a:r>
            <a:r>
              <a:rPr sz="1400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omic Sans MS"/>
                <a:cs typeface="Comic Sans MS"/>
              </a:rPr>
              <a:t>bagian</a:t>
            </a:r>
            <a:r>
              <a:rPr sz="1400" spc="-5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omic Sans MS"/>
                <a:cs typeface="Comic Sans MS"/>
              </a:rPr>
              <a:t>dada</a:t>
            </a:r>
            <a:r>
              <a:rPr sz="1400" spc="-5" dirty="0">
                <a:solidFill>
                  <a:srgbClr val="181818"/>
                </a:solidFill>
                <a:latin typeface="Comic Sans MS"/>
                <a:cs typeface="Comic Sans MS"/>
              </a:rPr>
              <a:t> atau</a:t>
            </a:r>
            <a:r>
              <a:rPr sz="1400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181818"/>
                </a:solidFill>
                <a:latin typeface="Comic Sans MS"/>
                <a:cs typeface="Comic Sans MS"/>
              </a:rPr>
              <a:t>bagian </a:t>
            </a:r>
            <a:r>
              <a:rPr sz="1400" spc="-405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spc="-15" dirty="0">
                <a:solidFill>
                  <a:srgbClr val="181818"/>
                </a:solidFill>
                <a:latin typeface="Comic Sans MS"/>
                <a:cs typeface="Comic Sans MS"/>
              </a:rPr>
              <a:t>siku </a:t>
            </a:r>
            <a:r>
              <a:rPr sz="1400" spc="-5" dirty="0">
                <a:solidFill>
                  <a:srgbClr val="181818"/>
                </a:solidFill>
                <a:latin typeface="Comic Sans MS"/>
                <a:cs typeface="Comic Sans MS"/>
              </a:rPr>
              <a:t>tangan </a:t>
            </a:r>
            <a:r>
              <a:rPr sz="1400" spc="-10" dirty="0">
                <a:solidFill>
                  <a:srgbClr val="181818"/>
                </a:solidFill>
                <a:latin typeface="Comic Sans MS"/>
                <a:cs typeface="Comic Sans MS"/>
              </a:rPr>
              <a:t>atau </a:t>
            </a:r>
            <a:r>
              <a:rPr sz="1400" spc="-5" dirty="0">
                <a:solidFill>
                  <a:srgbClr val="181818"/>
                </a:solidFill>
                <a:latin typeface="Comic Sans MS"/>
                <a:cs typeface="Comic Sans MS"/>
              </a:rPr>
              <a:t>kira-kira </a:t>
            </a:r>
            <a:r>
              <a:rPr sz="1400" spc="-405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181818"/>
                </a:solidFill>
                <a:latin typeface="Comic Sans MS"/>
                <a:cs typeface="Comic Sans MS"/>
              </a:rPr>
              <a:t>pertengahan pinggang </a:t>
            </a:r>
            <a:r>
              <a:rPr sz="1400" spc="-10" dirty="0">
                <a:solidFill>
                  <a:srgbClr val="181818"/>
                </a:solidFill>
                <a:latin typeface="Comic Sans MS"/>
                <a:cs typeface="Comic Sans MS"/>
              </a:rPr>
              <a:t>dan </a:t>
            </a:r>
            <a:r>
              <a:rPr sz="1400" spc="-405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181818"/>
                </a:solidFill>
                <a:latin typeface="Comic Sans MS"/>
                <a:cs typeface="Comic Sans MS"/>
              </a:rPr>
              <a:t>bahu</a:t>
            </a:r>
            <a:r>
              <a:rPr sz="1400" spc="-25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omic Sans MS"/>
                <a:cs typeface="Comic Sans MS"/>
              </a:rPr>
              <a:t>ke</a:t>
            </a:r>
            <a:r>
              <a:rPr sz="1400" spc="10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181818"/>
                </a:solidFill>
                <a:latin typeface="Comic Sans MS"/>
                <a:cs typeface="Comic Sans MS"/>
              </a:rPr>
              <a:t>atas</a:t>
            </a:r>
            <a:r>
              <a:rPr sz="1400" spc="-30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181818"/>
                </a:solidFill>
                <a:latin typeface="Comic Sans MS"/>
                <a:cs typeface="Comic Sans MS"/>
              </a:rPr>
              <a:t>kepala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700811DC-D663-4D08-A10E-3893B1D1ABA9}"/>
              </a:ext>
            </a:extLst>
          </p:cNvPr>
          <p:cNvSpPr txBox="1"/>
          <p:nvPr/>
        </p:nvSpPr>
        <p:spPr>
          <a:xfrm>
            <a:off x="4267200" y="2530425"/>
            <a:ext cx="2160905" cy="152273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950"/>
              </a:spcBef>
            </a:pPr>
            <a:r>
              <a:rPr sz="1400" b="1" spc="-10" dirty="0">
                <a:solidFill>
                  <a:srgbClr val="181818"/>
                </a:solidFill>
                <a:latin typeface="Comic Sans MS"/>
                <a:cs typeface="Comic Sans MS"/>
              </a:rPr>
              <a:t>6.</a:t>
            </a:r>
            <a:r>
              <a:rPr sz="1400" b="1" spc="-5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b="1" spc="-15" dirty="0">
                <a:solidFill>
                  <a:srgbClr val="181818"/>
                </a:solidFill>
                <a:latin typeface="Comic Sans MS"/>
                <a:cs typeface="Comic Sans MS"/>
              </a:rPr>
              <a:t>Medium</a:t>
            </a:r>
            <a:r>
              <a:rPr sz="1400" b="1" spc="45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b="1" spc="-5" dirty="0">
                <a:solidFill>
                  <a:srgbClr val="181818"/>
                </a:solidFill>
                <a:latin typeface="Comic Sans MS"/>
                <a:cs typeface="Comic Sans MS"/>
              </a:rPr>
              <a:t>Shot</a:t>
            </a:r>
            <a:r>
              <a:rPr sz="1400" b="1" spc="15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b="1" spc="-15" dirty="0">
                <a:solidFill>
                  <a:srgbClr val="181818"/>
                </a:solidFill>
                <a:latin typeface="Comic Sans MS"/>
                <a:cs typeface="Comic Sans MS"/>
              </a:rPr>
              <a:t>(MS)</a:t>
            </a:r>
            <a:endParaRPr sz="1400">
              <a:latin typeface="Comic Sans MS"/>
              <a:cs typeface="Comic Sans MS"/>
            </a:endParaRPr>
          </a:p>
          <a:p>
            <a:pPr marL="12700" marR="5080" algn="just">
              <a:lnSpc>
                <a:spcPct val="100000"/>
              </a:lnSpc>
              <a:spcBef>
                <a:spcPts val="855"/>
              </a:spcBef>
            </a:pPr>
            <a:r>
              <a:rPr sz="1400" spc="-5" dirty="0">
                <a:solidFill>
                  <a:srgbClr val="181818"/>
                </a:solidFill>
                <a:latin typeface="Comic Sans MS"/>
                <a:cs typeface="Comic Sans MS"/>
              </a:rPr>
              <a:t>Ukuran</a:t>
            </a:r>
            <a:r>
              <a:rPr sz="1400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181818"/>
                </a:solidFill>
                <a:latin typeface="Comic Sans MS"/>
                <a:cs typeface="Comic Sans MS"/>
              </a:rPr>
              <a:t>gambar</a:t>
            </a:r>
            <a:r>
              <a:rPr sz="1400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181818"/>
                </a:solidFill>
                <a:latin typeface="Comic Sans MS"/>
                <a:cs typeface="Comic Sans MS"/>
              </a:rPr>
              <a:t>sebatas </a:t>
            </a:r>
            <a:r>
              <a:rPr sz="1400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181818"/>
                </a:solidFill>
                <a:latin typeface="Comic Sans MS"/>
                <a:cs typeface="Comic Sans MS"/>
              </a:rPr>
              <a:t>dri</a:t>
            </a:r>
            <a:r>
              <a:rPr sz="1400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181818"/>
                </a:solidFill>
                <a:latin typeface="Comic Sans MS"/>
                <a:cs typeface="Comic Sans MS"/>
              </a:rPr>
              <a:t>kepala</a:t>
            </a:r>
            <a:r>
              <a:rPr sz="1400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181818"/>
                </a:solidFill>
                <a:latin typeface="Comic Sans MS"/>
                <a:cs typeface="Comic Sans MS"/>
              </a:rPr>
              <a:t>hingga </a:t>
            </a:r>
            <a:r>
              <a:rPr sz="1400" spc="-405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181818"/>
                </a:solidFill>
                <a:latin typeface="Comic Sans MS"/>
                <a:cs typeface="Comic Sans MS"/>
              </a:rPr>
              <a:t>pinggang.Bertujuan</a:t>
            </a:r>
            <a:r>
              <a:rPr sz="1400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181818"/>
                </a:solidFill>
                <a:latin typeface="Comic Sans MS"/>
                <a:cs typeface="Comic Sans MS"/>
              </a:rPr>
              <a:t>untuk </a:t>
            </a:r>
            <a:r>
              <a:rPr sz="1400" spc="-405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181818"/>
                </a:solidFill>
                <a:latin typeface="Comic Sans MS"/>
                <a:cs typeface="Comic Sans MS"/>
              </a:rPr>
              <a:t>memperlihatkan</a:t>
            </a:r>
            <a:r>
              <a:rPr sz="1400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omic Sans MS"/>
                <a:cs typeface="Comic Sans MS"/>
              </a:rPr>
              <a:t>sosok </a:t>
            </a:r>
            <a:r>
              <a:rPr sz="1400" spc="-405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omic Sans MS"/>
                <a:cs typeface="Comic Sans MS"/>
              </a:rPr>
              <a:t>seseorang</a:t>
            </a:r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A4BA0CAC-1C53-4BA0-9EF4-18B0B5BB9A5F}"/>
              </a:ext>
            </a:extLst>
          </p:cNvPr>
          <p:cNvSpPr txBox="1"/>
          <p:nvPr/>
        </p:nvSpPr>
        <p:spPr>
          <a:xfrm>
            <a:off x="2441575" y="895604"/>
            <a:ext cx="63119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434343"/>
                </a:solidFill>
                <a:latin typeface="Comic Sans MS"/>
                <a:cs typeface="Comic Sans MS"/>
              </a:rPr>
              <a:t>g</a:t>
            </a:r>
            <a:r>
              <a:rPr sz="1400" dirty="0">
                <a:solidFill>
                  <a:srgbClr val="434343"/>
                </a:solidFill>
                <a:latin typeface="Comic Sans MS"/>
                <a:cs typeface="Comic Sans MS"/>
              </a:rPr>
              <a:t>a</a:t>
            </a:r>
            <a:r>
              <a:rPr sz="1400" spc="-10" dirty="0">
                <a:solidFill>
                  <a:srgbClr val="434343"/>
                </a:solidFill>
                <a:latin typeface="Comic Sans MS"/>
                <a:cs typeface="Comic Sans MS"/>
              </a:rPr>
              <a:t>m</a:t>
            </a:r>
            <a:r>
              <a:rPr sz="1400" spc="-20" dirty="0">
                <a:solidFill>
                  <a:srgbClr val="434343"/>
                </a:solidFill>
                <a:latin typeface="Comic Sans MS"/>
                <a:cs typeface="Comic Sans MS"/>
              </a:rPr>
              <a:t>b</a:t>
            </a:r>
            <a:r>
              <a:rPr sz="1400" spc="20" dirty="0">
                <a:solidFill>
                  <a:srgbClr val="434343"/>
                </a:solidFill>
                <a:latin typeface="Comic Sans MS"/>
                <a:cs typeface="Comic Sans MS"/>
              </a:rPr>
              <a:t>a</a:t>
            </a:r>
            <a:r>
              <a:rPr sz="1400" spc="-5" dirty="0">
                <a:solidFill>
                  <a:srgbClr val="434343"/>
                </a:solidFill>
                <a:latin typeface="Comic Sans MS"/>
                <a:cs typeface="Comic Sans MS"/>
              </a:rPr>
              <a:t>r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448D87B2-3D25-41FB-A17B-F4898C87856B}"/>
              </a:ext>
            </a:extLst>
          </p:cNvPr>
          <p:cNvSpPr txBox="1"/>
          <p:nvPr/>
        </p:nvSpPr>
        <p:spPr>
          <a:xfrm>
            <a:off x="2633598" y="1108659"/>
            <a:ext cx="438784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5" dirty="0">
                <a:solidFill>
                  <a:srgbClr val="434343"/>
                </a:solidFill>
                <a:latin typeface="Comic Sans MS"/>
                <a:cs typeface="Comic Sans MS"/>
              </a:rPr>
              <a:t>s</a:t>
            </a:r>
            <a:r>
              <a:rPr sz="1400" dirty="0">
                <a:solidFill>
                  <a:srgbClr val="434343"/>
                </a:solidFill>
                <a:latin typeface="Comic Sans MS"/>
                <a:cs typeface="Comic Sans MS"/>
              </a:rPr>
              <a:t>ho</a:t>
            </a:r>
            <a:r>
              <a:rPr sz="1400" spc="10" dirty="0">
                <a:solidFill>
                  <a:srgbClr val="434343"/>
                </a:solidFill>
                <a:latin typeface="Comic Sans MS"/>
                <a:cs typeface="Comic Sans MS"/>
              </a:rPr>
              <a:t>t</a:t>
            </a:r>
            <a:r>
              <a:rPr sz="1400" spc="-5" dirty="0">
                <a:solidFill>
                  <a:srgbClr val="434343"/>
                </a:solidFill>
                <a:latin typeface="Comic Sans MS"/>
                <a:cs typeface="Comic Sans MS"/>
              </a:rPr>
              <a:t>.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6F34E09-476C-4285-8002-CA8AD607C41F}"/>
              </a:ext>
            </a:extLst>
          </p:cNvPr>
          <p:cNvSpPr txBox="1"/>
          <p:nvPr/>
        </p:nvSpPr>
        <p:spPr>
          <a:xfrm>
            <a:off x="910844" y="1322577"/>
            <a:ext cx="216027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434343"/>
                </a:solidFill>
                <a:latin typeface="Comic Sans MS"/>
                <a:cs typeface="Comic Sans MS"/>
              </a:rPr>
              <a:t>Menunjukan obyek </a:t>
            </a:r>
            <a:r>
              <a:rPr sz="1400" spc="-5" dirty="0">
                <a:solidFill>
                  <a:srgbClr val="434343"/>
                </a:solidFill>
                <a:latin typeface="Comic Sans MS"/>
                <a:cs typeface="Comic Sans MS"/>
              </a:rPr>
              <a:t>dengan </a:t>
            </a:r>
            <a:r>
              <a:rPr sz="1400" spc="-405" dirty="0">
                <a:solidFill>
                  <a:srgbClr val="434343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434343"/>
                </a:solidFill>
                <a:latin typeface="Comic Sans MS"/>
                <a:cs typeface="Comic Sans MS"/>
              </a:rPr>
              <a:t>latar</a:t>
            </a:r>
            <a:r>
              <a:rPr sz="1400" spc="-10" dirty="0">
                <a:solidFill>
                  <a:srgbClr val="434343"/>
                </a:solidFill>
                <a:latin typeface="Comic Sans MS"/>
                <a:cs typeface="Comic Sans MS"/>
              </a:rPr>
              <a:t> belakangnya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96A563FD-41DE-4B37-AEF4-7F5873F9529F}"/>
              </a:ext>
            </a:extLst>
          </p:cNvPr>
          <p:cNvSpPr txBox="1"/>
          <p:nvPr/>
        </p:nvSpPr>
        <p:spPr>
          <a:xfrm>
            <a:off x="879144" y="579932"/>
            <a:ext cx="1577340" cy="76708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400" b="1" spc="-10" dirty="0">
                <a:solidFill>
                  <a:srgbClr val="181818"/>
                </a:solidFill>
                <a:latin typeface="Comic Sans MS"/>
                <a:cs typeface="Comic Sans MS"/>
              </a:rPr>
              <a:t>5.</a:t>
            </a:r>
            <a:r>
              <a:rPr sz="1400" b="1" spc="-15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b="1" spc="-5" dirty="0">
                <a:solidFill>
                  <a:srgbClr val="181818"/>
                </a:solidFill>
                <a:latin typeface="Comic Sans MS"/>
                <a:cs typeface="Comic Sans MS"/>
              </a:rPr>
              <a:t>Long Shot</a:t>
            </a:r>
            <a:r>
              <a:rPr sz="1400" b="1" spc="10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b="1" spc="-10" dirty="0">
                <a:solidFill>
                  <a:srgbClr val="181818"/>
                </a:solidFill>
                <a:latin typeface="Comic Sans MS"/>
                <a:cs typeface="Comic Sans MS"/>
              </a:rPr>
              <a:t>(LS)</a:t>
            </a:r>
            <a:endParaRPr sz="1400">
              <a:latin typeface="Comic Sans MS"/>
              <a:cs typeface="Comic Sans MS"/>
            </a:endParaRPr>
          </a:p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1400" spc="-5" dirty="0">
                <a:solidFill>
                  <a:srgbClr val="434343"/>
                </a:solidFill>
                <a:latin typeface="Comic Sans MS"/>
                <a:cs typeface="Comic Sans MS"/>
              </a:rPr>
              <a:t>Pengambilan</a:t>
            </a:r>
            <a:endParaRPr sz="1400">
              <a:latin typeface="Comic Sans MS"/>
              <a:cs typeface="Comic Sans MS"/>
            </a:endParaRPr>
          </a:p>
          <a:p>
            <a:pPr marL="43815">
              <a:lnSpc>
                <a:spcPct val="100000"/>
              </a:lnSpc>
              <a:tabLst>
                <a:tab pos="1108075" algn="l"/>
              </a:tabLst>
            </a:pPr>
            <a:r>
              <a:rPr sz="1400" spc="-10" dirty="0">
                <a:solidFill>
                  <a:srgbClr val="434343"/>
                </a:solidFill>
                <a:latin typeface="Comic Sans MS"/>
                <a:cs typeface="Comic Sans MS"/>
              </a:rPr>
              <a:t>melebihi	</a:t>
            </a:r>
            <a:r>
              <a:rPr sz="1400" spc="-5" dirty="0">
                <a:solidFill>
                  <a:srgbClr val="434343"/>
                </a:solidFill>
                <a:latin typeface="Comic Sans MS"/>
                <a:cs typeface="Comic Sans MS"/>
              </a:rPr>
              <a:t>full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42AA1B57-4C8C-437B-8E97-F901DC0E6D9D}"/>
              </a:ext>
            </a:extLst>
          </p:cNvPr>
          <p:cNvSpPr txBox="1"/>
          <p:nvPr/>
        </p:nvSpPr>
        <p:spPr>
          <a:xfrm>
            <a:off x="5868670" y="1268730"/>
            <a:ext cx="2007235" cy="1091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solidFill>
                  <a:srgbClr val="434343"/>
                </a:solidFill>
                <a:latin typeface="Comic Sans MS"/>
                <a:cs typeface="Comic Sans MS"/>
              </a:rPr>
              <a:t>6.</a:t>
            </a:r>
            <a:r>
              <a:rPr sz="1400" spc="-10" dirty="0">
                <a:solidFill>
                  <a:srgbClr val="434343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434343"/>
                </a:solidFill>
                <a:latin typeface="Comic Sans MS"/>
                <a:cs typeface="Comic Sans MS"/>
              </a:rPr>
              <a:t>Shot </a:t>
            </a:r>
            <a:r>
              <a:rPr sz="1400" spc="-10" dirty="0">
                <a:solidFill>
                  <a:srgbClr val="434343"/>
                </a:solidFill>
                <a:latin typeface="Comic Sans MS"/>
                <a:cs typeface="Comic Sans MS"/>
              </a:rPr>
              <a:t>ini</a:t>
            </a:r>
            <a:r>
              <a:rPr sz="1400" dirty="0">
                <a:solidFill>
                  <a:srgbClr val="434343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434343"/>
                </a:solidFill>
                <a:latin typeface="Comic Sans MS"/>
                <a:cs typeface="Comic Sans MS"/>
              </a:rPr>
              <a:t>dapat </a:t>
            </a:r>
            <a:r>
              <a:rPr sz="1400" dirty="0">
                <a:solidFill>
                  <a:srgbClr val="434343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434343"/>
                </a:solidFill>
                <a:latin typeface="Comic Sans MS"/>
                <a:cs typeface="Comic Sans MS"/>
              </a:rPr>
              <a:t>menggambarkan suasana </a:t>
            </a:r>
            <a:r>
              <a:rPr sz="1400" spc="-405" dirty="0">
                <a:solidFill>
                  <a:srgbClr val="434343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434343"/>
                </a:solidFill>
                <a:latin typeface="Comic Sans MS"/>
                <a:cs typeface="Comic Sans MS"/>
              </a:rPr>
              <a:t>atau</a:t>
            </a:r>
            <a:r>
              <a:rPr sz="1400" spc="-30" dirty="0">
                <a:solidFill>
                  <a:srgbClr val="434343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434343"/>
                </a:solidFill>
                <a:latin typeface="Comic Sans MS"/>
                <a:cs typeface="Comic Sans MS"/>
              </a:rPr>
              <a:t>pemandangan</a:t>
            </a:r>
            <a:r>
              <a:rPr sz="1400" spc="15" dirty="0">
                <a:solidFill>
                  <a:srgbClr val="434343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434343"/>
                </a:solidFill>
                <a:latin typeface="Comic Sans MS"/>
                <a:cs typeface="Comic Sans MS"/>
              </a:rPr>
              <a:t>yang </a:t>
            </a:r>
            <a:r>
              <a:rPr sz="1400" spc="-5" dirty="0">
                <a:solidFill>
                  <a:srgbClr val="434343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434343"/>
                </a:solidFill>
                <a:latin typeface="Comic Sans MS"/>
                <a:cs typeface="Comic Sans MS"/>
              </a:rPr>
              <a:t>sangat </a:t>
            </a:r>
            <a:r>
              <a:rPr sz="1400" spc="-5" dirty="0">
                <a:solidFill>
                  <a:srgbClr val="434343"/>
                </a:solidFill>
                <a:latin typeface="Comic Sans MS"/>
                <a:cs typeface="Comic Sans MS"/>
              </a:rPr>
              <a:t>luas</a:t>
            </a:r>
            <a:r>
              <a:rPr sz="1400" dirty="0">
                <a:solidFill>
                  <a:srgbClr val="434343"/>
                </a:solidFill>
                <a:latin typeface="Comic Sans MS"/>
                <a:cs typeface="Comic Sans MS"/>
              </a:rPr>
              <a:t> </a:t>
            </a:r>
            <a:r>
              <a:rPr sz="1400" spc="-15" dirty="0">
                <a:solidFill>
                  <a:srgbClr val="434343"/>
                </a:solidFill>
                <a:latin typeface="Comic Sans MS"/>
                <a:cs typeface="Comic Sans MS"/>
              </a:rPr>
              <a:t>dari</a:t>
            </a:r>
            <a:r>
              <a:rPr sz="1400" spc="20" dirty="0">
                <a:solidFill>
                  <a:srgbClr val="434343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434343"/>
                </a:solidFill>
                <a:latin typeface="Comic Sans MS"/>
                <a:cs typeface="Comic Sans MS"/>
              </a:rPr>
              <a:t>jarak </a:t>
            </a:r>
            <a:r>
              <a:rPr sz="1400" spc="-5" dirty="0">
                <a:solidFill>
                  <a:srgbClr val="434343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434343"/>
                </a:solidFill>
                <a:latin typeface="Comic Sans MS"/>
                <a:cs typeface="Comic Sans MS"/>
              </a:rPr>
              <a:t>yang</a:t>
            </a:r>
            <a:r>
              <a:rPr sz="1400" spc="5" dirty="0">
                <a:solidFill>
                  <a:srgbClr val="434343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434343"/>
                </a:solidFill>
                <a:latin typeface="Comic Sans MS"/>
                <a:cs typeface="Comic Sans MS"/>
              </a:rPr>
              <a:t>sangat</a:t>
            </a:r>
            <a:r>
              <a:rPr sz="1400" spc="-5" dirty="0">
                <a:solidFill>
                  <a:srgbClr val="434343"/>
                </a:solidFill>
                <a:latin typeface="Comic Sans MS"/>
                <a:cs typeface="Comic Sans MS"/>
              </a:rPr>
              <a:t> jauh.</a:t>
            </a:r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: Examples of eight different shot sizes: Extreme Close-up, Close-up,... |  Download Scientific Diagram">
            <a:extLst>
              <a:ext uri="{FF2B5EF4-FFF2-40B4-BE49-F238E27FC236}">
                <a16:creationId xmlns:a16="http://schemas.microsoft.com/office/drawing/2014/main" id="{2968D202-FA40-40C1-BBE6-A051FCD91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7525"/>
            <a:ext cx="8096250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833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5405"/>
          </a:xfrm>
          <a:custGeom>
            <a:avLst/>
            <a:gdLst/>
            <a:ahLst/>
            <a:cxnLst/>
            <a:rect l="l" t="t" r="r" b="b"/>
            <a:pathLst>
              <a:path w="9144000" h="5145405">
                <a:moveTo>
                  <a:pt x="9144000" y="0"/>
                </a:moveTo>
                <a:lnTo>
                  <a:pt x="0" y="0"/>
                </a:lnTo>
                <a:lnTo>
                  <a:pt x="0" y="5145024"/>
                </a:lnTo>
                <a:lnTo>
                  <a:pt x="9144000" y="5145024"/>
                </a:lnTo>
                <a:lnTo>
                  <a:pt x="9144000" y="0"/>
                </a:lnTo>
                <a:close/>
              </a:path>
            </a:pathLst>
          </a:custGeom>
          <a:solidFill>
            <a:srgbClr val="F0EDE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594015" y="0"/>
            <a:ext cx="1550035" cy="1155700"/>
            <a:chOff x="7594015" y="0"/>
            <a:chExt cx="1550035" cy="11557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94015" y="0"/>
              <a:ext cx="1549984" cy="9031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4671" y="265175"/>
              <a:ext cx="719327" cy="890015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0"/>
            <a:ext cx="1807210" cy="1137285"/>
            <a:chOff x="0" y="0"/>
            <a:chExt cx="1807210" cy="113728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328" y="0"/>
              <a:ext cx="725055" cy="5347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806803" cy="1137169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28891" y="0"/>
            <a:ext cx="999625" cy="49070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63041" y="401193"/>
            <a:ext cx="7245984" cy="4408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181818"/>
                </a:solidFill>
                <a:latin typeface="Comic Sans MS"/>
                <a:cs typeface="Comic Sans MS"/>
              </a:rPr>
              <a:t>c.Gerakan</a:t>
            </a:r>
            <a:r>
              <a:rPr sz="1400" b="1" spc="70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b="1" spc="-10" dirty="0">
                <a:solidFill>
                  <a:srgbClr val="181818"/>
                </a:solidFill>
                <a:latin typeface="Comic Sans MS"/>
                <a:cs typeface="Comic Sans MS"/>
              </a:rPr>
              <a:t>Kamera[Moving</a:t>
            </a:r>
            <a:r>
              <a:rPr sz="1400" b="1" spc="90" dirty="0">
                <a:solidFill>
                  <a:srgbClr val="181818"/>
                </a:solidFill>
                <a:latin typeface="Comic Sans MS"/>
                <a:cs typeface="Comic Sans MS"/>
              </a:rPr>
              <a:t> </a:t>
            </a:r>
            <a:r>
              <a:rPr sz="1400" b="1" spc="-10" dirty="0">
                <a:solidFill>
                  <a:srgbClr val="181818"/>
                </a:solidFill>
                <a:latin typeface="Comic Sans MS"/>
                <a:cs typeface="Comic Sans MS"/>
              </a:rPr>
              <a:t>Camera]</a:t>
            </a:r>
            <a:endParaRPr sz="14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Comic Sans MS"/>
                <a:cs typeface="Comic Sans MS"/>
              </a:rPr>
              <a:t>a.Zooming[In/out]</a:t>
            </a:r>
            <a:endParaRPr sz="1400" dirty="0">
              <a:latin typeface="Comic Sans MS"/>
              <a:cs typeface="Comic Sans MS"/>
            </a:endParaRPr>
          </a:p>
          <a:p>
            <a:pPr marL="12700" marR="6985" algn="just">
              <a:lnSpc>
                <a:spcPct val="150100"/>
              </a:lnSpc>
              <a:spcBef>
                <a:spcPts val="790"/>
              </a:spcBef>
            </a:pPr>
            <a:r>
              <a:rPr sz="1400" spc="-5" dirty="0">
                <a:latin typeface="Comic Sans MS"/>
                <a:cs typeface="Comic Sans MS"/>
              </a:rPr>
              <a:t>Gerakan yang dilakukan oleh lensa kamera mendekat </a:t>
            </a:r>
            <a:r>
              <a:rPr sz="1400" dirty="0">
                <a:latin typeface="Comic Sans MS"/>
                <a:cs typeface="Comic Sans MS"/>
              </a:rPr>
              <a:t>maupun </a:t>
            </a:r>
            <a:r>
              <a:rPr sz="1400" spc="-10" dirty="0">
                <a:latin typeface="Comic Sans MS"/>
                <a:cs typeface="Comic Sans MS"/>
              </a:rPr>
              <a:t>menjauh objek,gerakan </a:t>
            </a:r>
            <a:r>
              <a:rPr sz="1400" spc="-5" dirty="0">
                <a:latin typeface="Comic Sans MS"/>
                <a:cs typeface="Comic Sans MS"/>
              </a:rPr>
              <a:t>ini 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merupakan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fasilitas</a:t>
            </a:r>
            <a:r>
              <a:rPr sz="1400" spc="-5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yang</a:t>
            </a:r>
            <a:r>
              <a:rPr sz="1400" spc="-5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di</a:t>
            </a:r>
            <a:r>
              <a:rPr sz="1400" spc="-5" dirty="0">
                <a:latin typeface="Comic Sans MS"/>
                <a:cs typeface="Comic Sans MS"/>
              </a:rPr>
              <a:t> sediakan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oleh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kamera</a:t>
            </a:r>
            <a:r>
              <a:rPr sz="1400" spc="-5" dirty="0">
                <a:latin typeface="Comic Sans MS"/>
                <a:cs typeface="Comic Sans MS"/>
              </a:rPr>
              <a:t> vidio,</a:t>
            </a:r>
            <a:r>
              <a:rPr sz="1400" dirty="0">
                <a:latin typeface="Comic Sans MS"/>
                <a:cs typeface="Comic Sans MS"/>
              </a:rPr>
              <a:t> dan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kameramen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hanya 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mengoperasikannya</a:t>
            </a:r>
            <a:r>
              <a:rPr sz="1400" spc="35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saja.</a:t>
            </a:r>
            <a:endParaRPr sz="14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635"/>
              </a:spcBef>
            </a:pPr>
            <a:r>
              <a:rPr sz="1400" spc="-10" dirty="0">
                <a:latin typeface="Comic Sans MS"/>
                <a:cs typeface="Comic Sans MS"/>
              </a:rPr>
              <a:t>b.Panning[left/Right].</a:t>
            </a:r>
            <a:endParaRPr sz="1400" dirty="0">
              <a:latin typeface="Comic Sans MS"/>
              <a:cs typeface="Comic Sans MS"/>
            </a:endParaRPr>
          </a:p>
          <a:p>
            <a:pPr marL="12700" marR="6985" algn="just">
              <a:lnSpc>
                <a:spcPct val="150100"/>
              </a:lnSpc>
              <a:spcBef>
                <a:spcPts val="815"/>
              </a:spcBef>
            </a:pPr>
            <a:r>
              <a:rPr sz="1400" spc="-5" dirty="0">
                <a:latin typeface="Comic Sans MS"/>
                <a:cs typeface="Comic Sans MS"/>
              </a:rPr>
              <a:t>Yang </a:t>
            </a:r>
            <a:r>
              <a:rPr sz="1400" spc="-10" dirty="0">
                <a:latin typeface="Comic Sans MS"/>
                <a:cs typeface="Comic Sans MS"/>
              </a:rPr>
              <a:t>di maksud </a:t>
            </a:r>
            <a:r>
              <a:rPr sz="1400" spc="-5" dirty="0">
                <a:latin typeface="Comic Sans MS"/>
                <a:cs typeface="Comic Sans MS"/>
              </a:rPr>
              <a:t>gerakan panning </a:t>
            </a:r>
            <a:r>
              <a:rPr sz="1400" dirty="0">
                <a:latin typeface="Comic Sans MS"/>
                <a:cs typeface="Comic Sans MS"/>
              </a:rPr>
              <a:t>yakni </a:t>
            </a:r>
            <a:r>
              <a:rPr sz="1400" spc="-10" dirty="0">
                <a:latin typeface="Comic Sans MS"/>
                <a:cs typeface="Comic Sans MS"/>
              </a:rPr>
              <a:t>kamera bergerak </a:t>
            </a:r>
            <a:r>
              <a:rPr sz="1400" spc="-5" dirty="0">
                <a:latin typeface="Comic Sans MS"/>
                <a:cs typeface="Comic Sans MS"/>
              </a:rPr>
              <a:t>dari tengah </a:t>
            </a:r>
            <a:r>
              <a:rPr sz="1400" spc="-10" dirty="0">
                <a:latin typeface="Comic Sans MS"/>
                <a:cs typeface="Comic Sans MS"/>
              </a:rPr>
              <a:t>ke </a:t>
            </a:r>
            <a:r>
              <a:rPr sz="1400" spc="-5" dirty="0">
                <a:latin typeface="Comic Sans MS"/>
                <a:cs typeface="Comic Sans MS"/>
              </a:rPr>
              <a:t>kanan atau dari 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tengah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kekiri,namun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bukan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kameranya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yang</a:t>
            </a:r>
            <a:r>
              <a:rPr sz="1400" spc="-5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bergerak</a:t>
            </a:r>
            <a:r>
              <a:rPr sz="1400" spc="-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tapi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tripodnya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yang</a:t>
            </a:r>
            <a:r>
              <a:rPr sz="1400" spc="395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bergerak </a:t>
            </a:r>
            <a:r>
              <a:rPr sz="1400" spc="-40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sesuai </a:t>
            </a:r>
            <a:r>
              <a:rPr sz="1400" spc="-10" dirty="0">
                <a:latin typeface="Comic Sans MS"/>
                <a:cs typeface="Comic Sans MS"/>
              </a:rPr>
              <a:t>arah</a:t>
            </a:r>
            <a:r>
              <a:rPr sz="1400" spc="30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yang</a:t>
            </a:r>
            <a:r>
              <a:rPr sz="1400" spc="-5" dirty="0">
                <a:latin typeface="Comic Sans MS"/>
                <a:cs typeface="Comic Sans MS"/>
              </a:rPr>
              <a:t> di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inginkan.</a:t>
            </a:r>
            <a:endParaRPr sz="14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635"/>
              </a:spcBef>
            </a:pPr>
            <a:r>
              <a:rPr sz="1400" spc="-10" dirty="0">
                <a:latin typeface="Comic Sans MS"/>
                <a:cs typeface="Comic Sans MS"/>
              </a:rPr>
              <a:t>c.Tilting[Up/Down].</a:t>
            </a:r>
            <a:endParaRPr sz="1400" dirty="0">
              <a:latin typeface="Comic Sans MS"/>
              <a:cs typeface="Comic Sans MS"/>
            </a:endParaRPr>
          </a:p>
          <a:p>
            <a:pPr marL="12700" marR="5080">
              <a:lnSpc>
                <a:spcPct val="150100"/>
              </a:lnSpc>
              <a:spcBef>
                <a:spcPts val="795"/>
              </a:spcBef>
            </a:pPr>
            <a:r>
              <a:rPr sz="1400" spc="-5" dirty="0">
                <a:latin typeface="Comic Sans MS"/>
                <a:cs typeface="Comic Sans MS"/>
              </a:rPr>
              <a:t>Gerakan</a:t>
            </a:r>
            <a:r>
              <a:rPr sz="1400" spc="26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Tilting</a:t>
            </a:r>
            <a:r>
              <a:rPr sz="1400" spc="29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yitu</a:t>
            </a:r>
            <a:r>
              <a:rPr sz="1400" spc="280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gerakan</a:t>
            </a:r>
            <a:r>
              <a:rPr sz="1400" spc="26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keatas</a:t>
            </a:r>
            <a:r>
              <a:rPr sz="1400" spc="305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dan</a:t>
            </a:r>
            <a:r>
              <a:rPr sz="1400" spc="27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kebawah,masih</a:t>
            </a:r>
            <a:r>
              <a:rPr sz="1400" spc="28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menggunakan</a:t>
            </a:r>
            <a:r>
              <a:rPr sz="1400" spc="30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tripod</a:t>
            </a:r>
            <a:r>
              <a:rPr sz="1400" spc="280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sebagai </a:t>
            </a:r>
            <a:r>
              <a:rPr sz="1400" spc="-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alat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spc="-15" dirty="0">
                <a:latin typeface="Comic Sans MS"/>
                <a:cs typeface="Comic Sans MS"/>
              </a:rPr>
              <a:t>bantu</a:t>
            </a:r>
            <a:r>
              <a:rPr sz="1400" spc="3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agar hasil gambar</a:t>
            </a:r>
            <a:r>
              <a:rPr sz="1400" spc="-15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yang</a:t>
            </a:r>
            <a:r>
              <a:rPr sz="1400" spc="25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di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dapatkan</a:t>
            </a:r>
            <a:r>
              <a:rPr sz="1400" spc="15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memuaskan</a:t>
            </a:r>
            <a:r>
              <a:rPr sz="1400" spc="30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dan</a:t>
            </a:r>
            <a:r>
              <a:rPr sz="1400" spc="10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stabil.</a:t>
            </a:r>
            <a:endParaRPr sz="14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320"/>
            <a:ext cx="3655060" cy="5145405"/>
            <a:chOff x="0" y="0"/>
            <a:chExt cx="3655060" cy="5145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65325"/>
              <a:ext cx="3654818" cy="31796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45449" cy="2101087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6901281" y="0"/>
            <a:ext cx="2242820" cy="1624965"/>
            <a:chOff x="6901281" y="0"/>
            <a:chExt cx="2242820" cy="162496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01281" y="0"/>
              <a:ext cx="2242718" cy="16248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54964" y="0"/>
              <a:ext cx="1989035" cy="158899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15860" y="3493274"/>
            <a:ext cx="1828139" cy="165174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53200" y="3304032"/>
            <a:ext cx="530351" cy="53035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41904" y="4255008"/>
            <a:ext cx="3060192" cy="70713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60472" y="0"/>
            <a:ext cx="3429317" cy="139941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3894874"/>
            <a:ext cx="1273429" cy="1250149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297048" y="1034872"/>
            <a:ext cx="4547235" cy="7137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4500" spc="15" dirty="0">
                <a:solidFill>
                  <a:srgbClr val="181818"/>
                </a:solidFill>
                <a:latin typeface="Cambria"/>
                <a:cs typeface="Cambria"/>
              </a:rPr>
              <a:t>SETTING</a:t>
            </a:r>
            <a:r>
              <a:rPr sz="4500" spc="-10" dirty="0">
                <a:solidFill>
                  <a:srgbClr val="181818"/>
                </a:solidFill>
                <a:latin typeface="Cambria"/>
                <a:cs typeface="Cambria"/>
              </a:rPr>
              <a:t> WAKTU</a:t>
            </a:r>
            <a:endParaRPr sz="45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17416" y="2083688"/>
            <a:ext cx="1707514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0" b="1" spc="-490" dirty="0">
                <a:solidFill>
                  <a:srgbClr val="DF8D85"/>
                </a:solidFill>
                <a:latin typeface="Cambria"/>
                <a:cs typeface="Cambria"/>
              </a:rPr>
              <a:t>02</a:t>
            </a:r>
            <a:endParaRPr sz="120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67177" y="2121535"/>
            <a:ext cx="40074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105" dirty="0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r>
              <a:rPr sz="1400" b="1" i="1" spc="-50" dirty="0">
                <a:solidFill>
                  <a:srgbClr val="434343"/>
                </a:solidFill>
                <a:latin typeface="Verdana"/>
                <a:cs typeface="Verdana"/>
              </a:rPr>
              <a:t>ou</a:t>
            </a:r>
            <a:r>
              <a:rPr sz="1400" b="1" i="1" spc="-7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400" b="1" i="1" spc="-15" dirty="0">
                <a:solidFill>
                  <a:srgbClr val="434343"/>
                </a:solidFill>
                <a:latin typeface="Verdana"/>
                <a:cs typeface="Verdana"/>
              </a:rPr>
              <a:t>c</a:t>
            </a:r>
            <a:r>
              <a:rPr sz="1400" b="1" i="1" spc="-10" dirty="0">
                <a:solidFill>
                  <a:srgbClr val="434343"/>
                </a:solidFill>
                <a:latin typeface="Verdana"/>
                <a:cs typeface="Verdana"/>
              </a:rPr>
              <a:t>an</a:t>
            </a:r>
            <a:r>
              <a:rPr sz="1400" b="1" i="1" spc="-5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400" b="1" i="1" spc="-70" dirty="0">
                <a:solidFill>
                  <a:srgbClr val="434343"/>
                </a:solidFill>
                <a:latin typeface="Verdana"/>
                <a:cs typeface="Verdana"/>
              </a:rPr>
              <a:t>e</a:t>
            </a:r>
            <a:r>
              <a:rPr sz="1400" b="1" i="1" spc="-45" dirty="0">
                <a:solidFill>
                  <a:srgbClr val="434343"/>
                </a:solidFill>
                <a:latin typeface="Verdana"/>
                <a:cs typeface="Verdana"/>
              </a:rPr>
              <a:t>n</a:t>
            </a:r>
            <a:r>
              <a:rPr sz="1400" b="1" i="1" spc="-40" dirty="0">
                <a:solidFill>
                  <a:srgbClr val="434343"/>
                </a:solidFill>
                <a:latin typeface="Verdana"/>
                <a:cs typeface="Verdana"/>
              </a:rPr>
              <a:t>t</a:t>
            </a:r>
            <a:r>
              <a:rPr sz="1400" b="1" i="1" spc="-70" dirty="0">
                <a:solidFill>
                  <a:srgbClr val="434343"/>
                </a:solidFill>
                <a:latin typeface="Verdana"/>
                <a:cs typeface="Verdana"/>
              </a:rPr>
              <a:t>e</a:t>
            </a:r>
            <a:r>
              <a:rPr sz="1400" b="1" i="1" spc="-100" dirty="0">
                <a:solidFill>
                  <a:srgbClr val="434343"/>
                </a:solidFill>
                <a:latin typeface="Verdana"/>
                <a:cs typeface="Verdana"/>
              </a:rPr>
              <a:t>r</a:t>
            </a:r>
            <a:r>
              <a:rPr sz="1400" b="1" i="1" spc="-5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400" b="1" i="1" spc="25" dirty="0">
                <a:solidFill>
                  <a:srgbClr val="434343"/>
                </a:solidFill>
                <a:latin typeface="Verdana"/>
                <a:cs typeface="Verdana"/>
              </a:rPr>
              <a:t>a</a:t>
            </a:r>
            <a:r>
              <a:rPr sz="1400" b="1" i="1" spc="-7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400" b="1" i="1" spc="-95" dirty="0">
                <a:solidFill>
                  <a:srgbClr val="434343"/>
                </a:solidFill>
                <a:latin typeface="Verdana"/>
                <a:cs typeface="Verdana"/>
              </a:rPr>
              <a:t>s</a:t>
            </a:r>
            <a:r>
              <a:rPr sz="1400" b="1" i="1" spc="-45" dirty="0">
                <a:solidFill>
                  <a:srgbClr val="434343"/>
                </a:solidFill>
                <a:latin typeface="Verdana"/>
                <a:cs typeface="Verdana"/>
              </a:rPr>
              <a:t>ubt</a:t>
            </a:r>
            <a:r>
              <a:rPr sz="1400" b="1" i="1" spc="-40" dirty="0">
                <a:solidFill>
                  <a:srgbClr val="434343"/>
                </a:solidFill>
                <a:latin typeface="Verdana"/>
                <a:cs typeface="Verdana"/>
              </a:rPr>
              <a:t>i</a:t>
            </a:r>
            <a:r>
              <a:rPr sz="1400" b="1" i="1" spc="-45" dirty="0">
                <a:solidFill>
                  <a:srgbClr val="434343"/>
                </a:solidFill>
                <a:latin typeface="Verdana"/>
                <a:cs typeface="Verdana"/>
              </a:rPr>
              <a:t>t</a:t>
            </a:r>
            <a:r>
              <a:rPr sz="1400" b="1" i="1" spc="-75" dirty="0">
                <a:solidFill>
                  <a:srgbClr val="434343"/>
                </a:solidFill>
                <a:latin typeface="Verdana"/>
                <a:cs typeface="Verdana"/>
              </a:rPr>
              <a:t>l</a:t>
            </a:r>
            <a:r>
              <a:rPr sz="1400" b="1" i="1" spc="-60" dirty="0">
                <a:solidFill>
                  <a:srgbClr val="434343"/>
                </a:solidFill>
                <a:latin typeface="Verdana"/>
                <a:cs typeface="Verdana"/>
              </a:rPr>
              <a:t>e</a:t>
            </a:r>
            <a:r>
              <a:rPr sz="1400" b="1" i="1" spc="-3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400" b="1" i="1" spc="-50" dirty="0">
                <a:solidFill>
                  <a:srgbClr val="434343"/>
                </a:solidFill>
                <a:latin typeface="Verdana"/>
                <a:cs typeface="Verdana"/>
              </a:rPr>
              <a:t>h</a:t>
            </a:r>
            <a:r>
              <a:rPr sz="1400" b="1" i="1" spc="-60" dirty="0">
                <a:solidFill>
                  <a:srgbClr val="434343"/>
                </a:solidFill>
                <a:latin typeface="Verdana"/>
                <a:cs typeface="Verdana"/>
              </a:rPr>
              <a:t>e</a:t>
            </a:r>
            <a:r>
              <a:rPr sz="1400" b="1" i="1" spc="-80" dirty="0">
                <a:solidFill>
                  <a:srgbClr val="434343"/>
                </a:solidFill>
                <a:latin typeface="Verdana"/>
                <a:cs typeface="Verdana"/>
              </a:rPr>
              <a:t>re</a:t>
            </a:r>
            <a:r>
              <a:rPr sz="1400" b="1" i="1" spc="-6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400" b="1" i="1" spc="-75" dirty="0">
                <a:solidFill>
                  <a:srgbClr val="434343"/>
                </a:solidFill>
                <a:latin typeface="Verdana"/>
                <a:cs typeface="Verdana"/>
              </a:rPr>
              <a:t>i</a:t>
            </a:r>
            <a:r>
              <a:rPr sz="1400" b="1" i="1" spc="-55" dirty="0">
                <a:solidFill>
                  <a:srgbClr val="434343"/>
                </a:solidFill>
                <a:latin typeface="Verdana"/>
                <a:cs typeface="Verdana"/>
              </a:rPr>
              <a:t>f</a:t>
            </a:r>
            <a:r>
              <a:rPr sz="1400" b="1" i="1" spc="-6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400" b="1" i="1" spc="-75" dirty="0">
                <a:solidFill>
                  <a:srgbClr val="434343"/>
                </a:solidFill>
                <a:latin typeface="Verdana"/>
                <a:cs typeface="Verdana"/>
              </a:rPr>
              <a:t>y</a:t>
            </a:r>
            <a:r>
              <a:rPr sz="1400" b="1" i="1" spc="-50" dirty="0">
                <a:solidFill>
                  <a:srgbClr val="434343"/>
                </a:solidFill>
                <a:latin typeface="Verdana"/>
                <a:cs typeface="Verdana"/>
              </a:rPr>
              <a:t>ou</a:t>
            </a:r>
            <a:r>
              <a:rPr sz="1400" b="1" i="1" spc="-95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400" b="1" i="1" spc="-50" dirty="0">
                <a:solidFill>
                  <a:srgbClr val="434343"/>
                </a:solidFill>
                <a:latin typeface="Verdana"/>
                <a:cs typeface="Verdana"/>
              </a:rPr>
              <a:t>n</a:t>
            </a:r>
            <a:r>
              <a:rPr sz="1400" b="1" i="1" spc="-60" dirty="0">
                <a:solidFill>
                  <a:srgbClr val="434343"/>
                </a:solidFill>
                <a:latin typeface="Verdana"/>
                <a:cs typeface="Verdana"/>
              </a:rPr>
              <a:t>e</a:t>
            </a:r>
            <a:r>
              <a:rPr sz="1400" b="1" i="1" spc="-70" dirty="0">
                <a:solidFill>
                  <a:srgbClr val="434343"/>
                </a:solidFill>
                <a:latin typeface="Verdana"/>
                <a:cs typeface="Verdana"/>
              </a:rPr>
              <a:t>e</a:t>
            </a:r>
            <a:r>
              <a:rPr sz="1400" b="1" i="1" spc="-20" dirty="0">
                <a:solidFill>
                  <a:srgbClr val="434343"/>
                </a:solidFill>
                <a:latin typeface="Verdana"/>
                <a:cs typeface="Verdana"/>
              </a:rPr>
              <a:t>d</a:t>
            </a:r>
            <a:r>
              <a:rPr sz="1400" b="1" i="1" spc="-30" dirty="0">
                <a:solidFill>
                  <a:srgbClr val="434343"/>
                </a:solidFill>
                <a:latin typeface="Verdana"/>
                <a:cs typeface="Verdana"/>
              </a:rPr>
              <a:t> </a:t>
            </a:r>
            <a:r>
              <a:rPr sz="1400" b="1" i="1" spc="-75" dirty="0">
                <a:solidFill>
                  <a:srgbClr val="434343"/>
                </a:solidFill>
                <a:latin typeface="Verdana"/>
                <a:cs typeface="Verdana"/>
              </a:rPr>
              <a:t>i</a:t>
            </a:r>
            <a:r>
              <a:rPr sz="1400" b="1" i="1" spc="-35" dirty="0">
                <a:solidFill>
                  <a:srgbClr val="434343"/>
                </a:solidFill>
                <a:latin typeface="Verdana"/>
                <a:cs typeface="Verdana"/>
              </a:rPr>
              <a:t>t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807</Words>
  <Application>Microsoft Office PowerPoint</Application>
  <PresentationFormat>Custom</PresentationFormat>
  <Paragraphs>130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MT</vt:lpstr>
      <vt:lpstr>Calibri</vt:lpstr>
      <vt:lpstr>Cambria</vt:lpstr>
      <vt:lpstr>Comic Sans MS</vt:lpstr>
      <vt:lpstr>Times New Roman</vt:lpstr>
      <vt:lpstr>Verdana</vt:lpstr>
      <vt:lpstr>Office Theme</vt:lpstr>
      <vt:lpstr>Videografi </vt:lpstr>
      <vt:lpstr>Sub Bab</vt:lpstr>
      <vt:lpstr>1. TEKNIK PENGAMBILAN VIDEO</vt:lpstr>
      <vt:lpstr>PowerPoint Presentation</vt:lpstr>
      <vt:lpstr>b. Ukuran Gambar</vt:lpstr>
      <vt:lpstr>PowerPoint Presentation</vt:lpstr>
      <vt:lpstr>PowerPoint Presentation</vt:lpstr>
      <vt:lpstr>PowerPoint Presentation</vt:lpstr>
      <vt:lpstr>SETTING WAKTU</vt:lpstr>
      <vt:lpstr>Literature review</vt:lpstr>
      <vt:lpstr>Waktu terbaik dalam  pengambilan gambar</vt:lpstr>
      <vt:lpstr>SETTING LATAR</vt:lpstr>
      <vt:lpstr>LIGTHING</vt:lpstr>
      <vt:lpstr>Pengertian Ligthing Pengertian Lighting</vt:lpstr>
      <vt:lpstr>01</vt:lpstr>
      <vt:lpstr>Prinsip Dasar Lighting</vt:lpstr>
      <vt:lpstr>biasanya disebut dengan Three Point Lighting adalah :</vt:lpstr>
      <vt:lpstr>PowerPoint Presentation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Videografi </dc:title>
  <cp:lastModifiedBy>Setiyo  Prajoko</cp:lastModifiedBy>
  <cp:revision>3</cp:revision>
  <dcterms:created xsi:type="dcterms:W3CDTF">2023-08-15T16:21:09Z</dcterms:created>
  <dcterms:modified xsi:type="dcterms:W3CDTF">2023-08-16T02:38:52Z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2023-08-15T00:00:00Z</vt:filetime>
  </property>
</Properties>
</file>