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2" r:id="rId3"/>
    <p:sldId id="293" r:id="rId4"/>
    <p:sldId id="307" r:id="rId5"/>
    <p:sldId id="294" r:id="rId6"/>
    <p:sldId id="298" r:id="rId7"/>
    <p:sldId id="297" r:id="rId8"/>
    <p:sldId id="296" r:id="rId9"/>
    <p:sldId id="295" r:id="rId10"/>
    <p:sldId id="308" r:id="rId11"/>
    <p:sldId id="310" r:id="rId12"/>
    <p:sldId id="309" r:id="rId13"/>
    <p:sldId id="311" r:id="rId14"/>
    <p:sldId id="312" r:id="rId15"/>
    <p:sldId id="268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1507"/>
    <a:srgbClr val="6E3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3FA17-ED18-4177-90FE-E3471C1FFE3C}" type="doc">
      <dgm:prSet loTypeId="urn:microsoft.com/office/officeart/2005/8/layout/hProcess7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0B27FF1-B06F-4B64-A197-0737DC2D6A09}">
      <dgm:prSet phldrT="[Text]"/>
      <dgm:spPr/>
      <dgm:t>
        <a:bodyPr/>
        <a:lstStyle/>
        <a:p>
          <a:endParaRPr lang="en-US" dirty="0"/>
        </a:p>
      </dgm:t>
    </dgm:pt>
    <dgm:pt modelId="{3B8AE2C0-8600-4127-BFC4-B1675F501043}" type="parTrans" cxnId="{FC33A413-5087-4174-8067-A74A502CA6EA}">
      <dgm:prSet/>
      <dgm:spPr/>
      <dgm:t>
        <a:bodyPr/>
        <a:lstStyle/>
        <a:p>
          <a:endParaRPr lang="en-US"/>
        </a:p>
      </dgm:t>
    </dgm:pt>
    <dgm:pt modelId="{4C671765-9198-4A2F-B613-B500C578A281}" type="sibTrans" cxnId="{FC33A413-5087-4174-8067-A74A502CA6EA}">
      <dgm:prSet/>
      <dgm:spPr/>
      <dgm:t>
        <a:bodyPr/>
        <a:lstStyle/>
        <a:p>
          <a:endParaRPr lang="en-US"/>
        </a:p>
      </dgm:t>
    </dgm:pt>
    <dgm:pt modelId="{37B615DD-0029-44D7-9DAA-60B63F8743C1}">
      <dgm:prSet phldrT="[Text]"/>
      <dgm:spPr/>
      <dgm:t>
        <a:bodyPr/>
        <a:lstStyle/>
        <a:p>
          <a:r>
            <a:rPr lang="id-ID" dirty="0"/>
            <a:t>Perumusan ide</a:t>
          </a:r>
          <a:endParaRPr lang="en-US" dirty="0"/>
        </a:p>
      </dgm:t>
    </dgm:pt>
    <dgm:pt modelId="{69A7487C-BACC-4842-AB66-FEE3DCBDA6F3}" type="parTrans" cxnId="{E6AE40F7-3C25-493A-99E7-B2E15F87AEEA}">
      <dgm:prSet/>
      <dgm:spPr/>
      <dgm:t>
        <a:bodyPr/>
        <a:lstStyle/>
        <a:p>
          <a:endParaRPr lang="en-US"/>
        </a:p>
      </dgm:t>
    </dgm:pt>
    <dgm:pt modelId="{785366CB-F644-4D51-9922-4E9BEF5B2583}" type="sibTrans" cxnId="{E6AE40F7-3C25-493A-99E7-B2E15F87AEEA}">
      <dgm:prSet/>
      <dgm:spPr/>
      <dgm:t>
        <a:bodyPr/>
        <a:lstStyle/>
        <a:p>
          <a:endParaRPr lang="en-US"/>
        </a:p>
      </dgm:t>
    </dgm:pt>
    <dgm:pt modelId="{FBFCB6A0-1CCC-4380-A2F9-829B8218BDEA}">
      <dgm:prSet phldrT="[Text]"/>
      <dgm:spPr/>
      <dgm:t>
        <a:bodyPr/>
        <a:lstStyle/>
        <a:p>
          <a:endParaRPr lang="en-US" dirty="0"/>
        </a:p>
      </dgm:t>
    </dgm:pt>
    <dgm:pt modelId="{96D1B7A2-3AD1-40A5-A80C-F9C5723D2ADB}" type="parTrans" cxnId="{D446F9F1-E757-4301-9A03-90C8570B4815}">
      <dgm:prSet/>
      <dgm:spPr/>
      <dgm:t>
        <a:bodyPr/>
        <a:lstStyle/>
        <a:p>
          <a:endParaRPr lang="en-US"/>
        </a:p>
      </dgm:t>
    </dgm:pt>
    <dgm:pt modelId="{ED4A46AA-2DB4-445A-968F-82F8E8BF32C1}" type="sibTrans" cxnId="{D446F9F1-E757-4301-9A03-90C8570B4815}">
      <dgm:prSet/>
      <dgm:spPr/>
      <dgm:t>
        <a:bodyPr/>
        <a:lstStyle/>
        <a:p>
          <a:endParaRPr lang="en-US"/>
        </a:p>
      </dgm:t>
    </dgm:pt>
    <dgm:pt modelId="{17912E5D-9169-4FA2-99D3-6546086AF805}">
      <dgm:prSet phldrT="[Text]"/>
      <dgm:spPr/>
      <dgm:t>
        <a:bodyPr/>
        <a:lstStyle/>
        <a:p>
          <a:r>
            <a:rPr lang="id-ID" dirty="0"/>
            <a:t>Riset </a:t>
          </a:r>
          <a:endParaRPr lang="en-US" dirty="0"/>
        </a:p>
      </dgm:t>
    </dgm:pt>
    <dgm:pt modelId="{26B1599A-5B86-4D84-B4F6-DDF996F65CA2}" type="parTrans" cxnId="{33ECDE8E-B4B9-4F9F-97A6-6AAE94558256}">
      <dgm:prSet/>
      <dgm:spPr/>
      <dgm:t>
        <a:bodyPr/>
        <a:lstStyle/>
        <a:p>
          <a:endParaRPr lang="en-US"/>
        </a:p>
      </dgm:t>
    </dgm:pt>
    <dgm:pt modelId="{FF721201-419F-4B4D-9DE7-57B400F7A5C3}" type="sibTrans" cxnId="{33ECDE8E-B4B9-4F9F-97A6-6AAE94558256}">
      <dgm:prSet/>
      <dgm:spPr/>
      <dgm:t>
        <a:bodyPr/>
        <a:lstStyle/>
        <a:p>
          <a:endParaRPr lang="en-US"/>
        </a:p>
      </dgm:t>
    </dgm:pt>
    <dgm:pt modelId="{8A2021B5-B860-4E66-882C-7DA5447A2645}">
      <dgm:prSet phldrT="[Text]"/>
      <dgm:spPr/>
      <dgm:t>
        <a:bodyPr/>
        <a:lstStyle/>
        <a:p>
          <a:endParaRPr lang="en-US" dirty="0"/>
        </a:p>
      </dgm:t>
    </dgm:pt>
    <dgm:pt modelId="{EC580684-2A9B-4F8A-AA0E-9E86ADC8E9E3}" type="parTrans" cxnId="{C52E7B30-D7CD-4A74-8728-3C929863DDB6}">
      <dgm:prSet/>
      <dgm:spPr/>
      <dgm:t>
        <a:bodyPr/>
        <a:lstStyle/>
        <a:p>
          <a:endParaRPr lang="en-US"/>
        </a:p>
      </dgm:t>
    </dgm:pt>
    <dgm:pt modelId="{A3C2E696-06D1-47D1-BCDC-8F371AC0DED7}" type="sibTrans" cxnId="{C52E7B30-D7CD-4A74-8728-3C929863DDB6}">
      <dgm:prSet/>
      <dgm:spPr/>
      <dgm:t>
        <a:bodyPr/>
        <a:lstStyle/>
        <a:p>
          <a:endParaRPr lang="en-US"/>
        </a:p>
      </dgm:t>
    </dgm:pt>
    <dgm:pt modelId="{B34D87CA-E890-42F7-9BFA-CC6491DED12B}">
      <dgm:prSet phldrT="[Text]"/>
      <dgm:spPr/>
      <dgm:t>
        <a:bodyPr/>
        <a:lstStyle/>
        <a:p>
          <a:r>
            <a:rPr lang="id-ID" dirty="0"/>
            <a:t>Penulisan outline</a:t>
          </a:r>
          <a:endParaRPr lang="en-US" dirty="0"/>
        </a:p>
      </dgm:t>
    </dgm:pt>
    <dgm:pt modelId="{37C0E4D6-DFBE-48A5-876C-772D74EA7424}" type="parTrans" cxnId="{C2318C1D-7B52-44E8-86E2-1F356D22A55C}">
      <dgm:prSet/>
      <dgm:spPr/>
      <dgm:t>
        <a:bodyPr/>
        <a:lstStyle/>
        <a:p>
          <a:endParaRPr lang="en-US"/>
        </a:p>
      </dgm:t>
    </dgm:pt>
    <dgm:pt modelId="{6DD21921-BC40-463E-A641-02B0DCCE9FF1}" type="sibTrans" cxnId="{C2318C1D-7B52-44E8-86E2-1F356D22A55C}">
      <dgm:prSet/>
      <dgm:spPr/>
      <dgm:t>
        <a:bodyPr/>
        <a:lstStyle/>
        <a:p>
          <a:endParaRPr lang="en-US"/>
        </a:p>
      </dgm:t>
    </dgm:pt>
    <dgm:pt modelId="{44EFFF12-C37F-43F6-8B9C-D8D51C3E8662}" type="pres">
      <dgm:prSet presAssocID="{5F83FA17-ED18-4177-90FE-E3471C1FFE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3FBD00-71E5-4205-B8C5-D071FE6E6E95}" type="pres">
      <dgm:prSet presAssocID="{E0B27FF1-B06F-4B64-A197-0737DC2D6A09}" presName="compositeNode" presStyleCnt="0">
        <dgm:presLayoutVars>
          <dgm:bulletEnabled val="1"/>
        </dgm:presLayoutVars>
      </dgm:prSet>
      <dgm:spPr/>
    </dgm:pt>
    <dgm:pt modelId="{9C2D7686-1C08-4246-A32E-79E6C9D2915E}" type="pres">
      <dgm:prSet presAssocID="{E0B27FF1-B06F-4B64-A197-0737DC2D6A09}" presName="bgRect" presStyleLbl="node1" presStyleIdx="0" presStyleCnt="3" custScaleY="136250"/>
      <dgm:spPr/>
      <dgm:t>
        <a:bodyPr/>
        <a:lstStyle/>
        <a:p>
          <a:endParaRPr lang="en-US"/>
        </a:p>
      </dgm:t>
    </dgm:pt>
    <dgm:pt modelId="{853CAAAE-7F34-4393-86E5-93B863D9B738}" type="pres">
      <dgm:prSet presAssocID="{E0B27FF1-B06F-4B64-A197-0737DC2D6A09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FB7644-0AAA-4816-9A61-E9079243736E}" type="pres">
      <dgm:prSet presAssocID="{E0B27FF1-B06F-4B64-A197-0737DC2D6A0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16E2A0-EA5A-4405-BE7D-88582D174193}" type="pres">
      <dgm:prSet presAssocID="{4C671765-9198-4A2F-B613-B500C578A281}" presName="hSp" presStyleCnt="0"/>
      <dgm:spPr/>
    </dgm:pt>
    <dgm:pt modelId="{5980326E-F846-46A8-B153-1A8037D9C173}" type="pres">
      <dgm:prSet presAssocID="{4C671765-9198-4A2F-B613-B500C578A281}" presName="vProcSp" presStyleCnt="0"/>
      <dgm:spPr/>
    </dgm:pt>
    <dgm:pt modelId="{30166DFC-9C90-405D-A1A9-FE5397D0D363}" type="pres">
      <dgm:prSet presAssocID="{4C671765-9198-4A2F-B613-B500C578A281}" presName="vSp1" presStyleCnt="0"/>
      <dgm:spPr/>
    </dgm:pt>
    <dgm:pt modelId="{EEB7567C-9503-49AD-826E-DDD02190488F}" type="pres">
      <dgm:prSet presAssocID="{4C671765-9198-4A2F-B613-B500C578A281}" presName="simulatedConn" presStyleLbl="solidFgAcc1" presStyleIdx="0" presStyleCnt="2"/>
      <dgm:spPr/>
    </dgm:pt>
    <dgm:pt modelId="{BE9D1DE3-3B83-4D5F-B309-EFA46FB4239E}" type="pres">
      <dgm:prSet presAssocID="{4C671765-9198-4A2F-B613-B500C578A281}" presName="vSp2" presStyleCnt="0"/>
      <dgm:spPr/>
    </dgm:pt>
    <dgm:pt modelId="{AF8E44FF-891B-4FCD-B876-EDC1908C3D07}" type="pres">
      <dgm:prSet presAssocID="{4C671765-9198-4A2F-B613-B500C578A281}" presName="sibTrans" presStyleCnt="0"/>
      <dgm:spPr/>
    </dgm:pt>
    <dgm:pt modelId="{048D3CD1-1D98-4C57-9F3E-F851E13D03A8}" type="pres">
      <dgm:prSet presAssocID="{FBFCB6A0-1CCC-4380-A2F9-829B8218BDEA}" presName="compositeNode" presStyleCnt="0">
        <dgm:presLayoutVars>
          <dgm:bulletEnabled val="1"/>
        </dgm:presLayoutVars>
      </dgm:prSet>
      <dgm:spPr/>
    </dgm:pt>
    <dgm:pt modelId="{0A9DBABD-C379-452D-B409-6B788A035942}" type="pres">
      <dgm:prSet presAssocID="{FBFCB6A0-1CCC-4380-A2F9-829B8218BDEA}" presName="bgRect" presStyleLbl="node1" presStyleIdx="1" presStyleCnt="3" custScaleY="136250" custLinFactNeighborX="1578" custLinFactNeighborY="-279"/>
      <dgm:spPr/>
      <dgm:t>
        <a:bodyPr/>
        <a:lstStyle/>
        <a:p>
          <a:endParaRPr lang="en-US"/>
        </a:p>
      </dgm:t>
    </dgm:pt>
    <dgm:pt modelId="{E45C70EB-D471-4972-BFB7-F4120B8F73D7}" type="pres">
      <dgm:prSet presAssocID="{FBFCB6A0-1CCC-4380-A2F9-829B8218BDEA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F606EC-7866-43B8-AF55-9C8816C6A7A4}" type="pres">
      <dgm:prSet presAssocID="{FBFCB6A0-1CCC-4380-A2F9-829B8218BDEA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A933AB-21D8-44DE-B6ED-CB80EB3DC13F}" type="pres">
      <dgm:prSet presAssocID="{ED4A46AA-2DB4-445A-968F-82F8E8BF32C1}" presName="hSp" presStyleCnt="0"/>
      <dgm:spPr/>
    </dgm:pt>
    <dgm:pt modelId="{D91DEC9F-38E0-45D4-8952-2ADB48B8C26C}" type="pres">
      <dgm:prSet presAssocID="{ED4A46AA-2DB4-445A-968F-82F8E8BF32C1}" presName="vProcSp" presStyleCnt="0"/>
      <dgm:spPr/>
    </dgm:pt>
    <dgm:pt modelId="{DE9DB633-C855-4324-AC73-3CF43A24CEF4}" type="pres">
      <dgm:prSet presAssocID="{ED4A46AA-2DB4-445A-968F-82F8E8BF32C1}" presName="vSp1" presStyleCnt="0"/>
      <dgm:spPr/>
    </dgm:pt>
    <dgm:pt modelId="{E3AD920F-E3CB-4B07-B184-A822C4B9C464}" type="pres">
      <dgm:prSet presAssocID="{ED4A46AA-2DB4-445A-968F-82F8E8BF32C1}" presName="simulatedConn" presStyleLbl="solidFgAcc1" presStyleIdx="1" presStyleCnt="2"/>
      <dgm:spPr/>
    </dgm:pt>
    <dgm:pt modelId="{DEE22924-1E53-4192-988B-88B790901BE1}" type="pres">
      <dgm:prSet presAssocID="{ED4A46AA-2DB4-445A-968F-82F8E8BF32C1}" presName="vSp2" presStyleCnt="0"/>
      <dgm:spPr/>
    </dgm:pt>
    <dgm:pt modelId="{DC8D6267-637C-4CEA-AC5A-92147D9303B7}" type="pres">
      <dgm:prSet presAssocID="{ED4A46AA-2DB4-445A-968F-82F8E8BF32C1}" presName="sibTrans" presStyleCnt="0"/>
      <dgm:spPr/>
    </dgm:pt>
    <dgm:pt modelId="{8E13946F-71D0-4F76-81A1-BD6A0F811B52}" type="pres">
      <dgm:prSet presAssocID="{8A2021B5-B860-4E66-882C-7DA5447A2645}" presName="compositeNode" presStyleCnt="0">
        <dgm:presLayoutVars>
          <dgm:bulletEnabled val="1"/>
        </dgm:presLayoutVars>
      </dgm:prSet>
      <dgm:spPr/>
    </dgm:pt>
    <dgm:pt modelId="{A4DD5D5D-EA57-49AC-BFBC-B28475E0011E}" type="pres">
      <dgm:prSet presAssocID="{8A2021B5-B860-4E66-882C-7DA5447A2645}" presName="bgRect" presStyleLbl="node1" presStyleIdx="2" presStyleCnt="3" custScaleY="131656" custLinFactNeighborX="3180" custLinFactNeighborY="2297"/>
      <dgm:spPr/>
      <dgm:t>
        <a:bodyPr/>
        <a:lstStyle/>
        <a:p>
          <a:endParaRPr lang="en-US"/>
        </a:p>
      </dgm:t>
    </dgm:pt>
    <dgm:pt modelId="{07C5AF36-39FC-4FE9-8778-5D1EAF0DF45F}" type="pres">
      <dgm:prSet presAssocID="{8A2021B5-B860-4E66-882C-7DA5447A2645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E6A8C4-7230-46FF-9E5E-D936F36DD611}" type="pres">
      <dgm:prSet presAssocID="{8A2021B5-B860-4E66-882C-7DA5447A2645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2E7B30-D7CD-4A74-8728-3C929863DDB6}" srcId="{5F83FA17-ED18-4177-90FE-E3471C1FFE3C}" destId="{8A2021B5-B860-4E66-882C-7DA5447A2645}" srcOrd="2" destOrd="0" parTransId="{EC580684-2A9B-4F8A-AA0E-9E86ADC8E9E3}" sibTransId="{A3C2E696-06D1-47D1-BCDC-8F371AC0DED7}"/>
    <dgm:cxn modelId="{D446F9F1-E757-4301-9A03-90C8570B4815}" srcId="{5F83FA17-ED18-4177-90FE-E3471C1FFE3C}" destId="{FBFCB6A0-1CCC-4380-A2F9-829B8218BDEA}" srcOrd="1" destOrd="0" parTransId="{96D1B7A2-3AD1-40A5-A80C-F9C5723D2ADB}" sibTransId="{ED4A46AA-2DB4-445A-968F-82F8E8BF32C1}"/>
    <dgm:cxn modelId="{E6AE40F7-3C25-493A-99E7-B2E15F87AEEA}" srcId="{E0B27FF1-B06F-4B64-A197-0737DC2D6A09}" destId="{37B615DD-0029-44D7-9DAA-60B63F8743C1}" srcOrd="0" destOrd="0" parTransId="{69A7487C-BACC-4842-AB66-FEE3DCBDA6F3}" sibTransId="{785366CB-F644-4D51-9922-4E9BEF5B2583}"/>
    <dgm:cxn modelId="{390646EB-889C-43F3-973B-26BB2D167906}" type="presOf" srcId="{E0B27FF1-B06F-4B64-A197-0737DC2D6A09}" destId="{853CAAAE-7F34-4393-86E5-93B863D9B738}" srcOrd="1" destOrd="0" presId="urn:microsoft.com/office/officeart/2005/8/layout/hProcess7"/>
    <dgm:cxn modelId="{28B875AC-3AAC-4B2B-AA0D-C671AF3AEACD}" type="presOf" srcId="{E0B27FF1-B06F-4B64-A197-0737DC2D6A09}" destId="{9C2D7686-1C08-4246-A32E-79E6C9D2915E}" srcOrd="0" destOrd="0" presId="urn:microsoft.com/office/officeart/2005/8/layout/hProcess7"/>
    <dgm:cxn modelId="{BED5608E-2B94-4379-AE5C-FBF1B2B2E9F8}" type="presOf" srcId="{8A2021B5-B860-4E66-882C-7DA5447A2645}" destId="{07C5AF36-39FC-4FE9-8778-5D1EAF0DF45F}" srcOrd="1" destOrd="0" presId="urn:microsoft.com/office/officeart/2005/8/layout/hProcess7"/>
    <dgm:cxn modelId="{A0B2F048-CB46-4ADB-B2BB-64FB95819044}" type="presOf" srcId="{B34D87CA-E890-42F7-9BFA-CC6491DED12B}" destId="{A9E6A8C4-7230-46FF-9E5E-D936F36DD611}" srcOrd="0" destOrd="0" presId="urn:microsoft.com/office/officeart/2005/8/layout/hProcess7"/>
    <dgm:cxn modelId="{4934A7A6-FE1A-4E6C-842B-79E59123001F}" type="presOf" srcId="{FBFCB6A0-1CCC-4380-A2F9-829B8218BDEA}" destId="{E45C70EB-D471-4972-BFB7-F4120B8F73D7}" srcOrd="1" destOrd="0" presId="urn:microsoft.com/office/officeart/2005/8/layout/hProcess7"/>
    <dgm:cxn modelId="{33ECDE8E-B4B9-4F9F-97A6-6AAE94558256}" srcId="{FBFCB6A0-1CCC-4380-A2F9-829B8218BDEA}" destId="{17912E5D-9169-4FA2-99D3-6546086AF805}" srcOrd="0" destOrd="0" parTransId="{26B1599A-5B86-4D84-B4F6-DDF996F65CA2}" sibTransId="{FF721201-419F-4B4D-9DE7-57B400F7A5C3}"/>
    <dgm:cxn modelId="{0EE70981-EC1E-48AE-82EC-4672DA2A4676}" type="presOf" srcId="{8A2021B5-B860-4E66-882C-7DA5447A2645}" destId="{A4DD5D5D-EA57-49AC-BFBC-B28475E0011E}" srcOrd="0" destOrd="0" presId="urn:microsoft.com/office/officeart/2005/8/layout/hProcess7"/>
    <dgm:cxn modelId="{2E39758B-7421-4A90-82F2-B8339F9B5BED}" type="presOf" srcId="{FBFCB6A0-1CCC-4380-A2F9-829B8218BDEA}" destId="{0A9DBABD-C379-452D-B409-6B788A035942}" srcOrd="0" destOrd="0" presId="urn:microsoft.com/office/officeart/2005/8/layout/hProcess7"/>
    <dgm:cxn modelId="{A40FA439-7A82-4D08-A2D3-6A352C382B3D}" type="presOf" srcId="{37B615DD-0029-44D7-9DAA-60B63F8743C1}" destId="{43FB7644-0AAA-4816-9A61-E9079243736E}" srcOrd="0" destOrd="0" presId="urn:microsoft.com/office/officeart/2005/8/layout/hProcess7"/>
    <dgm:cxn modelId="{C2318C1D-7B52-44E8-86E2-1F356D22A55C}" srcId="{8A2021B5-B860-4E66-882C-7DA5447A2645}" destId="{B34D87CA-E890-42F7-9BFA-CC6491DED12B}" srcOrd="0" destOrd="0" parTransId="{37C0E4D6-DFBE-48A5-876C-772D74EA7424}" sibTransId="{6DD21921-BC40-463E-A641-02B0DCCE9FF1}"/>
    <dgm:cxn modelId="{FC33A413-5087-4174-8067-A74A502CA6EA}" srcId="{5F83FA17-ED18-4177-90FE-E3471C1FFE3C}" destId="{E0B27FF1-B06F-4B64-A197-0737DC2D6A09}" srcOrd="0" destOrd="0" parTransId="{3B8AE2C0-8600-4127-BFC4-B1675F501043}" sibTransId="{4C671765-9198-4A2F-B613-B500C578A281}"/>
    <dgm:cxn modelId="{43FA3840-3649-4BC0-893B-E78E56C757C2}" type="presOf" srcId="{17912E5D-9169-4FA2-99D3-6546086AF805}" destId="{DBF606EC-7866-43B8-AF55-9C8816C6A7A4}" srcOrd="0" destOrd="0" presId="urn:microsoft.com/office/officeart/2005/8/layout/hProcess7"/>
    <dgm:cxn modelId="{2156E2C6-77A3-4BC0-B3CF-1191EA4D265D}" type="presOf" srcId="{5F83FA17-ED18-4177-90FE-E3471C1FFE3C}" destId="{44EFFF12-C37F-43F6-8B9C-D8D51C3E8662}" srcOrd="0" destOrd="0" presId="urn:microsoft.com/office/officeart/2005/8/layout/hProcess7"/>
    <dgm:cxn modelId="{81839370-FB89-424B-9CA7-DD3486198CFB}" type="presParOf" srcId="{44EFFF12-C37F-43F6-8B9C-D8D51C3E8662}" destId="{B93FBD00-71E5-4205-B8C5-D071FE6E6E95}" srcOrd="0" destOrd="0" presId="urn:microsoft.com/office/officeart/2005/8/layout/hProcess7"/>
    <dgm:cxn modelId="{2A5FEBE5-65E3-40CD-8A7A-BBBEFBE3CCCB}" type="presParOf" srcId="{B93FBD00-71E5-4205-B8C5-D071FE6E6E95}" destId="{9C2D7686-1C08-4246-A32E-79E6C9D2915E}" srcOrd="0" destOrd="0" presId="urn:microsoft.com/office/officeart/2005/8/layout/hProcess7"/>
    <dgm:cxn modelId="{7CE2AB6E-947A-4125-9F9F-5E4B4F1FA248}" type="presParOf" srcId="{B93FBD00-71E5-4205-B8C5-D071FE6E6E95}" destId="{853CAAAE-7F34-4393-86E5-93B863D9B738}" srcOrd="1" destOrd="0" presId="urn:microsoft.com/office/officeart/2005/8/layout/hProcess7"/>
    <dgm:cxn modelId="{736E198E-5146-4FAD-B0E8-91890BAA2405}" type="presParOf" srcId="{B93FBD00-71E5-4205-B8C5-D071FE6E6E95}" destId="{43FB7644-0AAA-4816-9A61-E9079243736E}" srcOrd="2" destOrd="0" presId="urn:microsoft.com/office/officeart/2005/8/layout/hProcess7"/>
    <dgm:cxn modelId="{864967AE-4A8A-4311-9F57-1A9CADF4D5BF}" type="presParOf" srcId="{44EFFF12-C37F-43F6-8B9C-D8D51C3E8662}" destId="{1616E2A0-EA5A-4405-BE7D-88582D174193}" srcOrd="1" destOrd="0" presId="urn:microsoft.com/office/officeart/2005/8/layout/hProcess7"/>
    <dgm:cxn modelId="{CEE8E16C-6FE4-44BE-A6C4-3D6916C98BF1}" type="presParOf" srcId="{44EFFF12-C37F-43F6-8B9C-D8D51C3E8662}" destId="{5980326E-F846-46A8-B153-1A8037D9C173}" srcOrd="2" destOrd="0" presId="urn:microsoft.com/office/officeart/2005/8/layout/hProcess7"/>
    <dgm:cxn modelId="{5AD0CAEA-37B7-43D0-87AB-B8A2CF40344B}" type="presParOf" srcId="{5980326E-F846-46A8-B153-1A8037D9C173}" destId="{30166DFC-9C90-405D-A1A9-FE5397D0D363}" srcOrd="0" destOrd="0" presId="urn:microsoft.com/office/officeart/2005/8/layout/hProcess7"/>
    <dgm:cxn modelId="{9D14D1A5-C8EB-410D-B029-5B833467332E}" type="presParOf" srcId="{5980326E-F846-46A8-B153-1A8037D9C173}" destId="{EEB7567C-9503-49AD-826E-DDD02190488F}" srcOrd="1" destOrd="0" presId="urn:microsoft.com/office/officeart/2005/8/layout/hProcess7"/>
    <dgm:cxn modelId="{6FC08796-7280-404A-B21C-3AEFDB9289D0}" type="presParOf" srcId="{5980326E-F846-46A8-B153-1A8037D9C173}" destId="{BE9D1DE3-3B83-4D5F-B309-EFA46FB4239E}" srcOrd="2" destOrd="0" presId="urn:microsoft.com/office/officeart/2005/8/layout/hProcess7"/>
    <dgm:cxn modelId="{5D53B641-A1CA-4034-A047-28D82A33AE1C}" type="presParOf" srcId="{44EFFF12-C37F-43F6-8B9C-D8D51C3E8662}" destId="{AF8E44FF-891B-4FCD-B876-EDC1908C3D07}" srcOrd="3" destOrd="0" presId="urn:microsoft.com/office/officeart/2005/8/layout/hProcess7"/>
    <dgm:cxn modelId="{784069B0-9608-4D57-9C5E-3AA18DCB54C1}" type="presParOf" srcId="{44EFFF12-C37F-43F6-8B9C-D8D51C3E8662}" destId="{048D3CD1-1D98-4C57-9F3E-F851E13D03A8}" srcOrd="4" destOrd="0" presId="urn:microsoft.com/office/officeart/2005/8/layout/hProcess7"/>
    <dgm:cxn modelId="{5A84C43D-B488-4839-9FFD-B5BCCD063A23}" type="presParOf" srcId="{048D3CD1-1D98-4C57-9F3E-F851E13D03A8}" destId="{0A9DBABD-C379-452D-B409-6B788A035942}" srcOrd="0" destOrd="0" presId="urn:microsoft.com/office/officeart/2005/8/layout/hProcess7"/>
    <dgm:cxn modelId="{4C024382-46BE-4222-9C81-D3CD9B3D2767}" type="presParOf" srcId="{048D3CD1-1D98-4C57-9F3E-F851E13D03A8}" destId="{E45C70EB-D471-4972-BFB7-F4120B8F73D7}" srcOrd="1" destOrd="0" presId="urn:microsoft.com/office/officeart/2005/8/layout/hProcess7"/>
    <dgm:cxn modelId="{19ED00DC-DC3F-407F-B4E5-0CED026CEFB2}" type="presParOf" srcId="{048D3CD1-1D98-4C57-9F3E-F851E13D03A8}" destId="{DBF606EC-7866-43B8-AF55-9C8816C6A7A4}" srcOrd="2" destOrd="0" presId="urn:microsoft.com/office/officeart/2005/8/layout/hProcess7"/>
    <dgm:cxn modelId="{ACF419CC-D764-4858-975E-FF084EC8F793}" type="presParOf" srcId="{44EFFF12-C37F-43F6-8B9C-D8D51C3E8662}" destId="{49A933AB-21D8-44DE-B6ED-CB80EB3DC13F}" srcOrd="5" destOrd="0" presId="urn:microsoft.com/office/officeart/2005/8/layout/hProcess7"/>
    <dgm:cxn modelId="{4A35EFE8-C64B-4113-B924-CA37F1FB0F9C}" type="presParOf" srcId="{44EFFF12-C37F-43F6-8B9C-D8D51C3E8662}" destId="{D91DEC9F-38E0-45D4-8952-2ADB48B8C26C}" srcOrd="6" destOrd="0" presId="urn:microsoft.com/office/officeart/2005/8/layout/hProcess7"/>
    <dgm:cxn modelId="{439BFAC8-E559-4BB1-BF9E-8F61B49E9AAD}" type="presParOf" srcId="{D91DEC9F-38E0-45D4-8952-2ADB48B8C26C}" destId="{DE9DB633-C855-4324-AC73-3CF43A24CEF4}" srcOrd="0" destOrd="0" presId="urn:microsoft.com/office/officeart/2005/8/layout/hProcess7"/>
    <dgm:cxn modelId="{659CFF29-DD89-4AD5-BCF7-D02AFE6EF7AF}" type="presParOf" srcId="{D91DEC9F-38E0-45D4-8952-2ADB48B8C26C}" destId="{E3AD920F-E3CB-4B07-B184-A822C4B9C464}" srcOrd="1" destOrd="0" presId="urn:microsoft.com/office/officeart/2005/8/layout/hProcess7"/>
    <dgm:cxn modelId="{F7098087-6F04-4D65-83C5-4345A5029811}" type="presParOf" srcId="{D91DEC9F-38E0-45D4-8952-2ADB48B8C26C}" destId="{DEE22924-1E53-4192-988B-88B790901BE1}" srcOrd="2" destOrd="0" presId="urn:microsoft.com/office/officeart/2005/8/layout/hProcess7"/>
    <dgm:cxn modelId="{4B5DC398-F160-4DA6-A9EA-BD2E22CB8396}" type="presParOf" srcId="{44EFFF12-C37F-43F6-8B9C-D8D51C3E8662}" destId="{DC8D6267-637C-4CEA-AC5A-92147D9303B7}" srcOrd="7" destOrd="0" presId="urn:microsoft.com/office/officeart/2005/8/layout/hProcess7"/>
    <dgm:cxn modelId="{0057AFB5-88B2-4114-B26F-B0DD2BC8A967}" type="presParOf" srcId="{44EFFF12-C37F-43F6-8B9C-D8D51C3E8662}" destId="{8E13946F-71D0-4F76-81A1-BD6A0F811B52}" srcOrd="8" destOrd="0" presId="urn:microsoft.com/office/officeart/2005/8/layout/hProcess7"/>
    <dgm:cxn modelId="{43ECF27F-71D0-4CE1-9577-7A99884BDD2C}" type="presParOf" srcId="{8E13946F-71D0-4F76-81A1-BD6A0F811B52}" destId="{A4DD5D5D-EA57-49AC-BFBC-B28475E0011E}" srcOrd="0" destOrd="0" presId="urn:microsoft.com/office/officeart/2005/8/layout/hProcess7"/>
    <dgm:cxn modelId="{83F9274E-8A02-49B2-A20A-68EA6E479899}" type="presParOf" srcId="{8E13946F-71D0-4F76-81A1-BD6A0F811B52}" destId="{07C5AF36-39FC-4FE9-8778-5D1EAF0DF45F}" srcOrd="1" destOrd="0" presId="urn:microsoft.com/office/officeart/2005/8/layout/hProcess7"/>
    <dgm:cxn modelId="{B759A48B-EE18-4B63-A137-4F46D273ABF1}" type="presParOf" srcId="{8E13946F-71D0-4F76-81A1-BD6A0F811B52}" destId="{A9E6A8C4-7230-46FF-9E5E-D936F36DD611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5FD023-09A9-41CF-846A-29C4B3EBBFBF}" type="doc">
      <dgm:prSet loTypeId="urn:microsoft.com/office/officeart/2005/8/layout/hProcess3" loCatId="process" qsTypeId="urn:microsoft.com/office/officeart/2009/2/quickstyle/3d8" qsCatId="3D" csTypeId="urn:microsoft.com/office/officeart/2005/8/colors/accent2_1" csCatId="accent2" phldr="1"/>
      <dgm:spPr/>
    </dgm:pt>
    <dgm:pt modelId="{E37D9BEA-0771-4482-A8F8-1ED826D65608}">
      <dgm:prSet phldrT="[Text]"/>
      <dgm:spPr/>
      <dgm:t>
        <a:bodyPr/>
        <a:lstStyle/>
        <a:p>
          <a:r>
            <a:rPr lang="id-ID" dirty="0"/>
            <a:t>sinopsis</a:t>
          </a:r>
          <a:endParaRPr lang="en-US" dirty="0"/>
        </a:p>
      </dgm:t>
    </dgm:pt>
    <dgm:pt modelId="{2E6C830F-32BF-422A-84AF-8B51F6CA1AEA}" type="parTrans" cxnId="{98BD5A90-4D35-4AC9-9897-3DEA54A8A7BA}">
      <dgm:prSet/>
      <dgm:spPr/>
      <dgm:t>
        <a:bodyPr/>
        <a:lstStyle/>
        <a:p>
          <a:endParaRPr lang="en-US"/>
        </a:p>
      </dgm:t>
    </dgm:pt>
    <dgm:pt modelId="{A3F74867-C97F-49BA-AD1D-34936591CE01}" type="sibTrans" cxnId="{98BD5A90-4D35-4AC9-9897-3DEA54A8A7BA}">
      <dgm:prSet/>
      <dgm:spPr/>
      <dgm:t>
        <a:bodyPr/>
        <a:lstStyle/>
        <a:p>
          <a:endParaRPr lang="en-US"/>
        </a:p>
      </dgm:t>
    </dgm:pt>
    <dgm:pt modelId="{3BCE934C-F56F-494B-AA31-C0B33CFABDEF}">
      <dgm:prSet phldrT="[Text]"/>
      <dgm:spPr/>
      <dgm:t>
        <a:bodyPr/>
        <a:lstStyle/>
        <a:p>
          <a:r>
            <a:rPr lang="id-ID" dirty="0"/>
            <a:t>Identifikasi garis besar pembelajaran</a:t>
          </a:r>
          <a:endParaRPr lang="en-US" dirty="0"/>
        </a:p>
      </dgm:t>
    </dgm:pt>
    <dgm:pt modelId="{1B24B0F4-49E6-4364-96AC-83AB87486943}" type="sibTrans" cxnId="{B5B5F30F-3D4E-4E1F-A927-A157A591D58E}">
      <dgm:prSet/>
      <dgm:spPr/>
      <dgm:t>
        <a:bodyPr/>
        <a:lstStyle/>
        <a:p>
          <a:endParaRPr lang="en-US"/>
        </a:p>
      </dgm:t>
    </dgm:pt>
    <dgm:pt modelId="{F70324EE-4B2E-449F-99A3-2F6EA8AF18C5}" type="parTrans" cxnId="{B5B5F30F-3D4E-4E1F-A927-A157A591D58E}">
      <dgm:prSet/>
      <dgm:spPr/>
      <dgm:t>
        <a:bodyPr/>
        <a:lstStyle/>
        <a:p>
          <a:endParaRPr lang="en-US"/>
        </a:p>
      </dgm:t>
    </dgm:pt>
    <dgm:pt modelId="{6A5BDD44-0F36-46FC-935D-B4BCAEBC369C}">
      <dgm:prSet phldrT="[Text]"/>
      <dgm:spPr/>
      <dgm:t>
        <a:bodyPr/>
        <a:lstStyle/>
        <a:p>
          <a:r>
            <a:rPr lang="id-ID" dirty="0"/>
            <a:t>treatment</a:t>
          </a:r>
          <a:endParaRPr lang="en-US" dirty="0"/>
        </a:p>
      </dgm:t>
    </dgm:pt>
    <dgm:pt modelId="{0B328769-7221-4C93-9DA1-460237A8FEC8}" type="sibTrans" cxnId="{876F550D-19D7-4A2D-9D0B-E13B9941498C}">
      <dgm:prSet/>
      <dgm:spPr/>
      <dgm:t>
        <a:bodyPr/>
        <a:lstStyle/>
        <a:p>
          <a:endParaRPr lang="en-US"/>
        </a:p>
      </dgm:t>
    </dgm:pt>
    <dgm:pt modelId="{610B8BDE-0BED-4A30-8C2F-390858A19A59}" type="parTrans" cxnId="{876F550D-19D7-4A2D-9D0B-E13B9941498C}">
      <dgm:prSet/>
      <dgm:spPr/>
      <dgm:t>
        <a:bodyPr/>
        <a:lstStyle/>
        <a:p>
          <a:endParaRPr lang="en-US"/>
        </a:p>
      </dgm:t>
    </dgm:pt>
    <dgm:pt modelId="{6F29DC06-79CD-4F1F-93E6-793CC57EF529}" type="pres">
      <dgm:prSet presAssocID="{E25FD023-09A9-41CF-846A-29C4B3EBBFBF}" presName="Name0" presStyleCnt="0">
        <dgm:presLayoutVars>
          <dgm:dir/>
          <dgm:animLvl val="lvl"/>
          <dgm:resizeHandles val="exact"/>
        </dgm:presLayoutVars>
      </dgm:prSet>
      <dgm:spPr/>
    </dgm:pt>
    <dgm:pt modelId="{456B4D18-3E78-4443-88D5-CE25EA9C410A}" type="pres">
      <dgm:prSet presAssocID="{E25FD023-09A9-41CF-846A-29C4B3EBBFBF}" presName="dummy" presStyleCnt="0"/>
      <dgm:spPr/>
    </dgm:pt>
    <dgm:pt modelId="{865F67E9-4B0B-4305-B8A5-2B62BCB2DBF9}" type="pres">
      <dgm:prSet presAssocID="{E25FD023-09A9-41CF-846A-29C4B3EBBFBF}" presName="linH" presStyleCnt="0"/>
      <dgm:spPr/>
    </dgm:pt>
    <dgm:pt modelId="{70432E3F-78E5-4CB3-85B5-53BE828B02D9}" type="pres">
      <dgm:prSet presAssocID="{E25FD023-09A9-41CF-846A-29C4B3EBBFBF}" presName="padding1" presStyleCnt="0"/>
      <dgm:spPr/>
    </dgm:pt>
    <dgm:pt modelId="{8E3660DC-9095-4567-9353-BCF0E6A6D000}" type="pres">
      <dgm:prSet presAssocID="{E37D9BEA-0771-4482-A8F8-1ED826D65608}" presName="linV" presStyleCnt="0"/>
      <dgm:spPr/>
    </dgm:pt>
    <dgm:pt modelId="{AA421C0D-0FDF-424C-B73A-F420B0885112}" type="pres">
      <dgm:prSet presAssocID="{E37D9BEA-0771-4482-A8F8-1ED826D65608}" presName="spVertical1" presStyleCnt="0"/>
      <dgm:spPr/>
    </dgm:pt>
    <dgm:pt modelId="{71216FE0-DFB7-47F7-8702-1C142B48D559}" type="pres">
      <dgm:prSet presAssocID="{E37D9BEA-0771-4482-A8F8-1ED826D65608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F1CCB-86F0-48AA-AB8A-9832732541FA}" type="pres">
      <dgm:prSet presAssocID="{E37D9BEA-0771-4482-A8F8-1ED826D65608}" presName="spVertical2" presStyleCnt="0"/>
      <dgm:spPr/>
    </dgm:pt>
    <dgm:pt modelId="{C04E7A7D-C391-4563-95E9-F294FE28A88C}" type="pres">
      <dgm:prSet presAssocID="{E37D9BEA-0771-4482-A8F8-1ED826D65608}" presName="spVertical3" presStyleCnt="0"/>
      <dgm:spPr/>
    </dgm:pt>
    <dgm:pt modelId="{7480F732-37DF-474A-9750-F6D965D9AA11}" type="pres">
      <dgm:prSet presAssocID="{A3F74867-C97F-49BA-AD1D-34936591CE01}" presName="space" presStyleCnt="0"/>
      <dgm:spPr/>
    </dgm:pt>
    <dgm:pt modelId="{B2166247-6E4C-40B9-8C88-A0AA1CA205D9}" type="pres">
      <dgm:prSet presAssocID="{3BCE934C-F56F-494B-AA31-C0B33CFABDEF}" presName="linV" presStyleCnt="0"/>
      <dgm:spPr/>
    </dgm:pt>
    <dgm:pt modelId="{03E6D467-5C4C-442E-A2DB-E6362A65CB68}" type="pres">
      <dgm:prSet presAssocID="{3BCE934C-F56F-494B-AA31-C0B33CFABDEF}" presName="spVertical1" presStyleCnt="0"/>
      <dgm:spPr/>
    </dgm:pt>
    <dgm:pt modelId="{EDB1265E-4E00-4ECC-8BAF-9BD401E2308A}" type="pres">
      <dgm:prSet presAssocID="{3BCE934C-F56F-494B-AA31-C0B33CFABDEF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BDD6E-A03D-4487-BACA-5F178EA43976}" type="pres">
      <dgm:prSet presAssocID="{3BCE934C-F56F-494B-AA31-C0B33CFABDEF}" presName="spVertical2" presStyleCnt="0"/>
      <dgm:spPr/>
    </dgm:pt>
    <dgm:pt modelId="{C592087A-A011-4408-A2BF-9AA6EACBDCAD}" type="pres">
      <dgm:prSet presAssocID="{3BCE934C-F56F-494B-AA31-C0B33CFABDEF}" presName="spVertical3" presStyleCnt="0"/>
      <dgm:spPr/>
    </dgm:pt>
    <dgm:pt modelId="{56EBDD44-7C1D-4D07-B093-C6E32C6BEEE4}" type="pres">
      <dgm:prSet presAssocID="{1B24B0F4-49E6-4364-96AC-83AB87486943}" presName="space" presStyleCnt="0"/>
      <dgm:spPr/>
    </dgm:pt>
    <dgm:pt modelId="{89081887-9A23-4CCC-A357-660CFDA41FEE}" type="pres">
      <dgm:prSet presAssocID="{6A5BDD44-0F36-46FC-935D-B4BCAEBC369C}" presName="linV" presStyleCnt="0"/>
      <dgm:spPr/>
    </dgm:pt>
    <dgm:pt modelId="{34C29746-A03C-4A37-B56D-21E75EF76E53}" type="pres">
      <dgm:prSet presAssocID="{6A5BDD44-0F36-46FC-935D-B4BCAEBC369C}" presName="spVertical1" presStyleCnt="0"/>
      <dgm:spPr/>
    </dgm:pt>
    <dgm:pt modelId="{AC8949C2-A383-4642-9019-26CCFE6DD470}" type="pres">
      <dgm:prSet presAssocID="{6A5BDD44-0F36-46FC-935D-B4BCAEBC369C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F04AA3-A3F8-4207-8E8A-BB46B775E97A}" type="pres">
      <dgm:prSet presAssocID="{6A5BDD44-0F36-46FC-935D-B4BCAEBC369C}" presName="spVertical2" presStyleCnt="0"/>
      <dgm:spPr/>
    </dgm:pt>
    <dgm:pt modelId="{A99FB7A3-BC9D-4890-9193-33055BE99525}" type="pres">
      <dgm:prSet presAssocID="{6A5BDD44-0F36-46FC-935D-B4BCAEBC369C}" presName="spVertical3" presStyleCnt="0"/>
      <dgm:spPr/>
    </dgm:pt>
    <dgm:pt modelId="{151EFA62-4156-4DD7-8EB7-87F361CA2C5D}" type="pres">
      <dgm:prSet presAssocID="{E25FD023-09A9-41CF-846A-29C4B3EBBFBF}" presName="padding2" presStyleCnt="0"/>
      <dgm:spPr/>
    </dgm:pt>
    <dgm:pt modelId="{26954E78-0E0A-4030-B69F-4D9A498B38A4}" type="pres">
      <dgm:prSet presAssocID="{E25FD023-09A9-41CF-846A-29C4B3EBBFBF}" presName="negArrow" presStyleCnt="0"/>
      <dgm:spPr/>
    </dgm:pt>
    <dgm:pt modelId="{ACC34EBE-E74D-422C-A5A9-52BA4B3A9048}" type="pres">
      <dgm:prSet presAssocID="{E25FD023-09A9-41CF-846A-29C4B3EBBFBF}" presName="backgroundArrow" presStyleLbl="node1" presStyleIdx="0" presStyleCnt="1"/>
      <dgm:spPr/>
    </dgm:pt>
  </dgm:ptLst>
  <dgm:cxnLst>
    <dgm:cxn modelId="{3C99F696-E581-441B-B70D-708E480FB1B3}" type="presOf" srcId="{E37D9BEA-0771-4482-A8F8-1ED826D65608}" destId="{71216FE0-DFB7-47F7-8702-1C142B48D559}" srcOrd="0" destOrd="0" presId="urn:microsoft.com/office/officeart/2005/8/layout/hProcess3"/>
    <dgm:cxn modelId="{B5B5F30F-3D4E-4E1F-A927-A157A591D58E}" srcId="{E25FD023-09A9-41CF-846A-29C4B3EBBFBF}" destId="{3BCE934C-F56F-494B-AA31-C0B33CFABDEF}" srcOrd="1" destOrd="0" parTransId="{F70324EE-4B2E-449F-99A3-2F6EA8AF18C5}" sibTransId="{1B24B0F4-49E6-4364-96AC-83AB87486943}"/>
    <dgm:cxn modelId="{98BD5A90-4D35-4AC9-9897-3DEA54A8A7BA}" srcId="{E25FD023-09A9-41CF-846A-29C4B3EBBFBF}" destId="{E37D9BEA-0771-4482-A8F8-1ED826D65608}" srcOrd="0" destOrd="0" parTransId="{2E6C830F-32BF-422A-84AF-8B51F6CA1AEA}" sibTransId="{A3F74867-C97F-49BA-AD1D-34936591CE01}"/>
    <dgm:cxn modelId="{876F550D-19D7-4A2D-9D0B-E13B9941498C}" srcId="{E25FD023-09A9-41CF-846A-29C4B3EBBFBF}" destId="{6A5BDD44-0F36-46FC-935D-B4BCAEBC369C}" srcOrd="2" destOrd="0" parTransId="{610B8BDE-0BED-4A30-8C2F-390858A19A59}" sibTransId="{0B328769-7221-4C93-9DA1-460237A8FEC8}"/>
    <dgm:cxn modelId="{70454B17-5B8E-4121-929E-5D910C1E147D}" type="presOf" srcId="{6A5BDD44-0F36-46FC-935D-B4BCAEBC369C}" destId="{AC8949C2-A383-4642-9019-26CCFE6DD470}" srcOrd="0" destOrd="0" presId="urn:microsoft.com/office/officeart/2005/8/layout/hProcess3"/>
    <dgm:cxn modelId="{FC94B765-679C-4430-8227-C5A55C28861A}" type="presOf" srcId="{3BCE934C-F56F-494B-AA31-C0B33CFABDEF}" destId="{EDB1265E-4E00-4ECC-8BAF-9BD401E2308A}" srcOrd="0" destOrd="0" presId="urn:microsoft.com/office/officeart/2005/8/layout/hProcess3"/>
    <dgm:cxn modelId="{70889226-B4ED-48DF-9842-B2DEC8BBA5E4}" type="presOf" srcId="{E25FD023-09A9-41CF-846A-29C4B3EBBFBF}" destId="{6F29DC06-79CD-4F1F-93E6-793CC57EF529}" srcOrd="0" destOrd="0" presId="urn:microsoft.com/office/officeart/2005/8/layout/hProcess3"/>
    <dgm:cxn modelId="{50BA1496-1143-4709-B028-E4EC9B51E742}" type="presParOf" srcId="{6F29DC06-79CD-4F1F-93E6-793CC57EF529}" destId="{456B4D18-3E78-4443-88D5-CE25EA9C410A}" srcOrd="0" destOrd="0" presId="urn:microsoft.com/office/officeart/2005/8/layout/hProcess3"/>
    <dgm:cxn modelId="{0AACEE83-55B1-4EC6-8AF7-A91380619E89}" type="presParOf" srcId="{6F29DC06-79CD-4F1F-93E6-793CC57EF529}" destId="{865F67E9-4B0B-4305-B8A5-2B62BCB2DBF9}" srcOrd="1" destOrd="0" presId="urn:microsoft.com/office/officeart/2005/8/layout/hProcess3"/>
    <dgm:cxn modelId="{0BB2ACBA-967F-4E90-8CC2-A90C3F3AD439}" type="presParOf" srcId="{865F67E9-4B0B-4305-B8A5-2B62BCB2DBF9}" destId="{70432E3F-78E5-4CB3-85B5-53BE828B02D9}" srcOrd="0" destOrd="0" presId="urn:microsoft.com/office/officeart/2005/8/layout/hProcess3"/>
    <dgm:cxn modelId="{FFF8CF9B-5326-4039-8C7D-5B9DFAB97F9E}" type="presParOf" srcId="{865F67E9-4B0B-4305-B8A5-2B62BCB2DBF9}" destId="{8E3660DC-9095-4567-9353-BCF0E6A6D000}" srcOrd="1" destOrd="0" presId="urn:microsoft.com/office/officeart/2005/8/layout/hProcess3"/>
    <dgm:cxn modelId="{26D867B4-D946-4CE6-A040-D395206E2C5C}" type="presParOf" srcId="{8E3660DC-9095-4567-9353-BCF0E6A6D000}" destId="{AA421C0D-0FDF-424C-B73A-F420B0885112}" srcOrd="0" destOrd="0" presId="urn:microsoft.com/office/officeart/2005/8/layout/hProcess3"/>
    <dgm:cxn modelId="{168913E1-6FE5-4857-8EEB-F7A19F79169E}" type="presParOf" srcId="{8E3660DC-9095-4567-9353-BCF0E6A6D000}" destId="{71216FE0-DFB7-47F7-8702-1C142B48D559}" srcOrd="1" destOrd="0" presId="urn:microsoft.com/office/officeart/2005/8/layout/hProcess3"/>
    <dgm:cxn modelId="{F1935B07-EA55-4B7E-A0DF-9A20A8387AEF}" type="presParOf" srcId="{8E3660DC-9095-4567-9353-BCF0E6A6D000}" destId="{EA7F1CCB-86F0-48AA-AB8A-9832732541FA}" srcOrd="2" destOrd="0" presId="urn:microsoft.com/office/officeart/2005/8/layout/hProcess3"/>
    <dgm:cxn modelId="{1C13EDD1-5829-4112-9112-4F3D9EF8C483}" type="presParOf" srcId="{8E3660DC-9095-4567-9353-BCF0E6A6D000}" destId="{C04E7A7D-C391-4563-95E9-F294FE28A88C}" srcOrd="3" destOrd="0" presId="urn:microsoft.com/office/officeart/2005/8/layout/hProcess3"/>
    <dgm:cxn modelId="{940E9D5E-E27C-4C0A-93A4-95DF8B3E04A1}" type="presParOf" srcId="{865F67E9-4B0B-4305-B8A5-2B62BCB2DBF9}" destId="{7480F732-37DF-474A-9750-F6D965D9AA11}" srcOrd="2" destOrd="0" presId="urn:microsoft.com/office/officeart/2005/8/layout/hProcess3"/>
    <dgm:cxn modelId="{5EA3B901-2259-4A50-AB3E-93851672E041}" type="presParOf" srcId="{865F67E9-4B0B-4305-B8A5-2B62BCB2DBF9}" destId="{B2166247-6E4C-40B9-8C88-A0AA1CA205D9}" srcOrd="3" destOrd="0" presId="urn:microsoft.com/office/officeart/2005/8/layout/hProcess3"/>
    <dgm:cxn modelId="{3A319BA5-4245-4598-B80F-F4AF50E274EE}" type="presParOf" srcId="{B2166247-6E4C-40B9-8C88-A0AA1CA205D9}" destId="{03E6D467-5C4C-442E-A2DB-E6362A65CB68}" srcOrd="0" destOrd="0" presId="urn:microsoft.com/office/officeart/2005/8/layout/hProcess3"/>
    <dgm:cxn modelId="{A5E2FC11-6B2D-4BB9-A06E-205B659D7E3D}" type="presParOf" srcId="{B2166247-6E4C-40B9-8C88-A0AA1CA205D9}" destId="{EDB1265E-4E00-4ECC-8BAF-9BD401E2308A}" srcOrd="1" destOrd="0" presId="urn:microsoft.com/office/officeart/2005/8/layout/hProcess3"/>
    <dgm:cxn modelId="{5D3FEE5B-ED25-48C7-B9EC-572B56BEDE62}" type="presParOf" srcId="{B2166247-6E4C-40B9-8C88-A0AA1CA205D9}" destId="{F5CBDD6E-A03D-4487-BACA-5F178EA43976}" srcOrd="2" destOrd="0" presId="urn:microsoft.com/office/officeart/2005/8/layout/hProcess3"/>
    <dgm:cxn modelId="{6E59B680-13C3-43C8-AA54-C8B6069CD7BD}" type="presParOf" srcId="{B2166247-6E4C-40B9-8C88-A0AA1CA205D9}" destId="{C592087A-A011-4408-A2BF-9AA6EACBDCAD}" srcOrd="3" destOrd="0" presId="urn:microsoft.com/office/officeart/2005/8/layout/hProcess3"/>
    <dgm:cxn modelId="{DC246C9B-A384-4F0A-A5B8-20E7340F39CD}" type="presParOf" srcId="{865F67E9-4B0B-4305-B8A5-2B62BCB2DBF9}" destId="{56EBDD44-7C1D-4D07-B093-C6E32C6BEEE4}" srcOrd="4" destOrd="0" presId="urn:microsoft.com/office/officeart/2005/8/layout/hProcess3"/>
    <dgm:cxn modelId="{B62CEECF-0CB6-40F0-B1D0-A123F660735A}" type="presParOf" srcId="{865F67E9-4B0B-4305-B8A5-2B62BCB2DBF9}" destId="{89081887-9A23-4CCC-A357-660CFDA41FEE}" srcOrd="5" destOrd="0" presId="urn:microsoft.com/office/officeart/2005/8/layout/hProcess3"/>
    <dgm:cxn modelId="{05CB6DC7-C861-45CC-B71D-8DB1BDFF13BC}" type="presParOf" srcId="{89081887-9A23-4CCC-A357-660CFDA41FEE}" destId="{34C29746-A03C-4A37-B56D-21E75EF76E53}" srcOrd="0" destOrd="0" presId="urn:microsoft.com/office/officeart/2005/8/layout/hProcess3"/>
    <dgm:cxn modelId="{9F0E17DC-6F49-4ECC-BACB-985C25BAA27E}" type="presParOf" srcId="{89081887-9A23-4CCC-A357-660CFDA41FEE}" destId="{AC8949C2-A383-4642-9019-26CCFE6DD470}" srcOrd="1" destOrd="0" presId="urn:microsoft.com/office/officeart/2005/8/layout/hProcess3"/>
    <dgm:cxn modelId="{8F52E8B5-5723-4CC4-9519-D31917B1A90C}" type="presParOf" srcId="{89081887-9A23-4CCC-A357-660CFDA41FEE}" destId="{88F04AA3-A3F8-4207-8E8A-BB46B775E97A}" srcOrd="2" destOrd="0" presId="urn:microsoft.com/office/officeart/2005/8/layout/hProcess3"/>
    <dgm:cxn modelId="{B1C4DA0A-1FFB-4D1A-9B56-56F93B47D4F5}" type="presParOf" srcId="{89081887-9A23-4CCC-A357-660CFDA41FEE}" destId="{A99FB7A3-BC9D-4890-9193-33055BE99525}" srcOrd="3" destOrd="0" presId="urn:microsoft.com/office/officeart/2005/8/layout/hProcess3"/>
    <dgm:cxn modelId="{17CF8EAB-3C10-4074-AE8E-52AA1D588858}" type="presParOf" srcId="{865F67E9-4B0B-4305-B8A5-2B62BCB2DBF9}" destId="{151EFA62-4156-4DD7-8EB7-87F361CA2C5D}" srcOrd="6" destOrd="0" presId="urn:microsoft.com/office/officeart/2005/8/layout/hProcess3"/>
    <dgm:cxn modelId="{16967E1D-EB10-4F23-B8C1-C80C7B9B894E}" type="presParOf" srcId="{865F67E9-4B0B-4305-B8A5-2B62BCB2DBF9}" destId="{26954E78-0E0A-4030-B69F-4D9A498B38A4}" srcOrd="7" destOrd="0" presId="urn:microsoft.com/office/officeart/2005/8/layout/hProcess3"/>
    <dgm:cxn modelId="{741FC993-216F-48F7-ABD2-4A34814D3E14}" type="presParOf" srcId="{865F67E9-4B0B-4305-B8A5-2B62BCB2DBF9}" destId="{ACC34EBE-E74D-422C-A5A9-52BA4B3A9048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9A592C-86B9-4AA6-B22A-6AC265004785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002B95-D84F-426B-A894-B819332D2D85}">
      <dgm:prSet phldrT="[Text]" custT="1"/>
      <dgm:spPr/>
      <dgm:t>
        <a:bodyPr/>
        <a:lstStyle/>
        <a:p>
          <a:r>
            <a:rPr lang="id-ID" sz="2800" dirty="0"/>
            <a:t>Penulisan script</a:t>
          </a:r>
          <a:endParaRPr lang="en-US" sz="2800" dirty="0"/>
        </a:p>
      </dgm:t>
    </dgm:pt>
    <dgm:pt modelId="{0C2F198D-6B6C-4144-9CCF-F8389B24EA29}" type="parTrans" cxnId="{3A4225CC-A4A5-4D95-978B-1D26875E4AFC}">
      <dgm:prSet/>
      <dgm:spPr/>
      <dgm:t>
        <a:bodyPr/>
        <a:lstStyle/>
        <a:p>
          <a:endParaRPr lang="en-US"/>
        </a:p>
      </dgm:t>
    </dgm:pt>
    <dgm:pt modelId="{F869B283-8323-4F99-A8D0-BE39CA0565B0}" type="sibTrans" cxnId="{3A4225CC-A4A5-4D95-978B-1D26875E4AFC}">
      <dgm:prSet/>
      <dgm:spPr/>
      <dgm:t>
        <a:bodyPr/>
        <a:lstStyle/>
        <a:p>
          <a:endParaRPr lang="en-US"/>
        </a:p>
      </dgm:t>
    </dgm:pt>
    <dgm:pt modelId="{A3BCA515-0583-4134-8EEA-6DBD10A93C8B}" type="pres">
      <dgm:prSet presAssocID="{3F9A592C-86B9-4AA6-B22A-6AC26500478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4B56997-BC73-4B99-9DDD-9916EEBAF597}" type="pres">
      <dgm:prSet presAssocID="{7C002B95-D84F-426B-A894-B819332D2D85}" presName="parentText" presStyleLbl="node1" presStyleIdx="0" presStyleCnt="1" custScaleX="43385" custScaleY="40518" custLinFactNeighborX="-25878" custLinFactNeighborY="-435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50D939-7F27-4570-927A-1E4B6D0E6CDB}" type="presOf" srcId="{3F9A592C-86B9-4AA6-B22A-6AC265004785}" destId="{A3BCA515-0583-4134-8EEA-6DBD10A93C8B}" srcOrd="0" destOrd="0" presId="urn:microsoft.com/office/officeart/2005/8/layout/vList2"/>
    <dgm:cxn modelId="{B538BBEB-1044-4D37-81AA-7FF372258BEF}" type="presOf" srcId="{7C002B95-D84F-426B-A894-B819332D2D85}" destId="{D4B56997-BC73-4B99-9DDD-9916EEBAF597}" srcOrd="0" destOrd="0" presId="urn:microsoft.com/office/officeart/2005/8/layout/vList2"/>
    <dgm:cxn modelId="{3A4225CC-A4A5-4D95-978B-1D26875E4AFC}" srcId="{3F9A592C-86B9-4AA6-B22A-6AC265004785}" destId="{7C002B95-D84F-426B-A894-B819332D2D85}" srcOrd="0" destOrd="0" parTransId="{0C2F198D-6B6C-4144-9CCF-F8389B24EA29}" sibTransId="{F869B283-8323-4F99-A8D0-BE39CA0565B0}"/>
    <dgm:cxn modelId="{4C148C20-02EB-4AC4-8DF1-398DD5596C65}" type="presParOf" srcId="{A3BCA515-0583-4134-8EEA-6DBD10A93C8B}" destId="{D4B56997-BC73-4B99-9DDD-9916EEBAF59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914E8A-B033-4128-93E9-59B5CD844E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1A74C0CA-1611-46E2-8EE8-EF1541F29985}">
      <dgm:prSet phldrT="[Text]"/>
      <dgm:spPr/>
      <dgm:t>
        <a:bodyPr/>
        <a:lstStyle/>
        <a:p>
          <a:r>
            <a:rPr lang="id-ID" dirty="0"/>
            <a:t>Pengkajian naskah</a:t>
          </a:r>
          <a:endParaRPr lang="en-US" dirty="0"/>
        </a:p>
      </dgm:t>
    </dgm:pt>
    <dgm:pt modelId="{18EEB140-30DB-42B1-B547-74555F1FA332}" type="parTrans" cxnId="{A4DF4783-A1AF-4E15-AEAD-46B2ED2875EA}">
      <dgm:prSet/>
      <dgm:spPr/>
      <dgm:t>
        <a:bodyPr/>
        <a:lstStyle/>
        <a:p>
          <a:endParaRPr lang="en-US"/>
        </a:p>
      </dgm:t>
    </dgm:pt>
    <dgm:pt modelId="{E4817224-420D-4AEF-8D02-D26564B569A2}" type="sibTrans" cxnId="{A4DF4783-A1AF-4E15-AEAD-46B2ED2875EA}">
      <dgm:prSet/>
      <dgm:spPr/>
      <dgm:t>
        <a:bodyPr/>
        <a:lstStyle/>
        <a:p>
          <a:endParaRPr lang="en-US"/>
        </a:p>
      </dgm:t>
    </dgm:pt>
    <dgm:pt modelId="{18C41921-65C3-4696-B561-235D330A9174}">
      <dgm:prSet phldrT="[Text]"/>
      <dgm:spPr/>
      <dgm:t>
        <a:bodyPr/>
        <a:lstStyle/>
        <a:p>
          <a:r>
            <a:rPr lang="id-ID" dirty="0"/>
            <a:t>finalisasi</a:t>
          </a:r>
          <a:endParaRPr lang="en-US" dirty="0"/>
        </a:p>
      </dgm:t>
    </dgm:pt>
    <dgm:pt modelId="{56B4E659-8D84-44AB-A2E4-EF7F714B65CF}" type="parTrans" cxnId="{6B6725D6-87F2-46B3-82CE-8B9D386B2F1E}">
      <dgm:prSet/>
      <dgm:spPr/>
      <dgm:t>
        <a:bodyPr/>
        <a:lstStyle/>
        <a:p>
          <a:endParaRPr lang="en-US"/>
        </a:p>
      </dgm:t>
    </dgm:pt>
    <dgm:pt modelId="{17929F19-EC3E-4FE6-B38F-A3236EFAB8E9}" type="sibTrans" cxnId="{6B6725D6-87F2-46B3-82CE-8B9D386B2F1E}">
      <dgm:prSet/>
      <dgm:spPr/>
      <dgm:t>
        <a:bodyPr/>
        <a:lstStyle/>
        <a:p>
          <a:endParaRPr lang="en-US"/>
        </a:p>
      </dgm:t>
    </dgm:pt>
    <dgm:pt modelId="{5EB3F71D-4FAC-4CEA-A215-C947718208EA}">
      <dgm:prSet phldrT="[Text]"/>
      <dgm:spPr/>
      <dgm:t>
        <a:bodyPr/>
        <a:lstStyle/>
        <a:p>
          <a:r>
            <a:rPr lang="id-ID" dirty="0"/>
            <a:t>produksi</a:t>
          </a:r>
          <a:endParaRPr lang="en-US" dirty="0"/>
        </a:p>
      </dgm:t>
    </dgm:pt>
    <dgm:pt modelId="{0E77706E-273F-48E6-80E4-D776E243F1DD}" type="parTrans" cxnId="{10A4FE6B-5142-44AB-B579-1A20377ACCEE}">
      <dgm:prSet/>
      <dgm:spPr/>
      <dgm:t>
        <a:bodyPr/>
        <a:lstStyle/>
        <a:p>
          <a:endParaRPr lang="en-US"/>
        </a:p>
      </dgm:t>
    </dgm:pt>
    <dgm:pt modelId="{932DBB0C-614D-4E8A-AB51-B1382347EE67}" type="sibTrans" cxnId="{10A4FE6B-5142-44AB-B579-1A20377ACCEE}">
      <dgm:prSet/>
      <dgm:spPr/>
      <dgm:t>
        <a:bodyPr/>
        <a:lstStyle/>
        <a:p>
          <a:endParaRPr lang="en-US"/>
        </a:p>
      </dgm:t>
    </dgm:pt>
    <dgm:pt modelId="{371A4850-C25F-4278-B2FF-9C5433B2A3C0}" type="pres">
      <dgm:prSet presAssocID="{A1914E8A-B033-4128-93E9-59B5CD844E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B197AB0F-96C9-4A8B-97BE-6E09E7375C59}" type="pres">
      <dgm:prSet presAssocID="{A1914E8A-B033-4128-93E9-59B5CD844E48}" presName="Name1" presStyleCnt="0"/>
      <dgm:spPr/>
    </dgm:pt>
    <dgm:pt modelId="{AA931780-EB4D-4A27-9664-65117CFBC8E4}" type="pres">
      <dgm:prSet presAssocID="{A1914E8A-B033-4128-93E9-59B5CD844E48}" presName="cycle" presStyleCnt="0"/>
      <dgm:spPr/>
    </dgm:pt>
    <dgm:pt modelId="{5D038AC5-C067-4797-9821-09F6D9ABA908}" type="pres">
      <dgm:prSet presAssocID="{A1914E8A-B033-4128-93E9-59B5CD844E48}" presName="srcNode" presStyleLbl="node1" presStyleIdx="0" presStyleCnt="3"/>
      <dgm:spPr/>
    </dgm:pt>
    <dgm:pt modelId="{6747E57D-A97E-41BC-B4DB-1C0B972B452E}" type="pres">
      <dgm:prSet presAssocID="{A1914E8A-B033-4128-93E9-59B5CD844E48}" presName="conn" presStyleLbl="parChTrans1D2" presStyleIdx="0" presStyleCnt="1"/>
      <dgm:spPr/>
      <dgm:t>
        <a:bodyPr/>
        <a:lstStyle/>
        <a:p>
          <a:endParaRPr lang="en-US"/>
        </a:p>
      </dgm:t>
    </dgm:pt>
    <dgm:pt modelId="{20719B25-01C1-42E1-8B96-4F13A593B8C2}" type="pres">
      <dgm:prSet presAssocID="{A1914E8A-B033-4128-93E9-59B5CD844E48}" presName="extraNode" presStyleLbl="node1" presStyleIdx="0" presStyleCnt="3"/>
      <dgm:spPr/>
    </dgm:pt>
    <dgm:pt modelId="{C1397C08-F0CB-42DB-B980-2E85FFF52479}" type="pres">
      <dgm:prSet presAssocID="{A1914E8A-B033-4128-93E9-59B5CD844E48}" presName="dstNode" presStyleLbl="node1" presStyleIdx="0" presStyleCnt="3"/>
      <dgm:spPr/>
    </dgm:pt>
    <dgm:pt modelId="{D8F627FB-EFE1-4EE3-8C58-C8C66F658A8D}" type="pres">
      <dgm:prSet presAssocID="{1A74C0CA-1611-46E2-8EE8-EF1541F29985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DC7A5F-1441-4210-88E2-1151437F08C9}" type="pres">
      <dgm:prSet presAssocID="{1A74C0CA-1611-46E2-8EE8-EF1541F29985}" presName="accent_1" presStyleCnt="0"/>
      <dgm:spPr/>
    </dgm:pt>
    <dgm:pt modelId="{71A5A4CA-22A1-42EA-80C8-F793C585AB81}" type="pres">
      <dgm:prSet presAssocID="{1A74C0CA-1611-46E2-8EE8-EF1541F29985}" presName="accentRepeatNode" presStyleLbl="solidFgAcc1" presStyleIdx="0" presStyleCnt="3"/>
      <dgm:spPr/>
    </dgm:pt>
    <dgm:pt modelId="{F95B7598-89A0-48FD-BFBC-07E7049AA7EF}" type="pres">
      <dgm:prSet presAssocID="{18C41921-65C3-4696-B561-235D330A917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4D94D-493F-4D7C-9FA1-C945D0BF97E5}" type="pres">
      <dgm:prSet presAssocID="{18C41921-65C3-4696-B561-235D330A9174}" presName="accent_2" presStyleCnt="0"/>
      <dgm:spPr/>
    </dgm:pt>
    <dgm:pt modelId="{77F85BB5-CB4C-427C-80CF-9C4925FE8ADD}" type="pres">
      <dgm:prSet presAssocID="{18C41921-65C3-4696-B561-235D330A9174}" presName="accentRepeatNode" presStyleLbl="solidFgAcc1" presStyleIdx="1" presStyleCnt="3"/>
      <dgm:spPr/>
    </dgm:pt>
    <dgm:pt modelId="{C91452E3-D08A-46E3-8480-D97A0B538CFB}" type="pres">
      <dgm:prSet presAssocID="{5EB3F71D-4FAC-4CEA-A215-C947718208E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7A1D3E-5605-4FC4-8E45-EF1E41216486}" type="pres">
      <dgm:prSet presAssocID="{5EB3F71D-4FAC-4CEA-A215-C947718208EA}" presName="accent_3" presStyleCnt="0"/>
      <dgm:spPr/>
    </dgm:pt>
    <dgm:pt modelId="{666BECDC-F709-4E68-923A-BD83B747F266}" type="pres">
      <dgm:prSet presAssocID="{5EB3F71D-4FAC-4CEA-A215-C947718208EA}" presName="accentRepeatNode" presStyleLbl="solidFgAcc1" presStyleIdx="2" presStyleCnt="3"/>
      <dgm:spPr/>
    </dgm:pt>
  </dgm:ptLst>
  <dgm:cxnLst>
    <dgm:cxn modelId="{A8EECAC5-93E9-49F2-8A20-160EC92B9529}" type="presOf" srcId="{18C41921-65C3-4696-B561-235D330A9174}" destId="{F95B7598-89A0-48FD-BFBC-07E7049AA7EF}" srcOrd="0" destOrd="0" presId="urn:microsoft.com/office/officeart/2008/layout/VerticalCurvedList"/>
    <dgm:cxn modelId="{78A9B514-1479-4CB5-A0DA-47839186233E}" type="presOf" srcId="{A1914E8A-B033-4128-93E9-59B5CD844E48}" destId="{371A4850-C25F-4278-B2FF-9C5433B2A3C0}" srcOrd="0" destOrd="0" presId="urn:microsoft.com/office/officeart/2008/layout/VerticalCurvedList"/>
    <dgm:cxn modelId="{7FBC2FFC-1A1B-428E-8469-D758B4BC3F94}" type="presOf" srcId="{1A74C0CA-1611-46E2-8EE8-EF1541F29985}" destId="{D8F627FB-EFE1-4EE3-8C58-C8C66F658A8D}" srcOrd="0" destOrd="0" presId="urn:microsoft.com/office/officeart/2008/layout/VerticalCurvedList"/>
    <dgm:cxn modelId="{6B2DFD0C-4F4A-4EE8-873B-434CAFB08FED}" type="presOf" srcId="{5EB3F71D-4FAC-4CEA-A215-C947718208EA}" destId="{C91452E3-D08A-46E3-8480-D97A0B538CFB}" srcOrd="0" destOrd="0" presId="urn:microsoft.com/office/officeart/2008/layout/VerticalCurvedList"/>
    <dgm:cxn modelId="{B277C481-DBE7-4B0D-99E7-534AEDE949EB}" type="presOf" srcId="{E4817224-420D-4AEF-8D02-D26564B569A2}" destId="{6747E57D-A97E-41BC-B4DB-1C0B972B452E}" srcOrd="0" destOrd="0" presId="urn:microsoft.com/office/officeart/2008/layout/VerticalCurvedList"/>
    <dgm:cxn modelId="{6B6725D6-87F2-46B3-82CE-8B9D386B2F1E}" srcId="{A1914E8A-B033-4128-93E9-59B5CD844E48}" destId="{18C41921-65C3-4696-B561-235D330A9174}" srcOrd="1" destOrd="0" parTransId="{56B4E659-8D84-44AB-A2E4-EF7F714B65CF}" sibTransId="{17929F19-EC3E-4FE6-B38F-A3236EFAB8E9}"/>
    <dgm:cxn modelId="{10A4FE6B-5142-44AB-B579-1A20377ACCEE}" srcId="{A1914E8A-B033-4128-93E9-59B5CD844E48}" destId="{5EB3F71D-4FAC-4CEA-A215-C947718208EA}" srcOrd="2" destOrd="0" parTransId="{0E77706E-273F-48E6-80E4-D776E243F1DD}" sibTransId="{932DBB0C-614D-4E8A-AB51-B1382347EE67}"/>
    <dgm:cxn modelId="{A4DF4783-A1AF-4E15-AEAD-46B2ED2875EA}" srcId="{A1914E8A-B033-4128-93E9-59B5CD844E48}" destId="{1A74C0CA-1611-46E2-8EE8-EF1541F29985}" srcOrd="0" destOrd="0" parTransId="{18EEB140-30DB-42B1-B547-74555F1FA332}" sibTransId="{E4817224-420D-4AEF-8D02-D26564B569A2}"/>
    <dgm:cxn modelId="{9CF88FAF-24C4-46E3-A81F-68C22AF2659B}" type="presParOf" srcId="{371A4850-C25F-4278-B2FF-9C5433B2A3C0}" destId="{B197AB0F-96C9-4A8B-97BE-6E09E7375C59}" srcOrd="0" destOrd="0" presId="urn:microsoft.com/office/officeart/2008/layout/VerticalCurvedList"/>
    <dgm:cxn modelId="{F49E3498-824D-46F1-B585-96214B8489D6}" type="presParOf" srcId="{B197AB0F-96C9-4A8B-97BE-6E09E7375C59}" destId="{AA931780-EB4D-4A27-9664-65117CFBC8E4}" srcOrd="0" destOrd="0" presId="urn:microsoft.com/office/officeart/2008/layout/VerticalCurvedList"/>
    <dgm:cxn modelId="{3366837C-B766-4CBC-8780-CEF3BA75A850}" type="presParOf" srcId="{AA931780-EB4D-4A27-9664-65117CFBC8E4}" destId="{5D038AC5-C067-4797-9821-09F6D9ABA908}" srcOrd="0" destOrd="0" presId="urn:microsoft.com/office/officeart/2008/layout/VerticalCurvedList"/>
    <dgm:cxn modelId="{9AE1C083-E665-4C60-903D-C6ACCF0A6852}" type="presParOf" srcId="{AA931780-EB4D-4A27-9664-65117CFBC8E4}" destId="{6747E57D-A97E-41BC-B4DB-1C0B972B452E}" srcOrd="1" destOrd="0" presId="urn:microsoft.com/office/officeart/2008/layout/VerticalCurvedList"/>
    <dgm:cxn modelId="{D286CE9D-0066-44D0-B465-E64C4A5D3CDF}" type="presParOf" srcId="{AA931780-EB4D-4A27-9664-65117CFBC8E4}" destId="{20719B25-01C1-42E1-8B96-4F13A593B8C2}" srcOrd="2" destOrd="0" presId="urn:microsoft.com/office/officeart/2008/layout/VerticalCurvedList"/>
    <dgm:cxn modelId="{30D7510E-8C64-4490-AEE8-0632E78079A3}" type="presParOf" srcId="{AA931780-EB4D-4A27-9664-65117CFBC8E4}" destId="{C1397C08-F0CB-42DB-B980-2E85FFF52479}" srcOrd="3" destOrd="0" presId="urn:microsoft.com/office/officeart/2008/layout/VerticalCurvedList"/>
    <dgm:cxn modelId="{F4C6C528-A634-468E-958D-F8AD592C4BD8}" type="presParOf" srcId="{B197AB0F-96C9-4A8B-97BE-6E09E7375C59}" destId="{D8F627FB-EFE1-4EE3-8C58-C8C66F658A8D}" srcOrd="1" destOrd="0" presId="urn:microsoft.com/office/officeart/2008/layout/VerticalCurvedList"/>
    <dgm:cxn modelId="{0C758588-F51F-4FC4-A23E-256327F5C79B}" type="presParOf" srcId="{B197AB0F-96C9-4A8B-97BE-6E09E7375C59}" destId="{5DDC7A5F-1441-4210-88E2-1151437F08C9}" srcOrd="2" destOrd="0" presId="urn:microsoft.com/office/officeart/2008/layout/VerticalCurvedList"/>
    <dgm:cxn modelId="{60A225FF-3E1E-4271-BD1D-4A59B5EE6D26}" type="presParOf" srcId="{5DDC7A5F-1441-4210-88E2-1151437F08C9}" destId="{71A5A4CA-22A1-42EA-80C8-F793C585AB81}" srcOrd="0" destOrd="0" presId="urn:microsoft.com/office/officeart/2008/layout/VerticalCurvedList"/>
    <dgm:cxn modelId="{351DC19D-ABA4-4B9D-A440-EC9F965FD20A}" type="presParOf" srcId="{B197AB0F-96C9-4A8B-97BE-6E09E7375C59}" destId="{F95B7598-89A0-48FD-BFBC-07E7049AA7EF}" srcOrd="3" destOrd="0" presId="urn:microsoft.com/office/officeart/2008/layout/VerticalCurvedList"/>
    <dgm:cxn modelId="{8A5C3345-A2C2-43B7-A088-396345900C4C}" type="presParOf" srcId="{B197AB0F-96C9-4A8B-97BE-6E09E7375C59}" destId="{D834D94D-493F-4D7C-9FA1-C945D0BF97E5}" srcOrd="4" destOrd="0" presId="urn:microsoft.com/office/officeart/2008/layout/VerticalCurvedList"/>
    <dgm:cxn modelId="{C8442FF6-DFD0-4B0C-AD66-E256D67B609C}" type="presParOf" srcId="{D834D94D-493F-4D7C-9FA1-C945D0BF97E5}" destId="{77F85BB5-CB4C-427C-80CF-9C4925FE8ADD}" srcOrd="0" destOrd="0" presId="urn:microsoft.com/office/officeart/2008/layout/VerticalCurvedList"/>
    <dgm:cxn modelId="{065106F4-81C4-4455-9486-A690C1AEEFA6}" type="presParOf" srcId="{B197AB0F-96C9-4A8B-97BE-6E09E7375C59}" destId="{C91452E3-D08A-46E3-8480-D97A0B538CFB}" srcOrd="5" destOrd="0" presId="urn:microsoft.com/office/officeart/2008/layout/VerticalCurvedList"/>
    <dgm:cxn modelId="{7E36B889-0CA4-4560-BC45-B2629596D2CB}" type="presParOf" srcId="{B197AB0F-96C9-4A8B-97BE-6E09E7375C59}" destId="{447A1D3E-5605-4FC4-8E45-EF1E41216486}" srcOrd="6" destOrd="0" presId="urn:microsoft.com/office/officeart/2008/layout/VerticalCurvedList"/>
    <dgm:cxn modelId="{BC935E23-0CAE-48ED-B349-3E39FFFA73AC}" type="presParOf" srcId="{447A1D3E-5605-4FC4-8E45-EF1E41216486}" destId="{666BECDC-F709-4E68-923A-BD83B747F26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D7686-1C08-4246-A32E-79E6C9D2915E}">
      <dsp:nvSpPr>
        <dsp:cNvPr id="0" name=""/>
        <dsp:cNvSpPr/>
      </dsp:nvSpPr>
      <dsp:spPr>
        <a:xfrm>
          <a:off x="541" y="443832"/>
          <a:ext cx="2329437" cy="3808630"/>
        </a:xfrm>
        <a:prstGeom prst="roundRect">
          <a:avLst>
            <a:gd name="adj" fmla="val 500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-1328053" y="1772427"/>
        <a:ext cx="3123076" cy="465887"/>
      </dsp:txXfrm>
    </dsp:sp>
    <dsp:sp modelId="{43FB7644-0AAA-4816-9A61-E9079243736E}">
      <dsp:nvSpPr>
        <dsp:cNvPr id="0" name=""/>
        <dsp:cNvSpPr/>
      </dsp:nvSpPr>
      <dsp:spPr>
        <a:xfrm>
          <a:off x="466428" y="443832"/>
          <a:ext cx="1735430" cy="38086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/>
            <a:t>Perumusan ide</a:t>
          </a:r>
          <a:endParaRPr lang="en-US" sz="2900" kern="1200" dirty="0"/>
        </a:p>
      </dsp:txBody>
      <dsp:txXfrm>
        <a:off x="466428" y="443832"/>
        <a:ext cx="1735430" cy="3808630"/>
      </dsp:txXfrm>
    </dsp:sp>
    <dsp:sp modelId="{0A9DBABD-C379-452D-B409-6B788A035942}">
      <dsp:nvSpPr>
        <dsp:cNvPr id="0" name=""/>
        <dsp:cNvSpPr/>
      </dsp:nvSpPr>
      <dsp:spPr>
        <a:xfrm>
          <a:off x="2448267" y="436033"/>
          <a:ext cx="2329437" cy="3808630"/>
        </a:xfrm>
        <a:prstGeom prst="roundRect">
          <a:avLst>
            <a:gd name="adj" fmla="val 5000"/>
          </a:avLst>
        </a:prstGeom>
        <a:solidFill>
          <a:schemeClr val="accent6">
            <a:shade val="50000"/>
            <a:hueOff val="-307797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1119673" y="1764628"/>
        <a:ext cx="3123076" cy="465887"/>
      </dsp:txXfrm>
    </dsp:sp>
    <dsp:sp modelId="{EEB7567C-9503-49AD-826E-DDD02190488F}">
      <dsp:nvSpPr>
        <dsp:cNvPr id="0" name=""/>
        <dsp:cNvSpPr/>
      </dsp:nvSpPr>
      <dsp:spPr>
        <a:xfrm rot="5400000">
          <a:off x="2217842" y="2664458"/>
          <a:ext cx="410628" cy="3494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F606EC-7866-43B8-AF55-9C8816C6A7A4}">
      <dsp:nvSpPr>
        <dsp:cNvPr id="0" name=""/>
        <dsp:cNvSpPr/>
      </dsp:nvSpPr>
      <dsp:spPr>
        <a:xfrm>
          <a:off x="2914155" y="436033"/>
          <a:ext cx="1735430" cy="380863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/>
            <a:t>Riset </a:t>
          </a:r>
          <a:endParaRPr lang="en-US" sz="2900" kern="1200" dirty="0"/>
        </a:p>
      </dsp:txBody>
      <dsp:txXfrm>
        <a:off x="2914155" y="436033"/>
        <a:ext cx="1735430" cy="3808630"/>
      </dsp:txXfrm>
    </dsp:sp>
    <dsp:sp modelId="{A4DD5D5D-EA57-49AC-BFBC-B28475E0011E}">
      <dsp:nvSpPr>
        <dsp:cNvPr id="0" name=""/>
        <dsp:cNvSpPr/>
      </dsp:nvSpPr>
      <dsp:spPr>
        <a:xfrm>
          <a:off x="4823018" y="508041"/>
          <a:ext cx="2329437" cy="3680213"/>
        </a:xfrm>
        <a:prstGeom prst="roundRect">
          <a:avLst>
            <a:gd name="adj" fmla="val 5000"/>
          </a:avLst>
        </a:prstGeom>
        <a:solidFill>
          <a:schemeClr val="accent6">
            <a:shade val="50000"/>
            <a:hueOff val="-307797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9154" rIns="115570" bIns="0" numCol="1" spcCol="1270" anchor="t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 rot="16200000">
        <a:off x="3547074" y="1783985"/>
        <a:ext cx="3017774" cy="465887"/>
      </dsp:txXfrm>
    </dsp:sp>
    <dsp:sp modelId="{E3AD920F-E3CB-4B07-B184-A822C4B9C464}">
      <dsp:nvSpPr>
        <dsp:cNvPr id="0" name=""/>
        <dsp:cNvSpPr/>
      </dsp:nvSpPr>
      <dsp:spPr>
        <a:xfrm rot="5400000">
          <a:off x="4628809" y="2664458"/>
          <a:ext cx="410628" cy="3494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461695"/>
              <a:satOff val="30780"/>
              <a:lumOff val="4018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E6A8C4-7230-46FF-9E5E-D936F36DD611}">
      <dsp:nvSpPr>
        <dsp:cNvPr id="0" name=""/>
        <dsp:cNvSpPr/>
      </dsp:nvSpPr>
      <dsp:spPr>
        <a:xfrm>
          <a:off x="5288905" y="508041"/>
          <a:ext cx="1735430" cy="368021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0" bIns="0" numCol="1" spcCol="1270" anchor="t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900" kern="1200" dirty="0"/>
            <a:t>Penulisan outline</a:t>
          </a:r>
          <a:endParaRPr lang="en-US" sz="2900" kern="1200" dirty="0"/>
        </a:p>
      </dsp:txBody>
      <dsp:txXfrm>
        <a:off x="5288905" y="508041"/>
        <a:ext cx="1735430" cy="3680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34EBE-E74D-422C-A5A9-52BA4B3A9048}">
      <dsp:nvSpPr>
        <dsp:cNvPr id="0" name=""/>
        <dsp:cNvSpPr/>
      </dsp:nvSpPr>
      <dsp:spPr>
        <a:xfrm>
          <a:off x="0" y="286235"/>
          <a:ext cx="4560168" cy="1747560"/>
        </a:xfrm>
        <a:prstGeom prst="rightArrow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8949C2-A383-4642-9019-26CCFE6DD470}">
      <dsp:nvSpPr>
        <dsp:cNvPr id="0" name=""/>
        <dsp:cNvSpPr/>
      </dsp:nvSpPr>
      <dsp:spPr>
        <a:xfrm>
          <a:off x="3005302" y="723125"/>
          <a:ext cx="1098849" cy="873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/>
            <a:t>treatment</a:t>
          </a:r>
          <a:endParaRPr lang="en-US" sz="1400" kern="1200" dirty="0"/>
        </a:p>
      </dsp:txBody>
      <dsp:txXfrm>
        <a:off x="3005302" y="723125"/>
        <a:ext cx="1098849" cy="873780"/>
      </dsp:txXfrm>
    </dsp:sp>
    <dsp:sp modelId="{EDB1265E-4E00-4ECC-8BAF-9BD401E2308A}">
      <dsp:nvSpPr>
        <dsp:cNvPr id="0" name=""/>
        <dsp:cNvSpPr/>
      </dsp:nvSpPr>
      <dsp:spPr>
        <a:xfrm>
          <a:off x="1686683" y="723125"/>
          <a:ext cx="1098849" cy="873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/>
            <a:t>Identifikasi garis besar pembelajaran</a:t>
          </a:r>
          <a:endParaRPr lang="en-US" sz="1400" kern="1200" dirty="0"/>
        </a:p>
      </dsp:txBody>
      <dsp:txXfrm>
        <a:off x="1686683" y="723125"/>
        <a:ext cx="1098849" cy="873780"/>
      </dsp:txXfrm>
    </dsp:sp>
    <dsp:sp modelId="{71216FE0-DFB7-47F7-8702-1C142B48D559}">
      <dsp:nvSpPr>
        <dsp:cNvPr id="0" name=""/>
        <dsp:cNvSpPr/>
      </dsp:nvSpPr>
      <dsp:spPr>
        <a:xfrm>
          <a:off x="368064" y="723125"/>
          <a:ext cx="1098849" cy="873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/>
            <a:t>sinopsis</a:t>
          </a:r>
          <a:endParaRPr lang="en-US" sz="1400" kern="1200" dirty="0"/>
        </a:p>
      </dsp:txBody>
      <dsp:txXfrm>
        <a:off x="368064" y="723125"/>
        <a:ext cx="1098849" cy="8737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56997-BC73-4B99-9DDD-9916EEBAF597}">
      <dsp:nvSpPr>
        <dsp:cNvPr id="0" name=""/>
        <dsp:cNvSpPr/>
      </dsp:nvSpPr>
      <dsp:spPr>
        <a:xfrm>
          <a:off x="144028" y="360044"/>
          <a:ext cx="2572001" cy="4854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/>
            <a:t>Penulisan script</a:t>
          </a:r>
          <a:endParaRPr lang="en-US" sz="2800" kern="1200" dirty="0"/>
        </a:p>
      </dsp:txBody>
      <dsp:txXfrm>
        <a:off x="167725" y="383741"/>
        <a:ext cx="2524607" cy="4380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47E57D-A97E-41BC-B4DB-1C0B972B452E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627FB-EFE1-4EE3-8C58-C8C66F658A8D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/>
            <a:t>Pengkajian naskah</a:t>
          </a:r>
          <a:endParaRPr lang="en-US" sz="4200" kern="1200" dirty="0"/>
        </a:p>
      </dsp:txBody>
      <dsp:txXfrm>
        <a:off x="564979" y="406400"/>
        <a:ext cx="5475833" cy="812800"/>
      </dsp:txXfrm>
    </dsp:sp>
    <dsp:sp modelId="{71A5A4CA-22A1-42EA-80C8-F793C585AB81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5B7598-89A0-48FD-BFBC-07E7049AA7EF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chemeClr val="accent6">
            <a:shade val="50000"/>
            <a:hueOff val="-307797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/>
            <a:t>finalisasi</a:t>
          </a:r>
          <a:endParaRPr lang="en-US" sz="4200" kern="1200" dirty="0"/>
        </a:p>
      </dsp:txBody>
      <dsp:txXfrm>
        <a:off x="860432" y="1625599"/>
        <a:ext cx="5180380" cy="812800"/>
      </dsp:txXfrm>
    </dsp:sp>
    <dsp:sp modelId="{77F85BB5-CB4C-427C-80CF-9C4925FE8ADD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1452E3-D08A-46E3-8480-D97A0B538CFB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chemeClr val="accent6">
            <a:shade val="50000"/>
            <a:hueOff val="-307797"/>
            <a:satOff val="20520"/>
            <a:lumOff val="267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200" kern="1200" dirty="0"/>
            <a:t>produksi</a:t>
          </a:r>
          <a:endParaRPr lang="en-US" sz="4200" kern="1200" dirty="0"/>
        </a:p>
      </dsp:txBody>
      <dsp:txXfrm>
        <a:off x="564979" y="2844800"/>
        <a:ext cx="5475833" cy="812800"/>
      </dsp:txXfrm>
    </dsp:sp>
    <dsp:sp modelId="{666BECDC-F709-4E68-923A-BD83B747F266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50000"/>
              <a:hueOff val="-307797"/>
              <a:satOff val="20520"/>
              <a:lumOff val="267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AB562-F6BC-4BF2-A729-394234603FA3}" type="datetimeFigureOut">
              <a:rPr lang="id-ID" smtClean="0"/>
              <a:pPr/>
              <a:t>11/09/2023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58AF5-68D6-4BD5-B841-6D9B18E6F62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9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76" y="1977086"/>
            <a:ext cx="6429420" cy="95410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Pengembangan video pembelajaran biologi</a:t>
            </a:r>
            <a:endParaRPr lang="id-ID" sz="1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08104" y="5124163"/>
            <a:ext cx="32073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Setiyo Prajoko</a:t>
            </a:r>
            <a:endParaRPr lang="id-ID" sz="2000" b="1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85918" y="2571744"/>
            <a:ext cx="5214974" cy="21431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4800" b="1" dirty="0">
                <a:solidFill>
                  <a:srgbClr val="002060"/>
                </a:solidFill>
                <a:latin typeface="Algerian" pitchFamily="82" charset="0"/>
              </a:rPr>
              <a:t>Skenario video pembelajaran</a:t>
            </a:r>
            <a:endParaRPr lang="en-US" sz="2000" b="1" dirty="0">
              <a:solidFill>
                <a:srgbClr val="00206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815"/>
            <a:ext cx="9126794" cy="6847185"/>
          </a:xfrm>
          <a:prstGeom prst="rect">
            <a:avLst/>
          </a:prstGeom>
        </p:spPr>
      </p:pic>
      <p:sp>
        <p:nvSpPr>
          <p:cNvPr id="3" name="Flowchart: Terminator 2"/>
          <p:cNvSpPr/>
          <p:nvPr/>
        </p:nvSpPr>
        <p:spPr>
          <a:xfrm>
            <a:off x="2483768" y="764704"/>
            <a:ext cx="3786214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Langkah-langkah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Script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23418726"/>
              </p:ext>
            </p:extLst>
          </p:nvPr>
        </p:nvGraphicFramePr>
        <p:xfrm>
          <a:off x="899592" y="1264770"/>
          <a:ext cx="7152456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/>
          <p:nvPr/>
        </p:nvSpPr>
        <p:spPr>
          <a:xfrm>
            <a:off x="1043608" y="2768723"/>
            <a:ext cx="22322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</a:rPr>
              <a:t>- disesuaikan dengan tujuan pembelajaran yang ingin dicapai. </a:t>
            </a:r>
          </a:p>
          <a:p>
            <a:r>
              <a:rPr lang="id-ID" dirty="0"/>
              <a:t>- dapat diambil dari banyak sekali sumber, baik itu dari cerita nyata, cerita fiksi, ataupun berasal dari buku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16423" y="2636912"/>
            <a:ext cx="20939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</a:rPr>
              <a:t>Riset dalam konteks ini adalah suatu upaya mempelajari dan mengumpulkan informasi yang terkait dengan naskah yang akan  ditulis.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81142" y="2922003"/>
            <a:ext cx="17592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</a:rPr>
              <a:t>Outline pada umumnya berisi garis besar informasi yang akan ditulis menjadi sebuah </a:t>
            </a:r>
            <a:r>
              <a:rPr lang="id-ID" i="1" dirty="0">
                <a:latin typeface="Times New Roman" panose="02020603050405020304" pitchFamily="18" charset="0"/>
                <a:ea typeface="Calibri" panose="020F0502020204030204" pitchFamily="34" charset="0"/>
              </a:rPr>
              <a:t>script</a:t>
            </a: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032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16"/>
            <a:ext cx="9126794" cy="6847185"/>
          </a:xfrm>
          <a:prstGeom prst="rect">
            <a:avLst/>
          </a:prstGeom>
        </p:spPr>
      </p:pic>
      <p:sp>
        <p:nvSpPr>
          <p:cNvPr id="3" name="Flowchart: Terminator 2"/>
          <p:cNvSpPr/>
          <p:nvPr/>
        </p:nvSpPr>
        <p:spPr>
          <a:xfrm>
            <a:off x="2483768" y="764704"/>
            <a:ext cx="3786214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Langkah-langkah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Script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3342738"/>
              </p:ext>
            </p:extLst>
          </p:nvPr>
        </p:nvGraphicFramePr>
        <p:xfrm>
          <a:off x="1187624" y="1264770"/>
          <a:ext cx="4560168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Rectangle 5"/>
          <p:cNvSpPr/>
          <p:nvPr/>
        </p:nvSpPr>
        <p:spPr>
          <a:xfrm>
            <a:off x="1259632" y="3645024"/>
            <a:ext cx="676875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d-ID" dirty="0">
                <a:latin typeface="Times New Roman" panose="02020603050405020304" pitchFamily="18" charset="0"/>
                <a:ea typeface="Calibri" panose="020F0502020204030204" pitchFamily="34" charset="0"/>
              </a:rPr>
              <a:t>Sinopsis atau deskripsi singkat akan membantu memfokuskan perhatian pada pengembangan ide yang telah dipilih sebelumnya.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d-ID" dirty="0" smtClean="0"/>
              <a:t>GBIP</a:t>
            </a:r>
            <a:r>
              <a:rPr lang="en-US" dirty="0" smtClean="0"/>
              <a:t> (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terdiri dari Produk Media, Mata Pelajaran, Sasaran, Durasi, Topik, Tujuan Umum, Tujuan Khusus, Pokok-Pokok Materi dan Sumber.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d-ID" dirty="0"/>
              <a:t>Sebuah treatment harus berisi deskripsi yang jelas tentang lokasi, waktu, pemain, adegan dan properti yang akan digunakan.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1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827"/>
            <a:ext cx="9126794" cy="6847185"/>
          </a:xfrm>
          <a:prstGeom prst="rect">
            <a:avLst/>
          </a:prstGeom>
        </p:spPr>
      </p:pic>
      <p:sp>
        <p:nvSpPr>
          <p:cNvPr id="3" name="Flowchart: Terminator 2"/>
          <p:cNvSpPr/>
          <p:nvPr/>
        </p:nvSpPr>
        <p:spPr>
          <a:xfrm>
            <a:off x="2571736" y="928670"/>
            <a:ext cx="3786214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Langkah-langkah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Script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87296223"/>
              </p:ext>
            </p:extLst>
          </p:nvPr>
        </p:nvGraphicFramePr>
        <p:xfrm>
          <a:off x="755576" y="1556792"/>
          <a:ext cx="5928320" cy="2248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25712"/>
              </p:ext>
            </p:extLst>
          </p:nvPr>
        </p:nvGraphicFramePr>
        <p:xfrm>
          <a:off x="3707904" y="3531994"/>
          <a:ext cx="4541515" cy="192786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48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1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Istilah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Penjelasan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 right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Menggerakkan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kamera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ke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kanan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Pan Left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Menggerakkan kamera ke kiri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Tilt 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Menggerakkan kamera ke atas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Tilt down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Menggerakkan kamera ke bawah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Cu (zoom in)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Mengatur pengambilan ke arah CU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LS (zoom out)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Mengatur pengambilan ke arah LS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Dolly in/track 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Mendorong kamera ke arah subjek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Dolly out/track out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Menarik kamera menjahui subjek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6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Camera follow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Kamera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mengikuti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ke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mana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perginya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sujek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2492896"/>
            <a:ext cx="44644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d-ID" dirty="0"/>
              <a:t>Pengambilan gambar dasar</a:t>
            </a:r>
          </a:p>
          <a:p>
            <a:pPr lvl="1"/>
            <a:r>
              <a:rPr lang="id-ID" dirty="0"/>
              <a:t>- long shot</a:t>
            </a:r>
          </a:p>
          <a:p>
            <a:pPr lvl="1"/>
            <a:r>
              <a:rPr lang="id-ID" dirty="0"/>
              <a:t>- Medium shot</a:t>
            </a:r>
          </a:p>
          <a:p>
            <a:pPr lvl="1"/>
            <a:r>
              <a:rPr lang="id-ID" dirty="0"/>
              <a:t>- Close up</a:t>
            </a:r>
          </a:p>
          <a:p>
            <a:pPr marL="342900" indent="-342900">
              <a:buAutoNum type="arabicPeriod"/>
            </a:pPr>
            <a:r>
              <a:rPr lang="id-ID" dirty="0"/>
              <a:t>Penggunaan efek visual</a:t>
            </a:r>
          </a:p>
          <a:p>
            <a:pPr marL="742950" lvl="1" indent="-285750">
              <a:buFontTx/>
              <a:buChar char="-"/>
            </a:pPr>
            <a:r>
              <a:rPr lang="id-ID" dirty="0"/>
              <a:t>Fade in</a:t>
            </a:r>
          </a:p>
          <a:p>
            <a:pPr marL="742950" lvl="1" indent="-285750">
              <a:buFontTx/>
              <a:buChar char="-"/>
            </a:pPr>
            <a:r>
              <a:rPr lang="id-ID" dirty="0"/>
              <a:t>Fade out</a:t>
            </a:r>
          </a:p>
          <a:p>
            <a:pPr marL="742950" lvl="1" indent="-285750">
              <a:buFontTx/>
              <a:buChar char="-"/>
            </a:pPr>
            <a:r>
              <a:rPr lang="id-ID" dirty="0"/>
              <a:t>Super</a:t>
            </a:r>
          </a:p>
          <a:p>
            <a:pPr marL="742950" lvl="1" indent="-285750">
              <a:buFontTx/>
              <a:buChar char="-"/>
            </a:pPr>
            <a:r>
              <a:rPr lang="id-ID" dirty="0"/>
              <a:t>Dissolve</a:t>
            </a:r>
          </a:p>
          <a:p>
            <a:pPr marL="742950" lvl="1" indent="-285750">
              <a:buFontTx/>
              <a:buChar char="-"/>
            </a:pPr>
            <a:r>
              <a:rPr lang="id-ID" dirty="0"/>
              <a:t>wip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3019230"/>
            <a:ext cx="2990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3. Petunjuk gerakan kamera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301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sp>
        <p:nvSpPr>
          <p:cNvPr id="3" name="Flowchart: Terminator 2"/>
          <p:cNvSpPr/>
          <p:nvPr/>
        </p:nvSpPr>
        <p:spPr>
          <a:xfrm>
            <a:off x="2687496" y="620688"/>
            <a:ext cx="3786214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Langkah-langkah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Script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4357810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91318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5548" t="21453" r="31100" b="18500"/>
          <a:stretch/>
        </p:blipFill>
        <p:spPr>
          <a:xfrm>
            <a:off x="1259632" y="188640"/>
            <a:ext cx="6182064" cy="628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44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le38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786" y="2357430"/>
            <a:ext cx="30091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6000" dirty="0">
                <a:solidFill>
                  <a:srgbClr val="7030A0"/>
                </a:solidFill>
                <a:latin typeface="Lucida Handwriting" pitchFamily="66" charset="0"/>
              </a:rPr>
              <a:t>selesai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65373" y="2204388"/>
            <a:ext cx="652133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itchFamily="34" charset="0"/>
              </a:rPr>
              <a:t>SKENARIO VIDEO </a:t>
            </a:r>
          </a:p>
          <a:p>
            <a:pPr algn="ctr"/>
            <a:r>
              <a:rPr lang="en-US" sz="6000" b="1" cap="none" spc="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Berlin Sans FB Demi" pitchFamily="34" charset="0"/>
              </a:rPr>
              <a:t>PEMBELAJARAN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pic>
        <p:nvPicPr>
          <p:cNvPr id="1026" name="Picture 2" descr="E:\GAMBAR\pigura\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214818"/>
            <a:ext cx="1685925" cy="2066925"/>
          </a:xfrm>
          <a:prstGeom prst="rect">
            <a:avLst/>
          </a:prstGeom>
          <a:noFill/>
        </p:spPr>
      </p:pic>
      <p:sp>
        <p:nvSpPr>
          <p:cNvPr id="7" name="Cloud Callout 6"/>
          <p:cNvSpPr/>
          <p:nvPr/>
        </p:nvSpPr>
        <p:spPr>
          <a:xfrm>
            <a:off x="1643042" y="1000108"/>
            <a:ext cx="6000792" cy="3929090"/>
          </a:xfrm>
          <a:prstGeom prst="cloudCallout">
            <a:avLst>
              <a:gd name="adj1" fmla="val -44078"/>
              <a:gd name="adj2" fmla="val 45882"/>
            </a:avLst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err="1">
                <a:solidFill>
                  <a:schemeClr val="tx1"/>
                </a:solidFill>
              </a:rPr>
              <a:t>Definisi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id-ID" sz="1600" b="1" dirty="0">
                <a:solidFill>
                  <a:schemeClr val="tx1"/>
                </a:solidFill>
              </a:rPr>
              <a:t>/ Pengertian 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id-ID" sz="1600" dirty="0">
                <a:solidFill>
                  <a:schemeClr val="tx1"/>
                </a:solidFill>
              </a:rPr>
              <a:t>Naskah merupakan rancangan cerita atau pedoman untuk menentukan urutan kejadian (materi) yang saling berhubungan antara satu kejadian dengan kejadian lainnya. </a:t>
            </a:r>
          </a:p>
          <a:p>
            <a:pPr marL="342900" indent="-342900">
              <a:buAutoNum type="arabicPeriod"/>
            </a:pPr>
            <a:r>
              <a:rPr lang="id-ID" sz="1600" dirty="0">
                <a:solidFill>
                  <a:schemeClr val="tx1"/>
                </a:solidFill>
              </a:rPr>
              <a:t>Naskah merupakan tempat dimana ide-ide maupun imajinasi-imajinasi yang ditulis dan disusun menurut suatu urutan yang teratur dan sistematis.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pic>
        <p:nvPicPr>
          <p:cNvPr id="3" name="Picture 2" descr="E:\GAMBAR\pigura\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214818"/>
            <a:ext cx="1685925" cy="2066925"/>
          </a:xfrm>
          <a:prstGeom prst="rect">
            <a:avLst/>
          </a:prstGeom>
          <a:noFill/>
        </p:spPr>
      </p:pic>
      <p:sp>
        <p:nvSpPr>
          <p:cNvPr id="4" name="Cloud Callout 3"/>
          <p:cNvSpPr/>
          <p:nvPr/>
        </p:nvSpPr>
        <p:spPr>
          <a:xfrm>
            <a:off x="1643042" y="1000108"/>
            <a:ext cx="6000792" cy="3929090"/>
          </a:xfrm>
          <a:prstGeom prst="cloudCallout">
            <a:avLst>
              <a:gd name="adj1" fmla="val -44078"/>
              <a:gd name="adj2" fmla="val 45882"/>
            </a:avLst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err="1">
                <a:solidFill>
                  <a:schemeClr val="tx1"/>
                </a:solidFill>
              </a:rPr>
              <a:t>Definisi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id-ID" sz="1600" b="1" dirty="0">
                <a:solidFill>
                  <a:schemeClr val="tx1"/>
                </a:solidFill>
              </a:rPr>
              <a:t>/ Pengertian </a:t>
            </a:r>
            <a:r>
              <a:rPr lang="en-US" sz="1600" b="1" dirty="0">
                <a:solidFill>
                  <a:schemeClr val="tx1"/>
                </a:solidFill>
              </a:rPr>
              <a:t>:</a:t>
            </a:r>
            <a:endParaRPr lang="id-ID" sz="1600" b="1" dirty="0">
              <a:solidFill>
                <a:schemeClr val="tx1"/>
              </a:solidFill>
            </a:endParaRPr>
          </a:p>
          <a:p>
            <a:pPr algn="just"/>
            <a:r>
              <a:rPr lang="id-ID" sz="1600" b="1" dirty="0">
                <a:solidFill>
                  <a:schemeClr val="tx1"/>
                </a:solidFill>
              </a:rPr>
              <a:t>3. </a:t>
            </a:r>
            <a:r>
              <a:rPr lang="id-ID" sz="1600" dirty="0">
                <a:solidFill>
                  <a:schemeClr val="tx1"/>
                </a:solidFill>
              </a:rPr>
              <a:t>Naskah media adalah bentuk penyajian materi pembelajaran melalui media rancangan yang merupakan  penjabaran dari pokok-pokok materi yang telah disusun secara baik. </a:t>
            </a:r>
          </a:p>
          <a:p>
            <a:pPr algn="just"/>
            <a:r>
              <a:rPr lang="id-ID" sz="1600" dirty="0">
                <a:solidFill>
                  <a:schemeClr val="tx1"/>
                </a:solidFill>
              </a:rPr>
              <a:t>4. Naskah program media merupakan bentuk penyajian materi intruksional berupa teks, gambar, dan suara serta sebagai penuntun dalam memproduksi program media. </a:t>
            </a:r>
          </a:p>
          <a:p>
            <a:pPr algn="just"/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sp>
        <p:nvSpPr>
          <p:cNvPr id="4" name="Flowchart: Terminator 3"/>
          <p:cNvSpPr/>
          <p:nvPr/>
        </p:nvSpPr>
        <p:spPr>
          <a:xfrm>
            <a:off x="2667000" y="609600"/>
            <a:ext cx="3286148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en-US" sz="2000" b="1" spc="50" dirty="0" err="1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Fungsi</a:t>
            </a:r>
            <a:r>
              <a:rPr lang="en-US" sz="2000" b="1" spc="50" dirty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 Script/</a:t>
            </a:r>
            <a:r>
              <a:rPr lang="en-US" sz="2000" b="1" spc="50" dirty="0" err="1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Naskah</a:t>
            </a:r>
            <a:endParaRPr lang="en-US" sz="2000" b="1" spc="50" dirty="0">
              <a:ln w="13500">
                <a:solidFill>
                  <a:schemeClr val="tx1"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1538" y="1785926"/>
            <a:ext cx="1714512" cy="13573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76336" y="1752600"/>
            <a:ext cx="2305064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konsep</a:t>
            </a:r>
            <a:r>
              <a:rPr lang="en-US" sz="2000" b="1" dirty="0"/>
              <a:t> </a:t>
            </a:r>
            <a:r>
              <a:rPr lang="en-US" sz="2000" b="1" dirty="0" err="1"/>
              <a:t>dasar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 </a:t>
            </a:r>
            <a:r>
              <a:rPr lang="en-US" sz="2000" b="1" i="1" dirty="0"/>
              <a:t>basic concept</a:t>
            </a:r>
            <a:endParaRPr lang="en-US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3409936" y="2871782"/>
            <a:ext cx="2000264" cy="7858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acuan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i="1" dirty="0"/>
              <a:t> </a:t>
            </a:r>
            <a:r>
              <a:rPr lang="en-US" sz="2000" b="1" i="1" dirty="0" err="1"/>
              <a:t>referenc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1371600" y="4852982"/>
            <a:ext cx="2133600" cy="10906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dasar</a:t>
            </a:r>
            <a:r>
              <a:rPr lang="en-US" sz="2000" b="1" dirty="0"/>
              <a:t> </a:t>
            </a:r>
            <a:r>
              <a:rPr lang="en-US" sz="2000" b="1" dirty="0" err="1"/>
              <a:t>perhitungan</a:t>
            </a:r>
            <a:r>
              <a:rPr lang="en-US" sz="2000" b="1" dirty="0"/>
              <a:t> </a:t>
            </a:r>
            <a:r>
              <a:rPr lang="en-US" sz="2000" b="1" dirty="0" err="1"/>
              <a:t>anggaran</a:t>
            </a:r>
            <a:endParaRPr lang="en-US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5157790" y="1785926"/>
            <a:ext cx="2233610" cy="9572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arah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 </a:t>
            </a:r>
            <a:r>
              <a:rPr lang="en-US" sz="2000" b="1" i="1" dirty="0"/>
              <a:t>direction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409936" y="3786182"/>
            <a:ext cx="2000264" cy="938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dasar</a:t>
            </a:r>
            <a:r>
              <a:rPr lang="en-US" sz="2000" b="1" dirty="0"/>
              <a:t> </a:t>
            </a:r>
            <a:r>
              <a:rPr lang="en-US" sz="2000" b="1" dirty="0" err="1"/>
              <a:t>penentuan</a:t>
            </a:r>
            <a:r>
              <a:rPr lang="en-US" sz="2000" b="1" dirty="0"/>
              <a:t> </a:t>
            </a:r>
            <a:r>
              <a:rPr lang="en-US" sz="2000" b="1" dirty="0" err="1"/>
              <a:t>pemeran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5257800" y="4876800"/>
            <a:ext cx="2133600" cy="990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penentu</a:t>
            </a:r>
            <a:r>
              <a:rPr lang="en-US" sz="2000" b="1" dirty="0"/>
              <a:t> </a:t>
            </a:r>
            <a:r>
              <a:rPr lang="en-US" sz="2000" b="1" dirty="0" err="1"/>
              <a:t>hasil</a:t>
            </a:r>
            <a:r>
              <a:rPr lang="en-US" sz="2000" b="1" dirty="0"/>
              <a:t> </a:t>
            </a:r>
            <a:r>
              <a:rPr lang="en-US" sz="2000" b="1" dirty="0" err="1"/>
              <a:t>akhir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400"/>
            <a:ext cx="9126794" cy="684718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8588" y="2743200"/>
            <a:ext cx="79296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Struktur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Naskah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atau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 Script Video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Pembelajaran</a:t>
            </a:r>
            <a:endParaRPr lang="en-US" sz="3200" dirty="0">
              <a:solidFill>
                <a:schemeClr val="accent6">
                  <a:lumMod val="50000"/>
                </a:schemeClr>
              </a:solidFill>
              <a:latin typeface="Agency FB" panose="020B0503020202020204" pitchFamily="34" charset="0"/>
            </a:endParaRPr>
          </a:p>
          <a:p>
            <a:pPr marL="342900" indent="-342900" algn="ctr"/>
            <a:endParaRPr lang="en-US" sz="3200" dirty="0">
              <a:solidFill>
                <a:schemeClr val="accent6">
                  <a:lumMod val="50000"/>
                </a:schemeClr>
              </a:solidFill>
              <a:latin typeface="Agency FB" panose="020B0503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sp>
        <p:nvSpPr>
          <p:cNvPr id="5" name="Striped Right Arrow 4"/>
          <p:cNvSpPr/>
          <p:nvPr/>
        </p:nvSpPr>
        <p:spPr>
          <a:xfrm>
            <a:off x="1142976" y="714356"/>
            <a:ext cx="4071966" cy="3286148"/>
          </a:xfrm>
          <a:prstGeom prst="striped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1. </a:t>
            </a:r>
            <a:r>
              <a:rPr lang="en-US" b="1" dirty="0" err="1"/>
              <a:t>Membuat</a:t>
            </a:r>
            <a:r>
              <a:rPr lang="en-US" b="1" dirty="0"/>
              <a:t> </a:t>
            </a:r>
            <a:r>
              <a:rPr lang="en-US" b="1" i="1" dirty="0"/>
              <a:t>Brief</a:t>
            </a:r>
            <a:r>
              <a:rPr lang="en-US" b="1" dirty="0"/>
              <a:t> </a:t>
            </a:r>
            <a:endParaRPr lang="en-US" dirty="0"/>
          </a:p>
        </p:txBody>
      </p:sp>
      <p:sp>
        <p:nvSpPr>
          <p:cNvPr id="6" name="Striped Right Arrow 5"/>
          <p:cNvSpPr/>
          <p:nvPr/>
        </p:nvSpPr>
        <p:spPr>
          <a:xfrm flipH="1">
            <a:off x="3786182" y="2643182"/>
            <a:ext cx="4000528" cy="3500462"/>
          </a:xfrm>
          <a:prstGeom prst="striped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 dirty="0"/>
              <a:t>2. </a:t>
            </a:r>
            <a:r>
              <a:rPr lang="en-US" b="1" dirty="0" err="1"/>
              <a:t>Tulis</a:t>
            </a:r>
            <a:r>
              <a:rPr lang="en-US" b="1" dirty="0"/>
              <a:t> </a:t>
            </a:r>
            <a:r>
              <a:rPr lang="en-US" b="1" dirty="0" err="1"/>
              <a:t>Kerangka</a:t>
            </a:r>
            <a:r>
              <a:rPr lang="en-US" b="1" dirty="0"/>
              <a:t> </a:t>
            </a:r>
            <a:r>
              <a:rPr lang="en-US" b="1" dirty="0" err="1"/>
              <a:t>Garis</a:t>
            </a:r>
            <a:r>
              <a:rPr lang="en-US" b="1" dirty="0"/>
              <a:t> </a:t>
            </a:r>
            <a:r>
              <a:rPr lang="en-US" b="1" dirty="0" err="1"/>
              <a:t>Besar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6794" cy="684718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142976" y="1643050"/>
            <a:ext cx="2643206" cy="92869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000" b="1" dirty="0"/>
              <a:t>3. </a:t>
            </a:r>
            <a:r>
              <a:rPr lang="en-US" sz="2000" b="1" dirty="0" err="1"/>
              <a:t>Susun</a:t>
            </a:r>
            <a:r>
              <a:rPr lang="en-US" sz="2000" b="1" dirty="0"/>
              <a:t> Dialog</a:t>
            </a:r>
            <a:endParaRPr lang="en-US" sz="2000" dirty="0"/>
          </a:p>
        </p:txBody>
      </p:sp>
      <p:sp>
        <p:nvSpPr>
          <p:cNvPr id="8" name="Oval 7"/>
          <p:cNvSpPr/>
          <p:nvPr/>
        </p:nvSpPr>
        <p:spPr>
          <a:xfrm>
            <a:off x="4643438" y="1643050"/>
            <a:ext cx="2928958" cy="92869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b="1" dirty="0"/>
          </a:p>
          <a:p>
            <a:pPr lvl="0" algn="ctr"/>
            <a:r>
              <a:rPr lang="en-US" b="1" dirty="0"/>
              <a:t>4. </a:t>
            </a:r>
            <a:r>
              <a:rPr lang="en-US" b="1" dirty="0" err="1"/>
              <a:t>Membuat</a:t>
            </a:r>
            <a:r>
              <a:rPr lang="en-US" b="1" dirty="0"/>
              <a:t> </a:t>
            </a:r>
            <a:r>
              <a:rPr lang="en-US" b="1" i="1" dirty="0"/>
              <a:t>Hook</a:t>
            </a:r>
            <a:r>
              <a:rPr lang="en-US" b="1" dirty="0"/>
              <a:t> </a:t>
            </a:r>
            <a:endParaRPr lang="en-US" dirty="0"/>
          </a:p>
          <a:p>
            <a:pPr algn="ctr"/>
            <a:endParaRPr lang="id-ID" sz="2400" b="1" dirty="0"/>
          </a:p>
        </p:txBody>
      </p:sp>
      <p:sp>
        <p:nvSpPr>
          <p:cNvPr id="9" name="Oval 8"/>
          <p:cNvSpPr/>
          <p:nvPr/>
        </p:nvSpPr>
        <p:spPr>
          <a:xfrm>
            <a:off x="4714876" y="3429000"/>
            <a:ext cx="2928958" cy="92869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5. Isi/</a:t>
            </a:r>
            <a:r>
              <a:rPr lang="en-US" b="1" dirty="0" err="1"/>
              <a:t>Tubuh</a:t>
            </a:r>
            <a:r>
              <a:rPr lang="en-US" b="1" dirty="0"/>
              <a:t> Script Video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1000100" y="3500438"/>
            <a:ext cx="2928958" cy="92869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b="1" dirty="0"/>
              <a:t>6. Midpoint Engagement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6"/>
            <a:endCxn id="8" idx="2"/>
          </p:cNvCxnSpPr>
          <p:nvPr/>
        </p:nvCxnSpPr>
        <p:spPr>
          <a:xfrm>
            <a:off x="3786182" y="2107397"/>
            <a:ext cx="857256" cy="1588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3929058" y="3929066"/>
            <a:ext cx="785818" cy="1588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5648333" y="2995610"/>
            <a:ext cx="857253" cy="9523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455056" y="4500573"/>
            <a:ext cx="9523" cy="528627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259383" y="5117480"/>
            <a:ext cx="2928958" cy="928694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 dirty="0"/>
              <a:t>7. </a:t>
            </a:r>
            <a:r>
              <a:rPr lang="en-US" b="1" dirty="0" err="1"/>
              <a:t>Tutup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Call-to-Action (CTA)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168 - Copy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6" y="10815"/>
            <a:ext cx="9126794" cy="6847185"/>
          </a:xfrm>
          <a:prstGeom prst="rect">
            <a:avLst/>
          </a:prstGeom>
        </p:spPr>
      </p:pic>
      <p:sp>
        <p:nvSpPr>
          <p:cNvPr id="3" name="Flowchart: Terminator 2"/>
          <p:cNvSpPr/>
          <p:nvPr/>
        </p:nvSpPr>
        <p:spPr>
          <a:xfrm>
            <a:off x="2571736" y="928670"/>
            <a:ext cx="3786214" cy="50006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Langkah-langkah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Pembuatan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Script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142976" y="1857364"/>
            <a:ext cx="7072362" cy="3754874"/>
          </a:xfrm>
          <a:prstGeom prst="rect">
            <a:avLst/>
          </a:prstGeom>
          <a:solidFill>
            <a:schemeClr val="bg2">
              <a:lumMod val="50000"/>
            </a:schemeClr>
          </a:solidFill>
          <a:ln w="38100">
            <a:solidFill>
              <a:schemeClr val="bg2">
                <a:lumMod val="25000"/>
              </a:schemeClr>
            </a:solidFill>
            <a:prstDash val="dashDot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Perumusan ide dan gagasan yang disesuaikan dengan tujuan pembelajaran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Pengumpulan data dan informasi (riset)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Penulisan outline (kerangka informasi)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Penulisan sinopsis 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Mengidentifikasi garis-garis besar program pembelajaran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Penulisan treatment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Penulisan naskah (script)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Finalisasi naskah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Produksi naskah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269875" algn="l"/>
              </a:tabLst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Pengkajian naskah atau revisi naskah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</TotalTime>
  <Words>493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Agency FB</vt:lpstr>
      <vt:lpstr>Algerian</vt:lpstr>
      <vt:lpstr>Arial</vt:lpstr>
      <vt:lpstr>Berlin Sans FB Demi</vt:lpstr>
      <vt:lpstr>Calibri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 I7</cp:lastModifiedBy>
  <cp:revision>136</cp:revision>
  <dcterms:created xsi:type="dcterms:W3CDTF">2014-10-17T02:49:23Z</dcterms:created>
  <dcterms:modified xsi:type="dcterms:W3CDTF">2023-09-11T05:24:15Z</dcterms:modified>
</cp:coreProperties>
</file>