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67" r:id="rId2"/>
    <p:sldMasterId id="2147483668" r:id="rId3"/>
  </p:sldMasterIdLst>
  <p:notesMasterIdLst>
    <p:notesMasterId r:id="rId28"/>
  </p:notesMasterIdLst>
  <p:sldIdLst>
    <p:sldId id="256" r:id="rId4"/>
    <p:sldId id="257" r:id="rId5"/>
    <p:sldId id="258" r:id="rId6"/>
    <p:sldId id="373" r:id="rId7"/>
    <p:sldId id="383" r:id="rId8"/>
    <p:sldId id="382" r:id="rId9"/>
    <p:sldId id="381" r:id="rId10"/>
    <p:sldId id="375" r:id="rId11"/>
    <p:sldId id="374" r:id="rId12"/>
    <p:sldId id="376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377" r:id="rId23"/>
    <p:sldId id="378" r:id="rId24"/>
    <p:sldId id="379" r:id="rId25"/>
    <p:sldId id="380" r:id="rId26"/>
    <p:sldId id="268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elvetica Neue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6F2EF-D8DD-430E-8AE8-945950D4FD37}" type="slidenum">
              <a:rPr lang="id-ID" smtClean="0"/>
              <a:t>20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9272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6F2EF-D8DD-430E-8AE8-945950D4FD37}" type="slidenum">
              <a:rPr lang="id-ID" smtClean="0"/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07397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6F2EF-D8DD-430E-8AE8-945950D4FD37}" type="slidenum">
              <a:rPr lang="id-ID" smtClean="0"/>
              <a:t>22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970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6F2EF-D8DD-430E-8AE8-945950D4FD37}" type="slidenum">
              <a:rPr lang="id-ID" smtClean="0"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824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6F2EF-D8DD-430E-8AE8-945950D4FD37}" type="slidenum">
              <a:rPr lang="id-ID" smtClean="0"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5400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Image slide layout">
  <p:cSld name="7_Image slide layou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3267390" y="2672859"/>
            <a:ext cx="8924610" cy="29246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065125" y="615462"/>
            <a:ext cx="10061750" cy="5627077"/>
          </a:xfrm>
          <a:prstGeom prst="frame">
            <a:avLst>
              <a:gd name="adj1" fmla="val 125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ntents slide layout">
  <p:cSld name="10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ontents slide layout">
  <p:cSld name="12_Contents slide layout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-1" y="0"/>
            <a:ext cx="1020325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ontents slide layout">
  <p:cSld name="16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ontents slide layout">
  <p:cSld name="17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NG sets layout">
  <p:cSld name="PNG sets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con sets layout">
  <p:cSld name="1_Icon sets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body" idx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16"/>
          <p:cNvSpPr/>
          <p:nvPr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6"/>
          <p:cNvSpPr/>
          <p:nvPr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6"/>
          <p:cNvSpPr/>
          <p:nvPr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lt1"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6"/>
          <p:cNvSpPr txBox="1"/>
          <p:nvPr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Resize without losing quality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6"/>
          <p:cNvSpPr txBox="1"/>
          <p:nvPr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Change Fill Color &amp;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Line Color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6"/>
          <p:cNvSpPr txBox="1"/>
          <p:nvPr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www.allppt.com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6"/>
          <p:cNvSpPr txBox="1"/>
          <p:nvPr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PPT TEMPLATES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81182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d slide layout">
  <p:cSld name="1_End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slide layout">
  <p:cSld name="1_Cover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Slide layout">
  <p:cSld name="1_Section Break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slide layout">
  <p:cSld name="Contents slide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s slide layout">
  <p:cSld name="1_Contents slide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s slide layout">
  <p:cSld name="2_Contents slide layou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Agenda slide layout">
  <p:cSld name="4_Agenda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aam slide layout">
  <p:cSld name="4_Taam slide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/>
          <p:nvPr/>
        </p:nvSpPr>
        <p:spPr>
          <a:xfrm>
            <a:off x="462336" y="315931"/>
            <a:ext cx="3113070" cy="62261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7"/>
          <p:cNvSpPr>
            <a:spLocks noGrp="1"/>
          </p:cNvSpPr>
          <p:nvPr>
            <p:ph type="pic" idx="2"/>
          </p:nvPr>
        </p:nvSpPr>
        <p:spPr>
          <a:xfrm>
            <a:off x="682645" y="553565"/>
            <a:ext cx="2672453" cy="24053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ntents slide layout">
  <p:cSld name="5_Contents slide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000903"/>
            <a:ext cx="11600704" cy="1140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8" descr="E:\002-KIMS BUSINESS\007-02-MaxPPT-Contents\150902-com-Global-Laptop\mo900.png"/>
          <p:cNvPicPr preferRelativeResize="0"/>
          <p:nvPr/>
        </p:nvPicPr>
        <p:blipFill rotWithShape="1">
          <a:blip r:embed="rId3">
            <a:alphaModFix/>
          </a:blip>
          <a:srcRect l="18253"/>
          <a:stretch/>
        </p:blipFill>
        <p:spPr>
          <a:xfrm flipH="1">
            <a:off x="8509450" y="2348880"/>
            <a:ext cx="3683812" cy="45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8"/>
          <p:cNvSpPr>
            <a:spLocks noGrp="1"/>
          </p:cNvSpPr>
          <p:nvPr>
            <p:ph type="pic" idx="2"/>
          </p:nvPr>
        </p:nvSpPr>
        <p:spPr>
          <a:xfrm>
            <a:off x="8898129" y="2735416"/>
            <a:ext cx="1672517" cy="2613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ntents slide layout">
  <p:cSld name="6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ntents slide layout">
  <p:cSld name="8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9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2"/>
          <p:cNvSpPr/>
          <p:nvPr/>
        </p:nvSpPr>
        <p:spPr>
          <a:xfrm>
            <a:off x="730101" y="2981740"/>
            <a:ext cx="3999056" cy="10336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2"/>
          <p:cNvSpPr txBox="1"/>
          <p:nvPr/>
        </p:nvSpPr>
        <p:spPr>
          <a:xfrm>
            <a:off x="1024361" y="3136612"/>
            <a:ext cx="341053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Oleh: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Reza Widyasaputra, S.TP., </a:t>
            </a:r>
            <a:r>
              <a:rPr lang="en-US" sz="16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M.Si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2"/>
          <p:cNvSpPr txBox="1"/>
          <p:nvPr/>
        </p:nvSpPr>
        <p:spPr>
          <a:xfrm>
            <a:off x="4578413" y="5379962"/>
            <a:ext cx="63025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 Studi Teknologi Hasil Pertanian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Fakultas Teknologi Pertanian INSTIPER Yogyakarta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2"/>
          <p:cNvSpPr txBox="1"/>
          <p:nvPr/>
        </p:nvSpPr>
        <p:spPr>
          <a:xfrm>
            <a:off x="5855820" y="1500996"/>
            <a:ext cx="46062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Pengolahan Teh</a:t>
            </a:r>
            <a:endParaRPr sz="20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0933" y="907961"/>
            <a:ext cx="3558212" cy="1186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2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25426" b="25426"/>
          <a:stretch/>
        </p:blipFill>
        <p:spPr>
          <a:xfrm>
            <a:off x="5855821" y="3645139"/>
            <a:ext cx="4606283" cy="15094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60" name="Google Shape;6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55820" y="2250567"/>
            <a:ext cx="2041793" cy="135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1732" y="2250567"/>
            <a:ext cx="2520372" cy="1351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1D344-78D2-4F81-BDA2-9A045AE613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PENGOLAHAN TEH HITAM</a:t>
            </a:r>
            <a:endParaRPr lang="id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0227D1-312C-46B6-808E-FA9836EF25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2" t="50000" r="-1" b="4950"/>
          <a:stretch/>
        </p:blipFill>
        <p:spPr>
          <a:xfrm>
            <a:off x="0" y="1836173"/>
            <a:ext cx="6855205" cy="4490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20F9F4-0FE3-4873-B153-EACBF3E2C0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42" t="7742" r="13393" b="44086"/>
          <a:stretch/>
        </p:blipFill>
        <p:spPr>
          <a:xfrm>
            <a:off x="6985371" y="1836173"/>
            <a:ext cx="5206629" cy="45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01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None/>
            </a:pPr>
            <a:r>
              <a:rPr lang="en-US" sz="4000"/>
              <a:t>Pengangkutan</a:t>
            </a:r>
            <a:endParaRPr/>
          </a:p>
        </p:txBody>
      </p:sp>
      <p:pic>
        <p:nvPicPr>
          <p:cNvPr id="124" name="Google Shape;124;p25" descr="Slide17.GIF"/>
          <p:cNvPicPr preferRelativeResize="0"/>
          <p:nvPr/>
        </p:nvPicPr>
        <p:blipFill rotWithShape="1">
          <a:blip r:embed="rId3">
            <a:alphaModFix/>
          </a:blip>
          <a:srcRect t="4846" b="4846"/>
          <a:stretch/>
        </p:blipFill>
        <p:spPr>
          <a:xfrm>
            <a:off x="323529" y="2289834"/>
            <a:ext cx="5078465" cy="3451878"/>
          </a:xfrm>
          <a:prstGeom prst="rect">
            <a:avLst/>
          </a:prstGeom>
          <a:noFill/>
          <a:ln w="57150" cap="flat" cmpd="sng">
            <a:solidFill>
              <a:srgbClr val="7C4E48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25" name="Google Shape;125;p25"/>
          <p:cNvSpPr txBox="1"/>
          <p:nvPr/>
        </p:nvSpPr>
        <p:spPr>
          <a:xfrm>
            <a:off x="5950634" y="2149157"/>
            <a:ext cx="624136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Yang perlu diperhatikan: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tumpukan pucuk selama pengangkutan aerasi yang cukup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benturan mekanis diusahakan serendah mungkin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hindari adanya panas matahari yang langsung mengenai pucuk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>
            <a:off x="309401" y="8928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None/>
            </a:pPr>
            <a:r>
              <a:rPr lang="en-US" sz="4000"/>
              <a:t>PELAYUAN</a:t>
            </a:r>
            <a:endParaRPr sz="4000"/>
          </a:p>
        </p:txBody>
      </p:sp>
      <p:pic>
        <p:nvPicPr>
          <p:cNvPr id="131" name="Google Shape;131;p26" descr="Slide21.GIF"/>
          <p:cNvPicPr preferRelativeResize="0"/>
          <p:nvPr/>
        </p:nvPicPr>
        <p:blipFill rotWithShape="1">
          <a:blip r:embed="rId3">
            <a:alphaModFix/>
          </a:blip>
          <a:srcRect t="4846" b="4846"/>
          <a:stretch/>
        </p:blipFill>
        <p:spPr>
          <a:xfrm>
            <a:off x="624593" y="2399823"/>
            <a:ext cx="4754909" cy="3828974"/>
          </a:xfrm>
          <a:prstGeom prst="rect">
            <a:avLst/>
          </a:prstGeom>
          <a:noFill/>
          <a:ln w="38100" cap="sq" cmpd="sng">
            <a:solidFill>
              <a:srgbClr val="7C4E4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32" name="Google Shape;132;p26"/>
          <p:cNvSpPr/>
          <p:nvPr/>
        </p:nvSpPr>
        <p:spPr>
          <a:xfrm>
            <a:off x="5704194" y="984807"/>
            <a:ext cx="6261767" cy="547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Tujuan: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mengurangi kadar air sampai tingkat layu tertentu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melemaskan daun sehingga digiling tidak pecah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meletakkan dasar-dasar fermentasi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Kondisi Pelayuan: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lingkungan: T, RH, Volume dan Laju udara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pucuk daun: KA, mutu (analisis petikan)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Prinsip Pelayuan: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melewatkan udara hangat melalui daun teh sampai mencapai derajat layu tertentu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Derajat layu: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perbandingan antara berat daun layu dengan berat daun segar dalam satuan persen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layuan ringan : KA 57-60 % DL 40-43 %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layanan sedang : KA 54-56 % DL 44-46 %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layanan berat : KA 50-53 % DL 47-50 %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Tanda-tanda pucuk layu: 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apabila dikepal-kepal menjadi bola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apabila diraba seperti meraba sapu tangan sutera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apabila diremas tidak menimbulkan bunyi patah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tulang muda dapat dilenturkan tanpa patah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apabila tangan ditekankan akan meninggalkan bekas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aromanya tercium sedap berbeda dengan daun segar atau kurang layu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6"/>
          <p:cNvSpPr txBox="1"/>
          <p:nvPr/>
        </p:nvSpPr>
        <p:spPr>
          <a:xfrm>
            <a:off x="624594" y="1343362"/>
            <a:ext cx="475490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Suhu = ± 27 °C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laju = 30000 cfm (</a:t>
            </a: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cubic feet / minute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tebal hamparan </a:t>
            </a: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± 25 cm (±30 kg/m2)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body" idx="1"/>
          </p:nvPr>
        </p:nvSpPr>
        <p:spPr>
          <a:xfrm>
            <a:off x="309400" y="1"/>
            <a:ext cx="11573197" cy="56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None/>
            </a:pPr>
            <a:r>
              <a:rPr lang="en-US" sz="3200"/>
              <a:t>Penggilingan</a:t>
            </a:r>
            <a:endParaRPr sz="3200"/>
          </a:p>
        </p:txBody>
      </p:sp>
      <p:sp>
        <p:nvSpPr>
          <p:cNvPr id="140" name="Google Shape;140;p27"/>
          <p:cNvSpPr/>
          <p:nvPr/>
        </p:nvSpPr>
        <p:spPr>
          <a:xfrm>
            <a:off x="6095998" y="724247"/>
            <a:ext cx="6096000" cy="655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Dilakukan 3-4 tahap, tergantung skema gilingannya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Tiap tahap penggilingan diikuti dengan pengayakan (sortasi basah)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Tujuan: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memecahkan dinding sel pucuk teh sehingga cairan sel bercampur dengan enzim dan udara luar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menggulung daun agar menjadi keriting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mengecilkan ukuran daun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meletakkan dasar bagi proses fermentasi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Prinsip kerja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gerak putar silinder di atas meja untuk menggulung, memeras, memotong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Menurut gerakannya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double dan single action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Menurut fungsinya: 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Open Top Roller (OTR)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terdiri dari silinder dan meja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tanpa tekanan dan menggulung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Press Cap Roller (PCR)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terdiri dari silinder dan meja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dengan penekanan (press)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menggulung dan memeras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Rotor Vane (RV)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terdiri dari silinder horisontal, poros/rotor, kipas pendorong, kipas penahan, plat ujung dan ulir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memotong atau mengecilkan ukuran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27" descr="Slide28.GIF"/>
          <p:cNvPicPr preferRelativeResize="0"/>
          <p:nvPr/>
        </p:nvPicPr>
        <p:blipFill rotWithShape="1">
          <a:blip r:embed="rId3">
            <a:alphaModFix/>
          </a:blip>
          <a:srcRect t="5653" r="12720" b="6460"/>
          <a:stretch/>
        </p:blipFill>
        <p:spPr>
          <a:xfrm>
            <a:off x="1096038" y="562709"/>
            <a:ext cx="4357686" cy="286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7" descr="Slide26.GIF"/>
          <p:cNvPicPr preferRelativeResize="0"/>
          <p:nvPr/>
        </p:nvPicPr>
        <p:blipFill rotWithShape="1">
          <a:blip r:embed="rId4">
            <a:alphaModFix/>
          </a:blip>
          <a:srcRect t="4846" r="12113" b="6460"/>
          <a:stretch/>
        </p:blipFill>
        <p:spPr>
          <a:xfrm>
            <a:off x="917443" y="3601789"/>
            <a:ext cx="4714876" cy="3071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8" descr="Slide24.GIF"/>
          <p:cNvPicPr preferRelativeResize="0"/>
          <p:nvPr/>
        </p:nvPicPr>
        <p:blipFill rotWithShape="1">
          <a:blip r:embed="rId3">
            <a:alphaModFix/>
          </a:blip>
          <a:srcRect l="6662" t="4846" r="15748" b="4846"/>
          <a:stretch/>
        </p:blipFill>
        <p:spPr>
          <a:xfrm>
            <a:off x="1144540" y="184765"/>
            <a:ext cx="4201183" cy="3486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8" descr="Slide25.GIF"/>
          <p:cNvPicPr preferRelativeResize="0"/>
          <p:nvPr/>
        </p:nvPicPr>
        <p:blipFill rotWithShape="1">
          <a:blip r:embed="rId4">
            <a:alphaModFix/>
          </a:blip>
          <a:srcRect l="1817" t="4846" r="12720" b="4846"/>
          <a:stretch/>
        </p:blipFill>
        <p:spPr>
          <a:xfrm>
            <a:off x="5896562" y="184765"/>
            <a:ext cx="4357687" cy="336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8" descr="Slide26.GIF"/>
          <p:cNvPicPr preferRelativeResize="0"/>
          <p:nvPr/>
        </p:nvPicPr>
        <p:blipFill rotWithShape="1">
          <a:blip r:embed="rId5">
            <a:alphaModFix/>
          </a:blip>
          <a:srcRect t="4846" r="12113" b="6460"/>
          <a:stretch/>
        </p:blipFill>
        <p:spPr>
          <a:xfrm>
            <a:off x="2096086" y="3601425"/>
            <a:ext cx="4714876" cy="307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8" descr="Slide28.GIF"/>
          <p:cNvPicPr preferRelativeResize="0"/>
          <p:nvPr/>
        </p:nvPicPr>
        <p:blipFill rotWithShape="1">
          <a:blip r:embed="rId6">
            <a:alphaModFix/>
          </a:blip>
          <a:srcRect t="5653" r="12720" b="6460"/>
          <a:stretch/>
        </p:blipFill>
        <p:spPr>
          <a:xfrm>
            <a:off x="7539040" y="3648951"/>
            <a:ext cx="4357686" cy="2869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en-US"/>
              <a:t>Sortasi Basah</a:t>
            </a:r>
            <a:endParaRPr/>
          </a:p>
        </p:txBody>
      </p:sp>
      <p:pic>
        <p:nvPicPr>
          <p:cNvPr id="156" name="Google Shape;156;p29" descr="Slide31.GIF"/>
          <p:cNvPicPr preferRelativeResize="0"/>
          <p:nvPr/>
        </p:nvPicPr>
        <p:blipFill rotWithShape="1">
          <a:blip r:embed="rId3">
            <a:alphaModFix/>
          </a:blip>
          <a:srcRect t="5653" r="12113" b="8884"/>
          <a:stretch/>
        </p:blipFill>
        <p:spPr>
          <a:xfrm>
            <a:off x="295274" y="1796717"/>
            <a:ext cx="5069305" cy="3818021"/>
          </a:xfrm>
          <a:prstGeom prst="rect">
            <a:avLst/>
          </a:prstGeom>
          <a:noFill/>
          <a:ln w="38100" cap="sq" cmpd="sng">
            <a:solidFill>
              <a:srgbClr val="7C4E4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57" name="Google Shape;157;p29"/>
          <p:cNvSpPr/>
          <p:nvPr/>
        </p:nvSpPr>
        <p:spPr>
          <a:xfrm>
            <a:off x="5800726" y="2306650"/>
            <a:ext cx="6096000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Tujuan :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memisahkan bagian yang halus (bubuk) dan bagian yang kasar (badag) sehingga diperoleh bubuk yang seragam, supaya hasil fermentasi sempurna dan pengeringan dapat merata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Alat Pengayak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DIBN (double india breaker natsorteedeer)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Saringan : gerakan secara rotari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RRB (rotary roll breaker)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hampir sama dg DIBN, beda ukuran mesh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>
            <a:spLocks noGrp="1"/>
          </p:cNvSpPr>
          <p:nvPr>
            <p:ph type="body" idx="1"/>
          </p:nvPr>
        </p:nvSpPr>
        <p:spPr>
          <a:xfrm>
            <a:off x="4604084" y="56331"/>
            <a:ext cx="4278640" cy="624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None/>
            </a:pPr>
            <a:r>
              <a:rPr lang="en-US" sz="4000" u="sng"/>
              <a:t>Fermentasi</a:t>
            </a:r>
            <a:endParaRPr sz="4000" u="sng"/>
          </a:p>
        </p:txBody>
      </p:sp>
      <p:pic>
        <p:nvPicPr>
          <p:cNvPr id="163" name="Google Shape;163;p30" descr="Slide34.GIF"/>
          <p:cNvPicPr preferRelativeResize="0"/>
          <p:nvPr/>
        </p:nvPicPr>
        <p:blipFill rotWithShape="1">
          <a:blip r:embed="rId3">
            <a:alphaModFix/>
          </a:blip>
          <a:srcRect t="5653" r="12113" b="9690"/>
          <a:stretch/>
        </p:blipFill>
        <p:spPr>
          <a:xfrm>
            <a:off x="429716" y="189700"/>
            <a:ext cx="3834063" cy="3272589"/>
          </a:xfrm>
          <a:prstGeom prst="rect">
            <a:avLst/>
          </a:prstGeom>
          <a:noFill/>
          <a:ln w="38100" cap="sq" cmpd="sng">
            <a:solidFill>
              <a:srgbClr val="7C4E4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64" name="Google Shape;164;p30" descr="Slide35.GIF"/>
          <p:cNvPicPr preferRelativeResize="0"/>
          <p:nvPr/>
        </p:nvPicPr>
        <p:blipFill rotWithShape="1">
          <a:blip r:embed="rId4">
            <a:alphaModFix/>
          </a:blip>
          <a:srcRect t="4846" r="11507" b="6460"/>
          <a:stretch/>
        </p:blipFill>
        <p:spPr>
          <a:xfrm>
            <a:off x="309401" y="3739366"/>
            <a:ext cx="4074695" cy="2928934"/>
          </a:xfrm>
          <a:prstGeom prst="rect">
            <a:avLst/>
          </a:prstGeom>
          <a:noFill/>
          <a:ln w="38100" cap="sq" cmpd="sng">
            <a:solidFill>
              <a:srgbClr val="7C4E4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65" name="Google Shape;165;p30"/>
          <p:cNvSpPr/>
          <p:nvPr/>
        </p:nvSpPr>
        <p:spPr>
          <a:xfrm>
            <a:off x="4604084" y="745380"/>
            <a:ext cx="7587916" cy="634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Berlangsung sejak pucuk mengalami giling I dan berakhir ketika masuk kedalam mesin pengeringan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Proses: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senyawa polifenol ------ theaflavin, thearubigin oksidasi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Theaflavin: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warna senduhan teh kuning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menentukan karakter : brightness dan briskness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Thearubigin: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warna seduhan teh merah kecoklatan - membentuk kemantapan seduhan, body, atau strength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Tujuan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untuk memperoleh aroma, rasa dan warna air seduhan seperti yang dikehendaki, sebagai akibat reaksi kimia yang terjadi selama fermentasi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Kondisi Fermentasi: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-suhu ruang : 20 - 28 °C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suhu lapisan bubuk: 26 - 28 °C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 udara: 90- 95%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pengabutan (mist spraying), air humidifier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lama fermentasi: 2 - 3.5 jam sejak masuk giling I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alat: baki aluminium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tebal hamparan tidak lebih dari 7 cm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Pengendalian Proses Fermentasi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mengupayakan suhu bubuk tidak terlalu tinggi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memberikan RH sekitar bubuk hampir jenuh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menyediakan oksigen yang cukup dengan aerasi 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membatasi waktu fermentasi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body" idx="1"/>
          </p:nvPr>
        </p:nvSpPr>
        <p:spPr>
          <a:xfrm>
            <a:off x="148980" y="125094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None/>
            </a:pPr>
            <a:r>
              <a:rPr lang="en-US" sz="4000" u="sng"/>
              <a:t>Pengeringan</a:t>
            </a:r>
            <a:endParaRPr sz="4000" u="sng"/>
          </a:p>
        </p:txBody>
      </p:sp>
      <p:sp>
        <p:nvSpPr>
          <p:cNvPr id="171" name="Google Shape;171;p31"/>
          <p:cNvSpPr/>
          <p:nvPr/>
        </p:nvSpPr>
        <p:spPr>
          <a:xfrm>
            <a:off x="5390147" y="1068511"/>
            <a:ext cx="6657474" cy="56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Tujuan: </a:t>
            </a:r>
            <a:b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menghentikan proses fermentasi </a:t>
            </a:r>
            <a:b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untuk memperoleh hasil akhir berupa teh kering yang tahan lama disimpan, mudah diangkut dan diperdagangkan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Prinsip: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Menghembuskan udara panas melewati hamparan teh yang telah difermentasi, udara yang paling panas bersentuhan dengan bubuk teh yang paling kering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Faktor: </a:t>
            </a:r>
            <a:b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Suhu dan volume udara yang dihembuskan </a:t>
            </a:r>
            <a:b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Jumlah input bubuk basah </a:t>
            </a:r>
            <a:b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Waktu pengeringan (kecepatan gerak tray)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Alat: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ECP-6 (</a:t>
            </a: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stage/three stage drier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), Fluid bed drier (FBD)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Kondisi: </a:t>
            </a:r>
            <a:b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 inlet 93 - 94 °C, T outlet 50 °C, lama 20 - 25 menit </a:t>
            </a:r>
            <a:b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tebal hamparan bubuk (0.5 - 1 cm), badag (2 - 3 cm) kapasitas (</a:t>
            </a: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stage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 jam : 274 - 300 kg </a:t>
            </a:r>
            <a:b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kadar air teh kering 2.5 - 3 % Case hardening: bagian luar bubuk teh sudah kering, bagian dalam masih basah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31" descr="Slide37.GIF"/>
          <p:cNvPicPr preferRelativeResize="0"/>
          <p:nvPr/>
        </p:nvPicPr>
        <p:blipFill rotWithShape="1">
          <a:blip r:embed="rId3">
            <a:alphaModFix/>
          </a:blip>
          <a:srcRect t="4846" r="12113" b="8075"/>
          <a:stretch/>
        </p:blipFill>
        <p:spPr>
          <a:xfrm>
            <a:off x="1235240" y="973429"/>
            <a:ext cx="3593432" cy="2455571"/>
          </a:xfrm>
          <a:prstGeom prst="rect">
            <a:avLst/>
          </a:prstGeom>
          <a:noFill/>
          <a:ln w="38100" cap="sq" cmpd="sng">
            <a:solidFill>
              <a:srgbClr val="7C4E4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73" name="Google Shape;173;p31" descr="Slide38.GIF"/>
          <p:cNvPicPr preferRelativeResize="0"/>
          <p:nvPr/>
        </p:nvPicPr>
        <p:blipFill rotWithShape="1">
          <a:blip r:embed="rId4">
            <a:alphaModFix/>
          </a:blip>
          <a:srcRect l="3634" t="5653" r="13325" b="6460"/>
          <a:stretch/>
        </p:blipFill>
        <p:spPr>
          <a:xfrm>
            <a:off x="1171071" y="3743241"/>
            <a:ext cx="3721769" cy="2710484"/>
          </a:xfrm>
          <a:prstGeom prst="rect">
            <a:avLst/>
          </a:prstGeom>
          <a:noFill/>
          <a:ln w="38100" cap="sq" cmpd="sng">
            <a:solidFill>
              <a:srgbClr val="7C4E4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>
            <a:spLocks noGrp="1"/>
          </p:cNvSpPr>
          <p:nvPr>
            <p:ph type="body" idx="1"/>
          </p:nvPr>
        </p:nvSpPr>
        <p:spPr>
          <a:xfrm>
            <a:off x="309401" y="149282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None/>
            </a:pPr>
            <a:r>
              <a:rPr lang="en-US" sz="4000"/>
              <a:t>Sortasi Kering</a:t>
            </a:r>
            <a:endParaRPr sz="4000"/>
          </a:p>
        </p:txBody>
      </p:sp>
      <p:sp>
        <p:nvSpPr>
          <p:cNvPr id="179" name="Google Shape;179;p32"/>
          <p:cNvSpPr/>
          <p:nvPr/>
        </p:nvSpPr>
        <p:spPr>
          <a:xfrm>
            <a:off x="4656812" y="1097352"/>
            <a:ext cx="7535188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Proses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pengolahan lanjutan untuk klasifikasi jenis dan mutu teh kering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Tujuan :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membersihakan teh kering dari potongan serat dan batang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memisahkan jenis-jenis mutu teh sesuai ukuran yang dikehendaki pasar - apabila diperlukan harus pula memperkecil partikel the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Alat :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Bubble tray (memisahkan bubuk kasar dan halus)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Chota ( mengelompokkan berdasarkan ukuran partikel)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Vibro screen (pemisahan powdery dari bubuk teh)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Fibrex (membersihkan serabut)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Winnower (memisahkan berdasarkan berat jenis)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 Cutter (memotong bubuk menjadi lebih kecil)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 Chrusher (memperkecil bubuk kasar)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Sortasi gagal apabila :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permukaan teh tidak mengkilat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perubahan warna hitam menjadi kelabu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ukuran partikel tidak merata dan masih banyak serat, tangkai dan debu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32" descr="Slide40.GIF"/>
          <p:cNvPicPr preferRelativeResize="0"/>
          <p:nvPr/>
        </p:nvPicPr>
        <p:blipFill rotWithShape="1">
          <a:blip r:embed="rId3">
            <a:alphaModFix/>
          </a:blip>
          <a:srcRect t="5653" r="12113" b="9690"/>
          <a:stretch/>
        </p:blipFill>
        <p:spPr>
          <a:xfrm>
            <a:off x="646285" y="1097352"/>
            <a:ext cx="3733210" cy="2720669"/>
          </a:xfrm>
          <a:prstGeom prst="rect">
            <a:avLst/>
          </a:prstGeom>
          <a:noFill/>
          <a:ln w="38100" cap="sq" cmpd="sng">
            <a:solidFill>
              <a:srgbClr val="7C4E4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81" name="Google Shape;181;p32" descr="Slide43.GIF"/>
          <p:cNvPicPr preferRelativeResize="0"/>
          <p:nvPr/>
        </p:nvPicPr>
        <p:blipFill rotWithShape="1">
          <a:blip r:embed="rId4">
            <a:alphaModFix/>
          </a:blip>
          <a:srcRect t="4038" r="12113" b="9691"/>
          <a:stretch/>
        </p:blipFill>
        <p:spPr>
          <a:xfrm>
            <a:off x="646285" y="4041844"/>
            <a:ext cx="3733210" cy="2637414"/>
          </a:xfrm>
          <a:prstGeom prst="rect">
            <a:avLst/>
          </a:prstGeom>
          <a:noFill/>
          <a:ln w="38100" cap="sq" cmpd="sng">
            <a:solidFill>
              <a:srgbClr val="7C4E4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3" descr="Slide57.GIF"/>
          <p:cNvPicPr preferRelativeResize="0"/>
          <p:nvPr/>
        </p:nvPicPr>
        <p:blipFill rotWithShape="1">
          <a:blip r:embed="rId3">
            <a:alphaModFix/>
          </a:blip>
          <a:srcRect t="4038" r="12113" b="6461"/>
          <a:stretch/>
        </p:blipFill>
        <p:spPr>
          <a:xfrm>
            <a:off x="1350498" y="101991"/>
            <a:ext cx="8989256" cy="6654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en-US"/>
              <a:t>TEH</a:t>
            </a:r>
            <a:endParaRPr/>
          </a:p>
        </p:txBody>
      </p:sp>
      <p:grpSp>
        <p:nvGrpSpPr>
          <p:cNvPr id="67" name="Google Shape;67;p23"/>
          <p:cNvGrpSpPr/>
          <p:nvPr/>
        </p:nvGrpSpPr>
        <p:grpSpPr>
          <a:xfrm>
            <a:off x="362926" y="361883"/>
            <a:ext cx="2564080" cy="6496117"/>
            <a:chOff x="896897" y="372794"/>
            <a:chExt cx="2425766" cy="6145697"/>
          </a:xfrm>
        </p:grpSpPr>
        <p:sp>
          <p:nvSpPr>
            <p:cNvPr id="68" name="Google Shape;68;p23"/>
            <p:cNvSpPr/>
            <p:nvPr/>
          </p:nvSpPr>
          <p:spPr>
            <a:xfrm>
              <a:off x="1884251" y="5904482"/>
              <a:ext cx="908701" cy="422652"/>
            </a:xfrm>
            <a:custGeom>
              <a:avLst/>
              <a:gdLst/>
              <a:ahLst/>
              <a:cxnLst/>
              <a:rect l="l" t="t" r="r" b="b"/>
              <a:pathLst>
                <a:path w="1005941" h="467879" extrusionOk="0">
                  <a:moveTo>
                    <a:pt x="46881" y="266526"/>
                  </a:moveTo>
                  <a:cubicBezTo>
                    <a:pt x="44541" y="236114"/>
                    <a:pt x="44541" y="208041"/>
                    <a:pt x="46881" y="175289"/>
                  </a:cubicBezTo>
                  <a:cubicBezTo>
                    <a:pt x="53899" y="151895"/>
                    <a:pt x="60917" y="130841"/>
                    <a:pt x="67935" y="107447"/>
                  </a:cubicBezTo>
                  <a:cubicBezTo>
                    <a:pt x="163851" y="107447"/>
                    <a:pt x="259766" y="112126"/>
                    <a:pt x="355681" y="105107"/>
                  </a:cubicBezTo>
                  <a:cubicBezTo>
                    <a:pt x="402469" y="100429"/>
                    <a:pt x="442239" y="79374"/>
                    <a:pt x="472651" y="44283"/>
                  </a:cubicBezTo>
                  <a:cubicBezTo>
                    <a:pt x="498385" y="37265"/>
                    <a:pt x="498385" y="60659"/>
                    <a:pt x="507742" y="72356"/>
                  </a:cubicBezTo>
                  <a:cubicBezTo>
                    <a:pt x="568567" y="154235"/>
                    <a:pt x="624712" y="215060"/>
                    <a:pt x="739343" y="247811"/>
                  </a:cubicBezTo>
                  <a:cubicBezTo>
                    <a:pt x="751040" y="252490"/>
                    <a:pt x="776773" y="259508"/>
                    <a:pt x="790810" y="259508"/>
                  </a:cubicBezTo>
                  <a:cubicBezTo>
                    <a:pt x="835258" y="266526"/>
                    <a:pt x="868010" y="271205"/>
                    <a:pt x="917137" y="273545"/>
                  </a:cubicBezTo>
                  <a:cubicBezTo>
                    <a:pt x="959246" y="280562"/>
                    <a:pt x="970943" y="296938"/>
                    <a:pt x="973283" y="329690"/>
                  </a:cubicBezTo>
                  <a:cubicBezTo>
                    <a:pt x="977962" y="364781"/>
                    <a:pt x="956907" y="383496"/>
                    <a:pt x="926495" y="392854"/>
                  </a:cubicBezTo>
                  <a:cubicBezTo>
                    <a:pt x="776773" y="448999"/>
                    <a:pt x="617694" y="460696"/>
                    <a:pt x="470312" y="392854"/>
                  </a:cubicBezTo>
                  <a:cubicBezTo>
                    <a:pt x="421185" y="369460"/>
                    <a:pt x="376736" y="367120"/>
                    <a:pt x="320590" y="376478"/>
                  </a:cubicBezTo>
                  <a:cubicBezTo>
                    <a:pt x="219996" y="395193"/>
                    <a:pt x="173208" y="378817"/>
                    <a:pt x="96008" y="362441"/>
                  </a:cubicBezTo>
                  <a:cubicBezTo>
                    <a:pt x="58578" y="355423"/>
                    <a:pt x="32844" y="336708"/>
                    <a:pt x="46881" y="296938"/>
                  </a:cubicBezTo>
                  <a:cubicBezTo>
                    <a:pt x="51559" y="287581"/>
                    <a:pt x="46881" y="287581"/>
                    <a:pt x="46881" y="26652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3"/>
            <p:cNvSpPr/>
            <p:nvPr/>
          </p:nvSpPr>
          <p:spPr>
            <a:xfrm>
              <a:off x="1403251" y="5981252"/>
              <a:ext cx="401519" cy="528315"/>
            </a:xfrm>
            <a:custGeom>
              <a:avLst/>
              <a:gdLst/>
              <a:ahLst/>
              <a:cxnLst/>
              <a:rect l="l" t="t" r="r" b="b"/>
              <a:pathLst>
                <a:path w="444485" h="584849" extrusionOk="0">
                  <a:moveTo>
                    <a:pt x="102117" y="247044"/>
                  </a:moveTo>
                  <a:cubicBezTo>
                    <a:pt x="113814" y="190899"/>
                    <a:pt x="120832" y="151129"/>
                    <a:pt x="111474" y="76268"/>
                  </a:cubicBezTo>
                  <a:cubicBezTo>
                    <a:pt x="181656" y="66910"/>
                    <a:pt x="247159" y="38838"/>
                    <a:pt x="319681" y="43516"/>
                  </a:cubicBezTo>
                  <a:cubicBezTo>
                    <a:pt x="340735" y="45856"/>
                    <a:pt x="364129" y="45856"/>
                    <a:pt x="382844" y="55213"/>
                  </a:cubicBezTo>
                  <a:cubicBezTo>
                    <a:pt x="394541" y="141771"/>
                    <a:pt x="373487" y="218971"/>
                    <a:pt x="392202" y="300850"/>
                  </a:cubicBezTo>
                  <a:cubicBezTo>
                    <a:pt x="403899" y="342960"/>
                    <a:pt x="413257" y="382729"/>
                    <a:pt x="417935" y="424839"/>
                  </a:cubicBezTo>
                  <a:cubicBezTo>
                    <a:pt x="427293" y="502039"/>
                    <a:pt x="413257" y="523093"/>
                    <a:pt x="340735" y="537130"/>
                  </a:cubicBezTo>
                  <a:cubicBezTo>
                    <a:pt x="258856" y="551166"/>
                    <a:pt x="183996" y="548827"/>
                    <a:pt x="102117" y="532450"/>
                  </a:cubicBezTo>
                  <a:cubicBezTo>
                    <a:pt x="43632" y="520753"/>
                    <a:pt x="29595" y="459930"/>
                    <a:pt x="55329" y="389748"/>
                  </a:cubicBezTo>
                  <a:cubicBezTo>
                    <a:pt x="71704" y="340620"/>
                    <a:pt x="88080" y="300850"/>
                    <a:pt x="102117" y="247044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3"/>
            <p:cNvSpPr/>
            <p:nvPr/>
          </p:nvSpPr>
          <p:spPr>
            <a:xfrm>
              <a:off x="896897" y="1140047"/>
              <a:ext cx="1606075" cy="1415883"/>
            </a:xfrm>
            <a:custGeom>
              <a:avLst/>
              <a:gdLst/>
              <a:ahLst/>
              <a:cxnLst/>
              <a:rect l="l" t="t" r="r" b="b"/>
              <a:pathLst>
                <a:path w="1777943" h="1567397" extrusionOk="0">
                  <a:moveTo>
                    <a:pt x="1731761" y="1163792"/>
                  </a:moveTo>
                  <a:cubicBezTo>
                    <a:pt x="1755155" y="1124022"/>
                    <a:pt x="1759834" y="1049162"/>
                    <a:pt x="1729422" y="1009392"/>
                  </a:cubicBezTo>
                  <a:cubicBezTo>
                    <a:pt x="1722403" y="1000034"/>
                    <a:pt x="1717725" y="983658"/>
                    <a:pt x="1717725" y="971961"/>
                  </a:cubicBezTo>
                  <a:cubicBezTo>
                    <a:pt x="1724743" y="833937"/>
                    <a:pt x="1659240" y="705270"/>
                    <a:pt x="1663918" y="567245"/>
                  </a:cubicBezTo>
                  <a:cubicBezTo>
                    <a:pt x="1666258" y="529815"/>
                    <a:pt x="1654561" y="492384"/>
                    <a:pt x="1633506" y="461972"/>
                  </a:cubicBezTo>
                  <a:cubicBezTo>
                    <a:pt x="1598415" y="410505"/>
                    <a:pt x="1582039" y="342663"/>
                    <a:pt x="1523554" y="314590"/>
                  </a:cubicBezTo>
                  <a:cubicBezTo>
                    <a:pt x="1444015" y="279499"/>
                    <a:pt x="1378512" y="223354"/>
                    <a:pt x="1296633" y="192941"/>
                  </a:cubicBezTo>
                  <a:cubicBezTo>
                    <a:pt x="1275578" y="211657"/>
                    <a:pt x="1294293" y="230372"/>
                    <a:pt x="1294293" y="249087"/>
                  </a:cubicBezTo>
                  <a:cubicBezTo>
                    <a:pt x="1296633" y="277160"/>
                    <a:pt x="1296633" y="302893"/>
                    <a:pt x="1298972" y="330966"/>
                  </a:cubicBezTo>
                  <a:cubicBezTo>
                    <a:pt x="1298972" y="340323"/>
                    <a:pt x="1298972" y="352020"/>
                    <a:pt x="1284936" y="354360"/>
                  </a:cubicBezTo>
                  <a:cubicBezTo>
                    <a:pt x="1280257" y="354360"/>
                    <a:pt x="1275578" y="352020"/>
                    <a:pt x="1270899" y="349681"/>
                  </a:cubicBezTo>
                  <a:cubicBezTo>
                    <a:pt x="1259202" y="335645"/>
                    <a:pt x="1277918" y="335645"/>
                    <a:pt x="1280257" y="328627"/>
                  </a:cubicBezTo>
                  <a:cubicBezTo>
                    <a:pt x="1287275" y="307572"/>
                    <a:pt x="1280257" y="286517"/>
                    <a:pt x="1277918" y="263123"/>
                  </a:cubicBezTo>
                  <a:cubicBezTo>
                    <a:pt x="1273239" y="225693"/>
                    <a:pt x="1268560" y="185923"/>
                    <a:pt x="1263881" y="148493"/>
                  </a:cubicBezTo>
                  <a:cubicBezTo>
                    <a:pt x="1259202" y="143814"/>
                    <a:pt x="1252184" y="139135"/>
                    <a:pt x="1247505" y="134456"/>
                  </a:cubicBezTo>
                  <a:cubicBezTo>
                    <a:pt x="1240487" y="129778"/>
                    <a:pt x="1233469" y="129778"/>
                    <a:pt x="1224111" y="132117"/>
                  </a:cubicBezTo>
                  <a:cubicBezTo>
                    <a:pt x="1207736" y="155511"/>
                    <a:pt x="1212414" y="188263"/>
                    <a:pt x="1196039" y="213996"/>
                  </a:cubicBezTo>
                  <a:cubicBezTo>
                    <a:pt x="1191360" y="225693"/>
                    <a:pt x="1184342" y="239729"/>
                    <a:pt x="1184342" y="253766"/>
                  </a:cubicBezTo>
                  <a:cubicBezTo>
                    <a:pt x="1186681" y="300554"/>
                    <a:pt x="1179663" y="347342"/>
                    <a:pt x="1172645" y="394130"/>
                  </a:cubicBezTo>
                  <a:cubicBezTo>
                    <a:pt x="1160948" y="468990"/>
                    <a:pt x="1144572" y="602336"/>
                    <a:pt x="1128196" y="635088"/>
                  </a:cubicBezTo>
                  <a:cubicBezTo>
                    <a:pt x="1043978" y="511100"/>
                    <a:pt x="971456" y="382433"/>
                    <a:pt x="835771" y="307572"/>
                  </a:cubicBezTo>
                  <a:cubicBezTo>
                    <a:pt x="800680" y="288857"/>
                    <a:pt x="777286" y="258445"/>
                    <a:pt x="760910" y="221014"/>
                  </a:cubicBezTo>
                  <a:cubicBezTo>
                    <a:pt x="737516" y="169547"/>
                    <a:pt x="735177" y="120420"/>
                    <a:pt x="756232" y="68953"/>
                  </a:cubicBezTo>
                  <a:cubicBezTo>
                    <a:pt x="753892" y="57256"/>
                    <a:pt x="758571" y="40880"/>
                    <a:pt x="737516" y="43220"/>
                  </a:cubicBezTo>
                  <a:cubicBezTo>
                    <a:pt x="653298" y="57256"/>
                    <a:pt x="627565" y="125099"/>
                    <a:pt x="601831" y="192941"/>
                  </a:cubicBezTo>
                  <a:cubicBezTo>
                    <a:pt x="606510" y="244408"/>
                    <a:pt x="597152" y="300554"/>
                    <a:pt x="627565" y="359039"/>
                  </a:cubicBezTo>
                  <a:cubicBezTo>
                    <a:pt x="627565" y="359039"/>
                    <a:pt x="629904" y="361378"/>
                    <a:pt x="629904" y="361378"/>
                  </a:cubicBezTo>
                  <a:cubicBezTo>
                    <a:pt x="629904" y="321608"/>
                    <a:pt x="629904" y="291196"/>
                    <a:pt x="646280" y="267802"/>
                  </a:cubicBezTo>
                  <a:cubicBezTo>
                    <a:pt x="664995" y="239729"/>
                    <a:pt x="690728" y="223354"/>
                    <a:pt x="730498" y="230372"/>
                  </a:cubicBezTo>
                  <a:cubicBezTo>
                    <a:pt x="657977" y="251426"/>
                    <a:pt x="634583" y="300554"/>
                    <a:pt x="646280" y="370736"/>
                  </a:cubicBezTo>
                  <a:cubicBezTo>
                    <a:pt x="648619" y="380093"/>
                    <a:pt x="643940" y="391790"/>
                    <a:pt x="629904" y="394130"/>
                  </a:cubicBezTo>
                  <a:cubicBezTo>
                    <a:pt x="615868" y="396469"/>
                    <a:pt x="611189" y="384772"/>
                    <a:pt x="606510" y="373075"/>
                  </a:cubicBezTo>
                  <a:cubicBezTo>
                    <a:pt x="585455" y="319269"/>
                    <a:pt x="583116" y="260784"/>
                    <a:pt x="578437" y="204638"/>
                  </a:cubicBezTo>
                  <a:cubicBezTo>
                    <a:pt x="541007" y="211657"/>
                    <a:pt x="501237" y="218675"/>
                    <a:pt x="470825" y="242069"/>
                  </a:cubicBezTo>
                  <a:cubicBezTo>
                    <a:pt x="421697" y="277160"/>
                    <a:pt x="370231" y="305233"/>
                    <a:pt x="314085" y="326287"/>
                  </a:cubicBezTo>
                  <a:cubicBezTo>
                    <a:pt x="304727" y="330966"/>
                    <a:pt x="295370" y="333305"/>
                    <a:pt x="288352" y="340323"/>
                  </a:cubicBezTo>
                  <a:cubicBezTo>
                    <a:pt x="211152" y="405827"/>
                    <a:pt x="187758" y="504081"/>
                    <a:pt x="147988" y="585960"/>
                  </a:cubicBezTo>
                  <a:cubicBezTo>
                    <a:pt x="115236" y="653803"/>
                    <a:pt x="84824" y="731003"/>
                    <a:pt x="73127" y="810543"/>
                  </a:cubicBezTo>
                  <a:cubicBezTo>
                    <a:pt x="63769" y="876046"/>
                    <a:pt x="63769" y="892422"/>
                    <a:pt x="122254" y="918155"/>
                  </a:cubicBezTo>
                  <a:cubicBezTo>
                    <a:pt x="213491" y="955586"/>
                    <a:pt x="269637" y="1028107"/>
                    <a:pt x="307067" y="1114665"/>
                  </a:cubicBezTo>
                  <a:cubicBezTo>
                    <a:pt x="309406" y="1117004"/>
                    <a:pt x="309406" y="1121683"/>
                    <a:pt x="311746" y="1124022"/>
                  </a:cubicBezTo>
                  <a:cubicBezTo>
                    <a:pt x="309406" y="1121683"/>
                    <a:pt x="309406" y="1119344"/>
                    <a:pt x="307067" y="1117004"/>
                  </a:cubicBezTo>
                  <a:cubicBezTo>
                    <a:pt x="311746" y="1126362"/>
                    <a:pt x="316424" y="1138059"/>
                    <a:pt x="318764" y="1147416"/>
                  </a:cubicBezTo>
                  <a:cubicBezTo>
                    <a:pt x="297709" y="1117004"/>
                    <a:pt x="278994" y="1084253"/>
                    <a:pt x="257940" y="1053840"/>
                  </a:cubicBezTo>
                  <a:cubicBezTo>
                    <a:pt x="229867" y="1014071"/>
                    <a:pt x="197115" y="981319"/>
                    <a:pt x="157345" y="953246"/>
                  </a:cubicBezTo>
                  <a:cubicBezTo>
                    <a:pt x="138630" y="939210"/>
                    <a:pt x="129273" y="939210"/>
                    <a:pt x="119915" y="960264"/>
                  </a:cubicBezTo>
                  <a:cubicBezTo>
                    <a:pt x="87163" y="1065537"/>
                    <a:pt x="80145" y="1175489"/>
                    <a:pt x="56751" y="1283102"/>
                  </a:cubicBezTo>
                  <a:cubicBezTo>
                    <a:pt x="40375" y="1362641"/>
                    <a:pt x="35697" y="1439841"/>
                    <a:pt x="59091" y="1519381"/>
                  </a:cubicBezTo>
                  <a:cubicBezTo>
                    <a:pt x="75466" y="1528738"/>
                    <a:pt x="91842" y="1526399"/>
                    <a:pt x="110557" y="1517041"/>
                  </a:cubicBezTo>
                  <a:cubicBezTo>
                    <a:pt x="152667" y="1467914"/>
                    <a:pt x="187758" y="1407090"/>
                    <a:pt x="243903" y="1379017"/>
                  </a:cubicBezTo>
                  <a:cubicBezTo>
                    <a:pt x="342158" y="1329890"/>
                    <a:pt x="442752" y="1287780"/>
                    <a:pt x="501237" y="1290120"/>
                  </a:cubicBezTo>
                  <a:cubicBezTo>
                    <a:pt x="590134" y="1294799"/>
                    <a:pt x="737516" y="1313514"/>
                    <a:pt x="821735" y="1285441"/>
                  </a:cubicBezTo>
                  <a:lnTo>
                    <a:pt x="1731761" y="1163792"/>
                  </a:lnTo>
                  <a:close/>
                  <a:moveTo>
                    <a:pt x="59091" y="1404750"/>
                  </a:moveTo>
                  <a:cubicBezTo>
                    <a:pt x="80145" y="1360302"/>
                    <a:pt x="115236" y="1334568"/>
                    <a:pt x="164364" y="1322871"/>
                  </a:cubicBezTo>
                  <a:cubicBezTo>
                    <a:pt x="129273" y="1350944"/>
                    <a:pt x="94182" y="1376678"/>
                    <a:pt x="59091" y="1404750"/>
                  </a:cubicBezTo>
                  <a:close/>
                  <a:moveTo>
                    <a:pt x="131612" y="1285441"/>
                  </a:moveTo>
                  <a:cubicBezTo>
                    <a:pt x="187758" y="1243332"/>
                    <a:pt x="250921" y="1240992"/>
                    <a:pt x="316424" y="1264386"/>
                  </a:cubicBezTo>
                  <a:cubicBezTo>
                    <a:pt x="253261" y="1257368"/>
                    <a:pt x="192436" y="1266726"/>
                    <a:pt x="131612" y="128544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3"/>
            <p:cNvSpPr/>
            <p:nvPr/>
          </p:nvSpPr>
          <p:spPr>
            <a:xfrm>
              <a:off x="1235707" y="2205536"/>
              <a:ext cx="1289086" cy="3888394"/>
            </a:xfrm>
            <a:custGeom>
              <a:avLst/>
              <a:gdLst/>
              <a:ahLst/>
              <a:cxnLst/>
              <a:rect l="l" t="t" r="r" b="b"/>
              <a:pathLst>
                <a:path w="1427033" h="4304494" extrusionOk="0">
                  <a:moveTo>
                    <a:pt x="1305229" y="73181"/>
                  </a:moveTo>
                  <a:cubicBezTo>
                    <a:pt x="1300550" y="82539"/>
                    <a:pt x="1291192" y="84878"/>
                    <a:pt x="1279495" y="87218"/>
                  </a:cubicBezTo>
                  <a:cubicBezTo>
                    <a:pt x="1176562" y="96575"/>
                    <a:pt x="680609" y="152721"/>
                    <a:pt x="673591" y="122309"/>
                  </a:cubicBezTo>
                  <a:cubicBezTo>
                    <a:pt x="666573" y="126988"/>
                    <a:pt x="652536" y="136345"/>
                    <a:pt x="638500" y="143363"/>
                  </a:cubicBezTo>
                  <a:cubicBezTo>
                    <a:pt x="470063" y="246297"/>
                    <a:pt x="306305" y="358588"/>
                    <a:pt x="109796" y="407715"/>
                  </a:cubicBezTo>
                  <a:cubicBezTo>
                    <a:pt x="88741" y="417073"/>
                    <a:pt x="98099" y="440467"/>
                    <a:pt x="91081" y="454503"/>
                  </a:cubicBezTo>
                  <a:cubicBezTo>
                    <a:pt x="84062" y="477897"/>
                    <a:pt x="79384" y="503631"/>
                    <a:pt x="91081" y="524685"/>
                  </a:cubicBezTo>
                  <a:cubicBezTo>
                    <a:pt x="112135" y="555097"/>
                    <a:pt x="95759" y="566794"/>
                    <a:pt x="74705" y="583170"/>
                  </a:cubicBezTo>
                  <a:cubicBezTo>
                    <a:pt x="41953" y="608904"/>
                    <a:pt x="32596" y="658031"/>
                    <a:pt x="55990" y="693122"/>
                  </a:cubicBezTo>
                  <a:cubicBezTo>
                    <a:pt x="67687" y="709498"/>
                    <a:pt x="81723" y="728213"/>
                    <a:pt x="95759" y="739910"/>
                  </a:cubicBezTo>
                  <a:cubicBezTo>
                    <a:pt x="119153" y="758625"/>
                    <a:pt x="121493" y="777340"/>
                    <a:pt x="123832" y="805413"/>
                  </a:cubicBezTo>
                  <a:cubicBezTo>
                    <a:pt x="126172" y="898989"/>
                    <a:pt x="84062" y="992565"/>
                    <a:pt x="116814" y="1086141"/>
                  </a:cubicBezTo>
                  <a:cubicBezTo>
                    <a:pt x="119153" y="1090820"/>
                    <a:pt x="116814" y="1095499"/>
                    <a:pt x="114475" y="1100177"/>
                  </a:cubicBezTo>
                  <a:cubicBezTo>
                    <a:pt x="91081" y="1186736"/>
                    <a:pt x="88741" y="1273293"/>
                    <a:pt x="114475" y="1359851"/>
                  </a:cubicBezTo>
                  <a:cubicBezTo>
                    <a:pt x="128511" y="1408978"/>
                    <a:pt x="119153" y="1458106"/>
                    <a:pt x="109796" y="1504894"/>
                  </a:cubicBezTo>
                  <a:cubicBezTo>
                    <a:pt x="93420" y="1577415"/>
                    <a:pt x="100438" y="1645258"/>
                    <a:pt x="133190" y="1713100"/>
                  </a:cubicBezTo>
                  <a:cubicBezTo>
                    <a:pt x="154244" y="1755209"/>
                    <a:pt x="163602" y="1799658"/>
                    <a:pt x="156584" y="1851125"/>
                  </a:cubicBezTo>
                  <a:cubicBezTo>
                    <a:pt x="149565" y="1909610"/>
                    <a:pt x="170620" y="1965755"/>
                    <a:pt x="186996" y="2021901"/>
                  </a:cubicBezTo>
                  <a:cubicBezTo>
                    <a:pt x="215069" y="2113137"/>
                    <a:pt x="203372" y="2213732"/>
                    <a:pt x="210390" y="2309647"/>
                  </a:cubicBezTo>
                  <a:cubicBezTo>
                    <a:pt x="210390" y="2316665"/>
                    <a:pt x="203372" y="2323683"/>
                    <a:pt x="198693" y="2333041"/>
                  </a:cubicBezTo>
                  <a:cubicBezTo>
                    <a:pt x="177638" y="2389187"/>
                    <a:pt x="161262" y="2442993"/>
                    <a:pt x="208050" y="2494460"/>
                  </a:cubicBezTo>
                  <a:cubicBezTo>
                    <a:pt x="219747" y="2506157"/>
                    <a:pt x="224426" y="2524872"/>
                    <a:pt x="215069" y="2545926"/>
                  </a:cubicBezTo>
                  <a:cubicBezTo>
                    <a:pt x="196353" y="2592714"/>
                    <a:pt x="203372" y="2646521"/>
                    <a:pt x="172959" y="2690969"/>
                  </a:cubicBezTo>
                  <a:cubicBezTo>
                    <a:pt x="170620" y="2693309"/>
                    <a:pt x="170620" y="2700327"/>
                    <a:pt x="172959" y="2705006"/>
                  </a:cubicBezTo>
                  <a:cubicBezTo>
                    <a:pt x="184656" y="2770509"/>
                    <a:pt x="177638" y="2838351"/>
                    <a:pt x="175299" y="2903855"/>
                  </a:cubicBezTo>
                  <a:cubicBezTo>
                    <a:pt x="170620" y="2985734"/>
                    <a:pt x="126172" y="3067612"/>
                    <a:pt x="161262" y="3151831"/>
                  </a:cubicBezTo>
                  <a:cubicBezTo>
                    <a:pt x="161262" y="3154170"/>
                    <a:pt x="161262" y="3158849"/>
                    <a:pt x="158923" y="3161188"/>
                  </a:cubicBezTo>
                  <a:cubicBezTo>
                    <a:pt x="144887" y="3245407"/>
                    <a:pt x="142547" y="3329625"/>
                    <a:pt x="149565" y="3413844"/>
                  </a:cubicBezTo>
                  <a:cubicBezTo>
                    <a:pt x="154244" y="3491044"/>
                    <a:pt x="151905" y="3570583"/>
                    <a:pt x="151905" y="3647784"/>
                  </a:cubicBezTo>
                  <a:cubicBezTo>
                    <a:pt x="151905" y="3769432"/>
                    <a:pt x="177638" y="3888742"/>
                    <a:pt x="194014" y="4008051"/>
                  </a:cubicBezTo>
                  <a:cubicBezTo>
                    <a:pt x="203372" y="4071215"/>
                    <a:pt x="236123" y="4129700"/>
                    <a:pt x="226766" y="4197542"/>
                  </a:cubicBezTo>
                  <a:cubicBezTo>
                    <a:pt x="219747" y="4237312"/>
                    <a:pt x="238463" y="4253688"/>
                    <a:pt x="275893" y="4256027"/>
                  </a:cubicBezTo>
                  <a:cubicBezTo>
                    <a:pt x="282911" y="4260706"/>
                    <a:pt x="292269" y="4263046"/>
                    <a:pt x="299287" y="4265385"/>
                  </a:cubicBezTo>
                  <a:cubicBezTo>
                    <a:pt x="325020" y="4270064"/>
                    <a:pt x="348414" y="4260706"/>
                    <a:pt x="374148" y="4256027"/>
                  </a:cubicBezTo>
                  <a:cubicBezTo>
                    <a:pt x="439651" y="4239652"/>
                    <a:pt x="505154" y="4232633"/>
                    <a:pt x="572997" y="4244330"/>
                  </a:cubicBezTo>
                  <a:cubicBezTo>
                    <a:pt x="589373" y="4241991"/>
                    <a:pt x="608088" y="4241991"/>
                    <a:pt x="624464" y="4234973"/>
                  </a:cubicBezTo>
                  <a:cubicBezTo>
                    <a:pt x="638500" y="4227955"/>
                    <a:pt x="638500" y="4211579"/>
                    <a:pt x="640839" y="4199882"/>
                  </a:cubicBezTo>
                  <a:cubicBezTo>
                    <a:pt x="657215" y="4089930"/>
                    <a:pt x="659555" y="3977639"/>
                    <a:pt x="636161" y="3872366"/>
                  </a:cubicBezTo>
                  <a:cubicBezTo>
                    <a:pt x="612767" y="3764754"/>
                    <a:pt x="619785" y="3657141"/>
                    <a:pt x="610427" y="3549529"/>
                  </a:cubicBezTo>
                  <a:cubicBezTo>
                    <a:pt x="608088" y="3521456"/>
                    <a:pt x="608088" y="3495723"/>
                    <a:pt x="605748" y="3467650"/>
                  </a:cubicBezTo>
                  <a:cubicBezTo>
                    <a:pt x="587033" y="3247746"/>
                    <a:pt x="575336" y="3025503"/>
                    <a:pt x="622124" y="2807939"/>
                  </a:cubicBezTo>
                  <a:cubicBezTo>
                    <a:pt x="647858" y="2693309"/>
                    <a:pt x="659555" y="2573999"/>
                    <a:pt x="666573" y="2457029"/>
                  </a:cubicBezTo>
                  <a:cubicBezTo>
                    <a:pt x="673591" y="2307308"/>
                    <a:pt x="687627" y="2155247"/>
                    <a:pt x="696985" y="2005525"/>
                  </a:cubicBezTo>
                  <a:cubicBezTo>
                    <a:pt x="704003" y="1888555"/>
                    <a:pt x="750791" y="1642918"/>
                    <a:pt x="795240" y="1537645"/>
                  </a:cubicBezTo>
                  <a:cubicBezTo>
                    <a:pt x="790561" y="1539985"/>
                    <a:pt x="783543" y="1699064"/>
                    <a:pt x="771846" y="1766906"/>
                  </a:cubicBezTo>
                  <a:cubicBezTo>
                    <a:pt x="760149" y="1846446"/>
                    <a:pt x="750791" y="1900252"/>
                    <a:pt x="746112" y="1977452"/>
                  </a:cubicBezTo>
                  <a:cubicBezTo>
                    <a:pt x="769506" y="2047634"/>
                    <a:pt x="767167" y="2134192"/>
                    <a:pt x="769506" y="2209053"/>
                  </a:cubicBezTo>
                  <a:cubicBezTo>
                    <a:pt x="769506" y="2251162"/>
                    <a:pt x="776524" y="2293271"/>
                    <a:pt x="785882" y="2335380"/>
                  </a:cubicBezTo>
                  <a:cubicBezTo>
                    <a:pt x="811615" y="2459369"/>
                    <a:pt x="809276" y="2590375"/>
                    <a:pt x="795240" y="2714363"/>
                  </a:cubicBezTo>
                  <a:cubicBezTo>
                    <a:pt x="781203" y="2847709"/>
                    <a:pt x="755470" y="2981055"/>
                    <a:pt x="748452" y="3114400"/>
                  </a:cubicBezTo>
                  <a:cubicBezTo>
                    <a:pt x="739094" y="3292195"/>
                    <a:pt x="732076" y="3469989"/>
                    <a:pt x="755470" y="3647784"/>
                  </a:cubicBezTo>
                  <a:cubicBezTo>
                    <a:pt x="760149" y="3687553"/>
                    <a:pt x="769506" y="3732002"/>
                    <a:pt x="757809" y="3769432"/>
                  </a:cubicBezTo>
                  <a:cubicBezTo>
                    <a:pt x="729736" y="3865348"/>
                    <a:pt x="748452" y="3958924"/>
                    <a:pt x="760149" y="4052500"/>
                  </a:cubicBezTo>
                  <a:cubicBezTo>
                    <a:pt x="764827" y="4096948"/>
                    <a:pt x="748452" y="4141397"/>
                    <a:pt x="767167" y="4185845"/>
                  </a:cubicBezTo>
                  <a:cubicBezTo>
                    <a:pt x="774185" y="4195203"/>
                    <a:pt x="781203" y="4204561"/>
                    <a:pt x="792900" y="4206900"/>
                  </a:cubicBezTo>
                  <a:cubicBezTo>
                    <a:pt x="877119" y="4213918"/>
                    <a:pt x="961337" y="4211579"/>
                    <a:pt x="1045555" y="4211579"/>
                  </a:cubicBezTo>
                  <a:cubicBezTo>
                    <a:pt x="1104040" y="4211579"/>
                    <a:pt x="1160186" y="4192864"/>
                    <a:pt x="1197616" y="4143736"/>
                  </a:cubicBezTo>
                  <a:cubicBezTo>
                    <a:pt x="1213992" y="4122682"/>
                    <a:pt x="1202295" y="4094609"/>
                    <a:pt x="1211653" y="4071215"/>
                  </a:cubicBezTo>
                  <a:cubicBezTo>
                    <a:pt x="1204635" y="4010390"/>
                    <a:pt x="1199956" y="3947227"/>
                    <a:pt x="1185919" y="3888742"/>
                  </a:cubicBezTo>
                  <a:cubicBezTo>
                    <a:pt x="1176562" y="3844293"/>
                    <a:pt x="1169544" y="3804523"/>
                    <a:pt x="1171883" y="3757735"/>
                  </a:cubicBezTo>
                  <a:cubicBezTo>
                    <a:pt x="1174222" y="3708608"/>
                    <a:pt x="1192938" y="3657141"/>
                    <a:pt x="1174222" y="3610353"/>
                  </a:cubicBezTo>
                  <a:cubicBezTo>
                    <a:pt x="1146150" y="3542511"/>
                    <a:pt x="1146150" y="3472329"/>
                    <a:pt x="1157847" y="3404486"/>
                  </a:cubicBezTo>
                  <a:cubicBezTo>
                    <a:pt x="1183580" y="3268801"/>
                    <a:pt x="1171883" y="3128437"/>
                    <a:pt x="1195277" y="2992752"/>
                  </a:cubicBezTo>
                  <a:cubicBezTo>
                    <a:pt x="1209313" y="2908533"/>
                    <a:pt x="1206974" y="2824315"/>
                    <a:pt x="1258441" y="2751794"/>
                  </a:cubicBezTo>
                  <a:cubicBezTo>
                    <a:pt x="1277156" y="2726060"/>
                    <a:pt x="1277156" y="2688630"/>
                    <a:pt x="1274817" y="2655878"/>
                  </a:cubicBezTo>
                  <a:cubicBezTo>
                    <a:pt x="1272477" y="2630145"/>
                    <a:pt x="1272477" y="2604411"/>
                    <a:pt x="1274817" y="2578678"/>
                  </a:cubicBezTo>
                  <a:cubicBezTo>
                    <a:pt x="1286514" y="2454690"/>
                    <a:pt x="1312247" y="2333041"/>
                    <a:pt x="1302889" y="2209053"/>
                  </a:cubicBezTo>
                  <a:cubicBezTo>
                    <a:pt x="1302889" y="2204374"/>
                    <a:pt x="1302889" y="2199695"/>
                    <a:pt x="1302889" y="2192677"/>
                  </a:cubicBezTo>
                  <a:cubicBezTo>
                    <a:pt x="1298211" y="2012543"/>
                    <a:pt x="1319265" y="1832410"/>
                    <a:pt x="1314586" y="1649936"/>
                  </a:cubicBezTo>
                  <a:cubicBezTo>
                    <a:pt x="1307568" y="1392602"/>
                    <a:pt x="1258441" y="1142287"/>
                    <a:pt x="1181241" y="898989"/>
                  </a:cubicBezTo>
                  <a:cubicBezTo>
                    <a:pt x="1167204" y="891971"/>
                    <a:pt x="1190598" y="770322"/>
                    <a:pt x="1202295" y="714177"/>
                  </a:cubicBezTo>
                  <a:cubicBezTo>
                    <a:pt x="1216332" y="639316"/>
                    <a:pt x="1216332" y="555097"/>
                    <a:pt x="1190598" y="475558"/>
                  </a:cubicBezTo>
                  <a:cubicBezTo>
                    <a:pt x="1230368" y="470879"/>
                    <a:pt x="1272477" y="487255"/>
                    <a:pt x="1302889" y="452164"/>
                  </a:cubicBezTo>
                  <a:cubicBezTo>
                    <a:pt x="1305229" y="442806"/>
                    <a:pt x="1300550" y="438128"/>
                    <a:pt x="1293532" y="435788"/>
                  </a:cubicBezTo>
                  <a:cubicBezTo>
                    <a:pt x="1286514" y="433449"/>
                    <a:pt x="1279495" y="433449"/>
                    <a:pt x="1272477" y="435788"/>
                  </a:cubicBezTo>
                  <a:cubicBezTo>
                    <a:pt x="1204635" y="442806"/>
                    <a:pt x="1195277" y="435788"/>
                    <a:pt x="1178901" y="367946"/>
                  </a:cubicBezTo>
                  <a:cubicBezTo>
                    <a:pt x="1174222" y="349230"/>
                    <a:pt x="1171883" y="332855"/>
                    <a:pt x="1169544" y="314139"/>
                  </a:cubicBezTo>
                  <a:cubicBezTo>
                    <a:pt x="1167204" y="288406"/>
                    <a:pt x="1157847" y="260333"/>
                    <a:pt x="1176562" y="236939"/>
                  </a:cubicBezTo>
                  <a:cubicBezTo>
                    <a:pt x="1213992" y="192491"/>
                    <a:pt x="1256101" y="159739"/>
                    <a:pt x="1314586" y="150382"/>
                  </a:cubicBezTo>
                  <a:cubicBezTo>
                    <a:pt x="1380090" y="141024"/>
                    <a:pt x="1384768" y="136345"/>
                    <a:pt x="1354356" y="77860"/>
                  </a:cubicBezTo>
                  <a:cubicBezTo>
                    <a:pt x="1363714" y="70842"/>
                    <a:pt x="1373071" y="75521"/>
                    <a:pt x="1382429" y="73181"/>
                  </a:cubicBezTo>
                  <a:cubicBezTo>
                    <a:pt x="1387108" y="70842"/>
                    <a:pt x="1391787" y="68503"/>
                    <a:pt x="1394126" y="63824"/>
                  </a:cubicBezTo>
                  <a:cubicBezTo>
                    <a:pt x="1363714" y="42769"/>
                    <a:pt x="1330962" y="26393"/>
                    <a:pt x="1305229" y="7318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3"/>
            <p:cNvSpPr/>
            <p:nvPr/>
          </p:nvSpPr>
          <p:spPr>
            <a:xfrm>
              <a:off x="1870706" y="5880287"/>
              <a:ext cx="929833" cy="486049"/>
            </a:xfrm>
            <a:custGeom>
              <a:avLst/>
              <a:gdLst/>
              <a:ahLst/>
              <a:cxnLst/>
              <a:rect l="l" t="t" r="r" b="b"/>
              <a:pathLst>
                <a:path w="1029335" h="538061" extrusionOk="0">
                  <a:moveTo>
                    <a:pt x="1002314" y="349456"/>
                  </a:moveTo>
                  <a:cubicBezTo>
                    <a:pt x="997635" y="309686"/>
                    <a:pt x="971902" y="288631"/>
                    <a:pt x="936811" y="283952"/>
                  </a:cubicBezTo>
                  <a:cubicBezTo>
                    <a:pt x="899381" y="279274"/>
                    <a:pt x="859611" y="276934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03465" y="272255"/>
                    <a:pt x="787090" y="269916"/>
                    <a:pt x="775393" y="265237"/>
                  </a:cubicBezTo>
                  <a:cubicBezTo>
                    <a:pt x="651404" y="227807"/>
                    <a:pt x="592920" y="174001"/>
                    <a:pt x="525077" y="68728"/>
                  </a:cubicBezTo>
                  <a:cubicBezTo>
                    <a:pt x="513380" y="50012"/>
                    <a:pt x="501683" y="64049"/>
                    <a:pt x="501683" y="42994"/>
                  </a:cubicBezTo>
                  <a:cubicBezTo>
                    <a:pt x="497004" y="52352"/>
                    <a:pt x="492325" y="59370"/>
                    <a:pt x="482968" y="71067"/>
                  </a:cubicBezTo>
                  <a:cubicBezTo>
                    <a:pt x="485307" y="71067"/>
                    <a:pt x="499344" y="66388"/>
                    <a:pt x="508701" y="85103"/>
                  </a:cubicBezTo>
                  <a:cubicBezTo>
                    <a:pt x="574204" y="178679"/>
                    <a:pt x="630350" y="248861"/>
                    <a:pt x="791768" y="288631"/>
                  </a:cubicBezTo>
                  <a:cubicBezTo>
                    <a:pt x="843235" y="297989"/>
                    <a:pt x="883005" y="297989"/>
                    <a:pt x="925114" y="305007"/>
                  </a:cubicBezTo>
                  <a:cubicBezTo>
                    <a:pt x="967223" y="314365"/>
                    <a:pt x="978920" y="335419"/>
                    <a:pt x="981260" y="365831"/>
                  </a:cubicBezTo>
                  <a:cubicBezTo>
                    <a:pt x="983599" y="400922"/>
                    <a:pt x="953187" y="419638"/>
                    <a:pt x="929793" y="428995"/>
                  </a:cubicBezTo>
                  <a:cubicBezTo>
                    <a:pt x="726265" y="494498"/>
                    <a:pt x="611635" y="482801"/>
                    <a:pt x="475950" y="424316"/>
                  </a:cubicBezTo>
                  <a:cubicBezTo>
                    <a:pt x="412786" y="396244"/>
                    <a:pt x="370677" y="405601"/>
                    <a:pt x="302834" y="414959"/>
                  </a:cubicBezTo>
                  <a:cubicBezTo>
                    <a:pt x="237331" y="424316"/>
                    <a:pt x="169488" y="410280"/>
                    <a:pt x="108664" y="393904"/>
                  </a:cubicBezTo>
                  <a:cubicBezTo>
                    <a:pt x="87609" y="386886"/>
                    <a:pt x="38482" y="382207"/>
                    <a:pt x="59536" y="328401"/>
                  </a:cubicBezTo>
                  <a:cubicBezTo>
                    <a:pt x="57197" y="272255"/>
                    <a:pt x="59536" y="213770"/>
                    <a:pt x="57197" y="213770"/>
                  </a:cubicBezTo>
                  <a:cubicBezTo>
                    <a:pt x="59536" y="197395"/>
                    <a:pt x="66555" y="188037"/>
                    <a:pt x="80591" y="141249"/>
                  </a:cubicBezTo>
                  <a:cubicBezTo>
                    <a:pt x="73573" y="136570"/>
                    <a:pt x="75912" y="138910"/>
                    <a:pt x="68894" y="134231"/>
                  </a:cubicBezTo>
                  <a:cubicBezTo>
                    <a:pt x="66555" y="157625"/>
                    <a:pt x="52518" y="176340"/>
                    <a:pt x="50179" y="199734"/>
                  </a:cubicBezTo>
                  <a:cubicBezTo>
                    <a:pt x="45500" y="237164"/>
                    <a:pt x="45500" y="272255"/>
                    <a:pt x="50179" y="309686"/>
                  </a:cubicBezTo>
                  <a:cubicBezTo>
                    <a:pt x="43161" y="344777"/>
                    <a:pt x="29124" y="384547"/>
                    <a:pt x="80591" y="403262"/>
                  </a:cubicBezTo>
                  <a:cubicBezTo>
                    <a:pt x="157791" y="428995"/>
                    <a:pt x="234991" y="445371"/>
                    <a:pt x="314531" y="431335"/>
                  </a:cubicBezTo>
                  <a:cubicBezTo>
                    <a:pt x="375355" y="419638"/>
                    <a:pt x="431501" y="421977"/>
                    <a:pt x="487647" y="447710"/>
                  </a:cubicBezTo>
                  <a:cubicBezTo>
                    <a:pt x="642047" y="520232"/>
                    <a:pt x="796447" y="501517"/>
                    <a:pt x="950847" y="445371"/>
                  </a:cubicBezTo>
                  <a:cubicBezTo>
                    <a:pt x="997635" y="421977"/>
                    <a:pt x="1004654" y="389225"/>
                    <a:pt x="1002314" y="349456"/>
                  </a:cubicBezTo>
                  <a:close/>
                </a:path>
              </a:pathLst>
            </a:custGeom>
            <a:solidFill>
              <a:srgbClr val="50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3"/>
            <p:cNvSpPr/>
            <p:nvPr/>
          </p:nvSpPr>
          <p:spPr>
            <a:xfrm>
              <a:off x="1518804" y="372794"/>
              <a:ext cx="697375" cy="591712"/>
            </a:xfrm>
            <a:custGeom>
              <a:avLst/>
              <a:gdLst/>
              <a:ahLst/>
              <a:cxnLst/>
              <a:rect l="l" t="t" r="r" b="b"/>
              <a:pathLst>
                <a:path w="772001" h="655031" extrusionOk="0">
                  <a:moveTo>
                    <a:pt x="49058" y="434054"/>
                  </a:moveTo>
                  <a:cubicBezTo>
                    <a:pt x="28004" y="335799"/>
                    <a:pt x="65434" y="244563"/>
                    <a:pt x="105204" y="160344"/>
                  </a:cubicBezTo>
                  <a:cubicBezTo>
                    <a:pt x="123919" y="118235"/>
                    <a:pt x="173046" y="80805"/>
                    <a:pt x="233871" y="85484"/>
                  </a:cubicBezTo>
                  <a:cubicBezTo>
                    <a:pt x="254925" y="87823"/>
                    <a:pt x="268962" y="83144"/>
                    <a:pt x="285338" y="69108"/>
                  </a:cubicBezTo>
                  <a:cubicBezTo>
                    <a:pt x="318089" y="43375"/>
                    <a:pt x="353180" y="31678"/>
                    <a:pt x="399968" y="57411"/>
                  </a:cubicBezTo>
                  <a:cubicBezTo>
                    <a:pt x="446756" y="80805"/>
                    <a:pt x="502902" y="83144"/>
                    <a:pt x="552029" y="104199"/>
                  </a:cubicBezTo>
                  <a:cubicBezTo>
                    <a:pt x="650284" y="143969"/>
                    <a:pt x="708769" y="216490"/>
                    <a:pt x="736842" y="314745"/>
                  </a:cubicBezTo>
                  <a:cubicBezTo>
                    <a:pt x="748539" y="356854"/>
                    <a:pt x="736842" y="396624"/>
                    <a:pt x="701751" y="424697"/>
                  </a:cubicBezTo>
                  <a:cubicBezTo>
                    <a:pt x="692393" y="438733"/>
                    <a:pt x="683035" y="450430"/>
                    <a:pt x="666660" y="452769"/>
                  </a:cubicBezTo>
                  <a:cubicBezTo>
                    <a:pt x="605835" y="448091"/>
                    <a:pt x="547350" y="434054"/>
                    <a:pt x="495883" y="396624"/>
                  </a:cubicBezTo>
                  <a:cubicBezTo>
                    <a:pt x="442077" y="356854"/>
                    <a:pt x="385932" y="373230"/>
                    <a:pt x="360198" y="431715"/>
                  </a:cubicBezTo>
                  <a:cubicBezTo>
                    <a:pt x="343823" y="469145"/>
                    <a:pt x="322768" y="499557"/>
                    <a:pt x="275980" y="499557"/>
                  </a:cubicBezTo>
                  <a:cubicBezTo>
                    <a:pt x="247907" y="499557"/>
                    <a:pt x="236210" y="515933"/>
                    <a:pt x="236210" y="541667"/>
                  </a:cubicBezTo>
                  <a:cubicBezTo>
                    <a:pt x="236210" y="553364"/>
                    <a:pt x="236210" y="565061"/>
                    <a:pt x="231531" y="576758"/>
                  </a:cubicBezTo>
                  <a:cubicBezTo>
                    <a:pt x="226853" y="595473"/>
                    <a:pt x="217495" y="616527"/>
                    <a:pt x="198780" y="616527"/>
                  </a:cubicBezTo>
                  <a:cubicBezTo>
                    <a:pt x="177725" y="616527"/>
                    <a:pt x="177725" y="593133"/>
                    <a:pt x="175386" y="576758"/>
                  </a:cubicBezTo>
                  <a:cubicBezTo>
                    <a:pt x="161349" y="511254"/>
                    <a:pt x="109883" y="492539"/>
                    <a:pt x="53737" y="478503"/>
                  </a:cubicBezTo>
                  <a:cubicBezTo>
                    <a:pt x="39701" y="466806"/>
                    <a:pt x="46719" y="450430"/>
                    <a:pt x="49058" y="434054"/>
                  </a:cubicBezTo>
                  <a:close/>
                </a:path>
              </a:pathLst>
            </a:custGeom>
            <a:solidFill>
              <a:srgbClr val="0D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3"/>
            <p:cNvSpPr/>
            <p:nvPr/>
          </p:nvSpPr>
          <p:spPr>
            <a:xfrm>
              <a:off x="1389934" y="5990176"/>
              <a:ext cx="443784" cy="528315"/>
            </a:xfrm>
            <a:custGeom>
              <a:avLst/>
              <a:gdLst/>
              <a:ahLst/>
              <a:cxnLst/>
              <a:rect l="l" t="t" r="r" b="b"/>
              <a:pathLst>
                <a:path w="491273" h="584849" extrusionOk="0">
                  <a:moveTo>
                    <a:pt x="439696" y="361153"/>
                  </a:moveTo>
                  <a:cubicBezTo>
                    <a:pt x="427999" y="326062"/>
                    <a:pt x="420981" y="288631"/>
                    <a:pt x="418641" y="251201"/>
                  </a:cubicBezTo>
                  <a:cubicBezTo>
                    <a:pt x="413962" y="197395"/>
                    <a:pt x="418641" y="171661"/>
                    <a:pt x="418641" y="117855"/>
                  </a:cubicBezTo>
                  <a:cubicBezTo>
                    <a:pt x="418641" y="92122"/>
                    <a:pt x="416302" y="71067"/>
                    <a:pt x="423320" y="50013"/>
                  </a:cubicBezTo>
                  <a:cubicBezTo>
                    <a:pt x="413962" y="50013"/>
                    <a:pt x="409284" y="45334"/>
                    <a:pt x="397587" y="42994"/>
                  </a:cubicBezTo>
                  <a:cubicBezTo>
                    <a:pt x="397587" y="57031"/>
                    <a:pt x="402265" y="108498"/>
                    <a:pt x="399926" y="117855"/>
                  </a:cubicBezTo>
                  <a:cubicBezTo>
                    <a:pt x="392908" y="183358"/>
                    <a:pt x="399926" y="244183"/>
                    <a:pt x="404605" y="279274"/>
                  </a:cubicBezTo>
                  <a:cubicBezTo>
                    <a:pt x="416302" y="328401"/>
                    <a:pt x="427999" y="372850"/>
                    <a:pt x="432678" y="426656"/>
                  </a:cubicBezTo>
                  <a:cubicBezTo>
                    <a:pt x="437356" y="489820"/>
                    <a:pt x="418641" y="508535"/>
                    <a:pt x="357817" y="522571"/>
                  </a:cubicBezTo>
                  <a:cubicBezTo>
                    <a:pt x="304011" y="534268"/>
                    <a:pt x="180022" y="536608"/>
                    <a:pt x="107501" y="515553"/>
                  </a:cubicBezTo>
                  <a:cubicBezTo>
                    <a:pt x="74749" y="508535"/>
                    <a:pt x="37319" y="452389"/>
                    <a:pt x="72410" y="370510"/>
                  </a:cubicBezTo>
                  <a:cubicBezTo>
                    <a:pt x="86446" y="337759"/>
                    <a:pt x="112180" y="255880"/>
                    <a:pt x="116859" y="232486"/>
                  </a:cubicBezTo>
                  <a:cubicBezTo>
                    <a:pt x="133234" y="178680"/>
                    <a:pt x="133234" y="124873"/>
                    <a:pt x="126216" y="61710"/>
                  </a:cubicBezTo>
                  <a:cubicBezTo>
                    <a:pt x="119198" y="61710"/>
                    <a:pt x="112180" y="64050"/>
                    <a:pt x="105162" y="64050"/>
                  </a:cubicBezTo>
                  <a:cubicBezTo>
                    <a:pt x="119198" y="122535"/>
                    <a:pt x="112180" y="183358"/>
                    <a:pt x="105162" y="225468"/>
                  </a:cubicBezTo>
                  <a:lnTo>
                    <a:pt x="105162" y="225468"/>
                  </a:lnTo>
                  <a:cubicBezTo>
                    <a:pt x="105162" y="225468"/>
                    <a:pt x="105162" y="225468"/>
                    <a:pt x="105162" y="225468"/>
                  </a:cubicBezTo>
                  <a:cubicBezTo>
                    <a:pt x="91125" y="274595"/>
                    <a:pt x="74749" y="326062"/>
                    <a:pt x="56034" y="372850"/>
                  </a:cubicBezTo>
                  <a:cubicBezTo>
                    <a:pt x="27961" y="443032"/>
                    <a:pt x="46677" y="503856"/>
                    <a:pt x="98143" y="531929"/>
                  </a:cubicBezTo>
                  <a:lnTo>
                    <a:pt x="98143" y="531929"/>
                  </a:lnTo>
                  <a:cubicBezTo>
                    <a:pt x="123877" y="541287"/>
                    <a:pt x="149610" y="543626"/>
                    <a:pt x="177683" y="543626"/>
                  </a:cubicBezTo>
                  <a:cubicBezTo>
                    <a:pt x="240847" y="550644"/>
                    <a:pt x="294653" y="548305"/>
                    <a:pt x="353138" y="543626"/>
                  </a:cubicBezTo>
                  <a:cubicBezTo>
                    <a:pt x="435017" y="534268"/>
                    <a:pt x="453732" y="517893"/>
                    <a:pt x="453732" y="440692"/>
                  </a:cubicBezTo>
                  <a:cubicBezTo>
                    <a:pt x="451393" y="417298"/>
                    <a:pt x="446714" y="389226"/>
                    <a:pt x="439696" y="361153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3"/>
            <p:cNvSpPr/>
            <p:nvPr/>
          </p:nvSpPr>
          <p:spPr>
            <a:xfrm>
              <a:off x="988313" y="705022"/>
              <a:ext cx="1914616" cy="1929923"/>
            </a:xfrm>
            <a:custGeom>
              <a:avLst/>
              <a:gdLst/>
              <a:ahLst/>
              <a:cxnLst/>
              <a:rect l="l" t="t" r="r" b="b"/>
              <a:pathLst>
                <a:path w="1914616" h="1929923" extrusionOk="0">
                  <a:moveTo>
                    <a:pt x="1895064" y="1476543"/>
                  </a:moveTo>
                  <a:lnTo>
                    <a:pt x="1912499" y="1486317"/>
                  </a:lnTo>
                  <a:cubicBezTo>
                    <a:pt x="1920952" y="1503222"/>
                    <a:pt x="1901932" y="1507449"/>
                    <a:pt x="1893480" y="1518016"/>
                  </a:cubicBezTo>
                  <a:cubicBezTo>
                    <a:pt x="1802609" y="1613112"/>
                    <a:pt x="1696946" y="1691303"/>
                    <a:pt x="1597623" y="1777947"/>
                  </a:cubicBezTo>
                  <a:cubicBezTo>
                    <a:pt x="1542678" y="1826552"/>
                    <a:pt x="1479280" y="1864591"/>
                    <a:pt x="1415882" y="1902629"/>
                  </a:cubicBezTo>
                  <a:cubicBezTo>
                    <a:pt x="1335579" y="1921649"/>
                    <a:pt x="1318673" y="1911083"/>
                    <a:pt x="1299653" y="1832892"/>
                  </a:cubicBezTo>
                  <a:cubicBezTo>
                    <a:pt x="1270068" y="1710323"/>
                    <a:pt x="1322899" y="1638472"/>
                    <a:pt x="1453921" y="1627905"/>
                  </a:cubicBezTo>
                  <a:cubicBezTo>
                    <a:pt x="1464487" y="1627905"/>
                    <a:pt x="1475054" y="1627905"/>
                    <a:pt x="1481394" y="1617339"/>
                  </a:cubicBezTo>
                  <a:cubicBezTo>
                    <a:pt x="1485620" y="1608886"/>
                    <a:pt x="1479280" y="1604660"/>
                    <a:pt x="1472941" y="1598319"/>
                  </a:cubicBezTo>
                  <a:cubicBezTo>
                    <a:pt x="1462374" y="1585640"/>
                    <a:pt x="1432788" y="1583527"/>
                    <a:pt x="1441242" y="1564507"/>
                  </a:cubicBezTo>
                  <a:cubicBezTo>
                    <a:pt x="1451808" y="1543375"/>
                    <a:pt x="1477167" y="1556054"/>
                    <a:pt x="1496186" y="1560281"/>
                  </a:cubicBezTo>
                  <a:cubicBezTo>
                    <a:pt x="1515206" y="1568734"/>
                    <a:pt x="1536338" y="1570847"/>
                    <a:pt x="1553244" y="1583527"/>
                  </a:cubicBezTo>
                  <a:cubicBezTo>
                    <a:pt x="1563811" y="1566620"/>
                    <a:pt x="1536338" y="1556054"/>
                    <a:pt x="1553244" y="1541262"/>
                  </a:cubicBezTo>
                  <a:cubicBezTo>
                    <a:pt x="1572264" y="1520129"/>
                    <a:pt x="1589170" y="1526469"/>
                    <a:pt x="1606076" y="1541262"/>
                  </a:cubicBezTo>
                  <a:cubicBezTo>
                    <a:pt x="1642001" y="1589867"/>
                    <a:pt x="1618736" y="1597569"/>
                    <a:pt x="1715007" y="1529154"/>
                  </a:cubicBezTo>
                  <a:cubicBezTo>
                    <a:pt x="1743824" y="1568556"/>
                    <a:pt x="1732092" y="1565690"/>
                    <a:pt x="1800299" y="1520899"/>
                  </a:cubicBezTo>
                  <a:cubicBezTo>
                    <a:pt x="1808751" y="1533578"/>
                    <a:pt x="1855440" y="1494770"/>
                    <a:pt x="1874460" y="1477864"/>
                  </a:cubicBezTo>
                  <a:cubicBezTo>
                    <a:pt x="1880800" y="1479977"/>
                    <a:pt x="1888196" y="1477335"/>
                    <a:pt x="1895064" y="1476543"/>
                  </a:cubicBezTo>
                  <a:close/>
                  <a:moveTo>
                    <a:pt x="1244180" y="1396504"/>
                  </a:moveTo>
                  <a:cubicBezTo>
                    <a:pt x="1304408" y="1400202"/>
                    <a:pt x="1363051" y="1412353"/>
                    <a:pt x="1430676" y="1431372"/>
                  </a:cubicBezTo>
                  <a:cubicBezTo>
                    <a:pt x="1437015" y="1433485"/>
                    <a:pt x="1443355" y="1433485"/>
                    <a:pt x="1443355" y="1441939"/>
                  </a:cubicBezTo>
                  <a:cubicBezTo>
                    <a:pt x="1445468" y="1452505"/>
                    <a:pt x="1437015" y="1454618"/>
                    <a:pt x="1428562" y="1456732"/>
                  </a:cubicBezTo>
                  <a:cubicBezTo>
                    <a:pt x="1407429" y="1465184"/>
                    <a:pt x="1388411" y="1473638"/>
                    <a:pt x="1363051" y="1463072"/>
                  </a:cubicBezTo>
                  <a:cubicBezTo>
                    <a:pt x="1339805" y="1452505"/>
                    <a:pt x="1312333" y="1454618"/>
                    <a:pt x="1286973" y="1450392"/>
                  </a:cubicBezTo>
                  <a:cubicBezTo>
                    <a:pt x="1261615" y="1439826"/>
                    <a:pt x="1227802" y="1437712"/>
                    <a:pt x="1198217" y="1446166"/>
                  </a:cubicBezTo>
                  <a:cubicBezTo>
                    <a:pt x="1227802" y="1450392"/>
                    <a:pt x="1267955" y="1454618"/>
                    <a:pt x="1286973" y="1467298"/>
                  </a:cubicBezTo>
                  <a:cubicBezTo>
                    <a:pt x="1289087" y="1509563"/>
                    <a:pt x="1257388" y="1492658"/>
                    <a:pt x="1240482" y="1496883"/>
                  </a:cubicBezTo>
                  <a:cubicBezTo>
                    <a:pt x="1213009" y="1490544"/>
                    <a:pt x="1170744" y="1482091"/>
                    <a:pt x="1147498" y="1486317"/>
                  </a:cubicBezTo>
                  <a:cubicBezTo>
                    <a:pt x="1134819" y="1490544"/>
                    <a:pt x="1115800" y="1492658"/>
                    <a:pt x="1109460" y="1494770"/>
                  </a:cubicBezTo>
                  <a:cubicBezTo>
                    <a:pt x="1115800" y="1496883"/>
                    <a:pt x="1132705" y="1498997"/>
                    <a:pt x="1147498" y="1496883"/>
                  </a:cubicBezTo>
                  <a:cubicBezTo>
                    <a:pt x="1181310" y="1492658"/>
                    <a:pt x="1202443" y="1494770"/>
                    <a:pt x="1210896" y="1513790"/>
                  </a:cubicBezTo>
                  <a:cubicBezTo>
                    <a:pt x="1166518" y="1530696"/>
                    <a:pt x="1115800" y="1524356"/>
                    <a:pt x="1073535" y="1551829"/>
                  </a:cubicBezTo>
                  <a:cubicBezTo>
                    <a:pt x="1014363" y="1562395"/>
                    <a:pt x="957305" y="1572961"/>
                    <a:pt x="898134" y="1581414"/>
                  </a:cubicBezTo>
                  <a:cubicBezTo>
                    <a:pt x="881228" y="1583528"/>
                    <a:pt x="870662" y="1591980"/>
                    <a:pt x="862209" y="1606773"/>
                  </a:cubicBezTo>
                  <a:cubicBezTo>
                    <a:pt x="857982" y="1613113"/>
                    <a:pt x="832624" y="1625793"/>
                    <a:pt x="813604" y="1638472"/>
                  </a:cubicBezTo>
                  <a:lnTo>
                    <a:pt x="678355" y="1720889"/>
                  </a:lnTo>
                  <a:cubicBezTo>
                    <a:pt x="572693" y="1788513"/>
                    <a:pt x="467030" y="1839232"/>
                    <a:pt x="342348" y="1870931"/>
                  </a:cubicBezTo>
                  <a:cubicBezTo>
                    <a:pt x="333894" y="1873043"/>
                    <a:pt x="228231" y="1887837"/>
                    <a:pt x="156381" y="1917423"/>
                  </a:cubicBezTo>
                  <a:cubicBezTo>
                    <a:pt x="118343" y="1934328"/>
                    <a:pt x="84530" y="1936441"/>
                    <a:pt x="57058" y="1908969"/>
                  </a:cubicBezTo>
                  <a:cubicBezTo>
                    <a:pt x="29586" y="1879384"/>
                    <a:pt x="14793" y="1851911"/>
                    <a:pt x="0" y="1809646"/>
                  </a:cubicBezTo>
                  <a:cubicBezTo>
                    <a:pt x="69738" y="1750475"/>
                    <a:pt x="57058" y="1731456"/>
                    <a:pt x="112003" y="1691303"/>
                  </a:cubicBezTo>
                  <a:cubicBezTo>
                    <a:pt x="293743" y="1579301"/>
                    <a:pt x="369820" y="1600433"/>
                    <a:pt x="416312" y="1598320"/>
                  </a:cubicBezTo>
                  <a:cubicBezTo>
                    <a:pt x="469143" y="1591980"/>
                    <a:pt x="530428" y="1591980"/>
                    <a:pt x="608618" y="1566621"/>
                  </a:cubicBezTo>
                  <a:cubicBezTo>
                    <a:pt x="712168" y="1534922"/>
                    <a:pt x="762885" y="1532809"/>
                    <a:pt x="836849" y="1511676"/>
                  </a:cubicBezTo>
                  <a:cubicBezTo>
                    <a:pt x="934060" y="1486317"/>
                    <a:pt x="982665" y="1439826"/>
                    <a:pt x="1048175" y="1412353"/>
                  </a:cubicBezTo>
                  <a:cubicBezTo>
                    <a:pt x="1122139" y="1397560"/>
                    <a:pt x="1183952" y="1392805"/>
                    <a:pt x="1244180" y="1396504"/>
                  </a:cubicBezTo>
                  <a:close/>
                  <a:moveTo>
                    <a:pt x="946179" y="991"/>
                  </a:moveTo>
                  <a:cubicBezTo>
                    <a:pt x="959024" y="3105"/>
                    <a:pt x="971571" y="8652"/>
                    <a:pt x="982666" y="18162"/>
                  </a:cubicBezTo>
                  <a:cubicBezTo>
                    <a:pt x="1031271" y="51974"/>
                    <a:pt x="1096782" y="60427"/>
                    <a:pt x="1151726" y="70993"/>
                  </a:cubicBezTo>
                  <a:cubicBezTo>
                    <a:pt x="1153840" y="90013"/>
                    <a:pt x="1155953" y="98466"/>
                    <a:pt x="1155953" y="111145"/>
                  </a:cubicBezTo>
                  <a:lnTo>
                    <a:pt x="1155953" y="208355"/>
                  </a:lnTo>
                  <a:cubicBezTo>
                    <a:pt x="1122141" y="261186"/>
                    <a:pt x="1115801" y="307678"/>
                    <a:pt x="1117914" y="373189"/>
                  </a:cubicBezTo>
                  <a:cubicBezTo>
                    <a:pt x="1120027" y="417568"/>
                    <a:pt x="1098895" y="459833"/>
                    <a:pt x="1067196" y="493645"/>
                  </a:cubicBezTo>
                  <a:cubicBezTo>
                    <a:pt x="1048177" y="514777"/>
                    <a:pt x="1033384" y="529570"/>
                    <a:pt x="1016478" y="563382"/>
                  </a:cubicBezTo>
                  <a:cubicBezTo>
                    <a:pt x="1005912" y="586628"/>
                    <a:pt x="999572" y="605647"/>
                    <a:pt x="989006" y="624667"/>
                  </a:cubicBezTo>
                  <a:cubicBezTo>
                    <a:pt x="983723" y="638403"/>
                    <a:pt x="975269" y="644743"/>
                    <a:pt x="965495" y="646328"/>
                  </a:cubicBezTo>
                  <a:lnTo>
                    <a:pt x="959415" y="645000"/>
                  </a:lnTo>
                  <a:lnTo>
                    <a:pt x="880948" y="615551"/>
                  </a:lnTo>
                  <a:lnTo>
                    <a:pt x="856567" y="604576"/>
                  </a:lnTo>
                  <a:lnTo>
                    <a:pt x="773453" y="559156"/>
                  </a:lnTo>
                  <a:cubicBezTo>
                    <a:pt x="792472" y="576062"/>
                    <a:pt x="818360" y="588213"/>
                    <a:pt x="846625" y="600101"/>
                  </a:cubicBezTo>
                  <a:lnTo>
                    <a:pt x="856567" y="604576"/>
                  </a:lnTo>
                  <a:lnTo>
                    <a:pt x="867229" y="610403"/>
                  </a:lnTo>
                  <a:lnTo>
                    <a:pt x="880948" y="615551"/>
                  </a:lnTo>
                  <a:lnTo>
                    <a:pt x="934060" y="639460"/>
                  </a:lnTo>
                  <a:lnTo>
                    <a:pt x="959415" y="645000"/>
                  </a:lnTo>
                  <a:lnTo>
                    <a:pt x="978439" y="652139"/>
                  </a:lnTo>
                  <a:cubicBezTo>
                    <a:pt x="982666" y="654253"/>
                    <a:pt x="984779" y="658479"/>
                    <a:pt x="984779" y="662705"/>
                  </a:cubicBezTo>
                  <a:cubicBezTo>
                    <a:pt x="1001685" y="751463"/>
                    <a:pt x="965759" y="831766"/>
                    <a:pt x="955193" y="918410"/>
                  </a:cubicBezTo>
                  <a:cubicBezTo>
                    <a:pt x="953080" y="943769"/>
                    <a:pt x="944627" y="969128"/>
                    <a:pt x="938287" y="994487"/>
                  </a:cubicBezTo>
                  <a:cubicBezTo>
                    <a:pt x="925608" y="1002941"/>
                    <a:pt x="944627" y="1026186"/>
                    <a:pt x="921381" y="1030413"/>
                  </a:cubicBezTo>
                  <a:cubicBezTo>
                    <a:pt x="879116" y="943769"/>
                    <a:pt x="813605" y="871918"/>
                    <a:pt x="754433" y="797954"/>
                  </a:cubicBezTo>
                  <a:cubicBezTo>
                    <a:pt x="729075" y="768368"/>
                    <a:pt x="688922" y="749350"/>
                    <a:pt x="655111" y="728217"/>
                  </a:cubicBezTo>
                  <a:cubicBezTo>
                    <a:pt x="574806" y="677498"/>
                    <a:pt x="547334" y="595081"/>
                    <a:pt x="579033" y="508438"/>
                  </a:cubicBezTo>
                  <a:cubicBezTo>
                    <a:pt x="602279" y="451380"/>
                    <a:pt x="605945" y="374057"/>
                    <a:pt x="616511" y="312772"/>
                  </a:cubicBezTo>
                  <a:cubicBezTo>
                    <a:pt x="641870" y="325451"/>
                    <a:pt x="669903" y="366849"/>
                    <a:pt x="699489" y="333037"/>
                  </a:cubicBezTo>
                  <a:cubicBezTo>
                    <a:pt x="640318" y="333037"/>
                    <a:pt x="629751" y="320357"/>
                    <a:pt x="614958" y="265413"/>
                  </a:cubicBezTo>
                  <a:cubicBezTo>
                    <a:pt x="608619" y="242168"/>
                    <a:pt x="591712" y="225188"/>
                    <a:pt x="585372" y="197789"/>
                  </a:cubicBezTo>
                  <a:cubicBezTo>
                    <a:pt x="579033" y="170389"/>
                    <a:pt x="553673" y="130598"/>
                    <a:pt x="576920" y="101013"/>
                  </a:cubicBezTo>
                  <a:cubicBezTo>
                    <a:pt x="644544" y="98899"/>
                    <a:pt x="705828" y="136505"/>
                    <a:pt x="710055" y="229487"/>
                  </a:cubicBezTo>
                  <a:cubicBezTo>
                    <a:pt x="739641" y="212582"/>
                    <a:pt x="739641" y="185109"/>
                    <a:pt x="737527" y="157637"/>
                  </a:cubicBezTo>
                  <a:cubicBezTo>
                    <a:pt x="735414" y="128051"/>
                    <a:pt x="741754" y="109032"/>
                    <a:pt x="777680" y="115372"/>
                  </a:cubicBezTo>
                  <a:cubicBezTo>
                    <a:pt x="822058" y="123824"/>
                    <a:pt x="841077" y="96352"/>
                    <a:pt x="853757" y="60427"/>
                  </a:cubicBezTo>
                  <a:cubicBezTo>
                    <a:pt x="866436" y="19218"/>
                    <a:pt x="907645" y="-5348"/>
                    <a:pt x="946179" y="991"/>
                  </a:cubicBezTo>
                  <a:close/>
                </a:path>
              </a:pathLst>
            </a:custGeom>
            <a:solidFill>
              <a:srgbClr val="FECBA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" name="Google Shape;76;p23"/>
            <p:cNvGrpSpPr/>
            <p:nvPr/>
          </p:nvGrpSpPr>
          <p:grpSpPr>
            <a:xfrm>
              <a:off x="1314163" y="2864343"/>
              <a:ext cx="1013391" cy="285088"/>
              <a:chOff x="8963351" y="2835327"/>
              <a:chExt cx="1121835" cy="315595"/>
            </a:xfrm>
          </p:grpSpPr>
          <p:sp>
            <p:nvSpPr>
              <p:cNvPr id="77" name="Google Shape;77;p23"/>
              <p:cNvSpPr/>
              <p:nvPr/>
            </p:nvSpPr>
            <p:spPr>
              <a:xfrm>
                <a:off x="9991610" y="2901191"/>
                <a:ext cx="93576" cy="163758"/>
              </a:xfrm>
              <a:custGeom>
                <a:avLst/>
                <a:gdLst/>
                <a:ahLst/>
                <a:cxnLst/>
                <a:rect l="l" t="t" r="r" b="b"/>
                <a:pathLst>
                  <a:path w="93575" h="163757" extrusionOk="0">
                    <a:moveTo>
                      <a:pt x="66128" y="106158"/>
                    </a:moveTo>
                    <a:cubicBezTo>
                      <a:pt x="59110" y="110837"/>
                      <a:pt x="52092" y="141249"/>
                      <a:pt x="45074" y="108498"/>
                    </a:cubicBezTo>
                    <a:cubicBezTo>
                      <a:pt x="40395" y="89782"/>
                      <a:pt x="45074" y="68728"/>
                      <a:pt x="45074" y="42994"/>
                    </a:cubicBezTo>
                    <a:cubicBezTo>
                      <a:pt x="63789" y="57031"/>
                      <a:pt x="49753" y="80425"/>
                      <a:pt x="66128" y="87443"/>
                    </a:cubicBezTo>
                    <a:cubicBezTo>
                      <a:pt x="66128" y="94461"/>
                      <a:pt x="66128" y="101479"/>
                      <a:pt x="66128" y="106158"/>
                    </a:cubicBezTo>
                    <a:close/>
                  </a:path>
                </a:pathLst>
              </a:custGeom>
              <a:solidFill>
                <a:srgbClr val="0505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3"/>
              <p:cNvSpPr/>
              <p:nvPr/>
            </p:nvSpPr>
            <p:spPr>
              <a:xfrm>
                <a:off x="9071658" y="2854204"/>
                <a:ext cx="444486" cy="257334"/>
              </a:xfrm>
              <a:custGeom>
                <a:avLst/>
                <a:gdLst/>
                <a:ahLst/>
                <a:cxnLst/>
                <a:rect l="l" t="t" r="r" b="b"/>
                <a:pathLst>
                  <a:path w="444485" h="257333" extrusionOk="0">
                    <a:moveTo>
                      <a:pt x="422284" y="183557"/>
                    </a:moveTo>
                    <a:cubicBezTo>
                      <a:pt x="429303" y="223327"/>
                      <a:pt x="408248" y="232684"/>
                      <a:pt x="375496" y="223327"/>
                    </a:cubicBezTo>
                    <a:cubicBezTo>
                      <a:pt x="272563" y="199933"/>
                      <a:pt x="169629" y="174199"/>
                      <a:pt x="66696" y="150805"/>
                    </a:cubicBezTo>
                    <a:cubicBezTo>
                      <a:pt x="29265" y="141448"/>
                      <a:pt x="47981" y="115714"/>
                      <a:pt x="45641" y="94660"/>
                    </a:cubicBezTo>
                    <a:cubicBezTo>
                      <a:pt x="38623" y="43193"/>
                      <a:pt x="54999" y="36175"/>
                      <a:pt x="104126" y="47872"/>
                    </a:cubicBezTo>
                    <a:cubicBezTo>
                      <a:pt x="197702" y="66587"/>
                      <a:pt x="286599" y="94660"/>
                      <a:pt x="377836" y="120393"/>
                    </a:cubicBezTo>
                    <a:cubicBezTo>
                      <a:pt x="415266" y="132090"/>
                      <a:pt x="431642" y="146127"/>
                      <a:pt x="422284" y="18355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3"/>
              <p:cNvSpPr/>
              <p:nvPr/>
            </p:nvSpPr>
            <p:spPr>
              <a:xfrm>
                <a:off x="9480134" y="2950191"/>
                <a:ext cx="257334" cy="187152"/>
              </a:xfrm>
              <a:custGeom>
                <a:avLst/>
                <a:gdLst/>
                <a:ahLst/>
                <a:cxnLst/>
                <a:rect l="l" t="t" r="r" b="b"/>
                <a:pathLst>
                  <a:path w="257333" h="187151" extrusionOk="0">
                    <a:moveTo>
                      <a:pt x="229034" y="80552"/>
                    </a:moveTo>
                    <a:cubicBezTo>
                      <a:pt x="214997" y="92249"/>
                      <a:pt x="219676" y="108625"/>
                      <a:pt x="219676" y="122661"/>
                    </a:cubicBezTo>
                    <a:cubicBezTo>
                      <a:pt x="222016" y="143716"/>
                      <a:pt x="212658" y="155413"/>
                      <a:pt x="189264" y="153074"/>
                    </a:cubicBezTo>
                    <a:cubicBezTo>
                      <a:pt x="149494" y="148395"/>
                      <a:pt x="107385" y="146055"/>
                      <a:pt x="67615" y="141377"/>
                    </a:cubicBezTo>
                    <a:cubicBezTo>
                      <a:pt x="30185" y="136698"/>
                      <a:pt x="46561" y="108625"/>
                      <a:pt x="46561" y="89910"/>
                    </a:cubicBezTo>
                    <a:cubicBezTo>
                      <a:pt x="44221" y="71195"/>
                      <a:pt x="41882" y="40782"/>
                      <a:pt x="69955" y="43122"/>
                    </a:cubicBezTo>
                    <a:cubicBezTo>
                      <a:pt x="121421" y="47801"/>
                      <a:pt x="172888" y="57158"/>
                      <a:pt x="224355" y="66516"/>
                    </a:cubicBezTo>
                    <a:cubicBezTo>
                      <a:pt x="229034" y="66516"/>
                      <a:pt x="229034" y="75873"/>
                      <a:pt x="229034" y="80552"/>
                    </a:cubicBez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3"/>
              <p:cNvSpPr/>
              <p:nvPr/>
            </p:nvSpPr>
            <p:spPr>
              <a:xfrm>
                <a:off x="9682317" y="2963770"/>
                <a:ext cx="280728" cy="187152"/>
              </a:xfrm>
              <a:custGeom>
                <a:avLst/>
                <a:gdLst/>
                <a:ahLst/>
                <a:cxnLst/>
                <a:rect l="l" t="t" r="r" b="b"/>
                <a:pathLst>
                  <a:path w="280727" h="187151" extrusionOk="0">
                    <a:moveTo>
                      <a:pt x="239736" y="57616"/>
                    </a:moveTo>
                    <a:cubicBezTo>
                      <a:pt x="225700" y="71652"/>
                      <a:pt x="235057" y="88028"/>
                      <a:pt x="237397" y="104404"/>
                    </a:cubicBezTo>
                    <a:cubicBezTo>
                      <a:pt x="244415" y="127798"/>
                      <a:pt x="235057" y="139495"/>
                      <a:pt x="211663" y="141834"/>
                    </a:cubicBezTo>
                    <a:cubicBezTo>
                      <a:pt x="167215" y="144173"/>
                      <a:pt x="125106" y="148852"/>
                      <a:pt x="80657" y="151192"/>
                    </a:cubicBezTo>
                    <a:cubicBezTo>
                      <a:pt x="40887" y="153531"/>
                      <a:pt x="52584" y="120779"/>
                      <a:pt x="47906" y="99725"/>
                    </a:cubicBezTo>
                    <a:cubicBezTo>
                      <a:pt x="43227" y="78670"/>
                      <a:pt x="33869" y="48258"/>
                      <a:pt x="66621" y="45919"/>
                    </a:cubicBezTo>
                    <a:cubicBezTo>
                      <a:pt x="122766" y="41240"/>
                      <a:pt x="178912" y="43579"/>
                      <a:pt x="235057" y="43579"/>
                    </a:cubicBezTo>
                    <a:cubicBezTo>
                      <a:pt x="235057" y="43579"/>
                      <a:pt x="237397" y="52937"/>
                      <a:pt x="239736" y="57616"/>
                    </a:cubicBez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3"/>
              <p:cNvSpPr/>
              <p:nvPr/>
            </p:nvSpPr>
            <p:spPr>
              <a:xfrm>
                <a:off x="8963351" y="2835327"/>
                <a:ext cx="140364" cy="187152"/>
              </a:xfrm>
              <a:custGeom>
                <a:avLst/>
                <a:gdLst/>
                <a:ahLst/>
                <a:cxnLst/>
                <a:rect l="l" t="t" r="r" b="b"/>
                <a:pathLst>
                  <a:path w="140363" h="187151" extrusionOk="0">
                    <a:moveTo>
                      <a:pt x="43997" y="99500"/>
                    </a:moveTo>
                    <a:cubicBezTo>
                      <a:pt x="53355" y="80785"/>
                      <a:pt x="27621" y="38676"/>
                      <a:pt x="76749" y="43355"/>
                    </a:cubicBezTo>
                    <a:cubicBezTo>
                      <a:pt x="130555" y="48033"/>
                      <a:pt x="100143" y="90143"/>
                      <a:pt x="104821" y="113537"/>
                    </a:cubicBezTo>
                    <a:cubicBezTo>
                      <a:pt x="109500" y="134591"/>
                      <a:pt x="107161" y="157985"/>
                      <a:pt x="72070" y="155646"/>
                    </a:cubicBezTo>
                    <a:cubicBezTo>
                      <a:pt x="27621" y="153306"/>
                      <a:pt x="48676" y="120555"/>
                      <a:pt x="43997" y="995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23"/>
              <p:cNvSpPr/>
              <p:nvPr/>
            </p:nvSpPr>
            <p:spPr>
              <a:xfrm>
                <a:off x="9892135" y="2926594"/>
                <a:ext cx="163758" cy="187152"/>
              </a:xfrm>
              <a:custGeom>
                <a:avLst/>
                <a:gdLst/>
                <a:ahLst/>
                <a:cxnLst/>
                <a:rect l="l" t="t" r="r" b="b"/>
                <a:pathLst>
                  <a:path w="163757" h="187151" extrusionOk="0">
                    <a:moveTo>
                      <a:pt x="46294" y="155616"/>
                    </a:moveTo>
                    <a:cubicBezTo>
                      <a:pt x="46294" y="141579"/>
                      <a:pt x="46294" y="125204"/>
                      <a:pt x="43954" y="111167"/>
                    </a:cubicBezTo>
                    <a:cubicBezTo>
                      <a:pt x="36936" y="66719"/>
                      <a:pt x="69688" y="57361"/>
                      <a:pt x="100100" y="45664"/>
                    </a:cubicBezTo>
                    <a:cubicBezTo>
                      <a:pt x="116476" y="38646"/>
                      <a:pt x="123494" y="45664"/>
                      <a:pt x="123494" y="64379"/>
                    </a:cubicBezTo>
                    <a:cubicBezTo>
                      <a:pt x="121155" y="115846"/>
                      <a:pt x="102439" y="153276"/>
                      <a:pt x="46294" y="155616"/>
                    </a:cubicBez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3" name="Google Shape;83;p23"/>
            <p:cNvSpPr/>
            <p:nvPr/>
          </p:nvSpPr>
          <p:spPr>
            <a:xfrm>
              <a:off x="1909694" y="1707401"/>
              <a:ext cx="217666" cy="1291202"/>
            </a:xfrm>
            <a:custGeom>
              <a:avLst/>
              <a:gdLst/>
              <a:ahLst/>
              <a:cxnLst/>
              <a:rect l="l" t="t" r="r" b="b"/>
              <a:pathLst>
                <a:path w="217666" h="1291202" extrusionOk="0">
                  <a:moveTo>
                    <a:pt x="200760" y="1217238"/>
                  </a:moveTo>
                  <a:cubicBezTo>
                    <a:pt x="209213" y="1215124"/>
                    <a:pt x="215553" y="1221464"/>
                    <a:pt x="217666" y="1232030"/>
                  </a:cubicBezTo>
                  <a:cubicBezTo>
                    <a:pt x="217666" y="1242597"/>
                    <a:pt x="213440" y="1248937"/>
                    <a:pt x="202873" y="1251050"/>
                  </a:cubicBezTo>
                  <a:cubicBezTo>
                    <a:pt x="192307" y="1251050"/>
                    <a:pt x="185967" y="1244710"/>
                    <a:pt x="183853" y="1236257"/>
                  </a:cubicBezTo>
                  <a:cubicBezTo>
                    <a:pt x="183853" y="1225691"/>
                    <a:pt x="190194" y="1219351"/>
                    <a:pt x="200760" y="1217238"/>
                  </a:cubicBezTo>
                  <a:close/>
                  <a:moveTo>
                    <a:pt x="188082" y="929834"/>
                  </a:moveTo>
                  <a:cubicBezTo>
                    <a:pt x="198648" y="931948"/>
                    <a:pt x="207101" y="940401"/>
                    <a:pt x="204988" y="950967"/>
                  </a:cubicBezTo>
                  <a:cubicBezTo>
                    <a:pt x="204988" y="963647"/>
                    <a:pt x="196534" y="974214"/>
                    <a:pt x="181742" y="969987"/>
                  </a:cubicBezTo>
                  <a:cubicBezTo>
                    <a:pt x="169062" y="967873"/>
                    <a:pt x="164835" y="957307"/>
                    <a:pt x="166949" y="946740"/>
                  </a:cubicBezTo>
                  <a:cubicBezTo>
                    <a:pt x="169062" y="936174"/>
                    <a:pt x="175401" y="929834"/>
                    <a:pt x="188082" y="929834"/>
                  </a:cubicBezTo>
                  <a:close/>
                  <a:moveTo>
                    <a:pt x="128909" y="657225"/>
                  </a:moveTo>
                  <a:cubicBezTo>
                    <a:pt x="137362" y="659338"/>
                    <a:pt x="143702" y="665678"/>
                    <a:pt x="141589" y="674131"/>
                  </a:cubicBezTo>
                  <a:cubicBezTo>
                    <a:pt x="141589" y="684697"/>
                    <a:pt x="135249" y="691037"/>
                    <a:pt x="124682" y="691037"/>
                  </a:cubicBezTo>
                  <a:cubicBezTo>
                    <a:pt x="114116" y="688924"/>
                    <a:pt x="107776" y="684697"/>
                    <a:pt x="109890" y="672017"/>
                  </a:cubicBezTo>
                  <a:cubicBezTo>
                    <a:pt x="112003" y="661451"/>
                    <a:pt x="118343" y="655111"/>
                    <a:pt x="128909" y="657225"/>
                  </a:cubicBezTo>
                  <a:close/>
                  <a:moveTo>
                    <a:pt x="69737" y="623411"/>
                  </a:moveTo>
                  <a:cubicBezTo>
                    <a:pt x="86644" y="623411"/>
                    <a:pt x="86644" y="636091"/>
                    <a:pt x="88757" y="648770"/>
                  </a:cubicBezTo>
                  <a:cubicBezTo>
                    <a:pt x="103550" y="707942"/>
                    <a:pt x="122569" y="765000"/>
                    <a:pt x="120456" y="828398"/>
                  </a:cubicBezTo>
                  <a:cubicBezTo>
                    <a:pt x="118343" y="879116"/>
                    <a:pt x="139476" y="931948"/>
                    <a:pt x="164834" y="980552"/>
                  </a:cubicBezTo>
                  <a:cubicBezTo>
                    <a:pt x="204987" y="1058743"/>
                    <a:pt x="224007" y="1136933"/>
                    <a:pt x="173288" y="1219351"/>
                  </a:cubicBezTo>
                  <a:cubicBezTo>
                    <a:pt x="160608" y="1240483"/>
                    <a:pt x="156382" y="1267956"/>
                    <a:pt x="147928" y="1291202"/>
                  </a:cubicBezTo>
                  <a:cubicBezTo>
                    <a:pt x="143702" y="1291202"/>
                    <a:pt x="141589" y="1289088"/>
                    <a:pt x="137362" y="1289088"/>
                  </a:cubicBezTo>
                  <a:cubicBezTo>
                    <a:pt x="143702" y="1265843"/>
                    <a:pt x="145815" y="1238370"/>
                    <a:pt x="158495" y="1217238"/>
                  </a:cubicBezTo>
                  <a:cubicBezTo>
                    <a:pt x="207100" y="1134820"/>
                    <a:pt x="188081" y="1056630"/>
                    <a:pt x="150042" y="980552"/>
                  </a:cubicBezTo>
                  <a:cubicBezTo>
                    <a:pt x="122569" y="923494"/>
                    <a:pt x="101436" y="864323"/>
                    <a:pt x="105663" y="800925"/>
                  </a:cubicBezTo>
                  <a:cubicBezTo>
                    <a:pt x="109890" y="739640"/>
                    <a:pt x="73964" y="684696"/>
                    <a:pt x="69737" y="623411"/>
                  </a:cubicBezTo>
                  <a:close/>
                  <a:moveTo>
                    <a:pt x="50719" y="120456"/>
                  </a:moveTo>
                  <a:cubicBezTo>
                    <a:pt x="61286" y="120456"/>
                    <a:pt x="67625" y="126797"/>
                    <a:pt x="67625" y="137363"/>
                  </a:cubicBezTo>
                  <a:cubicBezTo>
                    <a:pt x="67625" y="147930"/>
                    <a:pt x="63399" y="154269"/>
                    <a:pt x="52832" y="154269"/>
                  </a:cubicBezTo>
                  <a:cubicBezTo>
                    <a:pt x="42266" y="154269"/>
                    <a:pt x="35926" y="150043"/>
                    <a:pt x="33812" y="139476"/>
                  </a:cubicBezTo>
                  <a:cubicBezTo>
                    <a:pt x="33812" y="128910"/>
                    <a:pt x="40153" y="124683"/>
                    <a:pt x="50719" y="120456"/>
                  </a:cubicBezTo>
                  <a:close/>
                  <a:moveTo>
                    <a:pt x="8454" y="0"/>
                  </a:moveTo>
                  <a:cubicBezTo>
                    <a:pt x="8454" y="35926"/>
                    <a:pt x="10567" y="63399"/>
                    <a:pt x="10567" y="99323"/>
                  </a:cubicBezTo>
                  <a:cubicBezTo>
                    <a:pt x="12681" y="139476"/>
                    <a:pt x="21133" y="190194"/>
                    <a:pt x="23247" y="226119"/>
                  </a:cubicBezTo>
                  <a:cubicBezTo>
                    <a:pt x="27474" y="291631"/>
                    <a:pt x="42266" y="458578"/>
                    <a:pt x="42266" y="460692"/>
                  </a:cubicBezTo>
                  <a:cubicBezTo>
                    <a:pt x="33814" y="462805"/>
                    <a:pt x="33814" y="464917"/>
                    <a:pt x="25360" y="469144"/>
                  </a:cubicBezTo>
                  <a:cubicBezTo>
                    <a:pt x="6341" y="350802"/>
                    <a:pt x="10567" y="221893"/>
                    <a:pt x="2114" y="109890"/>
                  </a:cubicBezTo>
                  <a:cubicBezTo>
                    <a:pt x="-2113" y="80305"/>
                    <a:pt x="2114" y="54945"/>
                    <a:pt x="0" y="29586"/>
                  </a:cubicBezTo>
                  <a:cubicBezTo>
                    <a:pt x="4227" y="10566"/>
                    <a:pt x="4227" y="14793"/>
                    <a:pt x="8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3"/>
            <p:cNvSpPr/>
            <p:nvPr/>
          </p:nvSpPr>
          <p:spPr>
            <a:xfrm>
              <a:off x="971407" y="764890"/>
              <a:ext cx="1967442" cy="1883145"/>
            </a:xfrm>
            <a:custGeom>
              <a:avLst/>
              <a:gdLst/>
              <a:ahLst/>
              <a:cxnLst/>
              <a:rect l="l" t="t" r="r" b="b"/>
              <a:pathLst>
                <a:path w="1967442" h="1883145" extrusionOk="0">
                  <a:moveTo>
                    <a:pt x="16907" y="1749777"/>
                  </a:moveTo>
                  <a:cubicBezTo>
                    <a:pt x="31699" y="1787817"/>
                    <a:pt x="40152" y="1808949"/>
                    <a:pt x="59172" y="1832195"/>
                  </a:cubicBezTo>
                  <a:cubicBezTo>
                    <a:pt x="97211" y="1880800"/>
                    <a:pt x="133136" y="1874460"/>
                    <a:pt x="173288" y="1857554"/>
                  </a:cubicBezTo>
                  <a:cubicBezTo>
                    <a:pt x="224007" y="1838535"/>
                    <a:pt x="270498" y="1823741"/>
                    <a:pt x="323329" y="1817402"/>
                  </a:cubicBezTo>
                  <a:cubicBezTo>
                    <a:pt x="338122" y="1815289"/>
                    <a:pt x="350802" y="1813175"/>
                    <a:pt x="359255" y="1811062"/>
                  </a:cubicBezTo>
                  <a:cubicBezTo>
                    <a:pt x="344462" y="1827968"/>
                    <a:pt x="350802" y="1838535"/>
                    <a:pt x="346576" y="1851215"/>
                  </a:cubicBezTo>
                  <a:cubicBezTo>
                    <a:pt x="348689" y="1830082"/>
                    <a:pt x="346576" y="1821629"/>
                    <a:pt x="327556" y="1825855"/>
                  </a:cubicBezTo>
                  <a:cubicBezTo>
                    <a:pt x="270498" y="1838535"/>
                    <a:pt x="228232" y="1851215"/>
                    <a:pt x="177515" y="1872347"/>
                  </a:cubicBezTo>
                  <a:cubicBezTo>
                    <a:pt x="145816" y="1882914"/>
                    <a:pt x="92984" y="1899820"/>
                    <a:pt x="50719" y="1842761"/>
                  </a:cubicBezTo>
                  <a:cubicBezTo>
                    <a:pt x="31699" y="1815289"/>
                    <a:pt x="27473" y="1804723"/>
                    <a:pt x="12680" y="1779363"/>
                  </a:cubicBezTo>
                  <a:cubicBezTo>
                    <a:pt x="8453" y="1768797"/>
                    <a:pt x="10566" y="1762457"/>
                    <a:pt x="0" y="1751891"/>
                  </a:cubicBezTo>
                  <a:cubicBezTo>
                    <a:pt x="12680" y="1751891"/>
                    <a:pt x="12680" y="1751891"/>
                    <a:pt x="16907" y="1749777"/>
                  </a:cubicBezTo>
                  <a:close/>
                  <a:moveTo>
                    <a:pt x="1572262" y="1487733"/>
                  </a:moveTo>
                  <a:cubicBezTo>
                    <a:pt x="1576489" y="1508866"/>
                    <a:pt x="1606075" y="1527886"/>
                    <a:pt x="1587056" y="1536339"/>
                  </a:cubicBezTo>
                  <a:cubicBezTo>
                    <a:pt x="1563810" y="1549018"/>
                    <a:pt x="1559583" y="1525773"/>
                    <a:pt x="1532111" y="1513093"/>
                  </a:cubicBezTo>
                  <a:cubicBezTo>
                    <a:pt x="1525770" y="1510980"/>
                    <a:pt x="1519431" y="1504640"/>
                    <a:pt x="1515204" y="1500413"/>
                  </a:cubicBezTo>
                  <a:cubicBezTo>
                    <a:pt x="1519431" y="1500413"/>
                    <a:pt x="1529997" y="1502526"/>
                    <a:pt x="1532111" y="1502526"/>
                  </a:cubicBezTo>
                  <a:cubicBezTo>
                    <a:pt x="1540563" y="1504640"/>
                    <a:pt x="1561696" y="1534225"/>
                    <a:pt x="1580716" y="1529998"/>
                  </a:cubicBezTo>
                  <a:cubicBezTo>
                    <a:pt x="1593395" y="1527886"/>
                    <a:pt x="1557469" y="1494074"/>
                    <a:pt x="1572262" y="1487733"/>
                  </a:cubicBezTo>
                  <a:close/>
                  <a:moveTo>
                    <a:pt x="1697209" y="1483508"/>
                  </a:moveTo>
                  <a:cubicBezTo>
                    <a:pt x="1700114" y="1485093"/>
                    <a:pt x="1703284" y="1487734"/>
                    <a:pt x="1709624" y="1487734"/>
                  </a:cubicBezTo>
                  <a:cubicBezTo>
                    <a:pt x="1699057" y="1496188"/>
                    <a:pt x="1694831" y="1502527"/>
                    <a:pt x="1682151" y="1510981"/>
                  </a:cubicBezTo>
                  <a:cubicBezTo>
                    <a:pt x="1639886" y="1540566"/>
                    <a:pt x="1644113" y="1542680"/>
                    <a:pt x="1625093" y="1489848"/>
                  </a:cubicBezTo>
                  <a:cubicBezTo>
                    <a:pt x="1639886" y="1489848"/>
                    <a:pt x="1633546" y="1487734"/>
                    <a:pt x="1646226" y="1487734"/>
                  </a:cubicBezTo>
                  <a:cubicBezTo>
                    <a:pt x="1641999" y="1496188"/>
                    <a:pt x="1635659" y="1494074"/>
                    <a:pt x="1644113" y="1508867"/>
                  </a:cubicBezTo>
                  <a:cubicBezTo>
                    <a:pt x="1648340" y="1517320"/>
                    <a:pt x="1658906" y="1515207"/>
                    <a:pt x="1667358" y="1508867"/>
                  </a:cubicBezTo>
                  <a:cubicBezTo>
                    <a:pt x="1673698" y="1502527"/>
                    <a:pt x="1684264" y="1496188"/>
                    <a:pt x="1686378" y="1485621"/>
                  </a:cubicBezTo>
                  <a:cubicBezTo>
                    <a:pt x="1691661" y="1481395"/>
                    <a:pt x="1694303" y="1481923"/>
                    <a:pt x="1697209" y="1483508"/>
                  </a:cubicBezTo>
                  <a:close/>
                  <a:moveTo>
                    <a:pt x="1800494" y="1459997"/>
                  </a:moveTo>
                  <a:cubicBezTo>
                    <a:pt x="1802608" y="1461318"/>
                    <a:pt x="1804721" y="1463432"/>
                    <a:pt x="1808947" y="1462375"/>
                  </a:cubicBezTo>
                  <a:cubicBezTo>
                    <a:pt x="1800495" y="1470829"/>
                    <a:pt x="1796268" y="1477168"/>
                    <a:pt x="1787814" y="1485621"/>
                  </a:cubicBezTo>
                  <a:cubicBezTo>
                    <a:pt x="1756115" y="1515207"/>
                    <a:pt x="1760342" y="1517320"/>
                    <a:pt x="1745549" y="1464488"/>
                  </a:cubicBezTo>
                  <a:lnTo>
                    <a:pt x="1762456" y="1464488"/>
                  </a:lnTo>
                  <a:cubicBezTo>
                    <a:pt x="1758229" y="1472942"/>
                    <a:pt x="1754003" y="1470829"/>
                    <a:pt x="1760342" y="1485621"/>
                  </a:cubicBezTo>
                  <a:cubicBezTo>
                    <a:pt x="1764569" y="1494074"/>
                    <a:pt x="1770909" y="1491961"/>
                    <a:pt x="1777248" y="1485621"/>
                  </a:cubicBezTo>
                  <a:cubicBezTo>
                    <a:pt x="1783589" y="1479281"/>
                    <a:pt x="1789928" y="1472942"/>
                    <a:pt x="1792041" y="1462375"/>
                  </a:cubicBezTo>
                  <a:cubicBezTo>
                    <a:pt x="1796268" y="1458148"/>
                    <a:pt x="1798381" y="1458677"/>
                    <a:pt x="1800494" y="1459997"/>
                  </a:cubicBezTo>
                  <a:close/>
                  <a:moveTo>
                    <a:pt x="1187122" y="1428033"/>
                  </a:moveTo>
                  <a:cubicBezTo>
                    <a:pt x="1208783" y="1428033"/>
                    <a:pt x="1230972" y="1431732"/>
                    <a:pt x="1255275" y="1439128"/>
                  </a:cubicBezTo>
                  <a:cubicBezTo>
                    <a:pt x="1246822" y="1443355"/>
                    <a:pt x="1238369" y="1449695"/>
                    <a:pt x="1227802" y="1456034"/>
                  </a:cubicBezTo>
                  <a:cubicBezTo>
                    <a:pt x="1198217" y="1420109"/>
                    <a:pt x="1158065" y="1451808"/>
                    <a:pt x="1122139" y="1439128"/>
                  </a:cubicBezTo>
                  <a:cubicBezTo>
                    <a:pt x="1144329" y="1431732"/>
                    <a:pt x="1165461" y="1428033"/>
                    <a:pt x="1187122" y="1428033"/>
                  </a:cubicBezTo>
                  <a:close/>
                  <a:moveTo>
                    <a:pt x="1923328" y="1407165"/>
                  </a:moveTo>
                  <a:cubicBezTo>
                    <a:pt x="1932045" y="1407429"/>
                    <a:pt x="1938913" y="1413769"/>
                    <a:pt x="1942084" y="1430675"/>
                  </a:cubicBezTo>
                  <a:cubicBezTo>
                    <a:pt x="1946309" y="1447581"/>
                    <a:pt x="1958990" y="1443355"/>
                    <a:pt x="1967442" y="1447581"/>
                  </a:cubicBezTo>
                  <a:cubicBezTo>
                    <a:pt x="1925177" y="1460260"/>
                    <a:pt x="1895592" y="1487734"/>
                    <a:pt x="1868120" y="1517319"/>
                  </a:cubicBezTo>
                  <a:cubicBezTo>
                    <a:pt x="1770909" y="1620869"/>
                    <a:pt x="1652567" y="1699059"/>
                    <a:pt x="1544791" y="1792043"/>
                  </a:cubicBezTo>
                  <a:cubicBezTo>
                    <a:pt x="1513092" y="1819515"/>
                    <a:pt x="1477166" y="1834308"/>
                    <a:pt x="1441240" y="1851214"/>
                  </a:cubicBezTo>
                  <a:lnTo>
                    <a:pt x="1432787" y="1842761"/>
                  </a:lnTo>
                  <a:cubicBezTo>
                    <a:pt x="1430674" y="1819515"/>
                    <a:pt x="1438584" y="1844824"/>
                    <a:pt x="1475503" y="1819326"/>
                  </a:cubicBezTo>
                  <a:cubicBezTo>
                    <a:pt x="1512422" y="1793828"/>
                    <a:pt x="1581211" y="1749726"/>
                    <a:pt x="1654300" y="1689775"/>
                  </a:cubicBezTo>
                  <a:cubicBezTo>
                    <a:pt x="1727389" y="1629824"/>
                    <a:pt x="1833735" y="1535697"/>
                    <a:pt x="1914039" y="1459620"/>
                  </a:cubicBezTo>
                  <a:cubicBezTo>
                    <a:pt x="1930945" y="1442714"/>
                    <a:pt x="1912498" y="1434902"/>
                    <a:pt x="1893478" y="1420109"/>
                  </a:cubicBezTo>
                  <a:cubicBezTo>
                    <a:pt x="1904044" y="1412712"/>
                    <a:pt x="1914611" y="1406901"/>
                    <a:pt x="1923328" y="1407165"/>
                  </a:cubicBezTo>
                  <a:close/>
                  <a:moveTo>
                    <a:pt x="1238469" y="1382533"/>
                  </a:moveTo>
                  <a:cubicBezTo>
                    <a:pt x="1246889" y="1381675"/>
                    <a:pt x="1254616" y="1381807"/>
                    <a:pt x="1261880" y="1382599"/>
                  </a:cubicBezTo>
                  <a:cubicBezTo>
                    <a:pt x="1276408" y="1384184"/>
                    <a:pt x="1289088" y="1388410"/>
                    <a:pt x="1301768" y="1392637"/>
                  </a:cubicBezTo>
                  <a:cubicBezTo>
                    <a:pt x="1303881" y="1398977"/>
                    <a:pt x="1301768" y="1403204"/>
                    <a:pt x="1301768" y="1409543"/>
                  </a:cubicBezTo>
                  <a:cubicBezTo>
                    <a:pt x="1278521" y="1394750"/>
                    <a:pt x="1251049" y="1390523"/>
                    <a:pt x="1210896" y="1388410"/>
                  </a:cubicBezTo>
                  <a:cubicBezTo>
                    <a:pt x="1220935" y="1385241"/>
                    <a:pt x="1230048" y="1383392"/>
                    <a:pt x="1238469" y="1382533"/>
                  </a:cubicBezTo>
                  <a:close/>
                  <a:moveTo>
                    <a:pt x="657224" y="128910"/>
                  </a:moveTo>
                  <a:cubicBezTo>
                    <a:pt x="672017" y="133136"/>
                    <a:pt x="661450" y="141589"/>
                    <a:pt x="659336" y="147929"/>
                  </a:cubicBezTo>
                  <a:cubicBezTo>
                    <a:pt x="655111" y="164835"/>
                    <a:pt x="684696" y="177514"/>
                    <a:pt x="663563" y="196534"/>
                  </a:cubicBezTo>
                  <a:cubicBezTo>
                    <a:pt x="646657" y="185968"/>
                    <a:pt x="648770" y="164835"/>
                    <a:pt x="636091" y="152155"/>
                  </a:cubicBezTo>
                  <a:cubicBezTo>
                    <a:pt x="629751" y="145815"/>
                    <a:pt x="633978" y="137363"/>
                    <a:pt x="640317" y="133136"/>
                  </a:cubicBezTo>
                  <a:cubicBezTo>
                    <a:pt x="644544" y="131022"/>
                    <a:pt x="652997" y="126797"/>
                    <a:pt x="657224" y="128910"/>
                  </a:cubicBezTo>
                  <a:close/>
                  <a:moveTo>
                    <a:pt x="589599" y="31698"/>
                  </a:moveTo>
                  <a:cubicBezTo>
                    <a:pt x="595938" y="38038"/>
                    <a:pt x="595938" y="38038"/>
                    <a:pt x="598052" y="42264"/>
                  </a:cubicBezTo>
                  <a:cubicBezTo>
                    <a:pt x="560013" y="112003"/>
                    <a:pt x="625525" y="116229"/>
                    <a:pt x="642430" y="224006"/>
                  </a:cubicBezTo>
                  <a:cubicBezTo>
                    <a:pt x="644543" y="240912"/>
                    <a:pt x="661449" y="259930"/>
                    <a:pt x="678356" y="262044"/>
                  </a:cubicBezTo>
                  <a:cubicBezTo>
                    <a:pt x="688923" y="264157"/>
                    <a:pt x="699489" y="266271"/>
                    <a:pt x="710055" y="266271"/>
                  </a:cubicBezTo>
                  <a:cubicBezTo>
                    <a:pt x="731188" y="266271"/>
                    <a:pt x="693148" y="287403"/>
                    <a:pt x="682582" y="283177"/>
                  </a:cubicBezTo>
                  <a:cubicBezTo>
                    <a:pt x="663563" y="276837"/>
                    <a:pt x="648770" y="268384"/>
                    <a:pt x="642430" y="264157"/>
                  </a:cubicBezTo>
                  <a:cubicBezTo>
                    <a:pt x="633977" y="259930"/>
                    <a:pt x="633977" y="316989"/>
                    <a:pt x="629751" y="340235"/>
                  </a:cubicBezTo>
                  <a:cubicBezTo>
                    <a:pt x="623411" y="374047"/>
                    <a:pt x="617071" y="390953"/>
                    <a:pt x="606505" y="420539"/>
                  </a:cubicBezTo>
                  <a:cubicBezTo>
                    <a:pt x="602278" y="412085"/>
                    <a:pt x="608619" y="420539"/>
                    <a:pt x="598052" y="414199"/>
                  </a:cubicBezTo>
                  <a:cubicBezTo>
                    <a:pt x="619185" y="352914"/>
                    <a:pt x="627637" y="300083"/>
                    <a:pt x="627637" y="238798"/>
                  </a:cubicBezTo>
                  <a:cubicBezTo>
                    <a:pt x="627637" y="213439"/>
                    <a:pt x="623411" y="177514"/>
                    <a:pt x="610731" y="158494"/>
                  </a:cubicBezTo>
                  <a:cubicBezTo>
                    <a:pt x="570579" y="103549"/>
                    <a:pt x="568466" y="80304"/>
                    <a:pt x="589599" y="31698"/>
                  </a:cubicBezTo>
                  <a:close/>
                  <a:moveTo>
                    <a:pt x="1177085" y="0"/>
                  </a:moveTo>
                  <a:cubicBezTo>
                    <a:pt x="1177085" y="52831"/>
                    <a:pt x="1187652" y="95097"/>
                    <a:pt x="1177085" y="147928"/>
                  </a:cubicBezTo>
                  <a:cubicBezTo>
                    <a:pt x="1139047" y="204987"/>
                    <a:pt x="1141160" y="270497"/>
                    <a:pt x="1134820" y="333895"/>
                  </a:cubicBezTo>
                  <a:cubicBezTo>
                    <a:pt x="1128480" y="380387"/>
                    <a:pt x="1101008" y="416313"/>
                    <a:pt x="1071422" y="452238"/>
                  </a:cubicBezTo>
                  <a:cubicBezTo>
                    <a:pt x="1060856" y="467031"/>
                    <a:pt x="1039723" y="498730"/>
                    <a:pt x="1039723" y="498730"/>
                  </a:cubicBezTo>
                  <a:cubicBezTo>
                    <a:pt x="1033384" y="513522"/>
                    <a:pt x="1016478" y="551562"/>
                    <a:pt x="1005911" y="576920"/>
                  </a:cubicBezTo>
                  <a:cubicBezTo>
                    <a:pt x="999571" y="591713"/>
                    <a:pt x="982665" y="598053"/>
                    <a:pt x="967872" y="593827"/>
                  </a:cubicBezTo>
                  <a:cubicBezTo>
                    <a:pt x="889682" y="566354"/>
                    <a:pt x="811491" y="532542"/>
                    <a:pt x="750206" y="471257"/>
                  </a:cubicBezTo>
                  <a:cubicBezTo>
                    <a:pt x="807264" y="515636"/>
                    <a:pt x="910815" y="562128"/>
                    <a:pt x="976325" y="585374"/>
                  </a:cubicBezTo>
                  <a:cubicBezTo>
                    <a:pt x="991118" y="589600"/>
                    <a:pt x="1010137" y="532542"/>
                    <a:pt x="1029157" y="500843"/>
                  </a:cubicBezTo>
                  <a:cubicBezTo>
                    <a:pt x="1029157" y="500843"/>
                    <a:pt x="1058743" y="456465"/>
                    <a:pt x="1069309" y="443785"/>
                  </a:cubicBezTo>
                  <a:cubicBezTo>
                    <a:pt x="1179198" y="319103"/>
                    <a:pt x="1094668" y="281064"/>
                    <a:pt x="1168632" y="145815"/>
                  </a:cubicBezTo>
                  <a:cubicBezTo>
                    <a:pt x="1172859" y="90871"/>
                    <a:pt x="1168632" y="57058"/>
                    <a:pt x="1164406" y="12680"/>
                  </a:cubicBezTo>
                  <a:cubicBezTo>
                    <a:pt x="1174972" y="6341"/>
                    <a:pt x="1166519" y="6341"/>
                    <a:pt x="1177085" y="0"/>
                  </a:cubicBezTo>
                  <a:close/>
                </a:path>
              </a:pathLst>
            </a:custGeom>
            <a:solidFill>
              <a:srgbClr val="A4A3A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3"/>
            <p:cNvSpPr/>
            <p:nvPr/>
          </p:nvSpPr>
          <p:spPr>
            <a:xfrm>
              <a:off x="1801118" y="1230989"/>
              <a:ext cx="1521545" cy="1141159"/>
            </a:xfrm>
            <a:custGeom>
              <a:avLst/>
              <a:gdLst/>
              <a:ahLst/>
              <a:cxnLst/>
              <a:rect l="l" t="t" r="r" b="b"/>
              <a:pathLst>
                <a:path w="1684367" h="1263275" extrusionOk="0">
                  <a:moveTo>
                    <a:pt x="747153" y="1056101"/>
                  </a:moveTo>
                  <a:cubicBezTo>
                    <a:pt x="803299" y="1056101"/>
                    <a:pt x="814996" y="1025688"/>
                    <a:pt x="814996" y="971882"/>
                  </a:cubicBezTo>
                  <a:cubicBezTo>
                    <a:pt x="819675" y="684136"/>
                    <a:pt x="829032" y="396390"/>
                    <a:pt x="836051" y="108644"/>
                  </a:cubicBezTo>
                  <a:cubicBezTo>
                    <a:pt x="836051" y="59516"/>
                    <a:pt x="854766" y="43141"/>
                    <a:pt x="901554" y="43141"/>
                  </a:cubicBezTo>
                  <a:cubicBezTo>
                    <a:pt x="1133154" y="45480"/>
                    <a:pt x="1362416" y="43141"/>
                    <a:pt x="1594016" y="43141"/>
                  </a:cubicBezTo>
                  <a:cubicBezTo>
                    <a:pt x="1615071" y="43141"/>
                    <a:pt x="1636125" y="40801"/>
                    <a:pt x="1652501" y="54838"/>
                  </a:cubicBezTo>
                  <a:cubicBezTo>
                    <a:pt x="1652501" y="115662"/>
                    <a:pt x="1652501" y="176486"/>
                    <a:pt x="1652501" y="237311"/>
                  </a:cubicBezTo>
                  <a:cubicBezTo>
                    <a:pt x="1643143" y="279420"/>
                    <a:pt x="1615071" y="735603"/>
                    <a:pt x="1603374" y="967203"/>
                  </a:cubicBezTo>
                  <a:cubicBezTo>
                    <a:pt x="1601034" y="997616"/>
                    <a:pt x="1594016" y="1011652"/>
                    <a:pt x="1563604" y="1018670"/>
                  </a:cubicBezTo>
                  <a:cubicBezTo>
                    <a:pt x="1460670" y="1039725"/>
                    <a:pt x="1362416" y="1077155"/>
                    <a:pt x="1254803" y="1084173"/>
                  </a:cubicBezTo>
                  <a:cubicBezTo>
                    <a:pt x="1236088" y="1091192"/>
                    <a:pt x="1222052" y="1088852"/>
                    <a:pt x="1212694" y="1070137"/>
                  </a:cubicBezTo>
                  <a:cubicBezTo>
                    <a:pt x="1203336" y="1056101"/>
                    <a:pt x="1193979" y="1053761"/>
                    <a:pt x="1179942" y="1060779"/>
                  </a:cubicBezTo>
                  <a:cubicBezTo>
                    <a:pt x="1147191" y="1086513"/>
                    <a:pt x="1119118" y="1114586"/>
                    <a:pt x="1069991" y="1098210"/>
                  </a:cubicBezTo>
                  <a:cubicBezTo>
                    <a:pt x="1044257" y="1088852"/>
                    <a:pt x="1020863" y="1121604"/>
                    <a:pt x="992790" y="1128622"/>
                  </a:cubicBezTo>
                  <a:cubicBezTo>
                    <a:pt x="976415" y="1133301"/>
                    <a:pt x="960039" y="1126283"/>
                    <a:pt x="943663" y="1130961"/>
                  </a:cubicBezTo>
                  <a:cubicBezTo>
                    <a:pt x="934305" y="1133301"/>
                    <a:pt x="924948" y="1133301"/>
                    <a:pt x="915590" y="1133301"/>
                  </a:cubicBezTo>
                  <a:cubicBezTo>
                    <a:pt x="906233" y="1133301"/>
                    <a:pt x="899214" y="1133301"/>
                    <a:pt x="880499" y="1130961"/>
                  </a:cubicBezTo>
                  <a:cubicBezTo>
                    <a:pt x="859445" y="1126283"/>
                    <a:pt x="838390" y="1121604"/>
                    <a:pt x="819675" y="1133301"/>
                  </a:cubicBezTo>
                  <a:cubicBezTo>
                    <a:pt x="800960" y="1140319"/>
                    <a:pt x="782244" y="1152016"/>
                    <a:pt x="758850" y="1144998"/>
                  </a:cubicBezTo>
                  <a:cubicBezTo>
                    <a:pt x="730778" y="1130961"/>
                    <a:pt x="705044" y="1128622"/>
                    <a:pt x="681650" y="1156695"/>
                  </a:cubicBezTo>
                  <a:cubicBezTo>
                    <a:pt x="669953" y="1170731"/>
                    <a:pt x="653578" y="1173071"/>
                    <a:pt x="634862" y="1173071"/>
                  </a:cubicBezTo>
                  <a:cubicBezTo>
                    <a:pt x="489820" y="1187107"/>
                    <a:pt x="368171" y="1203483"/>
                    <a:pt x="216110" y="1217519"/>
                  </a:cubicBezTo>
                  <a:cubicBezTo>
                    <a:pt x="211431" y="1219859"/>
                    <a:pt x="131892" y="1229216"/>
                    <a:pt x="106158" y="1229216"/>
                  </a:cubicBezTo>
                  <a:cubicBezTo>
                    <a:pt x="78085" y="1229216"/>
                    <a:pt x="47673" y="1229216"/>
                    <a:pt x="42994" y="1189446"/>
                  </a:cubicBezTo>
                  <a:cubicBezTo>
                    <a:pt x="50013" y="1161374"/>
                    <a:pt x="68728" y="1152016"/>
                    <a:pt x="94461" y="1147337"/>
                  </a:cubicBezTo>
                  <a:cubicBezTo>
                    <a:pt x="157625" y="1133301"/>
                    <a:pt x="220789" y="1119264"/>
                    <a:pt x="283952" y="1116925"/>
                  </a:cubicBezTo>
                  <a:cubicBezTo>
                    <a:pt x="365831" y="1114586"/>
                    <a:pt x="658256" y="1063119"/>
                    <a:pt x="747153" y="1056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6" name="Google Shape;86;p2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14360" y="1733036"/>
            <a:ext cx="8667811" cy="4000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1D344-78D2-4F81-BDA2-9A045AE613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PENGOLAHAN TEH WANGI</a:t>
            </a:r>
            <a:endParaRPr lang="id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33348E-028F-487D-A045-B55C3B453A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1" t="54409" r="10525"/>
          <a:stretch/>
        </p:blipFill>
        <p:spPr>
          <a:xfrm>
            <a:off x="161297" y="1445341"/>
            <a:ext cx="6420766" cy="4645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8519D3-CDAD-4730-99E6-43E1A3A4DC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43" r="14253" b="35483"/>
          <a:stretch/>
        </p:blipFill>
        <p:spPr>
          <a:xfrm>
            <a:off x="6891778" y="1445341"/>
            <a:ext cx="5262387" cy="46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76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1D344-78D2-4F81-BDA2-9A045AE613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PENGOLAHAN TEH WANGI</a:t>
            </a:r>
            <a:endParaRPr lang="id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519D3-CDAD-4730-99E6-43E1A3A4D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1" t="63118" r="14253" b="2796"/>
          <a:stretch/>
        </p:blipFill>
        <p:spPr>
          <a:xfrm>
            <a:off x="608139" y="1327357"/>
            <a:ext cx="6318919" cy="3510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3C302B-4740-4591-8F0A-50167E4C2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82" r="19110" b="78713"/>
          <a:stretch/>
        </p:blipFill>
        <p:spPr>
          <a:xfrm>
            <a:off x="608138" y="4848542"/>
            <a:ext cx="6318919" cy="1791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54600-45E1-45C1-8194-C980B1D8C8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91" r="13973" b="26129"/>
          <a:stretch/>
        </p:blipFill>
        <p:spPr>
          <a:xfrm>
            <a:off x="7055813" y="1814053"/>
            <a:ext cx="5031084" cy="410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22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1D344-78D2-4F81-BDA2-9A045AE613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PENGOLAHAN TEH WANGI</a:t>
            </a:r>
            <a:endParaRPr lang="id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BAA344-2B63-4354-B429-9B13E9730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61" t="18889" r="35328"/>
          <a:stretch/>
        </p:blipFill>
        <p:spPr>
          <a:xfrm rot="5400000">
            <a:off x="7279948" y="330611"/>
            <a:ext cx="3107988" cy="6196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425BED-94AB-45BE-BE4F-0AA5A206D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441" r="13973"/>
          <a:stretch/>
        </p:blipFill>
        <p:spPr>
          <a:xfrm>
            <a:off x="323529" y="1209664"/>
            <a:ext cx="5122707" cy="2108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6218C0-92CC-4319-BB67-DF10ECE99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88" t="24870" r="65453" b="6405"/>
          <a:stretch/>
        </p:blipFill>
        <p:spPr>
          <a:xfrm rot="5400000">
            <a:off x="1700242" y="2099041"/>
            <a:ext cx="2369280" cy="52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50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1D344-78D2-4F81-BDA2-9A045AE613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UJI SENSORIS TEH</a:t>
            </a:r>
            <a:endParaRPr lang="id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132AD-B295-4731-A176-95E8BFE2D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15" t="20202" b="5390"/>
          <a:stretch/>
        </p:blipFill>
        <p:spPr>
          <a:xfrm rot="5400000">
            <a:off x="1345949" y="659832"/>
            <a:ext cx="4218039" cy="6614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488867-BCF9-430D-AE9A-064A784B17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15" t="22320" r="36049"/>
          <a:stretch/>
        </p:blipFill>
        <p:spPr>
          <a:xfrm rot="5400000">
            <a:off x="7194446" y="1454866"/>
            <a:ext cx="4520381" cy="53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36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/>
          <p:nvPr/>
        </p:nvSpPr>
        <p:spPr>
          <a:xfrm>
            <a:off x="0" y="4874921"/>
            <a:ext cx="1219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TERIMA KASIH</a:t>
            </a:r>
            <a:endParaRPr sz="5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4"/>
          <p:cNvSpPr/>
          <p:nvPr/>
        </p:nvSpPr>
        <p:spPr>
          <a:xfrm>
            <a:off x="149" y="4954755"/>
            <a:ext cx="3894993" cy="763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4"/>
          <p:cNvSpPr/>
          <p:nvPr/>
        </p:nvSpPr>
        <p:spPr>
          <a:xfrm>
            <a:off x="8294863" y="4954755"/>
            <a:ext cx="3894993" cy="763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body" idx="1"/>
          </p:nvPr>
        </p:nvSpPr>
        <p:spPr>
          <a:xfrm>
            <a:off x="309401" y="1183571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None/>
            </a:pPr>
            <a:r>
              <a:rPr lang="en-US" sz="4400"/>
              <a:t>Pengolahan Teh</a:t>
            </a:r>
            <a:endParaRPr sz="4400"/>
          </a:p>
        </p:txBody>
      </p:sp>
      <p:grpSp>
        <p:nvGrpSpPr>
          <p:cNvPr id="92" name="Google Shape;92;p24"/>
          <p:cNvGrpSpPr/>
          <p:nvPr/>
        </p:nvGrpSpPr>
        <p:grpSpPr>
          <a:xfrm>
            <a:off x="158070" y="3090973"/>
            <a:ext cx="11838345" cy="755639"/>
            <a:chOff x="3325" y="2371307"/>
            <a:chExt cx="11838345" cy="755639"/>
          </a:xfrm>
        </p:grpSpPr>
        <p:sp>
          <p:nvSpPr>
            <p:cNvPr id="93" name="Google Shape;93;p24"/>
            <p:cNvSpPr/>
            <p:nvPr/>
          </p:nvSpPr>
          <p:spPr>
            <a:xfrm>
              <a:off x="3325" y="2371307"/>
              <a:ext cx="1259398" cy="755639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4"/>
            <p:cNvSpPr txBox="1"/>
            <p:nvPr/>
          </p:nvSpPr>
          <p:spPr>
            <a:xfrm>
              <a:off x="25457" y="2393439"/>
              <a:ext cx="1215134" cy="71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Pelayuan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4"/>
            <p:cNvSpPr/>
            <p:nvPr/>
          </p:nvSpPr>
          <p:spPr>
            <a:xfrm>
              <a:off x="1388663" y="2592961"/>
              <a:ext cx="266992" cy="31233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4"/>
            <p:cNvSpPr txBox="1"/>
            <p:nvPr/>
          </p:nvSpPr>
          <p:spPr>
            <a:xfrm>
              <a:off x="1388663" y="2655427"/>
              <a:ext cx="186894" cy="187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4"/>
            <p:cNvSpPr/>
            <p:nvPr/>
          </p:nvSpPr>
          <p:spPr>
            <a:xfrm>
              <a:off x="1766483" y="2371307"/>
              <a:ext cx="1259398" cy="755639"/>
            </a:xfrm>
            <a:prstGeom prst="roundRect">
              <a:avLst>
                <a:gd name="adj" fmla="val 10000"/>
              </a:avLst>
            </a:prstGeom>
            <a:solidFill>
              <a:srgbClr val="5B434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4"/>
            <p:cNvSpPr txBox="1"/>
            <p:nvPr/>
          </p:nvSpPr>
          <p:spPr>
            <a:xfrm>
              <a:off x="1788615" y="2393439"/>
              <a:ext cx="1215134" cy="71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Penggilingan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4"/>
            <p:cNvSpPr/>
            <p:nvPr/>
          </p:nvSpPr>
          <p:spPr>
            <a:xfrm>
              <a:off x="3151821" y="2592961"/>
              <a:ext cx="266992" cy="31233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60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4"/>
            <p:cNvSpPr txBox="1"/>
            <p:nvPr/>
          </p:nvSpPr>
          <p:spPr>
            <a:xfrm>
              <a:off x="3151821" y="2655427"/>
              <a:ext cx="186894" cy="187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4"/>
            <p:cNvSpPr/>
            <p:nvPr/>
          </p:nvSpPr>
          <p:spPr>
            <a:xfrm>
              <a:off x="3529641" y="2371307"/>
              <a:ext cx="1259398" cy="755639"/>
            </a:xfrm>
            <a:prstGeom prst="roundRect">
              <a:avLst>
                <a:gd name="adj" fmla="val 10000"/>
              </a:avLst>
            </a:prstGeom>
            <a:solidFill>
              <a:srgbClr val="763E3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4"/>
            <p:cNvSpPr txBox="1"/>
            <p:nvPr/>
          </p:nvSpPr>
          <p:spPr>
            <a:xfrm>
              <a:off x="3551773" y="2393439"/>
              <a:ext cx="1215134" cy="71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Sortasi Basah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4"/>
            <p:cNvSpPr/>
            <p:nvPr/>
          </p:nvSpPr>
          <p:spPr>
            <a:xfrm>
              <a:off x="4914979" y="2592961"/>
              <a:ext cx="266992" cy="31233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82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4"/>
            <p:cNvSpPr txBox="1"/>
            <p:nvPr/>
          </p:nvSpPr>
          <p:spPr>
            <a:xfrm>
              <a:off x="4914979" y="2655427"/>
              <a:ext cx="186894" cy="187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4"/>
            <p:cNvSpPr/>
            <p:nvPr/>
          </p:nvSpPr>
          <p:spPr>
            <a:xfrm>
              <a:off x="5292799" y="2371307"/>
              <a:ext cx="1259398" cy="755639"/>
            </a:xfrm>
            <a:prstGeom prst="roundRect">
              <a:avLst>
                <a:gd name="adj" fmla="val 10000"/>
              </a:avLst>
            </a:prstGeom>
            <a:solidFill>
              <a:srgbClr val="95353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4"/>
            <p:cNvSpPr txBox="1"/>
            <p:nvPr/>
          </p:nvSpPr>
          <p:spPr>
            <a:xfrm>
              <a:off x="5314931" y="2393439"/>
              <a:ext cx="1215134" cy="71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Fermentasi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4"/>
            <p:cNvSpPr/>
            <p:nvPr/>
          </p:nvSpPr>
          <p:spPr>
            <a:xfrm>
              <a:off x="6678137" y="2592961"/>
              <a:ext cx="266992" cy="31233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8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4"/>
            <p:cNvSpPr txBox="1"/>
            <p:nvPr/>
          </p:nvSpPr>
          <p:spPr>
            <a:xfrm>
              <a:off x="6678137" y="2655427"/>
              <a:ext cx="186894" cy="187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4"/>
            <p:cNvSpPr/>
            <p:nvPr/>
          </p:nvSpPr>
          <p:spPr>
            <a:xfrm>
              <a:off x="7055957" y="2371307"/>
              <a:ext cx="1259398" cy="755639"/>
            </a:xfrm>
            <a:prstGeom prst="roundRect">
              <a:avLst>
                <a:gd name="adj" fmla="val 10000"/>
              </a:avLst>
            </a:prstGeom>
            <a:solidFill>
              <a:srgbClr val="B7292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4"/>
            <p:cNvSpPr txBox="1"/>
            <p:nvPr/>
          </p:nvSpPr>
          <p:spPr>
            <a:xfrm>
              <a:off x="7078089" y="2393439"/>
              <a:ext cx="1215134" cy="71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Pengeringan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4"/>
            <p:cNvSpPr/>
            <p:nvPr/>
          </p:nvSpPr>
          <p:spPr>
            <a:xfrm>
              <a:off x="8441295" y="2592961"/>
              <a:ext cx="266992" cy="31233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D4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4"/>
            <p:cNvSpPr txBox="1"/>
            <p:nvPr/>
          </p:nvSpPr>
          <p:spPr>
            <a:xfrm>
              <a:off x="8441295" y="2655427"/>
              <a:ext cx="186894" cy="187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4"/>
            <p:cNvSpPr/>
            <p:nvPr/>
          </p:nvSpPr>
          <p:spPr>
            <a:xfrm>
              <a:off x="8819115" y="2371307"/>
              <a:ext cx="1259398" cy="755639"/>
            </a:xfrm>
            <a:prstGeom prst="roundRect">
              <a:avLst>
                <a:gd name="adj" fmla="val 10000"/>
              </a:avLst>
            </a:prstGeom>
            <a:solidFill>
              <a:srgbClr val="DD191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4"/>
            <p:cNvSpPr txBox="1"/>
            <p:nvPr/>
          </p:nvSpPr>
          <p:spPr>
            <a:xfrm>
              <a:off x="8841247" y="2393439"/>
              <a:ext cx="1215134" cy="71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Sortasi Kering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4"/>
            <p:cNvSpPr/>
            <p:nvPr/>
          </p:nvSpPr>
          <p:spPr>
            <a:xfrm>
              <a:off x="10204453" y="2592961"/>
              <a:ext cx="266992" cy="31233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71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4"/>
            <p:cNvSpPr txBox="1"/>
            <p:nvPr/>
          </p:nvSpPr>
          <p:spPr>
            <a:xfrm>
              <a:off x="10204453" y="2655427"/>
              <a:ext cx="186894" cy="187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4"/>
            <p:cNvSpPr/>
            <p:nvPr/>
          </p:nvSpPr>
          <p:spPr>
            <a:xfrm>
              <a:off x="10582272" y="2371307"/>
              <a:ext cx="1259398" cy="755639"/>
            </a:xfrm>
            <a:prstGeom prst="roundRect">
              <a:avLst>
                <a:gd name="adj" fmla="val 10000"/>
              </a:avLst>
            </a:prstGeom>
            <a:solidFill>
              <a:srgbClr val="F7151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4"/>
            <p:cNvSpPr txBox="1"/>
            <p:nvPr/>
          </p:nvSpPr>
          <p:spPr>
            <a:xfrm>
              <a:off x="10604404" y="2393439"/>
              <a:ext cx="1215134" cy="71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Analisis Mutu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67E0EC-1990-4EC6-9230-E06905D35C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604914"/>
            <a:ext cx="11573197" cy="724247"/>
          </a:xfrm>
        </p:spPr>
        <p:txBody>
          <a:bodyPr/>
          <a:lstStyle/>
          <a:p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Pemetikan</a:t>
            </a:r>
            <a:endParaRPr lang="id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2B1A92-88B2-4795-B2BE-02F5C9E44FC6}"/>
              </a:ext>
            </a:extLst>
          </p:cNvPr>
          <p:cNvSpPr/>
          <p:nvPr/>
        </p:nvSpPr>
        <p:spPr>
          <a:xfrm>
            <a:off x="4190002" y="2175352"/>
            <a:ext cx="76925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Panen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Memecah</a:t>
            </a:r>
            <a:r>
              <a:rPr lang="en-US" sz="2800" dirty="0"/>
              <a:t> </a:t>
            </a:r>
            <a:r>
              <a:rPr lang="en-US" sz="2800" dirty="0" err="1"/>
              <a:t>dormansi</a:t>
            </a:r>
            <a:r>
              <a:rPr lang="en-US" sz="2800" dirty="0"/>
              <a:t> tunas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sifat</a:t>
            </a:r>
            <a:r>
              <a:rPr lang="en-US" sz="2800" dirty="0"/>
              <a:t> </a:t>
            </a:r>
            <a:r>
              <a:rPr lang="en-US" sz="2800" dirty="0" err="1"/>
              <a:t>dominansi</a:t>
            </a:r>
            <a:r>
              <a:rPr lang="en-US" sz="2800" dirty="0"/>
              <a:t> </a:t>
            </a:r>
            <a:r>
              <a:rPr lang="en-US" sz="2800" dirty="0" err="1"/>
              <a:t>apikal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Merangsang</a:t>
            </a:r>
            <a:r>
              <a:rPr lang="en-US" sz="2800" dirty="0"/>
              <a:t> </a:t>
            </a:r>
            <a:r>
              <a:rPr lang="en-US" sz="2800" dirty="0" err="1"/>
              <a:t>pertumbuhan</a:t>
            </a:r>
            <a:r>
              <a:rPr lang="en-US" sz="2800" dirty="0"/>
              <a:t> </a:t>
            </a:r>
            <a:r>
              <a:rPr lang="en-US" sz="2800" dirty="0" err="1"/>
              <a:t>vegetatif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Perombakan</a:t>
            </a:r>
            <a:r>
              <a:rPr lang="en-US" sz="2800" dirty="0"/>
              <a:t> </a:t>
            </a:r>
            <a:r>
              <a:rPr lang="en-US" sz="2800" dirty="0" err="1"/>
              <a:t>cadangan</a:t>
            </a:r>
            <a:r>
              <a:rPr lang="en-US" sz="2800" dirty="0"/>
              <a:t> </a:t>
            </a:r>
            <a:r>
              <a:rPr lang="en-US" sz="2800" dirty="0" err="1"/>
              <a:t>pati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Pengendalian</a:t>
            </a:r>
            <a:r>
              <a:rPr lang="en-US" sz="2800" dirty="0"/>
              <a:t> </a:t>
            </a:r>
            <a:r>
              <a:rPr lang="en-US" sz="2800" dirty="0" err="1"/>
              <a:t>hama</a:t>
            </a:r>
            <a:r>
              <a:rPr lang="en-US" sz="2800" dirty="0"/>
              <a:t> dan </a:t>
            </a:r>
            <a:r>
              <a:rPr lang="en-US" sz="2800" dirty="0" err="1"/>
              <a:t>penyakit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d-ID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7F1A3-E405-4EE2-8C93-F9E424A65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74" y="2175352"/>
            <a:ext cx="27717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72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67E0EC-1990-4EC6-9230-E06905D35C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604914"/>
            <a:ext cx="11573197" cy="724247"/>
          </a:xfrm>
        </p:spPr>
        <p:txBody>
          <a:bodyPr/>
          <a:lstStyle/>
          <a:p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Petikan</a:t>
            </a:r>
            <a:endParaRPr lang="id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2B1A92-88B2-4795-B2BE-02F5C9E44FC6}"/>
              </a:ext>
            </a:extLst>
          </p:cNvPr>
          <p:cNvSpPr/>
          <p:nvPr/>
        </p:nvSpPr>
        <p:spPr>
          <a:xfrm>
            <a:off x="513567" y="2175352"/>
            <a:ext cx="113690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/>
              <a:t>Petikan</a:t>
            </a:r>
            <a:r>
              <a:rPr lang="en-US" sz="2800" b="1" dirty="0"/>
              <a:t> </a:t>
            </a:r>
            <a:r>
              <a:rPr lang="en-US" sz="2800" b="1" dirty="0" err="1"/>
              <a:t>Jendangan</a:t>
            </a:r>
            <a:r>
              <a:rPr lang="en-US" sz="2800" b="1" dirty="0"/>
              <a:t>: </a:t>
            </a:r>
            <a:r>
              <a:rPr lang="en-US" sz="2800" dirty="0"/>
              <a:t>pada </a:t>
            </a:r>
            <a:r>
              <a:rPr lang="en-US" sz="2800" dirty="0" err="1"/>
              <a:t>tahap</a:t>
            </a:r>
            <a:r>
              <a:rPr lang="en-US" sz="2800" dirty="0"/>
              <a:t> </a:t>
            </a:r>
            <a:r>
              <a:rPr lang="en-US" sz="2800" dirty="0" err="1"/>
              <a:t>awal</a:t>
            </a:r>
            <a:r>
              <a:rPr lang="en-US" sz="2800" dirty="0"/>
              <a:t> </a:t>
            </a:r>
            <a:r>
              <a:rPr lang="en-US" sz="2800" dirty="0" err="1"/>
              <a:t>setelah</a:t>
            </a:r>
            <a:r>
              <a:rPr lang="en-US" sz="2800" dirty="0"/>
              <a:t> </a:t>
            </a:r>
            <a:r>
              <a:rPr lang="en-US" sz="2800" dirty="0" err="1"/>
              <a:t>tanaman</a:t>
            </a:r>
            <a:r>
              <a:rPr lang="en-US" sz="2800" dirty="0"/>
              <a:t> </a:t>
            </a:r>
            <a:r>
              <a:rPr lang="en-US" sz="2800" dirty="0" err="1"/>
              <a:t>dipangkas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membentuk</a:t>
            </a:r>
            <a:r>
              <a:rPr lang="en-US" sz="2800" dirty="0"/>
              <a:t> </a:t>
            </a:r>
            <a:r>
              <a:rPr lang="en-US" sz="2800" dirty="0" err="1"/>
              <a:t>bidang</a:t>
            </a:r>
            <a:r>
              <a:rPr lang="en-US" sz="2800" dirty="0"/>
              <a:t> </a:t>
            </a:r>
            <a:r>
              <a:rPr lang="en-US" sz="2800" dirty="0" err="1"/>
              <a:t>petik</a:t>
            </a:r>
            <a:r>
              <a:rPr lang="en-US" sz="2800" dirty="0"/>
              <a:t> yang </a:t>
            </a:r>
            <a:r>
              <a:rPr lang="en-US" sz="2800" dirty="0" err="1"/>
              <a:t>lebar</a:t>
            </a:r>
            <a:r>
              <a:rPr lang="en-US" sz="2800" dirty="0"/>
              <a:t> dan rata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ketebalan</a:t>
            </a:r>
            <a:r>
              <a:rPr lang="en-US" sz="2800" dirty="0"/>
              <a:t> </a:t>
            </a:r>
            <a:r>
              <a:rPr lang="en-US" sz="2800" dirty="0" err="1"/>
              <a:t>lapisan</a:t>
            </a:r>
            <a:r>
              <a:rPr lang="en-US" sz="2800" dirty="0"/>
              <a:t> </a:t>
            </a:r>
            <a:r>
              <a:rPr lang="en-US" sz="2800" dirty="0" err="1"/>
              <a:t>daun</a:t>
            </a:r>
            <a:r>
              <a:rPr lang="en-US" sz="2800" dirty="0"/>
              <a:t> </a:t>
            </a:r>
            <a:r>
              <a:rPr lang="en-US" sz="2800" dirty="0" err="1"/>
              <a:t>pemeliharaan</a:t>
            </a:r>
            <a:r>
              <a:rPr lang="en-US" sz="2800" dirty="0"/>
              <a:t> yang </a:t>
            </a:r>
            <a:r>
              <a:rPr lang="en-US" sz="2800" dirty="0" err="1"/>
              <a:t>cukup</a:t>
            </a:r>
            <a:r>
              <a:rPr lang="en-US" sz="2800" dirty="0"/>
              <a:t>.  </a:t>
            </a:r>
          </a:p>
          <a:p>
            <a:pPr marL="900113" lvl="8" indent="-342900">
              <a:buFont typeface="Arial" panose="020B0604020202020204" pitchFamily="34" charset="0"/>
              <a:buChar char="•"/>
              <a:tabLst>
                <a:tab pos="900113" algn="l"/>
              </a:tabLst>
            </a:pPr>
            <a:r>
              <a:rPr lang="en-US" sz="2800" dirty="0" err="1"/>
              <a:t>Dimulai</a:t>
            </a:r>
            <a:r>
              <a:rPr lang="en-US" sz="2800" dirty="0"/>
              <a:t> </a:t>
            </a:r>
            <a:r>
              <a:rPr lang="en-US" sz="2800" dirty="0" err="1"/>
              <a:t>ketika</a:t>
            </a:r>
            <a:r>
              <a:rPr lang="en-US" sz="2800" dirty="0"/>
              <a:t> 25% </a:t>
            </a:r>
            <a:r>
              <a:rPr lang="en-US" sz="2800" dirty="0" err="1"/>
              <a:t>dari</a:t>
            </a:r>
            <a:r>
              <a:rPr lang="en-US" sz="2800" dirty="0"/>
              <a:t> area yang </a:t>
            </a:r>
            <a:r>
              <a:rPr lang="en-US" sz="2800" dirty="0" err="1"/>
              <a:t>dipangkas</a:t>
            </a:r>
            <a:r>
              <a:rPr lang="en-US" sz="2800" dirty="0"/>
              <a:t> </a:t>
            </a:r>
            <a:r>
              <a:rPr lang="en-US" sz="2800" dirty="0" err="1"/>
              <a:t>telah</a:t>
            </a:r>
            <a:r>
              <a:rPr lang="en-US" sz="2800" dirty="0"/>
              <a:t> </a:t>
            </a:r>
            <a:r>
              <a:rPr lang="en-US" sz="2800" dirty="0" err="1"/>
              <a:t>bertunas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/>
              <a:t>Pemetikan</a:t>
            </a:r>
            <a:r>
              <a:rPr lang="en-US" sz="2800" b="1" dirty="0"/>
              <a:t> </a:t>
            </a:r>
            <a:r>
              <a:rPr lang="en-US" sz="2800" b="1" dirty="0" err="1"/>
              <a:t>Produksi</a:t>
            </a:r>
            <a:r>
              <a:rPr lang="en-US" sz="2800" dirty="0"/>
              <a:t>: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produksi</a:t>
            </a:r>
            <a:r>
              <a:rPr lang="en-US" sz="2800" dirty="0"/>
              <a:t> </a:t>
            </a:r>
            <a:r>
              <a:rPr lang="en-US" sz="2800" dirty="0" err="1"/>
              <a:t>teh</a:t>
            </a:r>
            <a:r>
              <a:rPr lang="en-US" sz="2800" dirty="0"/>
              <a:t>. </a:t>
            </a:r>
            <a:r>
              <a:rPr lang="en-US" sz="2800" dirty="0" err="1"/>
              <a:t>Dilakukan</a:t>
            </a:r>
            <a:r>
              <a:rPr lang="en-US" sz="2800" dirty="0"/>
              <a:t> </a:t>
            </a:r>
            <a:r>
              <a:rPr lang="en-US" sz="2800" dirty="0" err="1"/>
              <a:t>terus</a:t>
            </a:r>
            <a:r>
              <a:rPr lang="en-US" sz="2800" dirty="0"/>
              <a:t> </a:t>
            </a:r>
            <a:r>
              <a:rPr lang="en-US" sz="2800" dirty="0" err="1"/>
              <a:t>menerus</a:t>
            </a:r>
            <a:r>
              <a:rPr lang="en-US" sz="2800" dirty="0"/>
              <a:t> </a:t>
            </a:r>
            <a:r>
              <a:rPr lang="en-US" sz="2800" dirty="0" err="1"/>
              <a:t>hingga</a:t>
            </a:r>
            <a:r>
              <a:rPr lang="en-US" sz="2800" dirty="0"/>
              <a:t> </a:t>
            </a:r>
            <a:r>
              <a:rPr lang="en-US" sz="2800" dirty="0" err="1"/>
              <a:t>tanaman</a:t>
            </a:r>
            <a:r>
              <a:rPr lang="en-US" sz="2800" dirty="0"/>
              <a:t> </a:t>
            </a:r>
            <a:r>
              <a:rPr lang="en-US" sz="2800" dirty="0" err="1"/>
              <a:t>teh</a:t>
            </a:r>
            <a:r>
              <a:rPr lang="en-US" sz="2800" dirty="0"/>
              <a:t> </a:t>
            </a:r>
            <a:r>
              <a:rPr lang="en-US" sz="2800" dirty="0" err="1"/>
              <a:t>dipangkas</a:t>
            </a:r>
            <a:r>
              <a:rPr lang="en-US" sz="2800" dirty="0"/>
              <a:t> </a:t>
            </a:r>
            <a:r>
              <a:rPr lang="en-US" sz="2800" dirty="0" err="1"/>
              <a:t>kembali</a:t>
            </a:r>
            <a:r>
              <a:rPr lang="en-US" sz="2800" dirty="0"/>
              <a:t>.</a:t>
            </a: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1920924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67E0EC-1990-4EC6-9230-E06905D35C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604914"/>
            <a:ext cx="11573197" cy="724247"/>
          </a:xfrm>
        </p:spPr>
        <p:txBody>
          <a:bodyPr/>
          <a:lstStyle/>
          <a:p>
            <a:r>
              <a:rPr lang="en-US" dirty="0" err="1"/>
              <a:t>Rumus</a:t>
            </a:r>
            <a:r>
              <a:rPr lang="en-US" dirty="0"/>
              <a:t> </a:t>
            </a:r>
            <a:r>
              <a:rPr lang="en-US" dirty="0" err="1"/>
              <a:t>Petikan</a:t>
            </a:r>
            <a:endParaRPr lang="id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2B1A92-88B2-4795-B2BE-02F5C9E44FC6}"/>
              </a:ext>
            </a:extLst>
          </p:cNvPr>
          <p:cNvSpPr/>
          <p:nvPr/>
        </p:nvSpPr>
        <p:spPr>
          <a:xfrm>
            <a:off x="6563032" y="2007437"/>
            <a:ext cx="55011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Petikan</a:t>
            </a:r>
            <a:r>
              <a:rPr lang="en-US" sz="2800" dirty="0"/>
              <a:t> </a:t>
            </a:r>
            <a:r>
              <a:rPr lang="en-US" sz="2800" dirty="0" err="1"/>
              <a:t>halus</a:t>
            </a:r>
            <a:r>
              <a:rPr lang="en-US" sz="2800" dirty="0"/>
              <a:t>: p+1 , </a:t>
            </a:r>
            <a:r>
              <a:rPr lang="en-US" sz="2800" dirty="0" err="1"/>
              <a:t>pucuk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1 </a:t>
            </a:r>
            <a:r>
              <a:rPr lang="en-US" sz="2800" dirty="0" err="1"/>
              <a:t>daun</a:t>
            </a:r>
            <a:r>
              <a:rPr lang="en-US" sz="2800" dirty="0"/>
              <a:t> di </a:t>
            </a:r>
            <a:r>
              <a:rPr lang="en-US" sz="2800" dirty="0" err="1"/>
              <a:t>bawahnya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Petikan</a:t>
            </a:r>
            <a:r>
              <a:rPr lang="en-US" sz="2800" dirty="0"/>
              <a:t> </a:t>
            </a:r>
            <a:r>
              <a:rPr lang="en-US" sz="2800" dirty="0" err="1"/>
              <a:t>sedang</a:t>
            </a:r>
            <a:r>
              <a:rPr lang="en-US" sz="2800" dirty="0"/>
              <a:t>: p+2 dan p+3, </a:t>
            </a:r>
            <a:r>
              <a:rPr lang="en-US" sz="2800" dirty="0" err="1"/>
              <a:t>pucuk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2 </a:t>
            </a:r>
            <a:r>
              <a:rPr lang="en-US" sz="2800" dirty="0" err="1"/>
              <a:t>atau</a:t>
            </a:r>
            <a:r>
              <a:rPr lang="en-US" sz="2800" dirty="0"/>
              <a:t> 3 </a:t>
            </a:r>
            <a:r>
              <a:rPr lang="en-US" sz="2800" dirty="0" err="1"/>
              <a:t>daun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Petikan</a:t>
            </a:r>
            <a:r>
              <a:rPr lang="en-US" sz="2800" dirty="0"/>
              <a:t> </a:t>
            </a:r>
            <a:r>
              <a:rPr lang="en-US" sz="2800" dirty="0" err="1"/>
              <a:t>kasar</a:t>
            </a:r>
            <a:r>
              <a:rPr lang="en-US" sz="2800" dirty="0"/>
              <a:t>: p+3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lebih</a:t>
            </a:r>
            <a:endParaRPr lang="en-US" sz="2800" dirty="0"/>
          </a:p>
          <a:p>
            <a:r>
              <a:rPr lang="en-US" sz="2800" dirty="0" err="1"/>
              <a:t>Jenis</a:t>
            </a:r>
            <a:r>
              <a:rPr lang="en-US" sz="2800" dirty="0"/>
              <a:t> </a:t>
            </a:r>
            <a:r>
              <a:rPr lang="en-US" sz="2800" dirty="0" err="1"/>
              <a:t>petikan</a:t>
            </a:r>
            <a:r>
              <a:rPr lang="en-US" sz="2800" dirty="0"/>
              <a:t> yang </a:t>
            </a:r>
            <a:r>
              <a:rPr lang="en-US" sz="2800" dirty="0" err="1"/>
              <a:t>dikehendaki</a:t>
            </a:r>
            <a:r>
              <a:rPr lang="en-US" sz="2800" dirty="0"/>
              <a:t> </a:t>
            </a:r>
            <a:r>
              <a:rPr lang="en-US" sz="2800" dirty="0" err="1"/>
              <a:t>adalah</a:t>
            </a:r>
            <a:r>
              <a:rPr lang="en-US" sz="2800" dirty="0"/>
              <a:t> yang </a:t>
            </a:r>
            <a:r>
              <a:rPr lang="en-US" sz="2800" u="sng" dirty="0" err="1"/>
              <a:t>sedang</a:t>
            </a:r>
            <a:r>
              <a:rPr lang="en-US" sz="2800" dirty="0"/>
              <a:t>,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petikan</a:t>
            </a:r>
            <a:r>
              <a:rPr lang="en-US" sz="2800" dirty="0"/>
              <a:t> </a:t>
            </a:r>
            <a:r>
              <a:rPr lang="en-US" sz="2800" dirty="0" err="1"/>
              <a:t>halus</a:t>
            </a:r>
            <a:r>
              <a:rPr lang="en-US" sz="2800" dirty="0"/>
              <a:t> </a:t>
            </a:r>
            <a:r>
              <a:rPr lang="en-US" sz="2800" dirty="0" err="1"/>
              <a:t>maks</a:t>
            </a:r>
            <a:r>
              <a:rPr lang="en-US" sz="2800" dirty="0"/>
              <a:t>. 10% dan </a:t>
            </a:r>
            <a:r>
              <a:rPr lang="en-US" sz="2800" dirty="0" err="1"/>
              <a:t>kasar</a:t>
            </a:r>
            <a:r>
              <a:rPr lang="en-US" sz="2800" dirty="0"/>
              <a:t> 20%.</a:t>
            </a:r>
            <a:endParaRPr lang="id-ID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9498A4-F24C-4D04-B002-FFC35708C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196"/>
            <a:ext cx="64103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61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67E0EC-1990-4EC6-9230-E06905D35C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604914"/>
            <a:ext cx="11573197" cy="724247"/>
          </a:xfrm>
        </p:spPr>
        <p:txBody>
          <a:bodyPr/>
          <a:lstStyle/>
          <a:p>
            <a:r>
              <a:rPr lang="en-US" dirty="0" err="1"/>
              <a:t>Rumus</a:t>
            </a:r>
            <a:r>
              <a:rPr lang="en-US" dirty="0"/>
              <a:t> </a:t>
            </a:r>
            <a:r>
              <a:rPr lang="en-US" dirty="0" err="1"/>
              <a:t>Petikan</a:t>
            </a:r>
            <a:r>
              <a:rPr lang="en-US" dirty="0"/>
              <a:t> P+3</a:t>
            </a:r>
            <a:endParaRPr lang="id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04194-6DB4-484D-ABFF-F71F67844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410" y="1615330"/>
            <a:ext cx="8267179" cy="491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30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67E0EC-1990-4EC6-9230-E06905D35C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147714"/>
            <a:ext cx="11573197" cy="724247"/>
          </a:xfrm>
        </p:spPr>
        <p:txBody>
          <a:bodyPr/>
          <a:lstStyle/>
          <a:p>
            <a:r>
              <a:rPr lang="en-US" u="sng" dirty="0" err="1"/>
              <a:t>Analisis</a:t>
            </a:r>
            <a:r>
              <a:rPr lang="en-US" u="sng" dirty="0"/>
              <a:t> Hasil </a:t>
            </a:r>
            <a:r>
              <a:rPr lang="en-US" u="sng" dirty="0" err="1"/>
              <a:t>Petikan</a:t>
            </a:r>
            <a:endParaRPr lang="id-ID" u="sn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2B1A92-88B2-4795-B2BE-02F5C9E44FC6}"/>
              </a:ext>
            </a:extLst>
          </p:cNvPr>
          <p:cNvSpPr/>
          <p:nvPr/>
        </p:nvSpPr>
        <p:spPr>
          <a:xfrm>
            <a:off x="618803" y="1259740"/>
            <a:ext cx="115731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evaluasi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mengetahui</a:t>
            </a:r>
            <a:r>
              <a:rPr lang="en-US" sz="2800" dirty="0"/>
              <a:t> </a:t>
            </a:r>
            <a:r>
              <a:rPr lang="en-US" sz="2800" dirty="0" err="1"/>
              <a:t>sistem</a:t>
            </a:r>
            <a:r>
              <a:rPr lang="en-US" sz="2800" dirty="0"/>
              <a:t> </a:t>
            </a:r>
            <a:r>
              <a:rPr lang="en-US" sz="2800" dirty="0" err="1"/>
              <a:t>pemetikan</a:t>
            </a:r>
            <a:r>
              <a:rPr lang="en-US" sz="2800" dirty="0"/>
              <a:t> yang </a:t>
            </a:r>
            <a:r>
              <a:rPr lang="en-US" sz="2800" dirty="0" err="1"/>
              <a:t>dilakukan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mengetahui</a:t>
            </a:r>
            <a:r>
              <a:rPr lang="en-US" sz="2800" dirty="0"/>
              <a:t> </a:t>
            </a:r>
            <a:r>
              <a:rPr lang="en-US" sz="2800" dirty="0" err="1"/>
              <a:t>mutu</a:t>
            </a:r>
            <a:r>
              <a:rPr lang="en-US" sz="2800" dirty="0"/>
              <a:t> </a:t>
            </a:r>
            <a:r>
              <a:rPr lang="en-US" sz="2800" dirty="0" err="1"/>
              <a:t>pucuk</a:t>
            </a:r>
            <a:r>
              <a:rPr lang="en-US" sz="2800" dirty="0"/>
              <a:t> yang </a:t>
            </a:r>
            <a:r>
              <a:rPr lang="en-US" sz="2800" dirty="0" err="1"/>
              <a:t>dihasilkan</a:t>
            </a:r>
            <a:endParaRPr lang="id-ID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B2C9D-AE5A-4072-84D1-ED36D6863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4" t="15723" r="15687" b="52473"/>
          <a:stretch/>
        </p:blipFill>
        <p:spPr>
          <a:xfrm>
            <a:off x="452285" y="3040472"/>
            <a:ext cx="6095282" cy="3362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FB8C70-99B9-49C9-90A3-27574D76DD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97" r="16547"/>
          <a:stretch/>
        </p:blipFill>
        <p:spPr>
          <a:xfrm>
            <a:off x="6857384" y="2658341"/>
            <a:ext cx="4882331" cy="412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1D344-78D2-4F81-BDA2-9A045AE613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PENGOLAHAN TEH HIJAU</a:t>
            </a:r>
            <a:endParaRPr lang="id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7AEA8-A944-486B-844A-B4470990A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78" b="16559"/>
          <a:stretch/>
        </p:blipFill>
        <p:spPr>
          <a:xfrm>
            <a:off x="559504" y="1592826"/>
            <a:ext cx="5143500" cy="4763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624F1A-E2C2-4549-BA28-518A9A44D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" t="2904" r="-2580" b="36237"/>
          <a:stretch/>
        </p:blipFill>
        <p:spPr>
          <a:xfrm>
            <a:off x="6272360" y="1489587"/>
            <a:ext cx="5786599" cy="469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07449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- BURGE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ver and End Slide Master">
  <a:themeElements>
    <a:clrScheme name="ALLPPT- BURGE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Break Slide Master">
  <a:themeElements>
    <a:clrScheme name="ALLPPT- BURGE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1138</Words>
  <Application>Microsoft Office PowerPoint</Application>
  <PresentationFormat>Widescreen</PresentationFormat>
  <Paragraphs>128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Helvetica Neue</vt:lpstr>
      <vt:lpstr>Arial</vt:lpstr>
      <vt:lpstr>Calibri</vt:lpstr>
      <vt:lpstr>Contents Slide Master</vt:lpstr>
      <vt:lpstr>Cover and End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Reza Widyasaputra</cp:lastModifiedBy>
  <cp:revision>5</cp:revision>
  <dcterms:modified xsi:type="dcterms:W3CDTF">2021-05-03T07:06:33Z</dcterms:modified>
</cp:coreProperties>
</file>