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348" autoAdjust="0"/>
  </p:normalViewPr>
  <p:slideViewPr>
    <p:cSldViewPr snapToGrid="0">
      <p:cViewPr varScale="1">
        <p:scale>
          <a:sx n="58" d="100"/>
          <a:sy n="58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C1766-7FE6-4E7B-965C-62137FC6C671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C1520C-AFE8-45BC-876F-A3E2C1774ACC}">
      <dgm:prSet phldrT="[Text]"/>
      <dgm:spPr>
        <a:solidFill>
          <a:srgbClr val="00B0F0"/>
        </a:solidFill>
      </dgm:spPr>
      <dgm:t>
        <a:bodyPr/>
        <a:lstStyle/>
        <a:p>
          <a:r>
            <a:rPr lang="en-US"/>
            <a:t>Matematika</a:t>
          </a:r>
        </a:p>
      </dgm:t>
    </dgm:pt>
    <dgm:pt modelId="{6BB0E609-C88B-4207-BC5C-1A9EFF848CEC}" type="parTrans" cxnId="{71E778BB-8A34-4BCD-B592-26A842077E36}">
      <dgm:prSet/>
      <dgm:spPr/>
      <dgm:t>
        <a:bodyPr/>
        <a:lstStyle/>
        <a:p>
          <a:endParaRPr lang="en-US"/>
        </a:p>
      </dgm:t>
    </dgm:pt>
    <dgm:pt modelId="{52DAFF9C-7847-4272-BFFD-7C59407AC5F6}" type="sibTrans" cxnId="{71E778BB-8A34-4BCD-B592-26A842077E36}">
      <dgm:prSet/>
      <dgm:spPr/>
      <dgm:t>
        <a:bodyPr/>
        <a:lstStyle/>
        <a:p>
          <a:endParaRPr lang="en-US"/>
        </a:p>
      </dgm:t>
    </dgm:pt>
    <dgm:pt modelId="{2BE299EC-9007-4C8D-B5F0-6B65504754C2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Bahasa dan kode</a:t>
          </a:r>
        </a:p>
      </dgm:t>
    </dgm:pt>
    <dgm:pt modelId="{8086E904-80FF-43D2-A34E-8BB544488A59}" type="parTrans" cxnId="{3DDE7133-3EB5-4B55-AE96-53D07A10B12E}">
      <dgm:prSet/>
      <dgm:spPr/>
      <dgm:t>
        <a:bodyPr/>
        <a:lstStyle/>
        <a:p>
          <a:endParaRPr lang="en-US"/>
        </a:p>
      </dgm:t>
    </dgm:pt>
    <dgm:pt modelId="{DF8E3359-45B1-4BA9-A76F-433E8CC09FFC}" type="sibTrans" cxnId="{3DDE7133-3EB5-4B55-AE96-53D07A10B12E}">
      <dgm:prSet/>
      <dgm:spPr/>
      <dgm:t>
        <a:bodyPr/>
        <a:lstStyle/>
        <a:p>
          <a:endParaRPr lang="en-US"/>
        </a:p>
      </dgm:t>
    </dgm:pt>
    <dgm:pt modelId="{2A4C33DE-FA8F-40A2-A893-846185F84A1D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Nilai dan kepercayaan </a:t>
          </a:r>
        </a:p>
      </dgm:t>
    </dgm:pt>
    <dgm:pt modelId="{415558EA-8AA0-4FAF-B5D9-AA3B6B255294}" type="parTrans" cxnId="{AB07B5EE-57EA-4DA6-AB95-D5D7921A4138}">
      <dgm:prSet/>
      <dgm:spPr/>
      <dgm:t>
        <a:bodyPr/>
        <a:lstStyle/>
        <a:p>
          <a:endParaRPr lang="en-US"/>
        </a:p>
      </dgm:t>
    </dgm:pt>
    <dgm:pt modelId="{1CFD2F59-CD4E-4799-9A04-95F3D8009047}" type="sibTrans" cxnId="{AB07B5EE-57EA-4DA6-AB95-D5D7921A4138}">
      <dgm:prSet/>
      <dgm:spPr/>
      <dgm:t>
        <a:bodyPr/>
        <a:lstStyle/>
        <a:p>
          <a:endParaRPr lang="en-US"/>
        </a:p>
      </dgm:t>
    </dgm:pt>
    <dgm:pt modelId="{BCD8F958-2E82-4235-9B02-0248B3EBBD93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Jargon</a:t>
          </a:r>
        </a:p>
      </dgm:t>
    </dgm:pt>
    <dgm:pt modelId="{6979D77F-74E0-431D-9F05-089BB6554685}" type="parTrans" cxnId="{FC0C729C-EFA5-4C27-A923-141480512C99}">
      <dgm:prSet/>
      <dgm:spPr/>
      <dgm:t>
        <a:bodyPr/>
        <a:lstStyle/>
        <a:p>
          <a:endParaRPr lang="en-US"/>
        </a:p>
      </dgm:t>
    </dgm:pt>
    <dgm:pt modelId="{A6935ED8-E488-48CC-8634-000088458533}" type="sibTrans" cxnId="{FC0C729C-EFA5-4C27-A923-141480512C99}">
      <dgm:prSet/>
      <dgm:spPr/>
      <dgm:t>
        <a:bodyPr/>
        <a:lstStyle/>
        <a:p>
          <a:endParaRPr lang="en-US"/>
        </a:p>
      </dgm:t>
    </dgm:pt>
    <dgm:pt modelId="{88EB6684-AD24-49B1-AFB6-F0852509509B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kebiasaan</a:t>
          </a:r>
        </a:p>
      </dgm:t>
    </dgm:pt>
    <dgm:pt modelId="{38EB34CC-6EE7-4229-877A-D0DE6AF4A1AF}" type="parTrans" cxnId="{ACDAF337-6C48-421D-8752-AFEB8E36F00C}">
      <dgm:prSet/>
      <dgm:spPr/>
      <dgm:t>
        <a:bodyPr/>
        <a:lstStyle/>
        <a:p>
          <a:endParaRPr lang="en-US"/>
        </a:p>
      </dgm:t>
    </dgm:pt>
    <dgm:pt modelId="{47E947E0-5588-4E55-B788-7508B428E504}" type="sibTrans" cxnId="{ACDAF337-6C48-421D-8752-AFEB8E36F00C}">
      <dgm:prSet/>
      <dgm:spPr/>
      <dgm:t>
        <a:bodyPr/>
        <a:lstStyle/>
        <a:p>
          <a:endParaRPr lang="en-US"/>
        </a:p>
      </dgm:t>
    </dgm:pt>
    <dgm:pt modelId="{5F07A3B7-8C8C-487D-B65E-3FA353F38F4B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Sandang, Pangan, Papan</a:t>
          </a:r>
        </a:p>
      </dgm:t>
    </dgm:pt>
    <dgm:pt modelId="{3F7EBF84-4174-4E8D-9FB1-E555FA41BF9F}" type="parTrans" cxnId="{5376793A-BFED-4DB8-965A-89F075639BEC}">
      <dgm:prSet/>
      <dgm:spPr/>
      <dgm:t>
        <a:bodyPr/>
        <a:lstStyle/>
        <a:p>
          <a:endParaRPr lang="en-US"/>
        </a:p>
      </dgm:t>
    </dgm:pt>
    <dgm:pt modelId="{FC85D3E7-2ECA-4FE1-96E9-34F82DB4CC25}" type="sibTrans" cxnId="{5376793A-BFED-4DB8-965A-89F075639BEC}">
      <dgm:prSet/>
      <dgm:spPr/>
      <dgm:t>
        <a:bodyPr/>
        <a:lstStyle/>
        <a:p>
          <a:endParaRPr lang="en-US"/>
        </a:p>
      </dgm:t>
    </dgm:pt>
    <dgm:pt modelId="{5A0C2F6C-A74F-435D-9FD4-43998E450C78}">
      <dgm:prSet/>
      <dgm:spPr/>
      <dgm:t>
        <a:bodyPr/>
        <a:lstStyle/>
        <a:p>
          <a:endParaRPr lang="en-US"/>
        </a:p>
      </dgm:t>
    </dgm:pt>
    <dgm:pt modelId="{9F6EFD0A-2F3E-4C7A-92A6-BA679F6224C3}" type="parTrans" cxnId="{19A6B0C5-4379-4878-93FF-476A4A918C18}">
      <dgm:prSet/>
      <dgm:spPr/>
      <dgm:t>
        <a:bodyPr/>
        <a:lstStyle/>
        <a:p>
          <a:endParaRPr lang="en-US"/>
        </a:p>
      </dgm:t>
    </dgm:pt>
    <dgm:pt modelId="{A6C1AC0C-FE92-4A91-817F-44EA9C264E3D}" type="sibTrans" cxnId="{19A6B0C5-4379-4878-93FF-476A4A918C18}">
      <dgm:prSet/>
      <dgm:spPr/>
      <dgm:t>
        <a:bodyPr/>
        <a:lstStyle/>
        <a:p>
          <a:endParaRPr lang="en-US"/>
        </a:p>
      </dgm:t>
    </dgm:pt>
    <dgm:pt modelId="{711A3068-540D-44CC-8981-4B29021656EC}">
      <dgm:prSet/>
      <dgm:spPr/>
    </dgm:pt>
    <dgm:pt modelId="{EDD607D6-E568-4874-9473-596CC1A30A27}" type="parTrans" cxnId="{6CF1E4F6-6C58-41A8-914B-C7D00ABBF182}">
      <dgm:prSet/>
      <dgm:spPr/>
      <dgm:t>
        <a:bodyPr/>
        <a:lstStyle/>
        <a:p>
          <a:endParaRPr lang="en-US"/>
        </a:p>
      </dgm:t>
    </dgm:pt>
    <dgm:pt modelId="{C619E7D5-0020-4EAB-A15B-0BD8B6B45FD7}" type="sibTrans" cxnId="{6CF1E4F6-6C58-41A8-914B-C7D00ABBF182}">
      <dgm:prSet/>
      <dgm:spPr/>
      <dgm:t>
        <a:bodyPr/>
        <a:lstStyle/>
        <a:p>
          <a:endParaRPr lang="en-US"/>
        </a:p>
      </dgm:t>
    </dgm:pt>
    <dgm:pt modelId="{03115ED0-0EDE-4C1E-80DC-EF9A2B2C6CDD}">
      <dgm:prSet/>
      <dgm:spPr/>
      <dgm:t>
        <a:bodyPr/>
        <a:lstStyle/>
        <a:p>
          <a:endParaRPr lang="en-US"/>
        </a:p>
      </dgm:t>
    </dgm:pt>
    <dgm:pt modelId="{C7BD2853-7AE9-4AD1-8EDE-C524BFD78829}" type="parTrans" cxnId="{062F8186-9D80-47E1-AC44-5EB44385FAB0}">
      <dgm:prSet/>
      <dgm:spPr/>
      <dgm:t>
        <a:bodyPr/>
        <a:lstStyle/>
        <a:p>
          <a:endParaRPr lang="en-US"/>
        </a:p>
      </dgm:t>
    </dgm:pt>
    <dgm:pt modelId="{F147A7F6-BDB7-4230-A68C-B6B288F14645}" type="sibTrans" cxnId="{062F8186-9D80-47E1-AC44-5EB44385FAB0}">
      <dgm:prSet/>
      <dgm:spPr/>
      <dgm:t>
        <a:bodyPr/>
        <a:lstStyle/>
        <a:p>
          <a:endParaRPr lang="en-US"/>
        </a:p>
      </dgm:t>
    </dgm:pt>
    <dgm:pt modelId="{3F13DE50-002F-4114-BC69-6D4B1F8B60E1}">
      <dgm:prSet/>
      <dgm:spPr/>
      <dgm:t>
        <a:bodyPr/>
        <a:lstStyle/>
        <a:p>
          <a:endParaRPr lang="en-US"/>
        </a:p>
      </dgm:t>
    </dgm:pt>
    <dgm:pt modelId="{F7FF869C-9CED-46D9-A3A8-3A549A379F11}" type="parTrans" cxnId="{293E87BC-E18F-46A5-8B28-9ADFCBCF3EDE}">
      <dgm:prSet/>
      <dgm:spPr/>
      <dgm:t>
        <a:bodyPr/>
        <a:lstStyle/>
        <a:p>
          <a:endParaRPr lang="en-US"/>
        </a:p>
      </dgm:t>
    </dgm:pt>
    <dgm:pt modelId="{828183A7-B3F7-4EC3-9C7E-81FDC85D736E}" type="sibTrans" cxnId="{293E87BC-E18F-46A5-8B28-9ADFCBCF3EDE}">
      <dgm:prSet/>
      <dgm:spPr/>
      <dgm:t>
        <a:bodyPr/>
        <a:lstStyle/>
        <a:p>
          <a:endParaRPr lang="en-US"/>
        </a:p>
      </dgm:t>
    </dgm:pt>
    <dgm:pt modelId="{503E2415-60D8-45C6-9526-8FB9E64CEE2B}">
      <dgm:prSet/>
      <dgm:spPr/>
    </dgm:pt>
    <dgm:pt modelId="{D4C9B50F-FAE8-413D-9C84-EAFB4406C2FB}" type="parTrans" cxnId="{9761E70D-8A41-42A4-B331-AE956367A89D}">
      <dgm:prSet/>
      <dgm:spPr/>
      <dgm:t>
        <a:bodyPr/>
        <a:lstStyle/>
        <a:p>
          <a:endParaRPr lang="en-US"/>
        </a:p>
      </dgm:t>
    </dgm:pt>
    <dgm:pt modelId="{A60B2548-185C-4875-B899-93B97C4587CB}" type="sibTrans" cxnId="{9761E70D-8A41-42A4-B331-AE956367A89D}">
      <dgm:prSet/>
      <dgm:spPr/>
      <dgm:t>
        <a:bodyPr/>
        <a:lstStyle/>
        <a:p>
          <a:endParaRPr lang="en-US"/>
        </a:p>
      </dgm:t>
    </dgm:pt>
    <dgm:pt modelId="{F1450210-C2BC-43C0-A72D-E714FBF02BE6}" type="pres">
      <dgm:prSet presAssocID="{656C1766-7FE6-4E7B-965C-62137FC6C671}" presName="Name0" presStyleCnt="0">
        <dgm:presLayoutVars>
          <dgm:chMax val="1"/>
          <dgm:chPref val="1"/>
        </dgm:presLayoutVars>
      </dgm:prSet>
      <dgm:spPr/>
    </dgm:pt>
    <dgm:pt modelId="{9272DF4E-53EB-4527-996A-D5DB4221A13B}" type="pres">
      <dgm:prSet presAssocID="{34C1520C-AFE8-45BC-876F-A3E2C1774ACC}" presName="Parent" presStyleLbl="node0" presStyleIdx="0" presStyleCnt="1">
        <dgm:presLayoutVars>
          <dgm:chMax val="5"/>
          <dgm:chPref val="5"/>
        </dgm:presLayoutVars>
      </dgm:prSet>
      <dgm:spPr/>
    </dgm:pt>
    <dgm:pt modelId="{86B69C48-0AA2-4954-8191-41F6DD192C84}" type="pres">
      <dgm:prSet presAssocID="{34C1520C-AFE8-45BC-876F-A3E2C1774ACC}" presName="Accent2" presStyleLbl="node1" presStyleIdx="0" presStyleCnt="19"/>
      <dgm:spPr>
        <a:solidFill>
          <a:srgbClr val="00B050"/>
        </a:solidFill>
      </dgm:spPr>
    </dgm:pt>
    <dgm:pt modelId="{68B669B1-EEB3-4E20-9B57-BC389C101C8A}" type="pres">
      <dgm:prSet presAssocID="{34C1520C-AFE8-45BC-876F-A3E2C1774ACC}" presName="Accent3" presStyleLbl="node1" presStyleIdx="1" presStyleCnt="19"/>
      <dgm:spPr>
        <a:solidFill>
          <a:srgbClr val="00B050"/>
        </a:solidFill>
      </dgm:spPr>
    </dgm:pt>
    <dgm:pt modelId="{4B77D921-376E-463C-A721-8EFAA5CDE04B}" type="pres">
      <dgm:prSet presAssocID="{34C1520C-AFE8-45BC-876F-A3E2C1774ACC}" presName="Accent4" presStyleLbl="node1" presStyleIdx="2" presStyleCnt="19"/>
      <dgm:spPr>
        <a:solidFill>
          <a:srgbClr val="00B050"/>
        </a:solidFill>
      </dgm:spPr>
    </dgm:pt>
    <dgm:pt modelId="{346D8B69-39BC-4655-828E-84C3404FFD54}" type="pres">
      <dgm:prSet presAssocID="{34C1520C-AFE8-45BC-876F-A3E2C1774ACC}" presName="Accent5" presStyleLbl="node1" presStyleIdx="3" presStyleCnt="19"/>
      <dgm:spPr>
        <a:solidFill>
          <a:srgbClr val="00B050"/>
        </a:solidFill>
      </dgm:spPr>
    </dgm:pt>
    <dgm:pt modelId="{603AE532-B4CF-4A7D-A692-C7CC5C543C16}" type="pres">
      <dgm:prSet presAssocID="{34C1520C-AFE8-45BC-876F-A3E2C1774ACC}" presName="Accent6" presStyleLbl="node1" presStyleIdx="4" presStyleCnt="19"/>
      <dgm:spPr>
        <a:solidFill>
          <a:srgbClr val="00B050"/>
        </a:solidFill>
      </dgm:spPr>
    </dgm:pt>
    <dgm:pt modelId="{3C7EA4C1-A7BD-432C-A86C-01EFED5C1996}" type="pres">
      <dgm:prSet presAssocID="{2BE299EC-9007-4C8D-B5F0-6B65504754C2}" presName="Child1" presStyleLbl="node1" presStyleIdx="5" presStyleCnt="19" custLinFactY="-28217" custLinFactNeighborX="46473" custLinFactNeighborY="-100000">
        <dgm:presLayoutVars>
          <dgm:chMax val="0"/>
          <dgm:chPref val="0"/>
        </dgm:presLayoutVars>
      </dgm:prSet>
      <dgm:spPr/>
    </dgm:pt>
    <dgm:pt modelId="{279D5324-33A8-45AF-838C-13017B86C041}" type="pres">
      <dgm:prSet presAssocID="{2BE299EC-9007-4C8D-B5F0-6B65504754C2}" presName="Accent7" presStyleCnt="0"/>
      <dgm:spPr/>
    </dgm:pt>
    <dgm:pt modelId="{D54F2651-29C0-4BAB-A5A2-4EA620224D92}" type="pres">
      <dgm:prSet presAssocID="{2BE299EC-9007-4C8D-B5F0-6B65504754C2}" presName="AccentHold1" presStyleLbl="node1" presStyleIdx="6" presStyleCnt="19"/>
      <dgm:spPr>
        <a:solidFill>
          <a:srgbClr val="00B050"/>
        </a:solidFill>
      </dgm:spPr>
    </dgm:pt>
    <dgm:pt modelId="{B68DAD9A-D4E0-423B-B922-EB01092E00C8}" type="pres">
      <dgm:prSet presAssocID="{2BE299EC-9007-4C8D-B5F0-6B65504754C2}" presName="Accent8" presStyleCnt="0"/>
      <dgm:spPr/>
    </dgm:pt>
    <dgm:pt modelId="{D33DADA9-F6CC-442C-8CD4-B988FFFDE171}" type="pres">
      <dgm:prSet presAssocID="{2BE299EC-9007-4C8D-B5F0-6B65504754C2}" presName="AccentHold2" presStyleLbl="node1" presStyleIdx="7" presStyleCnt="19"/>
      <dgm:spPr>
        <a:solidFill>
          <a:srgbClr val="00B050"/>
        </a:solidFill>
      </dgm:spPr>
    </dgm:pt>
    <dgm:pt modelId="{B20977F0-D6C4-4331-8FCF-2609629D4866}" type="pres">
      <dgm:prSet presAssocID="{2A4C33DE-FA8F-40A2-A893-846185F84A1D}" presName="Child2" presStyleLbl="node1" presStyleIdx="8" presStyleCnt="19" custLinFactY="95918" custLinFactNeighborX="-60290" custLinFactNeighborY="100000">
        <dgm:presLayoutVars>
          <dgm:chMax val="0"/>
          <dgm:chPref val="0"/>
        </dgm:presLayoutVars>
      </dgm:prSet>
      <dgm:spPr/>
    </dgm:pt>
    <dgm:pt modelId="{149BBC1D-09C2-4C58-911E-30EF9E4E69AC}" type="pres">
      <dgm:prSet presAssocID="{2A4C33DE-FA8F-40A2-A893-846185F84A1D}" presName="Accent9" presStyleCnt="0"/>
      <dgm:spPr/>
    </dgm:pt>
    <dgm:pt modelId="{60757AB1-3EF4-471E-8CB1-042740F038A3}" type="pres">
      <dgm:prSet presAssocID="{2A4C33DE-FA8F-40A2-A893-846185F84A1D}" presName="AccentHold1" presStyleLbl="node1" presStyleIdx="9" presStyleCnt="19"/>
      <dgm:spPr>
        <a:solidFill>
          <a:srgbClr val="00B050"/>
        </a:solidFill>
      </dgm:spPr>
    </dgm:pt>
    <dgm:pt modelId="{74FAC3AF-4FF3-49ED-A7AB-DFD2416CC913}" type="pres">
      <dgm:prSet presAssocID="{2A4C33DE-FA8F-40A2-A893-846185F84A1D}" presName="Accent10" presStyleCnt="0"/>
      <dgm:spPr/>
    </dgm:pt>
    <dgm:pt modelId="{11197B0B-0AD1-45D4-AA2E-9C8D56E75E8F}" type="pres">
      <dgm:prSet presAssocID="{2A4C33DE-FA8F-40A2-A893-846185F84A1D}" presName="AccentHold2" presStyleLbl="node1" presStyleIdx="10" presStyleCnt="19"/>
      <dgm:spPr>
        <a:solidFill>
          <a:srgbClr val="00B050"/>
        </a:solidFill>
      </dgm:spPr>
    </dgm:pt>
    <dgm:pt modelId="{AE18E9C8-B196-4F70-B1A7-4F619D642B38}" type="pres">
      <dgm:prSet presAssocID="{2A4C33DE-FA8F-40A2-A893-846185F84A1D}" presName="Accent11" presStyleCnt="0"/>
      <dgm:spPr/>
    </dgm:pt>
    <dgm:pt modelId="{ABEAF374-2D0A-4DD6-8D29-775E29CAB289}" type="pres">
      <dgm:prSet presAssocID="{2A4C33DE-FA8F-40A2-A893-846185F84A1D}" presName="AccentHold3" presStyleLbl="node1" presStyleIdx="11" presStyleCnt="19"/>
      <dgm:spPr>
        <a:solidFill>
          <a:srgbClr val="00B050"/>
        </a:solidFill>
      </dgm:spPr>
    </dgm:pt>
    <dgm:pt modelId="{7919434E-C4FC-4214-8DFB-C95DFF1A6B00}" type="pres">
      <dgm:prSet presAssocID="{BCD8F958-2E82-4235-9B02-0248B3EBBD93}" presName="Child3" presStyleLbl="node1" presStyleIdx="12" presStyleCnt="19" custLinFactX="-137872" custLinFactNeighborX="-200000" custLinFactNeighborY="60282">
        <dgm:presLayoutVars>
          <dgm:chMax val="0"/>
          <dgm:chPref val="0"/>
        </dgm:presLayoutVars>
      </dgm:prSet>
      <dgm:spPr/>
    </dgm:pt>
    <dgm:pt modelId="{1353ECE4-80B2-4477-93F1-B0272F26AB6F}" type="pres">
      <dgm:prSet presAssocID="{BCD8F958-2E82-4235-9B02-0248B3EBBD93}" presName="Accent12" presStyleCnt="0"/>
      <dgm:spPr/>
    </dgm:pt>
    <dgm:pt modelId="{EB90AD1E-84E9-4D16-9FFC-0856713618FB}" type="pres">
      <dgm:prSet presAssocID="{BCD8F958-2E82-4235-9B02-0248B3EBBD93}" presName="AccentHold1" presStyleLbl="node1" presStyleIdx="13" presStyleCnt="19"/>
      <dgm:spPr>
        <a:solidFill>
          <a:srgbClr val="00B050"/>
        </a:solidFill>
      </dgm:spPr>
    </dgm:pt>
    <dgm:pt modelId="{F37B559B-7232-41FD-8F26-050BD4BCF68C}" type="pres">
      <dgm:prSet presAssocID="{88EB6684-AD24-49B1-AFB6-F0852509509B}" presName="Child4" presStyleLbl="node1" presStyleIdx="14" presStyleCnt="19" custLinFactX="-36907" custLinFactY="-95919" custLinFactNeighborX="-100000" custLinFactNeighborY="-100000">
        <dgm:presLayoutVars>
          <dgm:chMax val="0"/>
          <dgm:chPref val="0"/>
        </dgm:presLayoutVars>
      </dgm:prSet>
      <dgm:spPr/>
    </dgm:pt>
    <dgm:pt modelId="{1BDF8480-7494-4311-955D-27EC8C267851}" type="pres">
      <dgm:prSet presAssocID="{88EB6684-AD24-49B1-AFB6-F0852509509B}" presName="Accent13" presStyleCnt="0"/>
      <dgm:spPr/>
    </dgm:pt>
    <dgm:pt modelId="{60263578-5112-46C8-8762-0F29C8FF92F8}" type="pres">
      <dgm:prSet presAssocID="{88EB6684-AD24-49B1-AFB6-F0852509509B}" presName="AccentHold1" presStyleLbl="node1" presStyleIdx="15" presStyleCnt="19"/>
      <dgm:spPr>
        <a:solidFill>
          <a:srgbClr val="00B050"/>
        </a:solidFill>
      </dgm:spPr>
    </dgm:pt>
    <dgm:pt modelId="{E4341D1D-D084-401C-9AE3-D49CCF386122}" type="pres">
      <dgm:prSet presAssocID="{5F07A3B7-8C8C-487D-B65E-3FA353F38F4B}" presName="Child5" presStyleLbl="node1" presStyleIdx="16" presStyleCnt="19" custLinFactNeighborX="75363" custLinFactNeighborY="26374">
        <dgm:presLayoutVars>
          <dgm:chMax val="0"/>
          <dgm:chPref val="0"/>
        </dgm:presLayoutVars>
      </dgm:prSet>
      <dgm:spPr/>
    </dgm:pt>
    <dgm:pt modelId="{2B221051-2DE3-49BA-8D11-5711B8B31B17}" type="pres">
      <dgm:prSet presAssocID="{5F07A3B7-8C8C-487D-B65E-3FA353F38F4B}" presName="Accent15" presStyleCnt="0"/>
      <dgm:spPr/>
    </dgm:pt>
    <dgm:pt modelId="{EB67B882-AF18-4AB9-BD96-633CB00185AC}" type="pres">
      <dgm:prSet presAssocID="{5F07A3B7-8C8C-487D-B65E-3FA353F38F4B}" presName="AccentHold2" presStyleLbl="node1" presStyleIdx="17" presStyleCnt="19"/>
      <dgm:spPr>
        <a:solidFill>
          <a:srgbClr val="00B050"/>
        </a:solidFill>
      </dgm:spPr>
    </dgm:pt>
    <dgm:pt modelId="{D30FD905-DA32-4336-890F-60C3B1E5BACA}" type="pres">
      <dgm:prSet presAssocID="{5F07A3B7-8C8C-487D-B65E-3FA353F38F4B}" presName="Accent16" presStyleCnt="0"/>
      <dgm:spPr/>
    </dgm:pt>
    <dgm:pt modelId="{BA8A47F0-86EE-4080-87D5-F4179BB25004}" type="pres">
      <dgm:prSet presAssocID="{5F07A3B7-8C8C-487D-B65E-3FA353F38F4B}" presName="AccentHold3" presStyleLbl="node1" presStyleIdx="18" presStyleCnt="19" custLinFactX="-219428" custLinFactNeighborX="-300000" custLinFactNeighborY="88692"/>
      <dgm:spPr>
        <a:solidFill>
          <a:srgbClr val="00B050"/>
        </a:solidFill>
      </dgm:spPr>
    </dgm:pt>
  </dgm:ptLst>
  <dgm:cxnLst>
    <dgm:cxn modelId="{9761E70D-8A41-42A4-B331-AE956367A89D}" srcId="{3F13DE50-002F-4114-BC69-6D4B1F8B60E1}" destId="{503E2415-60D8-45C6-9526-8FB9E64CEE2B}" srcOrd="0" destOrd="0" parTransId="{D4C9B50F-FAE8-413D-9C84-EAFB4406C2FB}" sibTransId="{A60B2548-185C-4875-B899-93B97C4587CB}"/>
    <dgm:cxn modelId="{F8B62414-53FE-43FE-A4E5-A93DEFB3D800}" type="presOf" srcId="{5F07A3B7-8C8C-487D-B65E-3FA353F38F4B}" destId="{E4341D1D-D084-401C-9AE3-D49CCF386122}" srcOrd="0" destOrd="0" presId="urn:microsoft.com/office/officeart/2009/3/layout/CircleRelationship"/>
    <dgm:cxn modelId="{3DDE7133-3EB5-4B55-AE96-53D07A10B12E}" srcId="{34C1520C-AFE8-45BC-876F-A3E2C1774ACC}" destId="{2BE299EC-9007-4C8D-B5F0-6B65504754C2}" srcOrd="0" destOrd="0" parTransId="{8086E904-80FF-43D2-A34E-8BB544488A59}" sibTransId="{DF8E3359-45B1-4BA9-A76F-433E8CC09FFC}"/>
    <dgm:cxn modelId="{ACDAF337-6C48-421D-8752-AFEB8E36F00C}" srcId="{34C1520C-AFE8-45BC-876F-A3E2C1774ACC}" destId="{88EB6684-AD24-49B1-AFB6-F0852509509B}" srcOrd="3" destOrd="0" parTransId="{38EB34CC-6EE7-4229-877A-D0DE6AF4A1AF}" sibTransId="{47E947E0-5588-4E55-B788-7508B428E504}"/>
    <dgm:cxn modelId="{5376793A-BFED-4DB8-965A-89F075639BEC}" srcId="{34C1520C-AFE8-45BC-876F-A3E2C1774ACC}" destId="{5F07A3B7-8C8C-487D-B65E-3FA353F38F4B}" srcOrd="4" destOrd="0" parTransId="{3F7EBF84-4174-4E8D-9FB1-E555FA41BF9F}" sibTransId="{FC85D3E7-2ECA-4FE1-96E9-34F82DB4CC25}"/>
    <dgm:cxn modelId="{062F8186-9D80-47E1-AC44-5EB44385FAB0}" srcId="{656C1766-7FE6-4E7B-965C-62137FC6C671}" destId="{03115ED0-0EDE-4C1E-80DC-EF9A2B2C6CDD}" srcOrd="2" destOrd="0" parTransId="{C7BD2853-7AE9-4AD1-8EDE-C524BFD78829}" sibTransId="{F147A7F6-BDB7-4230-A68C-B6B288F14645}"/>
    <dgm:cxn modelId="{C9E75096-815F-47A6-9D01-4991E6136B34}" type="presOf" srcId="{BCD8F958-2E82-4235-9B02-0248B3EBBD93}" destId="{7919434E-C4FC-4214-8DFB-C95DFF1A6B00}" srcOrd="0" destOrd="0" presId="urn:microsoft.com/office/officeart/2009/3/layout/CircleRelationship"/>
    <dgm:cxn modelId="{FC0C729C-EFA5-4C27-A923-141480512C99}" srcId="{34C1520C-AFE8-45BC-876F-A3E2C1774ACC}" destId="{BCD8F958-2E82-4235-9B02-0248B3EBBD93}" srcOrd="2" destOrd="0" parTransId="{6979D77F-74E0-431D-9F05-089BB6554685}" sibTransId="{A6935ED8-E488-48CC-8634-000088458533}"/>
    <dgm:cxn modelId="{C6883B9F-DFEA-409F-BC64-F9928CE3C4CB}" type="presOf" srcId="{2BE299EC-9007-4C8D-B5F0-6B65504754C2}" destId="{3C7EA4C1-A7BD-432C-A86C-01EFED5C1996}" srcOrd="0" destOrd="0" presId="urn:microsoft.com/office/officeart/2009/3/layout/CircleRelationship"/>
    <dgm:cxn modelId="{71E778BB-8A34-4BCD-B592-26A842077E36}" srcId="{656C1766-7FE6-4E7B-965C-62137FC6C671}" destId="{34C1520C-AFE8-45BC-876F-A3E2C1774ACC}" srcOrd="0" destOrd="0" parTransId="{6BB0E609-C88B-4207-BC5C-1A9EFF848CEC}" sibTransId="{52DAFF9C-7847-4272-BFFD-7C59407AC5F6}"/>
    <dgm:cxn modelId="{293E87BC-E18F-46A5-8B28-9ADFCBCF3EDE}" srcId="{656C1766-7FE6-4E7B-965C-62137FC6C671}" destId="{3F13DE50-002F-4114-BC69-6D4B1F8B60E1}" srcOrd="3" destOrd="0" parTransId="{F7FF869C-9CED-46D9-A3A8-3A549A379F11}" sibTransId="{828183A7-B3F7-4EC3-9C7E-81FDC85D736E}"/>
    <dgm:cxn modelId="{19A6B0C5-4379-4878-93FF-476A4A918C18}" srcId="{656C1766-7FE6-4E7B-965C-62137FC6C671}" destId="{5A0C2F6C-A74F-435D-9FD4-43998E450C78}" srcOrd="1" destOrd="0" parTransId="{9F6EFD0A-2F3E-4C7A-92A6-BA679F6224C3}" sibTransId="{A6C1AC0C-FE92-4A91-817F-44EA9C264E3D}"/>
    <dgm:cxn modelId="{08C85FCF-5150-4485-B463-7FC2A6B50EC5}" type="presOf" srcId="{2A4C33DE-FA8F-40A2-A893-846185F84A1D}" destId="{B20977F0-D6C4-4331-8FCF-2609629D4866}" srcOrd="0" destOrd="0" presId="urn:microsoft.com/office/officeart/2009/3/layout/CircleRelationship"/>
    <dgm:cxn modelId="{DEA206E2-E335-4ADA-B700-80B8240E3622}" type="presOf" srcId="{656C1766-7FE6-4E7B-965C-62137FC6C671}" destId="{F1450210-C2BC-43C0-A72D-E714FBF02BE6}" srcOrd="0" destOrd="0" presId="urn:microsoft.com/office/officeart/2009/3/layout/CircleRelationship"/>
    <dgm:cxn modelId="{AB07B5EE-57EA-4DA6-AB95-D5D7921A4138}" srcId="{34C1520C-AFE8-45BC-876F-A3E2C1774ACC}" destId="{2A4C33DE-FA8F-40A2-A893-846185F84A1D}" srcOrd="1" destOrd="0" parTransId="{415558EA-8AA0-4FAF-B5D9-AA3B6B255294}" sibTransId="{1CFD2F59-CD4E-4799-9A04-95F3D8009047}"/>
    <dgm:cxn modelId="{6CF1E4F6-6C58-41A8-914B-C7D00ABBF182}" srcId="{5A0C2F6C-A74F-435D-9FD4-43998E450C78}" destId="{711A3068-540D-44CC-8981-4B29021656EC}" srcOrd="0" destOrd="0" parTransId="{EDD607D6-E568-4874-9473-596CC1A30A27}" sibTransId="{C619E7D5-0020-4EAB-A15B-0BD8B6B45FD7}"/>
    <dgm:cxn modelId="{5C3786F9-7015-4F50-A57D-2B432D496BC7}" type="presOf" srcId="{34C1520C-AFE8-45BC-876F-A3E2C1774ACC}" destId="{9272DF4E-53EB-4527-996A-D5DB4221A13B}" srcOrd="0" destOrd="0" presId="urn:microsoft.com/office/officeart/2009/3/layout/CircleRelationship"/>
    <dgm:cxn modelId="{8EB801FF-1ED8-44AB-AACE-AD06138333A4}" type="presOf" srcId="{88EB6684-AD24-49B1-AFB6-F0852509509B}" destId="{F37B559B-7232-41FD-8F26-050BD4BCF68C}" srcOrd="0" destOrd="0" presId="urn:microsoft.com/office/officeart/2009/3/layout/CircleRelationship"/>
    <dgm:cxn modelId="{05DDA214-D484-477A-94DA-31BE5B4CE168}" type="presParOf" srcId="{F1450210-C2BC-43C0-A72D-E714FBF02BE6}" destId="{9272DF4E-53EB-4527-996A-D5DB4221A13B}" srcOrd="0" destOrd="0" presId="urn:microsoft.com/office/officeart/2009/3/layout/CircleRelationship"/>
    <dgm:cxn modelId="{D5D7AB14-24FE-4E75-90C8-17BA52A661E0}" type="presParOf" srcId="{F1450210-C2BC-43C0-A72D-E714FBF02BE6}" destId="{86B69C48-0AA2-4954-8191-41F6DD192C84}" srcOrd="1" destOrd="0" presId="urn:microsoft.com/office/officeart/2009/3/layout/CircleRelationship"/>
    <dgm:cxn modelId="{EBFAF2A3-250D-4AAA-9B99-93BDD381FA8D}" type="presParOf" srcId="{F1450210-C2BC-43C0-A72D-E714FBF02BE6}" destId="{68B669B1-EEB3-4E20-9B57-BC389C101C8A}" srcOrd="2" destOrd="0" presId="urn:microsoft.com/office/officeart/2009/3/layout/CircleRelationship"/>
    <dgm:cxn modelId="{871D6417-1F8F-482A-A82B-B5F9E0F27379}" type="presParOf" srcId="{F1450210-C2BC-43C0-A72D-E714FBF02BE6}" destId="{4B77D921-376E-463C-A721-8EFAA5CDE04B}" srcOrd="3" destOrd="0" presId="urn:microsoft.com/office/officeart/2009/3/layout/CircleRelationship"/>
    <dgm:cxn modelId="{A2F77160-A740-4A05-A0A0-BF4CE1221113}" type="presParOf" srcId="{F1450210-C2BC-43C0-A72D-E714FBF02BE6}" destId="{346D8B69-39BC-4655-828E-84C3404FFD54}" srcOrd="4" destOrd="0" presId="urn:microsoft.com/office/officeart/2009/3/layout/CircleRelationship"/>
    <dgm:cxn modelId="{B90042F0-5A19-4440-86C7-5027B67A3457}" type="presParOf" srcId="{F1450210-C2BC-43C0-A72D-E714FBF02BE6}" destId="{603AE532-B4CF-4A7D-A692-C7CC5C543C16}" srcOrd="5" destOrd="0" presId="urn:microsoft.com/office/officeart/2009/3/layout/CircleRelationship"/>
    <dgm:cxn modelId="{B1F9CD0B-E32A-43F9-A2E5-BA41464E75CA}" type="presParOf" srcId="{F1450210-C2BC-43C0-A72D-E714FBF02BE6}" destId="{3C7EA4C1-A7BD-432C-A86C-01EFED5C1996}" srcOrd="6" destOrd="0" presId="urn:microsoft.com/office/officeart/2009/3/layout/CircleRelationship"/>
    <dgm:cxn modelId="{C9352155-FDEA-48A5-95F1-086B9E9AA99D}" type="presParOf" srcId="{F1450210-C2BC-43C0-A72D-E714FBF02BE6}" destId="{279D5324-33A8-45AF-838C-13017B86C041}" srcOrd="7" destOrd="0" presId="urn:microsoft.com/office/officeart/2009/3/layout/CircleRelationship"/>
    <dgm:cxn modelId="{118E0666-38E4-469D-8841-0B786EE98A06}" type="presParOf" srcId="{279D5324-33A8-45AF-838C-13017B86C041}" destId="{D54F2651-29C0-4BAB-A5A2-4EA620224D92}" srcOrd="0" destOrd="0" presId="urn:microsoft.com/office/officeart/2009/3/layout/CircleRelationship"/>
    <dgm:cxn modelId="{484DF84B-1934-45C0-B272-C307E26BB92F}" type="presParOf" srcId="{F1450210-C2BC-43C0-A72D-E714FBF02BE6}" destId="{B68DAD9A-D4E0-423B-B922-EB01092E00C8}" srcOrd="8" destOrd="0" presId="urn:microsoft.com/office/officeart/2009/3/layout/CircleRelationship"/>
    <dgm:cxn modelId="{15F78990-0C73-4971-B9E4-86C6D902CB1D}" type="presParOf" srcId="{B68DAD9A-D4E0-423B-B922-EB01092E00C8}" destId="{D33DADA9-F6CC-442C-8CD4-B988FFFDE171}" srcOrd="0" destOrd="0" presId="urn:microsoft.com/office/officeart/2009/3/layout/CircleRelationship"/>
    <dgm:cxn modelId="{4B3610AC-AAF2-48E7-9F08-95097C150C18}" type="presParOf" srcId="{F1450210-C2BC-43C0-A72D-E714FBF02BE6}" destId="{B20977F0-D6C4-4331-8FCF-2609629D4866}" srcOrd="9" destOrd="0" presId="urn:microsoft.com/office/officeart/2009/3/layout/CircleRelationship"/>
    <dgm:cxn modelId="{7B542825-76A3-4069-ABC9-DAC3DAB193B7}" type="presParOf" srcId="{F1450210-C2BC-43C0-A72D-E714FBF02BE6}" destId="{149BBC1D-09C2-4C58-911E-30EF9E4E69AC}" srcOrd="10" destOrd="0" presId="urn:microsoft.com/office/officeart/2009/3/layout/CircleRelationship"/>
    <dgm:cxn modelId="{07E3CAFA-3FD9-4804-A525-0513F037FE87}" type="presParOf" srcId="{149BBC1D-09C2-4C58-911E-30EF9E4E69AC}" destId="{60757AB1-3EF4-471E-8CB1-042740F038A3}" srcOrd="0" destOrd="0" presId="urn:microsoft.com/office/officeart/2009/3/layout/CircleRelationship"/>
    <dgm:cxn modelId="{AA9DF4C5-590E-4075-8925-87336A33B36D}" type="presParOf" srcId="{F1450210-C2BC-43C0-A72D-E714FBF02BE6}" destId="{74FAC3AF-4FF3-49ED-A7AB-DFD2416CC913}" srcOrd="11" destOrd="0" presId="urn:microsoft.com/office/officeart/2009/3/layout/CircleRelationship"/>
    <dgm:cxn modelId="{555378BB-883F-4275-993C-DF3F357B3C2A}" type="presParOf" srcId="{74FAC3AF-4FF3-49ED-A7AB-DFD2416CC913}" destId="{11197B0B-0AD1-45D4-AA2E-9C8D56E75E8F}" srcOrd="0" destOrd="0" presId="urn:microsoft.com/office/officeart/2009/3/layout/CircleRelationship"/>
    <dgm:cxn modelId="{4A786258-B90A-461B-836A-719876740DE3}" type="presParOf" srcId="{F1450210-C2BC-43C0-A72D-E714FBF02BE6}" destId="{AE18E9C8-B196-4F70-B1A7-4F619D642B38}" srcOrd="12" destOrd="0" presId="urn:microsoft.com/office/officeart/2009/3/layout/CircleRelationship"/>
    <dgm:cxn modelId="{70CEC6B4-DB66-4D33-8A1D-98D985F421E8}" type="presParOf" srcId="{AE18E9C8-B196-4F70-B1A7-4F619D642B38}" destId="{ABEAF374-2D0A-4DD6-8D29-775E29CAB289}" srcOrd="0" destOrd="0" presId="urn:microsoft.com/office/officeart/2009/3/layout/CircleRelationship"/>
    <dgm:cxn modelId="{3D9ADCBF-ADAB-43D4-BD98-2BCD25348A90}" type="presParOf" srcId="{F1450210-C2BC-43C0-A72D-E714FBF02BE6}" destId="{7919434E-C4FC-4214-8DFB-C95DFF1A6B00}" srcOrd="13" destOrd="0" presId="urn:microsoft.com/office/officeart/2009/3/layout/CircleRelationship"/>
    <dgm:cxn modelId="{BB5BAB07-B3EF-4018-B5DF-1AA7940724BC}" type="presParOf" srcId="{F1450210-C2BC-43C0-A72D-E714FBF02BE6}" destId="{1353ECE4-80B2-4477-93F1-B0272F26AB6F}" srcOrd="14" destOrd="0" presId="urn:microsoft.com/office/officeart/2009/3/layout/CircleRelationship"/>
    <dgm:cxn modelId="{A273CE28-3695-4510-8D0E-48FF2FDF8872}" type="presParOf" srcId="{1353ECE4-80B2-4477-93F1-B0272F26AB6F}" destId="{EB90AD1E-84E9-4D16-9FFC-0856713618FB}" srcOrd="0" destOrd="0" presId="urn:microsoft.com/office/officeart/2009/3/layout/CircleRelationship"/>
    <dgm:cxn modelId="{E4B53775-E0D4-46D2-ABC5-D3CBA1BACDF5}" type="presParOf" srcId="{F1450210-C2BC-43C0-A72D-E714FBF02BE6}" destId="{F37B559B-7232-41FD-8F26-050BD4BCF68C}" srcOrd="15" destOrd="0" presId="urn:microsoft.com/office/officeart/2009/3/layout/CircleRelationship"/>
    <dgm:cxn modelId="{4F5DDC56-8646-415F-8265-353157F59837}" type="presParOf" srcId="{F1450210-C2BC-43C0-A72D-E714FBF02BE6}" destId="{1BDF8480-7494-4311-955D-27EC8C267851}" srcOrd="16" destOrd="0" presId="urn:microsoft.com/office/officeart/2009/3/layout/CircleRelationship"/>
    <dgm:cxn modelId="{EF962CEB-ECE9-42D2-B66F-9444450C02AE}" type="presParOf" srcId="{1BDF8480-7494-4311-955D-27EC8C267851}" destId="{60263578-5112-46C8-8762-0F29C8FF92F8}" srcOrd="0" destOrd="0" presId="urn:microsoft.com/office/officeart/2009/3/layout/CircleRelationship"/>
    <dgm:cxn modelId="{C5DF66B3-6576-4BC7-86ED-AA8E615FAA9F}" type="presParOf" srcId="{F1450210-C2BC-43C0-A72D-E714FBF02BE6}" destId="{E4341D1D-D084-401C-9AE3-D49CCF386122}" srcOrd="17" destOrd="0" presId="urn:microsoft.com/office/officeart/2009/3/layout/CircleRelationship"/>
    <dgm:cxn modelId="{2EB64322-1F0F-4E36-9083-02A1444F5BCA}" type="presParOf" srcId="{F1450210-C2BC-43C0-A72D-E714FBF02BE6}" destId="{2B221051-2DE3-49BA-8D11-5711B8B31B17}" srcOrd="18" destOrd="0" presId="urn:microsoft.com/office/officeart/2009/3/layout/CircleRelationship"/>
    <dgm:cxn modelId="{43A758C4-FA7B-4082-8BDA-6075F56B1DC8}" type="presParOf" srcId="{2B221051-2DE3-49BA-8D11-5711B8B31B17}" destId="{EB67B882-AF18-4AB9-BD96-633CB00185AC}" srcOrd="0" destOrd="0" presId="urn:microsoft.com/office/officeart/2009/3/layout/CircleRelationship"/>
    <dgm:cxn modelId="{45582B0F-7FA4-4A02-A623-B879C9953930}" type="presParOf" srcId="{F1450210-C2BC-43C0-A72D-E714FBF02BE6}" destId="{D30FD905-DA32-4336-890F-60C3B1E5BACA}" srcOrd="19" destOrd="0" presId="urn:microsoft.com/office/officeart/2009/3/layout/CircleRelationship"/>
    <dgm:cxn modelId="{A92DDFB5-9133-4EFB-97CC-2400E7BCA775}" type="presParOf" srcId="{D30FD905-DA32-4336-890F-60C3B1E5BACA}" destId="{BA8A47F0-86EE-4080-87D5-F4179BB2500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DF4E-53EB-4527-996A-D5DB4221A13B}">
      <dsp:nvSpPr>
        <dsp:cNvPr id="0" name=""/>
        <dsp:cNvSpPr/>
      </dsp:nvSpPr>
      <dsp:spPr>
        <a:xfrm>
          <a:off x="1505022" y="753449"/>
          <a:ext cx="2210582" cy="221096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Matematika</a:t>
          </a:r>
        </a:p>
      </dsp:txBody>
      <dsp:txXfrm>
        <a:off x="1828754" y="1077237"/>
        <a:ext cx="1563118" cy="1563386"/>
      </dsp:txXfrm>
    </dsp:sp>
    <dsp:sp modelId="{86B69C48-0AA2-4954-8191-41F6DD192C84}">
      <dsp:nvSpPr>
        <dsp:cNvPr id="0" name=""/>
        <dsp:cNvSpPr/>
      </dsp:nvSpPr>
      <dsp:spPr>
        <a:xfrm>
          <a:off x="2184748" y="2800052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669B1-EEB3-4E20-9B57-BC389C101C8A}">
      <dsp:nvSpPr>
        <dsp:cNvPr id="0" name=""/>
        <dsp:cNvSpPr/>
      </dsp:nvSpPr>
      <dsp:spPr>
        <a:xfrm>
          <a:off x="3857989" y="1650715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7D921-376E-463C-A721-8EFAA5CDE04B}">
      <dsp:nvSpPr>
        <dsp:cNvPr id="0" name=""/>
        <dsp:cNvSpPr/>
      </dsp:nvSpPr>
      <dsp:spPr>
        <a:xfrm>
          <a:off x="3006405" y="2989698"/>
          <a:ext cx="245771" cy="2461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D8B69-39BC-4655-828E-84C3404FFD54}">
      <dsp:nvSpPr>
        <dsp:cNvPr id="0" name=""/>
        <dsp:cNvSpPr/>
      </dsp:nvSpPr>
      <dsp:spPr>
        <a:xfrm>
          <a:off x="2234628" y="1001965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AE532-B4CF-4A7D-A692-C7CC5C543C16}">
      <dsp:nvSpPr>
        <dsp:cNvPr id="0" name=""/>
        <dsp:cNvSpPr/>
      </dsp:nvSpPr>
      <dsp:spPr>
        <a:xfrm>
          <a:off x="1673707" y="2021711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EA4C1-A7BD-432C-A86C-01EFED5C1996}">
      <dsp:nvSpPr>
        <dsp:cNvPr id="0" name=""/>
        <dsp:cNvSpPr/>
      </dsp:nvSpPr>
      <dsp:spPr>
        <a:xfrm>
          <a:off x="1231633" y="24"/>
          <a:ext cx="898743" cy="8988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Bahasa dan kode</a:t>
          </a:r>
        </a:p>
      </dsp:txBody>
      <dsp:txXfrm>
        <a:off x="1363251" y="131657"/>
        <a:ext cx="635507" cy="635579"/>
      </dsp:txXfrm>
    </dsp:sp>
    <dsp:sp modelId="{D54F2651-29C0-4BAB-A5A2-4EA620224D92}">
      <dsp:nvSpPr>
        <dsp:cNvPr id="0" name=""/>
        <dsp:cNvSpPr/>
      </dsp:nvSpPr>
      <dsp:spPr>
        <a:xfrm>
          <a:off x="2518036" y="1009867"/>
          <a:ext cx="245771" cy="2461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DADA9-F6CC-442C-8CD4-B988FFFDE171}">
      <dsp:nvSpPr>
        <dsp:cNvPr id="0" name=""/>
        <dsp:cNvSpPr/>
      </dsp:nvSpPr>
      <dsp:spPr>
        <a:xfrm>
          <a:off x="898756" y="2314478"/>
          <a:ext cx="444383" cy="444484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977F0-D6C4-4331-8FCF-2609629D4866}">
      <dsp:nvSpPr>
        <dsp:cNvPr id="0" name=""/>
        <dsp:cNvSpPr/>
      </dsp:nvSpPr>
      <dsp:spPr>
        <a:xfrm>
          <a:off x="3400932" y="2490744"/>
          <a:ext cx="898743" cy="8988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Nilai dan kepercayaan </a:t>
          </a:r>
        </a:p>
      </dsp:txBody>
      <dsp:txXfrm>
        <a:off x="3532550" y="2622377"/>
        <a:ext cx="635507" cy="635579"/>
      </dsp:txXfrm>
    </dsp:sp>
    <dsp:sp modelId="{60757AB1-3EF4-471E-8CB1-042740F038A3}">
      <dsp:nvSpPr>
        <dsp:cNvPr id="0" name=""/>
        <dsp:cNvSpPr/>
      </dsp:nvSpPr>
      <dsp:spPr>
        <a:xfrm>
          <a:off x="3541479" y="1350046"/>
          <a:ext cx="245771" cy="2461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97B0B-0AD1-45D4-AA2E-9C8D56E75E8F}">
      <dsp:nvSpPr>
        <dsp:cNvPr id="0" name=""/>
        <dsp:cNvSpPr/>
      </dsp:nvSpPr>
      <dsp:spPr>
        <a:xfrm>
          <a:off x="729618" y="2843513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AF374-2D0A-4DD6-8D29-775E29CAB289}">
      <dsp:nvSpPr>
        <dsp:cNvPr id="0" name=""/>
        <dsp:cNvSpPr/>
      </dsp:nvSpPr>
      <dsp:spPr>
        <a:xfrm>
          <a:off x="2505339" y="2589860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9434E-C4FC-4214-8DFB-C95DFF1A6B00}">
      <dsp:nvSpPr>
        <dsp:cNvPr id="0" name=""/>
        <dsp:cNvSpPr/>
      </dsp:nvSpPr>
      <dsp:spPr>
        <a:xfrm>
          <a:off x="1328800" y="2824712"/>
          <a:ext cx="898743" cy="8988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Jargon</a:t>
          </a:r>
        </a:p>
      </dsp:txBody>
      <dsp:txXfrm>
        <a:off x="1460418" y="2956345"/>
        <a:ext cx="635507" cy="635579"/>
      </dsp:txXfrm>
    </dsp:sp>
    <dsp:sp modelId="{EB90AD1E-84E9-4D16-9FFC-0856713618FB}">
      <dsp:nvSpPr>
        <dsp:cNvPr id="0" name=""/>
        <dsp:cNvSpPr/>
      </dsp:nvSpPr>
      <dsp:spPr>
        <a:xfrm>
          <a:off x="4111923" y="2251657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B559B-7232-41FD-8F26-050BD4BCF68C}">
      <dsp:nvSpPr>
        <dsp:cNvPr id="0" name=""/>
        <dsp:cNvSpPr/>
      </dsp:nvSpPr>
      <dsp:spPr>
        <a:xfrm>
          <a:off x="555267" y="1291114"/>
          <a:ext cx="898743" cy="8988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kebiasaan</a:t>
          </a:r>
        </a:p>
      </dsp:txBody>
      <dsp:txXfrm>
        <a:off x="686885" y="1422747"/>
        <a:ext cx="635507" cy="635579"/>
      </dsp:txXfrm>
    </dsp:sp>
    <dsp:sp modelId="{60263578-5112-46C8-8762-0F29C8FF92F8}">
      <dsp:nvSpPr>
        <dsp:cNvPr id="0" name=""/>
        <dsp:cNvSpPr/>
      </dsp:nvSpPr>
      <dsp:spPr>
        <a:xfrm>
          <a:off x="2588321" y="3021701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41D1D-D084-401C-9AE3-D49CCF386122}">
      <dsp:nvSpPr>
        <dsp:cNvPr id="0" name=""/>
        <dsp:cNvSpPr/>
      </dsp:nvSpPr>
      <dsp:spPr>
        <a:xfrm>
          <a:off x="3320055" y="237061"/>
          <a:ext cx="898743" cy="89884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Sandang, Pangan, Papan</a:t>
          </a:r>
        </a:p>
      </dsp:txBody>
      <dsp:txXfrm>
        <a:off x="3451673" y="368694"/>
        <a:ext cx="635507" cy="635579"/>
      </dsp:txXfrm>
    </dsp:sp>
    <dsp:sp modelId="{EB67B882-AF18-4AB9-BD96-633CB00185AC}">
      <dsp:nvSpPr>
        <dsp:cNvPr id="0" name=""/>
        <dsp:cNvSpPr/>
      </dsp:nvSpPr>
      <dsp:spPr>
        <a:xfrm>
          <a:off x="1534497" y="974309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A47F0-86EE-4080-87D5-F4179BB25004}">
      <dsp:nvSpPr>
        <dsp:cNvPr id="0" name=""/>
        <dsp:cNvSpPr/>
      </dsp:nvSpPr>
      <dsp:spPr>
        <a:xfrm>
          <a:off x="2683840" y="379293"/>
          <a:ext cx="178206" cy="17818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0D109-4D88-459C-9C7D-F8B82F2F3353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1FC0C-3569-480D-8DC6-E0F95147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6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FC0C-3569-480D-8DC6-E0F95147B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5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FC0C-3569-480D-8DC6-E0F95147B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FC0C-3569-480D-8DC6-E0F95147B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FC0C-3569-480D-8DC6-E0F95147B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FC0C-3569-480D-8DC6-E0F95147B0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7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5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7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5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6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2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C260-5324-4166-A240-DE3F075358B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9F737C4-55B5-44F5-80B0-01C4301CE2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2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F303-C0CF-E9CB-3031-3D0CDE6D9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2239535"/>
            <a:ext cx="8637073" cy="118946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Hakekat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Rasional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Manfaat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Etnomatematika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C2B31-D159-DDD7-D70E-4DD6DAE97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/>
              <a:t>Suhartini</a:t>
            </a:r>
            <a:r>
              <a:rPr lang="en-US" dirty="0"/>
              <a:t> </a:t>
            </a:r>
            <a:r>
              <a:rPr lang="en-US" dirty="0" err="1"/>
              <a:t>sumadi</a:t>
            </a:r>
            <a:r>
              <a:rPr lang="en-US" dirty="0"/>
              <a:t>, </a:t>
            </a:r>
            <a:r>
              <a:rPr lang="en-US" dirty="0" err="1"/>
              <a:t>m.pd</a:t>
            </a:r>
            <a:r>
              <a:rPr lang="en-US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93387C-21E6-934D-A9C7-4AB9B1FE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95" y="716808"/>
            <a:ext cx="871870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bsite Resmi UNIMUDA Sorong">
            <a:extLst>
              <a:ext uri="{FF2B5EF4-FFF2-40B4-BE49-F238E27FC236}">
                <a16:creationId xmlns:a16="http://schemas.microsoft.com/office/drawing/2014/main" id="{C4AC4E0F-D489-E255-956B-3CFB61C5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65" y="716807"/>
            <a:ext cx="884773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5BBF6DB1-7E03-1019-6F0B-4763CF90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24" y="716809"/>
            <a:ext cx="87116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71F29DDC-8688-9EB9-BA04-43D5F6AE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14" y="716807"/>
            <a:ext cx="166057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AC06-753C-F09E-24C0-9973E8ED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Hakekat</a:t>
            </a:r>
            <a:r>
              <a:rPr lang="en-US" dirty="0"/>
              <a:t> </a:t>
            </a:r>
            <a:r>
              <a:rPr lang="en-US" dirty="0" err="1"/>
              <a:t>etnomatematika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D729-D552-5416-0929-A019467A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28630-65F0-26C7-D116-A04F85884E67}"/>
              </a:ext>
            </a:extLst>
          </p:cNvPr>
          <p:cNvSpPr/>
          <p:nvPr/>
        </p:nvSpPr>
        <p:spPr>
          <a:xfrm>
            <a:off x="4695986" y="1922744"/>
            <a:ext cx="3239146" cy="680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ETNOMATEMATIKA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057F16-60F5-2CF6-EDF0-84BBA2F6A78D}"/>
              </a:ext>
            </a:extLst>
          </p:cNvPr>
          <p:cNvSpPr/>
          <p:nvPr/>
        </p:nvSpPr>
        <p:spPr>
          <a:xfrm>
            <a:off x="2162013" y="3314054"/>
            <a:ext cx="3239146" cy="680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Etnologis</a:t>
            </a:r>
            <a:endParaRPr 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85CE764-7C4A-B5BD-A3ED-2A430FA8F570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rot="5400000">
            <a:off x="4693405" y="1691899"/>
            <a:ext cx="710337" cy="25339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F50ABA-4729-B19C-6E3E-1E7CA7751D56}"/>
              </a:ext>
            </a:extLst>
          </p:cNvPr>
          <p:cNvSpPr/>
          <p:nvPr/>
        </p:nvSpPr>
        <p:spPr>
          <a:xfrm>
            <a:off x="7251916" y="3314053"/>
            <a:ext cx="3239146" cy="680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Matematika</a:t>
            </a:r>
            <a:endParaRPr lang="en-US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27D5886-FD13-8750-4076-03B5439D7A99}"/>
              </a:ext>
            </a:extLst>
          </p:cNvPr>
          <p:cNvCxnSpPr>
            <a:stCxn id="5" idx="2"/>
            <a:endCxn id="17" idx="0"/>
          </p:cNvCxnSpPr>
          <p:nvPr/>
        </p:nvCxnSpPr>
        <p:spPr>
          <a:xfrm rot="16200000" flipH="1">
            <a:off x="7238356" y="1680920"/>
            <a:ext cx="710336" cy="25559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5160EC9-49F3-AB5E-7B93-7B3C91457647}"/>
              </a:ext>
            </a:extLst>
          </p:cNvPr>
          <p:cNvSpPr/>
          <p:nvPr/>
        </p:nvSpPr>
        <p:spPr>
          <a:xfrm>
            <a:off x="2496066" y="5125859"/>
            <a:ext cx="7710616" cy="680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Kajian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dipahami</a:t>
            </a:r>
            <a:r>
              <a:rPr lang="en-US" dirty="0"/>
              <a:t>, dan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B51479C1-0A4D-0074-75F6-75CF2880E511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 rot="5400000">
            <a:off x="7046016" y="3300385"/>
            <a:ext cx="1130833" cy="2520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7E5363F-F3A1-6125-AFA3-087312DA1963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rot="16200000" flipH="1">
            <a:off x="4501064" y="3275549"/>
            <a:ext cx="1130832" cy="25697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D948F257-FC92-2A35-AAAB-9C90C0CD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57" y="9039"/>
            <a:ext cx="871870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ebsite Resmi UNIMUDA Sorong">
            <a:extLst>
              <a:ext uri="{FF2B5EF4-FFF2-40B4-BE49-F238E27FC236}">
                <a16:creationId xmlns:a16="http://schemas.microsoft.com/office/drawing/2014/main" id="{42CAFF5F-620B-0A39-B4F1-889C6CD5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27" y="9038"/>
            <a:ext cx="884773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42CF938B-1BB4-8AC4-8053-B5C6FA00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86" y="9040"/>
            <a:ext cx="87116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8218C2C8-D8F3-7017-2E4C-545013B2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6" y="9038"/>
            <a:ext cx="166057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7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04D6-9A14-FB7B-B927-C253213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40724"/>
            <a:ext cx="9603275" cy="1049235"/>
          </a:xfrm>
        </p:spPr>
        <p:txBody>
          <a:bodyPr/>
          <a:lstStyle/>
          <a:p>
            <a:r>
              <a:rPr lang="en-US" dirty="0" err="1"/>
              <a:t>Hakekat</a:t>
            </a:r>
            <a:r>
              <a:rPr lang="en-US" dirty="0"/>
              <a:t> </a:t>
            </a:r>
            <a:r>
              <a:rPr lang="en-US" dirty="0" err="1"/>
              <a:t>etnomatematika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F8D0C-7747-E5FB-9D31-6F9C06D5D0DA}"/>
              </a:ext>
            </a:extLst>
          </p:cNvPr>
          <p:cNvSpPr/>
          <p:nvPr/>
        </p:nvSpPr>
        <p:spPr>
          <a:xfrm>
            <a:off x="222423" y="1853754"/>
            <a:ext cx="5873578" cy="104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matematika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8E6BB-BD0B-3EE5-716A-A55FD6E33CF0}"/>
              </a:ext>
            </a:extLst>
          </p:cNvPr>
          <p:cNvSpPr/>
          <p:nvPr/>
        </p:nvSpPr>
        <p:spPr>
          <a:xfrm>
            <a:off x="222423" y="3391081"/>
            <a:ext cx="5873577" cy="104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dan </a:t>
            </a:r>
            <a:r>
              <a:rPr lang="en-US" dirty="0" err="1"/>
              <a:t>Matematika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Faktor</a:t>
            </a:r>
            <a:r>
              <a:rPr lang="en-US" dirty="0"/>
              <a:t>-factor </a:t>
            </a:r>
            <a:r>
              <a:rPr lang="en-US" dirty="0" err="1"/>
              <a:t>budaya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matematika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2E4D8-4B27-4A72-64DB-6A16BE39B6D7}"/>
              </a:ext>
            </a:extLst>
          </p:cNvPr>
          <p:cNvSpPr/>
          <p:nvPr/>
        </p:nvSpPr>
        <p:spPr>
          <a:xfrm>
            <a:off x="222423" y="5047736"/>
            <a:ext cx="5873577" cy="104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Pendidikan:</a:t>
            </a:r>
          </a:p>
          <a:p>
            <a:pPr algn="ctr"/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dan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33EA5-68AA-F087-22C3-38E731CECDE9}"/>
              </a:ext>
            </a:extLst>
          </p:cNvPr>
          <p:cNvSpPr/>
          <p:nvPr/>
        </p:nvSpPr>
        <p:spPr>
          <a:xfrm>
            <a:off x="6746788" y="2403081"/>
            <a:ext cx="5445211" cy="128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8A4EA7-A913-F5B5-A21F-EC500A6C28CD}"/>
              </a:ext>
            </a:extLst>
          </p:cNvPr>
          <p:cNvSpPr/>
          <p:nvPr/>
        </p:nvSpPr>
        <p:spPr>
          <a:xfrm>
            <a:off x="6746789" y="4238367"/>
            <a:ext cx="5445211" cy="104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Pembelajaran</a:t>
            </a:r>
            <a:r>
              <a:rPr lang="en-US" dirty="0"/>
              <a:t> dan </a:t>
            </a:r>
            <a:r>
              <a:rPr lang="en-US" dirty="0" err="1"/>
              <a:t>Penelitian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Cara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7AAE6C-8658-56B3-3C05-629EC628F587}"/>
              </a:ext>
            </a:extLst>
          </p:cNvPr>
          <p:cNvSpPr txBox="1">
            <a:spLocks/>
          </p:cNvSpPr>
          <p:nvPr/>
        </p:nvSpPr>
        <p:spPr>
          <a:xfrm>
            <a:off x="1451579" y="7407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Hakekat etnomatematika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8BA42C-2896-57D8-44E9-ECE209BF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57" y="9039"/>
            <a:ext cx="871870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Website Resmi UNIMUDA Sorong">
            <a:extLst>
              <a:ext uri="{FF2B5EF4-FFF2-40B4-BE49-F238E27FC236}">
                <a16:creationId xmlns:a16="http://schemas.microsoft.com/office/drawing/2014/main" id="{E152569F-F969-A36C-14C2-0423FC57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27" y="9038"/>
            <a:ext cx="884773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0A33F7CD-8855-F91E-E5D2-DA117ED1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86" y="9040"/>
            <a:ext cx="87116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C0F98B17-BBAF-FEB5-BD84-84AC99CD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6" y="9038"/>
            <a:ext cx="166057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4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8CEE-795D-0F2D-8661-7B567C80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konsep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6C6A36-6D8D-1C00-7C40-67671560F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036842"/>
              </p:ext>
            </p:extLst>
          </p:nvPr>
        </p:nvGraphicFramePr>
        <p:xfrm>
          <a:off x="1451579" y="2102511"/>
          <a:ext cx="5993765" cy="395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B83B9F-A637-D968-AAB1-23AE22ED9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61566"/>
              </p:ext>
            </p:extLst>
          </p:nvPr>
        </p:nvGraphicFramePr>
        <p:xfrm>
          <a:off x="6096000" y="-5420429"/>
          <a:ext cx="3413760" cy="372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210">
                  <a:extLst>
                    <a:ext uri="{9D8B030D-6E8A-4147-A177-3AD203B41FA5}">
                      <a16:colId xmlns:a16="http://schemas.microsoft.com/office/drawing/2014/main" val="2757960910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116234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Unsur Pembentuk Etno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213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Kajian </a:t>
                      </a:r>
                      <a:r>
                        <a:rPr lang="en-US" sz="1200" dirty="0" err="1">
                          <a:effectLst/>
                        </a:rPr>
                        <a:t>Matematika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45639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EC3FFA-BE34-3196-8B6A-CD5DADA43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39386"/>
              </p:ext>
            </p:extLst>
          </p:nvPr>
        </p:nvGraphicFramePr>
        <p:xfrm>
          <a:off x="6917523" y="2996084"/>
          <a:ext cx="3413760" cy="413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210">
                  <a:extLst>
                    <a:ext uri="{9D8B030D-6E8A-4147-A177-3AD203B41FA5}">
                      <a16:colId xmlns:a16="http://schemas.microsoft.com/office/drawing/2014/main" val="1281165557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4024937476"/>
                    </a:ext>
                  </a:extLst>
                </a:gridCol>
              </a:tblGrid>
              <a:tr h="206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Unsur Pembentuk Etno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47329"/>
                  </a:ext>
                </a:extLst>
              </a:tr>
              <a:tr h="206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Kajian </a:t>
                      </a:r>
                      <a:r>
                        <a:rPr lang="en-US" sz="1200" dirty="0" err="1">
                          <a:effectLst/>
                        </a:rPr>
                        <a:t>Matematika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00367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723EAB76-C0AF-07F8-CDBE-AB53756007C6}"/>
              </a:ext>
            </a:extLst>
          </p:cNvPr>
          <p:cNvSpPr/>
          <p:nvPr/>
        </p:nvSpPr>
        <p:spPr>
          <a:xfrm>
            <a:off x="7078981" y="2996084"/>
            <a:ext cx="177800" cy="17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E552D6-B3FB-9876-12D1-3462FE4BC83C}"/>
              </a:ext>
            </a:extLst>
          </p:cNvPr>
          <p:cNvSpPr/>
          <p:nvPr/>
        </p:nvSpPr>
        <p:spPr>
          <a:xfrm>
            <a:off x="7078981" y="3192557"/>
            <a:ext cx="177800" cy="17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66E767-33CA-EC25-C6F0-5CB2CDBED49F}"/>
              </a:ext>
            </a:extLst>
          </p:cNvPr>
          <p:cNvSpPr/>
          <p:nvPr/>
        </p:nvSpPr>
        <p:spPr>
          <a:xfrm>
            <a:off x="5529263" y="11971338"/>
            <a:ext cx="177800" cy="17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96A3FB-3746-0490-9A51-B7507667DB8D}"/>
              </a:ext>
            </a:extLst>
          </p:cNvPr>
          <p:cNvSpPr/>
          <p:nvPr/>
        </p:nvSpPr>
        <p:spPr>
          <a:xfrm>
            <a:off x="5529263" y="12152313"/>
            <a:ext cx="177800" cy="17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AED72-2FB0-28F3-3F79-E8E1358B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57" y="9039"/>
            <a:ext cx="871870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Website Resmi UNIMUDA Sorong">
            <a:extLst>
              <a:ext uri="{FF2B5EF4-FFF2-40B4-BE49-F238E27FC236}">
                <a16:creationId xmlns:a16="http://schemas.microsoft.com/office/drawing/2014/main" id="{8E183794-C8D0-C172-6940-30F63EFB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27" y="9038"/>
            <a:ext cx="884773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46F747A8-7ECF-B6DD-D849-1EAC4EDC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86" y="9040"/>
            <a:ext cx="87116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4DE41AD-8F9A-3182-3ED7-ADEA1FA7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6" y="9038"/>
            <a:ext cx="166057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0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3969-8A44-C51C-039A-114A4831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Rasional</a:t>
            </a:r>
            <a:r>
              <a:rPr lang="en-US" dirty="0"/>
              <a:t> </a:t>
            </a:r>
            <a:r>
              <a:rPr lang="en-US" dirty="0" err="1"/>
              <a:t>etnomatematika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23C1-DD0E-77D1-CEDC-9244CE01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969238"/>
            <a:ext cx="11081287" cy="4183590"/>
          </a:xfrm>
        </p:spPr>
        <p:txBody>
          <a:bodyPr>
            <a:normAutofit fontScale="85000" lnSpcReduction="10000"/>
          </a:bodyPr>
          <a:lstStyle/>
          <a:p>
            <a:r>
              <a:rPr lang="en-US" b="1" i="0" dirty="0" err="1">
                <a:effectLst/>
                <a:latin typeface="Söhne"/>
              </a:rPr>
              <a:t>Menghormati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Keragaman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Budaya</a:t>
            </a:r>
            <a:r>
              <a:rPr lang="en-US" b="1" i="0" dirty="0">
                <a:effectLst/>
                <a:latin typeface="Söhne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menghormati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mengakui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keragaman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budaya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pemahaman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penggunaan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matematika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1" i="0" dirty="0">
              <a:effectLst/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Pengajaran</a:t>
            </a:r>
            <a:r>
              <a:rPr lang="en-US" b="1" i="0" dirty="0">
                <a:effectLst/>
                <a:latin typeface="Söhne"/>
              </a:rPr>
              <a:t> yang </a:t>
            </a:r>
            <a:r>
              <a:rPr lang="en-US" b="1" i="0" dirty="0" err="1">
                <a:effectLst/>
                <a:latin typeface="Söhne"/>
              </a:rPr>
              <a:t>Lebih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Efektif</a:t>
            </a:r>
            <a:r>
              <a:rPr lang="en-US" b="1" i="0" dirty="0">
                <a:effectLst/>
                <a:latin typeface="Söhne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meningkatkan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pendidikan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matematika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dengan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membuatnya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lebih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relevan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bermakna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bagi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siswa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dari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berbagai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latar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belakang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budaya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1" dirty="0"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Pelestarian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Pengetahuan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Tradisional</a:t>
            </a:r>
            <a:r>
              <a:rPr lang="en-US" b="1" i="0" dirty="0">
                <a:effectLst/>
                <a:latin typeface="Söhne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melestarikan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menghormati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pengetahuan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matematika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tradisional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di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komunitas-komunitas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tertentu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1" i="0" dirty="0">
              <a:effectLst/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Penelitian</a:t>
            </a:r>
            <a:r>
              <a:rPr lang="en-US" b="1" i="0" dirty="0">
                <a:effectLst/>
                <a:latin typeface="Söhne"/>
              </a:rPr>
              <a:t> dan </a:t>
            </a:r>
            <a:r>
              <a:rPr lang="en-US" b="1" i="0" dirty="0" err="1">
                <a:effectLst/>
                <a:latin typeface="Söhne"/>
              </a:rPr>
              <a:t>Pemahaman</a:t>
            </a:r>
            <a:r>
              <a:rPr lang="en-US" b="1" i="0" dirty="0">
                <a:effectLst/>
                <a:latin typeface="Söhne"/>
              </a:rPr>
              <a:t> yang </a:t>
            </a:r>
            <a:r>
              <a:rPr lang="en-US" b="1" i="0" dirty="0" err="1">
                <a:effectLst/>
                <a:latin typeface="Söhne"/>
              </a:rPr>
              <a:t>Lebih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Dalam</a:t>
            </a:r>
            <a:r>
              <a:rPr lang="en-US" b="1" i="0" dirty="0">
                <a:effectLst/>
                <a:latin typeface="Söhne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penelitian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lebih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tentang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pengembangan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konsep-konsep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matematika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peran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budaya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proses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ini</a:t>
            </a:r>
            <a:r>
              <a:rPr lang="en-US" dirty="0">
                <a:solidFill>
                  <a:srgbClr val="374151"/>
                </a:solidFill>
                <a:latin typeface="Söhne"/>
              </a:rPr>
              <a:t>.</a:t>
            </a:r>
            <a:endParaRPr lang="en-US" b="1" dirty="0"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Penghormatan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Terhadap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Kearifan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Lokal</a:t>
            </a:r>
            <a:r>
              <a:rPr lang="en-US" b="1" i="0" dirty="0">
                <a:effectLst/>
                <a:latin typeface="Söhne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Rasional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etnomatematika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melibatkan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penghormatan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terhadap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kearifan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lokal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dan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pengetahuan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telah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berkembang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masyarakat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tertentu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selama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berabad-abad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1" i="0" dirty="0">
              <a:effectLst/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Mendukung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Inklusi</a:t>
            </a:r>
            <a:r>
              <a:rPr lang="en-US" b="1" i="0" dirty="0">
                <a:effectLst/>
                <a:latin typeface="Söhne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Studi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etnomatematika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juga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berkontribusi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pada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upaya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untuk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menciptakan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lingkungan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yang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inklusif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dalam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pendidikan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matematika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1" dirty="0">
              <a:latin typeface="Söhne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56AB65-43CE-7286-BF68-E002BE46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57" y="9039"/>
            <a:ext cx="871870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Website Resmi UNIMUDA Sorong">
            <a:extLst>
              <a:ext uri="{FF2B5EF4-FFF2-40B4-BE49-F238E27FC236}">
                <a16:creationId xmlns:a16="http://schemas.microsoft.com/office/drawing/2014/main" id="{5E5AB8F4-2A8D-4978-DD53-B6593023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27" y="9038"/>
            <a:ext cx="884773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6E0FD46E-BC5A-9112-099B-A8E66B26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86" y="9040"/>
            <a:ext cx="87116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D2C9B2EC-F16C-F58B-DBA5-58CEEE9A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6" y="9038"/>
            <a:ext cx="166057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A73B-3EF6-7FF2-124C-B3DD64D8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etnomatematika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E5C00-D32A-BA83-28D0-0633619E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0" dirty="0" err="1">
                <a:effectLst/>
                <a:latin typeface="Söhne"/>
              </a:rPr>
              <a:t>Peningkatan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Relevansi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dalam</a:t>
            </a:r>
            <a:r>
              <a:rPr lang="en-US" b="1" i="0" dirty="0">
                <a:effectLst/>
                <a:latin typeface="Söhne"/>
              </a:rPr>
              <a:t> Pendidikan </a:t>
            </a:r>
            <a:r>
              <a:rPr lang="en-US" b="1" i="0" dirty="0" err="1">
                <a:effectLst/>
                <a:latin typeface="Söhne"/>
              </a:rPr>
              <a:t>Matematika</a:t>
            </a:r>
            <a:endParaRPr lang="en-US" b="1" i="0" dirty="0">
              <a:effectLst/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Penghargaan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terhadap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Keragaman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Budaya</a:t>
            </a:r>
            <a:endParaRPr lang="en-US" b="1" dirty="0"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Pelestarian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Pengetahuan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Tradisional</a:t>
            </a:r>
            <a:endParaRPr lang="en-US" b="1" i="0" dirty="0">
              <a:effectLst/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Pengembangan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Konsep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Matematika</a:t>
            </a:r>
            <a:r>
              <a:rPr lang="en-US" b="1" i="0" dirty="0">
                <a:effectLst/>
                <a:latin typeface="Söhne"/>
              </a:rPr>
              <a:t> yang </a:t>
            </a:r>
            <a:r>
              <a:rPr lang="en-US" b="1" i="0" dirty="0" err="1">
                <a:effectLst/>
                <a:latin typeface="Söhne"/>
              </a:rPr>
              <a:t>Lebih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Dalam</a:t>
            </a:r>
            <a:endParaRPr lang="en-US" b="1" dirty="0"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Mendorong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Pengajaran</a:t>
            </a:r>
            <a:r>
              <a:rPr lang="en-US" b="1" i="0" dirty="0">
                <a:effectLst/>
                <a:latin typeface="Söhne"/>
              </a:rPr>
              <a:t> yang </a:t>
            </a:r>
            <a:r>
              <a:rPr lang="en-US" b="1" i="0" dirty="0" err="1">
                <a:effectLst/>
                <a:latin typeface="Söhne"/>
              </a:rPr>
              <a:t>Beragam</a:t>
            </a:r>
            <a:endParaRPr lang="en-US" b="1" i="0" dirty="0">
              <a:effectLst/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Menggali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Keterkaitan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antara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Budaya</a:t>
            </a:r>
            <a:r>
              <a:rPr lang="en-US" b="1" i="0" dirty="0">
                <a:effectLst/>
                <a:latin typeface="Söhne"/>
              </a:rPr>
              <a:t> dan </a:t>
            </a:r>
            <a:r>
              <a:rPr lang="en-US" b="1" i="0" dirty="0" err="1">
                <a:effectLst/>
                <a:latin typeface="Söhne"/>
              </a:rPr>
              <a:t>Matematika</a:t>
            </a:r>
            <a:endParaRPr lang="en-US" b="1" dirty="0">
              <a:latin typeface="Söhne"/>
            </a:endParaRPr>
          </a:p>
          <a:p>
            <a:r>
              <a:rPr lang="en-US" b="1" i="0" dirty="0" err="1">
                <a:effectLst/>
                <a:latin typeface="Söhne"/>
              </a:rPr>
              <a:t>Memahami</a:t>
            </a:r>
            <a:r>
              <a:rPr lang="en-US" b="1" i="0" dirty="0">
                <a:effectLst/>
                <a:latin typeface="Söhne"/>
              </a:rPr>
              <a:t> Peran </a:t>
            </a:r>
            <a:r>
              <a:rPr lang="en-US" b="1" i="0" dirty="0" err="1">
                <a:effectLst/>
                <a:latin typeface="Söhne"/>
              </a:rPr>
              <a:t>Budaya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dalam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Pengambilan</a:t>
            </a:r>
            <a:r>
              <a:rPr lang="en-US" b="1" i="0" dirty="0">
                <a:effectLst/>
                <a:latin typeface="Söhne"/>
              </a:rPr>
              <a:t> Keputusan</a:t>
            </a:r>
            <a:r>
              <a:rPr lang="en-US" dirty="0"/>
              <a:t>     </a:t>
            </a:r>
          </a:p>
          <a:p>
            <a:r>
              <a:rPr lang="en-US" b="1" i="0" dirty="0" err="1">
                <a:effectLst/>
                <a:latin typeface="Söhne"/>
              </a:rPr>
              <a:t>Mengembangkan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Apresiasi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terhadap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Kearifan</a:t>
            </a:r>
            <a:r>
              <a:rPr lang="en-US" b="1" i="0" dirty="0">
                <a:effectLst/>
                <a:latin typeface="Söhne"/>
              </a:rPr>
              <a:t> </a:t>
            </a:r>
            <a:r>
              <a:rPr lang="en-US" b="1" i="0" dirty="0" err="1">
                <a:effectLst/>
                <a:latin typeface="Söhne"/>
              </a:rPr>
              <a:t>Lokal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8D5DEE-1544-D194-CE78-19B676E5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57" y="9039"/>
            <a:ext cx="871870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Website Resmi UNIMUDA Sorong">
            <a:extLst>
              <a:ext uri="{FF2B5EF4-FFF2-40B4-BE49-F238E27FC236}">
                <a16:creationId xmlns:a16="http://schemas.microsoft.com/office/drawing/2014/main" id="{A2287E1C-01E8-BF0F-6C14-57246DFC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27" y="9038"/>
            <a:ext cx="884773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1558154B-85FE-E7BD-372E-83EADB74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86" y="9040"/>
            <a:ext cx="87116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401ACA28-857A-C8BE-228B-3EB7CA7D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6" y="9038"/>
            <a:ext cx="166057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0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E639-63ED-BB88-D2B6-B68E2962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631" y="3017718"/>
            <a:ext cx="4948453" cy="1405426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Terima</a:t>
            </a:r>
            <a:r>
              <a:rPr lang="en-US" sz="6000" dirty="0"/>
              <a:t> </a:t>
            </a:r>
            <a:r>
              <a:rPr lang="en-US" sz="6000" dirty="0" err="1"/>
              <a:t>kasih</a:t>
            </a:r>
            <a:endParaRPr lang="en-US" sz="6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BB9F90-7E16-892A-85F8-157BBD78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02" y="880909"/>
            <a:ext cx="871870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Website Resmi UNIMUDA Sorong">
            <a:extLst>
              <a:ext uri="{FF2B5EF4-FFF2-40B4-BE49-F238E27FC236}">
                <a16:creationId xmlns:a16="http://schemas.microsoft.com/office/drawing/2014/main" id="{FE29A2E1-A376-19D4-E672-25DE38FC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72" y="880908"/>
            <a:ext cx="884773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3DD1D5BD-34B0-C9DF-9C0D-D8B5C069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31" y="880910"/>
            <a:ext cx="87116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48DE92C7-71E3-B002-8C19-8488B219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21" y="880908"/>
            <a:ext cx="1660571" cy="8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076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3059</TotalTime>
  <Words>297</Words>
  <Application>Microsoft Office PowerPoint</Application>
  <PresentationFormat>Widescreen</PresentationFormat>
  <Paragraphs>52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Söhne</vt:lpstr>
      <vt:lpstr>Times New Roman</vt:lpstr>
      <vt:lpstr>Gallery</vt:lpstr>
      <vt:lpstr>Hakekat, Rasional Dan Manfaat Etnomatematika</vt:lpstr>
      <vt:lpstr>Hakekat etnomatematika</vt:lpstr>
      <vt:lpstr>Hakekat etnomatematika</vt:lpstr>
      <vt:lpstr>Ilustrasi pemahaman konsep</vt:lpstr>
      <vt:lpstr>Rasional etnomatematika</vt:lpstr>
      <vt:lpstr>Manfaat etnomatematika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Hakekat, Rasional Dan Manfaat Etnomatematika</dc:title>
  <dc:creator>LENOVO</dc:creator>
  <cp:lastModifiedBy>LENOVO</cp:lastModifiedBy>
  <cp:revision>31</cp:revision>
  <dcterms:created xsi:type="dcterms:W3CDTF">2023-09-27T18:57:15Z</dcterms:created>
  <dcterms:modified xsi:type="dcterms:W3CDTF">2023-10-05T22:58:58Z</dcterms:modified>
</cp:coreProperties>
</file>