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8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9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0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1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2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13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notesSlides/notesSlide14.xml" ContentType="application/vnd.openxmlformats-officedocument.presentationml.notesSl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notesSlides/notesSlide15.xml" ContentType="application/vnd.openxmlformats-officedocument.presentationml.notesSl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0"/>
  </p:notes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  <p:sldId id="266" r:id="rId10"/>
    <p:sldId id="267" r:id="rId11"/>
    <p:sldId id="268" r:id="rId12"/>
    <p:sldId id="269" r:id="rId13"/>
    <p:sldId id="270" r:id="rId14"/>
    <p:sldId id="273" r:id="rId15"/>
    <p:sldId id="275" r:id="rId16"/>
    <p:sldId id="276" r:id="rId17"/>
    <p:sldId id="277" r:id="rId18"/>
    <p:sldId id="279" r:id="rId19"/>
    <p:sldId id="280" r:id="rId20"/>
    <p:sldId id="281" r:id="rId21"/>
    <p:sldId id="282" r:id="rId22"/>
    <p:sldId id="283" r:id="rId23"/>
    <p:sldId id="284" r:id="rId24"/>
    <p:sldId id="285" r:id="rId25"/>
    <p:sldId id="286" r:id="rId26"/>
    <p:sldId id="287" r:id="rId27"/>
    <p:sldId id="288" r:id="rId28"/>
    <p:sldId id="289" r:id="rId29"/>
    <p:sldId id="290" r:id="rId30"/>
    <p:sldId id="293" r:id="rId31"/>
    <p:sldId id="294" r:id="rId32"/>
    <p:sldId id="295" r:id="rId33"/>
    <p:sldId id="296" r:id="rId34"/>
    <p:sldId id="297" r:id="rId35"/>
    <p:sldId id="298" r:id="rId36"/>
    <p:sldId id="299" r:id="rId37"/>
    <p:sldId id="301" r:id="rId38"/>
    <p:sldId id="302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1306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diagrams/_rels/data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image" Target="../media/image9.jpg"/></Relationships>
</file>

<file path=ppt/diagrams/_rels/data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image" Target="../media/image13.jp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image" Target="../media/image5.jpg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image" Target="../media/image9.jpg"/></Relationships>
</file>

<file path=ppt/diagrams/_rels/data7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jpg"/></Relationships>
</file>

<file path=ppt/diagrams/_rels/data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1.jpg"/></Relationships>
</file>

<file path=ppt/diagrams/_rels/drawing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image" Target="../media/image9.jpg"/></Relationships>
</file>

<file path=ppt/diagrams/_rels/drawing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image" Target="../media/image13.jp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image" Target="../media/image5.jpg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image" Target="../media/image9.jpg"/></Relationships>
</file>

<file path=ppt/diagrams/_rels/drawing7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jpg"/></Relationships>
</file>

<file path=ppt/diagrams/_rels/drawing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1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44E4D2-5A85-43C2-A345-48B9851C462A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277CED2-43EF-4B14-A326-981FC3CFB1F8}">
      <dgm:prSet phldrT="[Text]"/>
      <dgm:spPr/>
      <dgm:t>
        <a:bodyPr/>
        <a:lstStyle/>
        <a:p>
          <a:r>
            <a:rPr lang="en-US" dirty="0" err="1"/>
            <a:t>Humanisme</a:t>
          </a:r>
          <a:endParaRPr lang="en-US" dirty="0"/>
        </a:p>
      </dgm:t>
    </dgm:pt>
    <dgm:pt modelId="{E694E6F1-A9A3-4520-8E48-59C02D2E5A31}" type="parTrans" cxnId="{9E748BDA-461D-4234-83EA-14D15803A877}">
      <dgm:prSet/>
      <dgm:spPr/>
      <dgm:t>
        <a:bodyPr/>
        <a:lstStyle/>
        <a:p>
          <a:endParaRPr lang="en-US"/>
        </a:p>
      </dgm:t>
    </dgm:pt>
    <dgm:pt modelId="{712AEE59-B116-4288-B3F5-0524C92E69B2}" type="sibTrans" cxnId="{9E748BDA-461D-4234-83EA-14D15803A877}">
      <dgm:prSet/>
      <dgm:spPr/>
      <dgm:t>
        <a:bodyPr/>
        <a:lstStyle/>
        <a:p>
          <a:endParaRPr lang="en-US"/>
        </a:p>
      </dgm:t>
    </dgm:pt>
    <dgm:pt modelId="{1BB0CA26-93D7-4953-A2D2-1A1971EF17B9}">
      <dgm:prSet phldrT="[Text]"/>
      <dgm:spPr/>
      <dgm:t>
        <a:bodyPr/>
        <a:lstStyle/>
        <a:p>
          <a:r>
            <a:rPr lang="en-US" dirty="0" err="1"/>
            <a:t>Behaviorisme</a:t>
          </a:r>
          <a:r>
            <a:rPr lang="en-US" dirty="0"/>
            <a:t> </a:t>
          </a:r>
        </a:p>
      </dgm:t>
    </dgm:pt>
    <dgm:pt modelId="{0EC3DA0C-2FB5-41B6-8CCC-BE203232B3A5}" type="parTrans" cxnId="{FBE7A81B-C409-4D49-ADB1-04A6912F717E}">
      <dgm:prSet/>
      <dgm:spPr/>
      <dgm:t>
        <a:bodyPr/>
        <a:lstStyle/>
        <a:p>
          <a:endParaRPr lang="en-US"/>
        </a:p>
      </dgm:t>
    </dgm:pt>
    <dgm:pt modelId="{D54CF5D7-9868-4DD9-A230-9D8086FDA919}" type="sibTrans" cxnId="{FBE7A81B-C409-4D49-ADB1-04A6912F717E}">
      <dgm:prSet/>
      <dgm:spPr/>
      <dgm:t>
        <a:bodyPr/>
        <a:lstStyle/>
        <a:p>
          <a:endParaRPr lang="en-US"/>
        </a:p>
      </dgm:t>
    </dgm:pt>
    <dgm:pt modelId="{A3CD432D-80D6-4FD6-86CD-72B19715D0BD}">
      <dgm:prSet phldrT="[Text]"/>
      <dgm:spPr/>
      <dgm:t>
        <a:bodyPr/>
        <a:lstStyle/>
        <a:p>
          <a:r>
            <a:rPr lang="en-US" dirty="0" err="1"/>
            <a:t>Kognitifisme</a:t>
          </a:r>
          <a:r>
            <a:rPr lang="en-US" dirty="0"/>
            <a:t> </a:t>
          </a:r>
        </a:p>
      </dgm:t>
    </dgm:pt>
    <dgm:pt modelId="{13459957-6606-4C7C-A720-D9EFCCC74184}" type="parTrans" cxnId="{56A0F04D-98DA-4416-A2A3-298E53D97704}">
      <dgm:prSet/>
      <dgm:spPr/>
      <dgm:t>
        <a:bodyPr/>
        <a:lstStyle/>
        <a:p>
          <a:endParaRPr lang="en-US"/>
        </a:p>
      </dgm:t>
    </dgm:pt>
    <dgm:pt modelId="{427973E1-C103-4BE9-9A0C-FE35D9997214}" type="sibTrans" cxnId="{56A0F04D-98DA-4416-A2A3-298E53D97704}">
      <dgm:prSet/>
      <dgm:spPr/>
      <dgm:t>
        <a:bodyPr/>
        <a:lstStyle/>
        <a:p>
          <a:endParaRPr lang="en-US"/>
        </a:p>
      </dgm:t>
    </dgm:pt>
    <dgm:pt modelId="{42367BB5-8BE6-4407-BD25-96181982E265}">
      <dgm:prSet phldrT="[Text]"/>
      <dgm:spPr/>
      <dgm:t>
        <a:bodyPr/>
        <a:lstStyle/>
        <a:p>
          <a:r>
            <a:rPr lang="en-US" dirty="0" err="1"/>
            <a:t>Konstruktifisme</a:t>
          </a:r>
          <a:r>
            <a:rPr lang="en-US" dirty="0"/>
            <a:t> </a:t>
          </a:r>
        </a:p>
      </dgm:t>
    </dgm:pt>
    <dgm:pt modelId="{BD22DEA7-EB32-409D-A19C-31F535879FD5}" type="parTrans" cxnId="{7E414D06-B834-4590-BD24-4AF790A33258}">
      <dgm:prSet/>
      <dgm:spPr/>
      <dgm:t>
        <a:bodyPr/>
        <a:lstStyle/>
        <a:p>
          <a:endParaRPr lang="en-US"/>
        </a:p>
      </dgm:t>
    </dgm:pt>
    <dgm:pt modelId="{850737CB-B711-4007-9386-290F278D070A}" type="sibTrans" cxnId="{7E414D06-B834-4590-BD24-4AF790A33258}">
      <dgm:prSet/>
      <dgm:spPr/>
      <dgm:t>
        <a:bodyPr/>
        <a:lstStyle/>
        <a:p>
          <a:endParaRPr lang="en-US"/>
        </a:p>
      </dgm:t>
    </dgm:pt>
    <dgm:pt modelId="{3A9AF526-FC57-440F-8004-9BBB649E69A9}">
      <dgm:prSet phldrT="[Text]"/>
      <dgm:spPr/>
      <dgm:t>
        <a:bodyPr/>
        <a:lstStyle/>
        <a:p>
          <a:r>
            <a:rPr lang="en-US" dirty="0" err="1"/>
            <a:t>Cibernetisme</a:t>
          </a:r>
          <a:endParaRPr lang="en-US" dirty="0"/>
        </a:p>
      </dgm:t>
    </dgm:pt>
    <dgm:pt modelId="{A1FA0722-2DA3-4140-9793-F802F15E7FA9}" type="parTrans" cxnId="{418FAEA2-C8AC-487D-B8CA-9C2039FF51C2}">
      <dgm:prSet/>
      <dgm:spPr/>
      <dgm:t>
        <a:bodyPr/>
        <a:lstStyle/>
        <a:p>
          <a:endParaRPr lang="en-US"/>
        </a:p>
      </dgm:t>
    </dgm:pt>
    <dgm:pt modelId="{4606D750-D39C-4C29-8F11-9CDF6BA3F167}" type="sibTrans" cxnId="{418FAEA2-C8AC-487D-B8CA-9C2039FF51C2}">
      <dgm:prSet/>
      <dgm:spPr/>
      <dgm:t>
        <a:bodyPr/>
        <a:lstStyle/>
        <a:p>
          <a:endParaRPr lang="en-US"/>
        </a:p>
      </dgm:t>
    </dgm:pt>
    <dgm:pt modelId="{DD135DF6-82D6-4301-849D-DCBDF56DF998}" type="pres">
      <dgm:prSet presAssocID="{1944E4D2-5A85-43C2-A345-48B9851C462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1896A96-9E63-4BD4-96FF-7F31343DEB0B}" type="pres">
      <dgm:prSet presAssocID="{0277CED2-43EF-4B14-A326-981FC3CFB1F8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53E213-620F-4950-B2F3-3E2B13311E3E}" type="pres">
      <dgm:prSet presAssocID="{712AEE59-B116-4288-B3F5-0524C92E69B2}" presName="sibTrans" presStyleCnt="0"/>
      <dgm:spPr/>
    </dgm:pt>
    <dgm:pt modelId="{175F7E95-4BDB-4A44-8065-10857C143DE8}" type="pres">
      <dgm:prSet presAssocID="{1BB0CA26-93D7-4953-A2D2-1A1971EF17B9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54DECF-86EF-4B21-9C77-F9ECF5669609}" type="pres">
      <dgm:prSet presAssocID="{D54CF5D7-9868-4DD9-A230-9D8086FDA919}" presName="sibTrans" presStyleCnt="0"/>
      <dgm:spPr/>
    </dgm:pt>
    <dgm:pt modelId="{966A9BB4-56F7-42A2-A116-880D81C9767F}" type="pres">
      <dgm:prSet presAssocID="{A3CD432D-80D6-4FD6-86CD-72B19715D0BD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EB3C15-B25F-4BEA-BAB6-B650CAE29EAE}" type="pres">
      <dgm:prSet presAssocID="{427973E1-C103-4BE9-9A0C-FE35D9997214}" presName="sibTrans" presStyleCnt="0"/>
      <dgm:spPr/>
    </dgm:pt>
    <dgm:pt modelId="{40793325-D31A-4332-AA4A-84405B2F79C2}" type="pres">
      <dgm:prSet presAssocID="{42367BB5-8BE6-4407-BD25-96181982E265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722485-7903-4F7E-9AD0-E2F23D2B3779}" type="pres">
      <dgm:prSet presAssocID="{850737CB-B711-4007-9386-290F278D070A}" presName="sibTrans" presStyleCnt="0"/>
      <dgm:spPr/>
    </dgm:pt>
    <dgm:pt modelId="{770FD7E1-AB92-4030-A43D-919695AA592D}" type="pres">
      <dgm:prSet presAssocID="{3A9AF526-FC57-440F-8004-9BBB649E69A9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E748BDA-461D-4234-83EA-14D15803A877}" srcId="{1944E4D2-5A85-43C2-A345-48B9851C462A}" destId="{0277CED2-43EF-4B14-A326-981FC3CFB1F8}" srcOrd="0" destOrd="0" parTransId="{E694E6F1-A9A3-4520-8E48-59C02D2E5A31}" sibTransId="{712AEE59-B116-4288-B3F5-0524C92E69B2}"/>
    <dgm:cxn modelId="{4A5E649F-A49F-4D9C-A78C-F23ADE109E3A}" type="presOf" srcId="{3A9AF526-FC57-440F-8004-9BBB649E69A9}" destId="{770FD7E1-AB92-4030-A43D-919695AA592D}" srcOrd="0" destOrd="0" presId="urn:microsoft.com/office/officeart/2005/8/layout/default"/>
    <dgm:cxn modelId="{7E414D06-B834-4590-BD24-4AF790A33258}" srcId="{1944E4D2-5A85-43C2-A345-48B9851C462A}" destId="{42367BB5-8BE6-4407-BD25-96181982E265}" srcOrd="3" destOrd="0" parTransId="{BD22DEA7-EB32-409D-A19C-31F535879FD5}" sibTransId="{850737CB-B711-4007-9386-290F278D070A}"/>
    <dgm:cxn modelId="{8656F33D-A399-4356-AD4E-71295CC039BD}" type="presOf" srcId="{A3CD432D-80D6-4FD6-86CD-72B19715D0BD}" destId="{966A9BB4-56F7-42A2-A116-880D81C9767F}" srcOrd="0" destOrd="0" presId="urn:microsoft.com/office/officeart/2005/8/layout/default"/>
    <dgm:cxn modelId="{BC3E39DB-6D15-428D-BD7D-1E683E4508B0}" type="presOf" srcId="{0277CED2-43EF-4B14-A326-981FC3CFB1F8}" destId="{11896A96-9E63-4BD4-96FF-7F31343DEB0B}" srcOrd="0" destOrd="0" presId="urn:microsoft.com/office/officeart/2005/8/layout/default"/>
    <dgm:cxn modelId="{11D95C16-0409-4BBC-BB57-BF773EDD1869}" type="presOf" srcId="{1BB0CA26-93D7-4953-A2D2-1A1971EF17B9}" destId="{175F7E95-4BDB-4A44-8065-10857C143DE8}" srcOrd="0" destOrd="0" presId="urn:microsoft.com/office/officeart/2005/8/layout/default"/>
    <dgm:cxn modelId="{56A0F04D-98DA-4416-A2A3-298E53D97704}" srcId="{1944E4D2-5A85-43C2-A345-48B9851C462A}" destId="{A3CD432D-80D6-4FD6-86CD-72B19715D0BD}" srcOrd="2" destOrd="0" parTransId="{13459957-6606-4C7C-A720-D9EFCCC74184}" sibTransId="{427973E1-C103-4BE9-9A0C-FE35D9997214}"/>
    <dgm:cxn modelId="{FBE7A81B-C409-4D49-ADB1-04A6912F717E}" srcId="{1944E4D2-5A85-43C2-A345-48B9851C462A}" destId="{1BB0CA26-93D7-4953-A2D2-1A1971EF17B9}" srcOrd="1" destOrd="0" parTransId="{0EC3DA0C-2FB5-41B6-8CCC-BE203232B3A5}" sibTransId="{D54CF5D7-9868-4DD9-A230-9D8086FDA919}"/>
    <dgm:cxn modelId="{1ABE0E41-3C48-41A5-9E7D-8118295B110A}" type="presOf" srcId="{1944E4D2-5A85-43C2-A345-48B9851C462A}" destId="{DD135DF6-82D6-4301-849D-DCBDF56DF998}" srcOrd="0" destOrd="0" presId="urn:microsoft.com/office/officeart/2005/8/layout/default"/>
    <dgm:cxn modelId="{418FAEA2-C8AC-487D-B8CA-9C2039FF51C2}" srcId="{1944E4D2-5A85-43C2-A345-48B9851C462A}" destId="{3A9AF526-FC57-440F-8004-9BBB649E69A9}" srcOrd="4" destOrd="0" parTransId="{A1FA0722-2DA3-4140-9793-F802F15E7FA9}" sibTransId="{4606D750-D39C-4C29-8F11-9CDF6BA3F167}"/>
    <dgm:cxn modelId="{8EF35CD8-624B-4B31-BD0E-60754BEDABC2}" type="presOf" srcId="{42367BB5-8BE6-4407-BD25-96181982E265}" destId="{40793325-D31A-4332-AA4A-84405B2F79C2}" srcOrd="0" destOrd="0" presId="urn:microsoft.com/office/officeart/2005/8/layout/default"/>
    <dgm:cxn modelId="{8A8B795F-80C4-4AD9-A45D-A512DB0BFFDA}" type="presParOf" srcId="{DD135DF6-82D6-4301-849D-DCBDF56DF998}" destId="{11896A96-9E63-4BD4-96FF-7F31343DEB0B}" srcOrd="0" destOrd="0" presId="urn:microsoft.com/office/officeart/2005/8/layout/default"/>
    <dgm:cxn modelId="{2CADA4A8-5143-433A-9D5E-5440E39EFDF2}" type="presParOf" srcId="{DD135DF6-82D6-4301-849D-DCBDF56DF998}" destId="{5553E213-620F-4950-B2F3-3E2B13311E3E}" srcOrd="1" destOrd="0" presId="urn:microsoft.com/office/officeart/2005/8/layout/default"/>
    <dgm:cxn modelId="{338AB479-98C5-45F5-BBBD-200971582F76}" type="presParOf" srcId="{DD135DF6-82D6-4301-849D-DCBDF56DF998}" destId="{175F7E95-4BDB-4A44-8065-10857C143DE8}" srcOrd="2" destOrd="0" presId="urn:microsoft.com/office/officeart/2005/8/layout/default"/>
    <dgm:cxn modelId="{25DF5E2A-77E3-4188-8FAE-5EC70877FB8C}" type="presParOf" srcId="{DD135DF6-82D6-4301-849D-DCBDF56DF998}" destId="{EE54DECF-86EF-4B21-9C77-F9ECF5669609}" srcOrd="3" destOrd="0" presId="urn:microsoft.com/office/officeart/2005/8/layout/default"/>
    <dgm:cxn modelId="{1FDCD6AC-A0EC-4112-ACEB-2F59F1005A3E}" type="presParOf" srcId="{DD135DF6-82D6-4301-849D-DCBDF56DF998}" destId="{966A9BB4-56F7-42A2-A116-880D81C9767F}" srcOrd="4" destOrd="0" presId="urn:microsoft.com/office/officeart/2005/8/layout/default"/>
    <dgm:cxn modelId="{E13FEF7E-3DEB-4BAE-A103-BCD3FA845982}" type="presParOf" srcId="{DD135DF6-82D6-4301-849D-DCBDF56DF998}" destId="{4CEB3C15-B25F-4BEA-BAB6-B650CAE29EAE}" srcOrd="5" destOrd="0" presId="urn:microsoft.com/office/officeart/2005/8/layout/default"/>
    <dgm:cxn modelId="{BEA3E797-99FC-47E3-BFFE-EE29F129967D}" type="presParOf" srcId="{DD135DF6-82D6-4301-849D-DCBDF56DF998}" destId="{40793325-D31A-4332-AA4A-84405B2F79C2}" srcOrd="6" destOrd="0" presId="urn:microsoft.com/office/officeart/2005/8/layout/default"/>
    <dgm:cxn modelId="{2D86AF49-1BEA-4E8C-BB54-471F286CDFCA}" type="presParOf" srcId="{DD135DF6-82D6-4301-849D-DCBDF56DF998}" destId="{BF722485-7903-4F7E-9AD0-E2F23D2B3779}" srcOrd="7" destOrd="0" presId="urn:microsoft.com/office/officeart/2005/8/layout/default"/>
    <dgm:cxn modelId="{50B91446-7DF5-4C81-9D45-66409A57DAA0}" type="presParOf" srcId="{DD135DF6-82D6-4301-849D-DCBDF56DF998}" destId="{770FD7E1-AB92-4030-A43D-919695AA592D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EE894F6C-45B2-4E21-A152-D5B1540F9565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BD564F6-EA8A-4CE4-B34D-24BC485C382C}">
      <dgm:prSet phldrT="[Text]"/>
      <dgm:spPr/>
      <dgm:t>
        <a:bodyPr/>
        <a:lstStyle/>
        <a:p>
          <a:r>
            <a:rPr lang="en-US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Menghubungkan</a:t>
          </a:r>
          <a:r>
            <a:rPr lang="en-US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</a:t>
          </a:r>
          <a:r>
            <a:rPr lang="en-US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pengalaman</a:t>
          </a:r>
          <a:r>
            <a:rPr lang="en-US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</a:t>
          </a:r>
          <a:r>
            <a:rPr lang="id-ID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masa lalu </a:t>
          </a:r>
          <a:r>
            <a:rPr lang="en-US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dengan</a:t>
          </a:r>
          <a:r>
            <a:rPr lang="en-US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</a:t>
          </a:r>
          <a:r>
            <a:rPr lang="en-US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peristiwa</a:t>
          </a:r>
          <a:r>
            <a:rPr lang="en-US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</a:t>
          </a:r>
          <a:r>
            <a:rPr lang="en-US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belajar</a:t>
          </a:r>
          <a:endParaRPr lang="en-US" dirty="0"/>
        </a:p>
      </dgm:t>
    </dgm:pt>
    <dgm:pt modelId="{45FFB237-7392-49F6-8BA0-245189419778}" type="parTrans" cxnId="{2E2A0E3C-41F9-4383-B2B1-B6FEE23DB38B}">
      <dgm:prSet/>
      <dgm:spPr/>
      <dgm:t>
        <a:bodyPr/>
        <a:lstStyle/>
        <a:p>
          <a:endParaRPr lang="en-US"/>
        </a:p>
      </dgm:t>
    </dgm:pt>
    <dgm:pt modelId="{56BEFBF2-95F9-466A-BDC1-5484127EEDFF}" type="sibTrans" cxnId="{2E2A0E3C-41F9-4383-B2B1-B6FEE23DB38B}">
      <dgm:prSet/>
      <dgm:spPr/>
      <dgm:t>
        <a:bodyPr/>
        <a:lstStyle/>
        <a:p>
          <a:endParaRPr lang="en-US"/>
        </a:p>
      </dgm:t>
    </dgm:pt>
    <dgm:pt modelId="{27EEEF25-572B-4E88-B193-9BE176957A64}">
      <dgm:prSet phldrT="[Text]"/>
      <dgm:spPr/>
      <dgm:t>
        <a:bodyPr/>
        <a:lstStyle/>
        <a:p>
          <a:r>
            <a:rPr lang="id-ID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Proses mengkonstruksi atau membuat sesuatu selama pembelajaran</a:t>
          </a:r>
          <a:endParaRPr lang="en-US" dirty="0"/>
        </a:p>
      </dgm:t>
    </dgm:pt>
    <dgm:pt modelId="{DDACB675-98BD-4652-BB40-3993626799E8}" type="parTrans" cxnId="{29F6A493-A2BE-4032-B2A7-6929A3C8D087}">
      <dgm:prSet/>
      <dgm:spPr/>
      <dgm:t>
        <a:bodyPr/>
        <a:lstStyle/>
        <a:p>
          <a:endParaRPr lang="en-US"/>
        </a:p>
      </dgm:t>
    </dgm:pt>
    <dgm:pt modelId="{ABEA5FDA-D03D-4301-A2B8-AE2D67B3B9B6}" type="sibTrans" cxnId="{29F6A493-A2BE-4032-B2A7-6929A3C8D087}">
      <dgm:prSet/>
      <dgm:spPr/>
      <dgm:t>
        <a:bodyPr/>
        <a:lstStyle/>
        <a:p>
          <a:endParaRPr lang="en-US"/>
        </a:p>
      </dgm:t>
    </dgm:pt>
    <dgm:pt modelId="{C6BE3957-9FA5-465C-B80F-FAEB95DCC30F}" type="pres">
      <dgm:prSet presAssocID="{EE894F6C-45B2-4E21-A152-D5B1540F9565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B82233DC-21FB-4D01-B079-E4FEF802350E}" type="pres">
      <dgm:prSet presAssocID="{EE894F6C-45B2-4E21-A152-D5B1540F9565}" presName="Name1" presStyleCnt="0"/>
      <dgm:spPr/>
    </dgm:pt>
    <dgm:pt modelId="{50C244AD-5D7D-4F5F-93AE-98B63298E97F}" type="pres">
      <dgm:prSet presAssocID="{EE894F6C-45B2-4E21-A152-D5B1540F9565}" presName="cycle" presStyleCnt="0"/>
      <dgm:spPr/>
    </dgm:pt>
    <dgm:pt modelId="{6EE509D5-5062-403D-9111-C8D74E39F6B9}" type="pres">
      <dgm:prSet presAssocID="{EE894F6C-45B2-4E21-A152-D5B1540F9565}" presName="srcNode" presStyleLbl="node1" presStyleIdx="0" presStyleCnt="2"/>
      <dgm:spPr/>
    </dgm:pt>
    <dgm:pt modelId="{B9CEB8BE-B3E7-4D73-BF37-798B3BFDCFF1}" type="pres">
      <dgm:prSet presAssocID="{EE894F6C-45B2-4E21-A152-D5B1540F9565}" presName="conn" presStyleLbl="parChTrans1D2" presStyleIdx="0" presStyleCnt="1"/>
      <dgm:spPr/>
      <dgm:t>
        <a:bodyPr/>
        <a:lstStyle/>
        <a:p>
          <a:endParaRPr lang="en-US"/>
        </a:p>
      </dgm:t>
    </dgm:pt>
    <dgm:pt modelId="{9851C708-6EC8-4510-ADFB-C865477FC53D}" type="pres">
      <dgm:prSet presAssocID="{EE894F6C-45B2-4E21-A152-D5B1540F9565}" presName="extraNode" presStyleLbl="node1" presStyleIdx="0" presStyleCnt="2"/>
      <dgm:spPr/>
    </dgm:pt>
    <dgm:pt modelId="{F01B4D40-3DD5-4A6F-8000-546CB7285CCA}" type="pres">
      <dgm:prSet presAssocID="{EE894F6C-45B2-4E21-A152-D5B1540F9565}" presName="dstNode" presStyleLbl="node1" presStyleIdx="0" presStyleCnt="2"/>
      <dgm:spPr/>
    </dgm:pt>
    <dgm:pt modelId="{FA1F0744-E3CA-491F-AF98-01C703844565}" type="pres">
      <dgm:prSet presAssocID="{FBD564F6-EA8A-4CE4-B34D-24BC485C382C}" presName="text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BDA5C7-B196-4926-A32C-23B0491CBFE0}" type="pres">
      <dgm:prSet presAssocID="{FBD564F6-EA8A-4CE4-B34D-24BC485C382C}" presName="accent_1" presStyleCnt="0"/>
      <dgm:spPr/>
    </dgm:pt>
    <dgm:pt modelId="{1265644F-4A2F-4AA0-96F8-39717EE61346}" type="pres">
      <dgm:prSet presAssocID="{FBD564F6-EA8A-4CE4-B34D-24BC485C382C}" presName="accentRepeatNode" presStyleLbl="solidFgAcc1" presStyleIdx="0" presStyleCnt="2"/>
      <dgm:spPr/>
    </dgm:pt>
    <dgm:pt modelId="{814C2E52-4AE5-48A6-A311-66ECFC152383}" type="pres">
      <dgm:prSet presAssocID="{27EEEF25-572B-4E88-B193-9BE176957A64}" presName="text_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841345-E9E5-41C8-8E58-9C1B1965BB99}" type="pres">
      <dgm:prSet presAssocID="{27EEEF25-572B-4E88-B193-9BE176957A64}" presName="accent_2" presStyleCnt="0"/>
      <dgm:spPr/>
    </dgm:pt>
    <dgm:pt modelId="{5EDB88A5-C358-41B9-B240-395EBF6ECB24}" type="pres">
      <dgm:prSet presAssocID="{27EEEF25-572B-4E88-B193-9BE176957A64}" presName="accentRepeatNode" presStyleLbl="solidFgAcc1" presStyleIdx="1" presStyleCnt="2"/>
      <dgm:spPr/>
    </dgm:pt>
  </dgm:ptLst>
  <dgm:cxnLst>
    <dgm:cxn modelId="{9030FF34-8E04-4958-895B-02CCA6C96C38}" type="presOf" srcId="{27EEEF25-572B-4E88-B193-9BE176957A64}" destId="{814C2E52-4AE5-48A6-A311-66ECFC152383}" srcOrd="0" destOrd="0" presId="urn:microsoft.com/office/officeart/2008/layout/VerticalCurvedList"/>
    <dgm:cxn modelId="{29F6A493-A2BE-4032-B2A7-6929A3C8D087}" srcId="{EE894F6C-45B2-4E21-A152-D5B1540F9565}" destId="{27EEEF25-572B-4E88-B193-9BE176957A64}" srcOrd="1" destOrd="0" parTransId="{DDACB675-98BD-4652-BB40-3993626799E8}" sibTransId="{ABEA5FDA-D03D-4301-A2B8-AE2D67B3B9B6}"/>
    <dgm:cxn modelId="{2E2A0E3C-41F9-4383-B2B1-B6FEE23DB38B}" srcId="{EE894F6C-45B2-4E21-A152-D5B1540F9565}" destId="{FBD564F6-EA8A-4CE4-B34D-24BC485C382C}" srcOrd="0" destOrd="0" parTransId="{45FFB237-7392-49F6-8BA0-245189419778}" sibTransId="{56BEFBF2-95F9-466A-BDC1-5484127EEDFF}"/>
    <dgm:cxn modelId="{E4FA364F-D218-4763-B786-5ED5D567F844}" type="presOf" srcId="{EE894F6C-45B2-4E21-A152-D5B1540F9565}" destId="{C6BE3957-9FA5-465C-B80F-FAEB95DCC30F}" srcOrd="0" destOrd="0" presId="urn:microsoft.com/office/officeart/2008/layout/VerticalCurvedList"/>
    <dgm:cxn modelId="{82BA58E7-E8D9-42D1-92E4-E244AFE7AE0B}" type="presOf" srcId="{56BEFBF2-95F9-466A-BDC1-5484127EEDFF}" destId="{B9CEB8BE-B3E7-4D73-BF37-798B3BFDCFF1}" srcOrd="0" destOrd="0" presId="urn:microsoft.com/office/officeart/2008/layout/VerticalCurvedList"/>
    <dgm:cxn modelId="{463B61CC-23A0-40EF-B51A-B3C57C041254}" type="presOf" srcId="{FBD564F6-EA8A-4CE4-B34D-24BC485C382C}" destId="{FA1F0744-E3CA-491F-AF98-01C703844565}" srcOrd="0" destOrd="0" presId="urn:microsoft.com/office/officeart/2008/layout/VerticalCurvedList"/>
    <dgm:cxn modelId="{CFE1BE12-E00A-4273-9830-B5CBB49CFC07}" type="presParOf" srcId="{C6BE3957-9FA5-465C-B80F-FAEB95DCC30F}" destId="{B82233DC-21FB-4D01-B079-E4FEF802350E}" srcOrd="0" destOrd="0" presId="urn:microsoft.com/office/officeart/2008/layout/VerticalCurvedList"/>
    <dgm:cxn modelId="{BFC9BFC8-4FF0-4DBA-A0E1-CEDEC11830F8}" type="presParOf" srcId="{B82233DC-21FB-4D01-B079-E4FEF802350E}" destId="{50C244AD-5D7D-4F5F-93AE-98B63298E97F}" srcOrd="0" destOrd="0" presId="urn:microsoft.com/office/officeart/2008/layout/VerticalCurvedList"/>
    <dgm:cxn modelId="{8CAB0682-CCF2-495A-9DC5-3D61B30EF0A2}" type="presParOf" srcId="{50C244AD-5D7D-4F5F-93AE-98B63298E97F}" destId="{6EE509D5-5062-403D-9111-C8D74E39F6B9}" srcOrd="0" destOrd="0" presId="urn:microsoft.com/office/officeart/2008/layout/VerticalCurvedList"/>
    <dgm:cxn modelId="{C50FA8F5-CC6D-4773-B790-830B67402B10}" type="presParOf" srcId="{50C244AD-5D7D-4F5F-93AE-98B63298E97F}" destId="{B9CEB8BE-B3E7-4D73-BF37-798B3BFDCFF1}" srcOrd="1" destOrd="0" presId="urn:microsoft.com/office/officeart/2008/layout/VerticalCurvedList"/>
    <dgm:cxn modelId="{1F9737BD-0C97-48FF-84B2-9111113638C3}" type="presParOf" srcId="{50C244AD-5D7D-4F5F-93AE-98B63298E97F}" destId="{9851C708-6EC8-4510-ADFB-C865477FC53D}" srcOrd="2" destOrd="0" presId="urn:microsoft.com/office/officeart/2008/layout/VerticalCurvedList"/>
    <dgm:cxn modelId="{85CCD697-FE5C-494B-87DE-D9003A5CAA9A}" type="presParOf" srcId="{50C244AD-5D7D-4F5F-93AE-98B63298E97F}" destId="{F01B4D40-3DD5-4A6F-8000-546CB7285CCA}" srcOrd="3" destOrd="0" presId="urn:microsoft.com/office/officeart/2008/layout/VerticalCurvedList"/>
    <dgm:cxn modelId="{DCADE9E5-4B43-483E-822C-42C6FC52764E}" type="presParOf" srcId="{B82233DC-21FB-4D01-B079-E4FEF802350E}" destId="{FA1F0744-E3CA-491F-AF98-01C703844565}" srcOrd="1" destOrd="0" presId="urn:microsoft.com/office/officeart/2008/layout/VerticalCurvedList"/>
    <dgm:cxn modelId="{F71305B5-5C45-45C2-9E9A-E2599B9CB64D}" type="presParOf" srcId="{B82233DC-21FB-4D01-B079-E4FEF802350E}" destId="{BCBDA5C7-B196-4926-A32C-23B0491CBFE0}" srcOrd="2" destOrd="0" presId="urn:microsoft.com/office/officeart/2008/layout/VerticalCurvedList"/>
    <dgm:cxn modelId="{54AE4114-9B89-4512-865C-10A3973587A9}" type="presParOf" srcId="{BCBDA5C7-B196-4926-A32C-23B0491CBFE0}" destId="{1265644F-4A2F-4AA0-96F8-39717EE61346}" srcOrd="0" destOrd="0" presId="urn:microsoft.com/office/officeart/2008/layout/VerticalCurvedList"/>
    <dgm:cxn modelId="{05C2E6A4-9159-4120-AEEF-050F69BF9E05}" type="presParOf" srcId="{B82233DC-21FB-4D01-B079-E4FEF802350E}" destId="{814C2E52-4AE5-48A6-A311-66ECFC152383}" srcOrd="3" destOrd="0" presId="urn:microsoft.com/office/officeart/2008/layout/VerticalCurvedList"/>
    <dgm:cxn modelId="{B30EE04E-A891-4188-A1D6-A1507127BCA2}" type="presParOf" srcId="{B82233DC-21FB-4D01-B079-E4FEF802350E}" destId="{1B841345-E9E5-41C8-8E58-9C1B1965BB99}" srcOrd="4" destOrd="0" presId="urn:microsoft.com/office/officeart/2008/layout/VerticalCurvedList"/>
    <dgm:cxn modelId="{0D729025-0F9A-4531-837B-BA0A70FEA8AC}" type="presParOf" srcId="{1B841345-E9E5-41C8-8E58-9C1B1965BB99}" destId="{5EDB88A5-C358-41B9-B240-395EBF6ECB2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E346A527-6DC9-4C36-B77F-5407DD061C70}" type="doc">
      <dgm:prSet loTypeId="urn:microsoft.com/office/officeart/2005/8/layout/pList2" loCatId="list" qsTypeId="urn:microsoft.com/office/officeart/2005/8/quickstyle/simple1" qsCatId="simple" csTypeId="urn:microsoft.com/office/officeart/2005/8/colors/accent1_2" csCatId="accent1" phldr="1"/>
      <dgm:spPr/>
    </dgm:pt>
    <dgm:pt modelId="{5C61101F-9A2C-4C75-A12D-6F709D4E72A2}">
      <dgm:prSet phldrT="[Text]"/>
      <dgm:spPr/>
      <dgm:t>
        <a:bodyPr/>
        <a:lstStyle/>
        <a:p>
          <a:r>
            <a:rPr lang="en-US" dirty="0"/>
            <a:t>Lev </a:t>
          </a:r>
          <a:r>
            <a:rPr lang="en-US" dirty="0" err="1"/>
            <a:t>Vygotsky</a:t>
          </a:r>
          <a:endParaRPr lang="en-US" dirty="0"/>
        </a:p>
      </dgm:t>
    </dgm:pt>
    <dgm:pt modelId="{B39789CF-0735-476F-8C11-5428732E7554}" type="parTrans" cxnId="{DAF41A5C-EFEF-4F15-9A73-6CAEDD9EC175}">
      <dgm:prSet/>
      <dgm:spPr/>
      <dgm:t>
        <a:bodyPr/>
        <a:lstStyle/>
        <a:p>
          <a:endParaRPr lang="en-US"/>
        </a:p>
      </dgm:t>
    </dgm:pt>
    <dgm:pt modelId="{FD1AA7E9-BC9A-4EF4-A3DF-A92B0A8935CF}" type="sibTrans" cxnId="{DAF41A5C-EFEF-4F15-9A73-6CAEDD9EC175}">
      <dgm:prSet/>
      <dgm:spPr/>
      <dgm:t>
        <a:bodyPr/>
        <a:lstStyle/>
        <a:p>
          <a:endParaRPr lang="en-US"/>
        </a:p>
      </dgm:t>
    </dgm:pt>
    <dgm:pt modelId="{9F18FB17-4170-4357-80C3-341741EBC13D}">
      <dgm:prSet phldrT="[Text]"/>
      <dgm:spPr/>
      <dgm:t>
        <a:bodyPr/>
        <a:lstStyle/>
        <a:p>
          <a:r>
            <a:rPr lang="en-US" dirty="0"/>
            <a:t>Jean Piaget</a:t>
          </a:r>
        </a:p>
      </dgm:t>
    </dgm:pt>
    <dgm:pt modelId="{D3980DC8-5A33-48BF-AEDB-6D99D158DFDE}" type="sibTrans" cxnId="{300FDE2D-012A-49AA-A207-83350DE47160}">
      <dgm:prSet/>
      <dgm:spPr/>
      <dgm:t>
        <a:bodyPr/>
        <a:lstStyle/>
        <a:p>
          <a:endParaRPr lang="en-US"/>
        </a:p>
      </dgm:t>
    </dgm:pt>
    <dgm:pt modelId="{213A698A-E1C6-424C-8580-43C6D41DA5C6}" type="parTrans" cxnId="{300FDE2D-012A-49AA-A207-83350DE47160}">
      <dgm:prSet/>
      <dgm:spPr/>
      <dgm:t>
        <a:bodyPr/>
        <a:lstStyle/>
        <a:p>
          <a:endParaRPr lang="en-US"/>
        </a:p>
      </dgm:t>
    </dgm:pt>
    <dgm:pt modelId="{1C3AF1AB-F52E-48B6-A04A-FB3E416AD89F}" type="pres">
      <dgm:prSet presAssocID="{E346A527-6DC9-4C36-B77F-5407DD061C70}" presName="Name0" presStyleCnt="0">
        <dgm:presLayoutVars>
          <dgm:dir/>
          <dgm:resizeHandles val="exact"/>
        </dgm:presLayoutVars>
      </dgm:prSet>
      <dgm:spPr/>
    </dgm:pt>
    <dgm:pt modelId="{9ABCAB1E-369F-46CD-B1EF-278D093F0C59}" type="pres">
      <dgm:prSet presAssocID="{E346A527-6DC9-4C36-B77F-5407DD061C70}" presName="bkgdShp" presStyleLbl="alignAccFollowNode1" presStyleIdx="0" presStyleCnt="1"/>
      <dgm:spPr/>
    </dgm:pt>
    <dgm:pt modelId="{6A3C5A29-E12F-4612-8BF7-B2234F059B9F}" type="pres">
      <dgm:prSet presAssocID="{E346A527-6DC9-4C36-B77F-5407DD061C70}" presName="linComp" presStyleCnt="0"/>
      <dgm:spPr/>
    </dgm:pt>
    <dgm:pt modelId="{79D9EE10-9CB1-4CA5-9894-070B9CE09FF4}" type="pres">
      <dgm:prSet presAssocID="{9F18FB17-4170-4357-80C3-341741EBC13D}" presName="compNode" presStyleCnt="0"/>
      <dgm:spPr/>
    </dgm:pt>
    <dgm:pt modelId="{A157B036-2D12-4D2D-AEE2-F3BBA8930349}" type="pres">
      <dgm:prSet presAssocID="{9F18FB17-4170-4357-80C3-341741EBC13D}" presName="node" presStyleLbl="node1" presStyleIdx="0" presStyleCnt="2" custScaleY="5256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F522E1-D2A1-4D74-B69C-DB8590DB9DBA}" type="pres">
      <dgm:prSet presAssocID="{9F18FB17-4170-4357-80C3-341741EBC13D}" presName="invisiNode" presStyleLbl="node1" presStyleIdx="0" presStyleCnt="2"/>
      <dgm:spPr/>
    </dgm:pt>
    <dgm:pt modelId="{30327B80-E35D-452E-B136-4C808CF56250}" type="pres">
      <dgm:prSet presAssocID="{9F18FB17-4170-4357-80C3-341741EBC13D}" presName="imagNode" presStyleLbl="fgImgPlace1" presStyleIdx="0" presStyleCnt="2" custScaleY="171058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000" r="-4000"/>
          </a:stretch>
        </a:blipFill>
      </dgm:spPr>
    </dgm:pt>
    <dgm:pt modelId="{1B2B3109-809F-42A2-9DDA-EC5407A20DA6}" type="pres">
      <dgm:prSet presAssocID="{D3980DC8-5A33-48BF-AEDB-6D99D158DFDE}" presName="sibTrans" presStyleLbl="sibTrans2D1" presStyleIdx="0" presStyleCnt="0"/>
      <dgm:spPr/>
      <dgm:t>
        <a:bodyPr/>
        <a:lstStyle/>
        <a:p>
          <a:endParaRPr lang="en-US"/>
        </a:p>
      </dgm:t>
    </dgm:pt>
    <dgm:pt modelId="{0463DB80-F6E9-4959-8949-C5B44C876448}" type="pres">
      <dgm:prSet presAssocID="{5C61101F-9A2C-4C75-A12D-6F709D4E72A2}" presName="compNode" presStyleCnt="0"/>
      <dgm:spPr/>
    </dgm:pt>
    <dgm:pt modelId="{516C6D6B-DA15-42D6-A552-5FB37DDF1335}" type="pres">
      <dgm:prSet presAssocID="{5C61101F-9A2C-4C75-A12D-6F709D4E72A2}" presName="node" presStyleLbl="node1" presStyleIdx="1" presStyleCnt="2" custScaleY="5256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50E871-F2CC-49DD-80FC-0EAD5F847C13}" type="pres">
      <dgm:prSet presAssocID="{5C61101F-9A2C-4C75-A12D-6F709D4E72A2}" presName="invisiNode" presStyleLbl="node1" presStyleIdx="1" presStyleCnt="2"/>
      <dgm:spPr/>
    </dgm:pt>
    <dgm:pt modelId="{FD654C68-7F16-4334-AC02-B889A6818AF4}" type="pres">
      <dgm:prSet presAssocID="{5C61101F-9A2C-4C75-A12D-6F709D4E72A2}" presName="imagNode" presStyleLbl="fgImgPlace1" presStyleIdx="1" presStyleCnt="2" custScaleY="171058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5000" b="-35000"/>
          </a:stretch>
        </a:blipFill>
      </dgm:spPr>
    </dgm:pt>
  </dgm:ptLst>
  <dgm:cxnLst>
    <dgm:cxn modelId="{DAF41A5C-EFEF-4F15-9A73-6CAEDD9EC175}" srcId="{E346A527-6DC9-4C36-B77F-5407DD061C70}" destId="{5C61101F-9A2C-4C75-A12D-6F709D4E72A2}" srcOrd="1" destOrd="0" parTransId="{B39789CF-0735-476F-8C11-5428732E7554}" sibTransId="{FD1AA7E9-BC9A-4EF4-A3DF-A92B0A8935CF}"/>
    <dgm:cxn modelId="{6EADBAB5-51B8-4C7E-92D0-6DAC0ACAE692}" type="presOf" srcId="{5C61101F-9A2C-4C75-A12D-6F709D4E72A2}" destId="{516C6D6B-DA15-42D6-A552-5FB37DDF1335}" srcOrd="0" destOrd="0" presId="urn:microsoft.com/office/officeart/2005/8/layout/pList2"/>
    <dgm:cxn modelId="{300FDE2D-012A-49AA-A207-83350DE47160}" srcId="{E346A527-6DC9-4C36-B77F-5407DD061C70}" destId="{9F18FB17-4170-4357-80C3-341741EBC13D}" srcOrd="0" destOrd="0" parTransId="{213A698A-E1C6-424C-8580-43C6D41DA5C6}" sibTransId="{D3980DC8-5A33-48BF-AEDB-6D99D158DFDE}"/>
    <dgm:cxn modelId="{FFB8882A-2A07-4D33-9992-F75F6A3562F4}" type="presOf" srcId="{D3980DC8-5A33-48BF-AEDB-6D99D158DFDE}" destId="{1B2B3109-809F-42A2-9DDA-EC5407A20DA6}" srcOrd="0" destOrd="0" presId="urn:microsoft.com/office/officeart/2005/8/layout/pList2"/>
    <dgm:cxn modelId="{08C47CE8-C9BA-4F41-8D44-681541E3AA12}" type="presOf" srcId="{E346A527-6DC9-4C36-B77F-5407DD061C70}" destId="{1C3AF1AB-F52E-48B6-A04A-FB3E416AD89F}" srcOrd="0" destOrd="0" presId="urn:microsoft.com/office/officeart/2005/8/layout/pList2"/>
    <dgm:cxn modelId="{0CD2C749-B67E-4CE7-9946-C3B60C61A287}" type="presOf" srcId="{9F18FB17-4170-4357-80C3-341741EBC13D}" destId="{A157B036-2D12-4D2D-AEE2-F3BBA8930349}" srcOrd="0" destOrd="0" presId="urn:microsoft.com/office/officeart/2005/8/layout/pList2"/>
    <dgm:cxn modelId="{31E6BA8C-3BA3-4DC9-8D65-FA62DD030FE6}" type="presParOf" srcId="{1C3AF1AB-F52E-48B6-A04A-FB3E416AD89F}" destId="{9ABCAB1E-369F-46CD-B1EF-278D093F0C59}" srcOrd="0" destOrd="0" presId="urn:microsoft.com/office/officeart/2005/8/layout/pList2"/>
    <dgm:cxn modelId="{21659EA2-69BB-4206-A9CF-1B9B40E5BD8C}" type="presParOf" srcId="{1C3AF1AB-F52E-48B6-A04A-FB3E416AD89F}" destId="{6A3C5A29-E12F-4612-8BF7-B2234F059B9F}" srcOrd="1" destOrd="0" presId="urn:microsoft.com/office/officeart/2005/8/layout/pList2"/>
    <dgm:cxn modelId="{5986D51B-1FEF-44D7-8F10-688277078950}" type="presParOf" srcId="{6A3C5A29-E12F-4612-8BF7-B2234F059B9F}" destId="{79D9EE10-9CB1-4CA5-9894-070B9CE09FF4}" srcOrd="0" destOrd="0" presId="urn:microsoft.com/office/officeart/2005/8/layout/pList2"/>
    <dgm:cxn modelId="{6A75D90B-2F73-494E-80AD-9B44B8221175}" type="presParOf" srcId="{79D9EE10-9CB1-4CA5-9894-070B9CE09FF4}" destId="{A157B036-2D12-4D2D-AEE2-F3BBA8930349}" srcOrd="0" destOrd="0" presId="urn:microsoft.com/office/officeart/2005/8/layout/pList2"/>
    <dgm:cxn modelId="{24A0E389-30EB-461D-B64E-51F40FBDC89D}" type="presParOf" srcId="{79D9EE10-9CB1-4CA5-9894-070B9CE09FF4}" destId="{4FF522E1-D2A1-4D74-B69C-DB8590DB9DBA}" srcOrd="1" destOrd="0" presId="urn:microsoft.com/office/officeart/2005/8/layout/pList2"/>
    <dgm:cxn modelId="{97F3B32A-093E-457F-9929-5A72275168F5}" type="presParOf" srcId="{79D9EE10-9CB1-4CA5-9894-070B9CE09FF4}" destId="{30327B80-E35D-452E-B136-4C808CF56250}" srcOrd="2" destOrd="0" presId="urn:microsoft.com/office/officeart/2005/8/layout/pList2"/>
    <dgm:cxn modelId="{893D2A0B-1B86-465C-99D0-CC350D9E9078}" type="presParOf" srcId="{6A3C5A29-E12F-4612-8BF7-B2234F059B9F}" destId="{1B2B3109-809F-42A2-9DDA-EC5407A20DA6}" srcOrd="1" destOrd="0" presId="urn:microsoft.com/office/officeart/2005/8/layout/pList2"/>
    <dgm:cxn modelId="{91F1FE10-CCC5-4CF9-927D-A3CA63D8B4E2}" type="presParOf" srcId="{6A3C5A29-E12F-4612-8BF7-B2234F059B9F}" destId="{0463DB80-F6E9-4959-8949-C5B44C876448}" srcOrd="2" destOrd="0" presId="urn:microsoft.com/office/officeart/2005/8/layout/pList2"/>
    <dgm:cxn modelId="{6A26A207-DDCC-49FA-87E4-A9D9A24E4913}" type="presParOf" srcId="{0463DB80-F6E9-4959-8949-C5B44C876448}" destId="{516C6D6B-DA15-42D6-A552-5FB37DDF1335}" srcOrd="0" destOrd="0" presId="urn:microsoft.com/office/officeart/2005/8/layout/pList2"/>
    <dgm:cxn modelId="{3F5F35F6-7111-4805-82BC-1525B7F382B3}" type="presParOf" srcId="{0463DB80-F6E9-4959-8949-C5B44C876448}" destId="{BD50E871-F2CC-49DD-80FC-0EAD5F847C13}" srcOrd="1" destOrd="0" presId="urn:microsoft.com/office/officeart/2005/8/layout/pList2"/>
    <dgm:cxn modelId="{1C8ED0C5-36A8-4C94-8B53-B00CF8557321}" type="presParOf" srcId="{0463DB80-F6E9-4959-8949-C5B44C876448}" destId="{FD654C68-7F16-4334-AC02-B889A6818AF4}" srcOrd="2" destOrd="0" presId="urn:microsoft.com/office/officeart/2005/8/layout/p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EE894F6C-45B2-4E21-A152-D5B1540F9565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BD564F6-EA8A-4CE4-B34D-24BC485C382C}">
      <dgm:prSet phldrT="[Text]"/>
      <dgm:spPr/>
      <dgm:t>
        <a:bodyPr/>
        <a:lstStyle/>
        <a:p>
          <a:r>
            <a:rPr lang="en-US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Manusia</a:t>
          </a:r>
          <a:r>
            <a:rPr lang="en-US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</a:t>
          </a:r>
          <a:r>
            <a:rPr lang="en-US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sebagai</a:t>
          </a:r>
          <a:r>
            <a:rPr lang="en-US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</a:t>
          </a:r>
          <a:r>
            <a:rPr lang="en-US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pemroses</a:t>
          </a:r>
          <a:r>
            <a:rPr lang="en-US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</a:t>
          </a:r>
          <a:r>
            <a:rPr lang="en-US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informasi</a:t>
          </a:r>
          <a:r>
            <a:rPr lang="en-US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</a:t>
          </a:r>
          <a:r>
            <a:rPr lang="en-US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dan</a:t>
          </a:r>
          <a:r>
            <a:rPr lang="en-US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</a:t>
          </a:r>
          <a:r>
            <a:rPr lang="en-US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pembuat</a:t>
          </a:r>
          <a:r>
            <a:rPr lang="en-US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</a:t>
          </a:r>
          <a:r>
            <a:rPr lang="en-US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respon</a:t>
          </a:r>
          <a:r>
            <a:rPr lang="en-US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yang </a:t>
          </a:r>
          <a:r>
            <a:rPr lang="en-US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aktif</a:t>
          </a:r>
          <a:endParaRPr lang="en-US" dirty="0"/>
        </a:p>
      </dgm:t>
    </dgm:pt>
    <dgm:pt modelId="{45FFB237-7392-49F6-8BA0-245189419778}" type="parTrans" cxnId="{2E2A0E3C-41F9-4383-B2B1-B6FEE23DB38B}">
      <dgm:prSet/>
      <dgm:spPr/>
      <dgm:t>
        <a:bodyPr/>
        <a:lstStyle/>
        <a:p>
          <a:endParaRPr lang="en-US"/>
        </a:p>
      </dgm:t>
    </dgm:pt>
    <dgm:pt modelId="{56BEFBF2-95F9-466A-BDC1-5484127EEDFF}" type="sibTrans" cxnId="{2E2A0E3C-41F9-4383-B2B1-B6FEE23DB38B}">
      <dgm:prSet/>
      <dgm:spPr/>
      <dgm:t>
        <a:bodyPr/>
        <a:lstStyle/>
        <a:p>
          <a:endParaRPr lang="en-US"/>
        </a:p>
      </dgm:t>
    </dgm:pt>
    <dgm:pt modelId="{27EEEF25-572B-4E88-B193-9BE176957A64}">
      <dgm:prSet phldrT="[Text]"/>
      <dgm:spPr/>
      <dgm:t>
        <a:bodyPr/>
        <a:lstStyle/>
        <a:p>
          <a:r>
            <a:rPr lang="en-US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Manusia</a:t>
          </a:r>
          <a:r>
            <a:rPr lang="en-US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</a:t>
          </a:r>
          <a:r>
            <a:rPr lang="en-US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belajar</a:t>
          </a:r>
          <a:r>
            <a:rPr lang="en-US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</a:t>
          </a:r>
          <a:r>
            <a:rPr lang="en-US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secara</a:t>
          </a:r>
          <a:r>
            <a:rPr lang="en-US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</a:t>
          </a:r>
          <a:r>
            <a:rPr lang="en-US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sistematik</a:t>
          </a:r>
          <a:r>
            <a:rPr lang="en-US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&amp; </a:t>
          </a:r>
          <a:r>
            <a:rPr lang="en-US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sistemik</a:t>
          </a:r>
          <a:endParaRPr lang="en-US" dirty="0"/>
        </a:p>
      </dgm:t>
    </dgm:pt>
    <dgm:pt modelId="{DDACB675-98BD-4652-BB40-3993626799E8}" type="parTrans" cxnId="{29F6A493-A2BE-4032-B2A7-6929A3C8D087}">
      <dgm:prSet/>
      <dgm:spPr/>
      <dgm:t>
        <a:bodyPr/>
        <a:lstStyle/>
        <a:p>
          <a:endParaRPr lang="en-US"/>
        </a:p>
      </dgm:t>
    </dgm:pt>
    <dgm:pt modelId="{ABEA5FDA-D03D-4301-A2B8-AE2D67B3B9B6}" type="sibTrans" cxnId="{29F6A493-A2BE-4032-B2A7-6929A3C8D087}">
      <dgm:prSet/>
      <dgm:spPr/>
      <dgm:t>
        <a:bodyPr/>
        <a:lstStyle/>
        <a:p>
          <a:endParaRPr lang="en-US"/>
        </a:p>
      </dgm:t>
    </dgm:pt>
    <dgm:pt modelId="{6CBCD09A-4A17-4476-BB88-70ECAD8101E1}">
      <dgm:prSet phldrT="[Text]"/>
      <dgm:spPr/>
      <dgm:t>
        <a:bodyPr/>
        <a:lstStyle/>
        <a:p>
          <a:r>
            <a:rPr lang="en-US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Manusia</a:t>
          </a:r>
          <a:r>
            <a:rPr lang="en-US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</a:t>
          </a:r>
          <a:r>
            <a:rPr lang="en-US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mengorganisasikan</a:t>
          </a:r>
          <a:r>
            <a:rPr lang="en-US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</a:t>
          </a:r>
          <a:r>
            <a:rPr lang="en-US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apa</a:t>
          </a:r>
          <a:r>
            <a:rPr lang="en-US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yang </a:t>
          </a:r>
          <a:r>
            <a:rPr lang="en-US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telah</a:t>
          </a:r>
          <a:r>
            <a:rPr lang="en-US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</a:t>
          </a:r>
          <a:r>
            <a:rPr lang="en-US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diketahuinya</a:t>
          </a:r>
          <a:endParaRPr lang="en-US" dirty="0"/>
        </a:p>
      </dgm:t>
    </dgm:pt>
    <dgm:pt modelId="{CC26D5F4-475D-4ED6-A850-E80607E312EA}" type="parTrans" cxnId="{2ED12873-97AA-47A2-AD60-FB0CEE14F9F8}">
      <dgm:prSet/>
      <dgm:spPr/>
      <dgm:t>
        <a:bodyPr/>
        <a:lstStyle/>
        <a:p>
          <a:endParaRPr lang="en-US"/>
        </a:p>
      </dgm:t>
    </dgm:pt>
    <dgm:pt modelId="{9001C275-C522-49AE-93F1-BD14BAE9D450}" type="sibTrans" cxnId="{2ED12873-97AA-47A2-AD60-FB0CEE14F9F8}">
      <dgm:prSet/>
      <dgm:spPr/>
      <dgm:t>
        <a:bodyPr/>
        <a:lstStyle/>
        <a:p>
          <a:endParaRPr lang="en-US"/>
        </a:p>
      </dgm:t>
    </dgm:pt>
    <dgm:pt modelId="{C6BE3957-9FA5-465C-B80F-FAEB95DCC30F}" type="pres">
      <dgm:prSet presAssocID="{EE894F6C-45B2-4E21-A152-D5B1540F9565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B82233DC-21FB-4D01-B079-E4FEF802350E}" type="pres">
      <dgm:prSet presAssocID="{EE894F6C-45B2-4E21-A152-D5B1540F9565}" presName="Name1" presStyleCnt="0"/>
      <dgm:spPr/>
    </dgm:pt>
    <dgm:pt modelId="{50C244AD-5D7D-4F5F-93AE-98B63298E97F}" type="pres">
      <dgm:prSet presAssocID="{EE894F6C-45B2-4E21-A152-D5B1540F9565}" presName="cycle" presStyleCnt="0"/>
      <dgm:spPr/>
    </dgm:pt>
    <dgm:pt modelId="{6EE509D5-5062-403D-9111-C8D74E39F6B9}" type="pres">
      <dgm:prSet presAssocID="{EE894F6C-45B2-4E21-A152-D5B1540F9565}" presName="srcNode" presStyleLbl="node1" presStyleIdx="0" presStyleCnt="3"/>
      <dgm:spPr/>
    </dgm:pt>
    <dgm:pt modelId="{B9CEB8BE-B3E7-4D73-BF37-798B3BFDCFF1}" type="pres">
      <dgm:prSet presAssocID="{EE894F6C-45B2-4E21-A152-D5B1540F9565}" presName="conn" presStyleLbl="parChTrans1D2" presStyleIdx="0" presStyleCnt="1"/>
      <dgm:spPr/>
      <dgm:t>
        <a:bodyPr/>
        <a:lstStyle/>
        <a:p>
          <a:endParaRPr lang="en-US"/>
        </a:p>
      </dgm:t>
    </dgm:pt>
    <dgm:pt modelId="{9851C708-6EC8-4510-ADFB-C865477FC53D}" type="pres">
      <dgm:prSet presAssocID="{EE894F6C-45B2-4E21-A152-D5B1540F9565}" presName="extraNode" presStyleLbl="node1" presStyleIdx="0" presStyleCnt="3"/>
      <dgm:spPr/>
    </dgm:pt>
    <dgm:pt modelId="{F01B4D40-3DD5-4A6F-8000-546CB7285CCA}" type="pres">
      <dgm:prSet presAssocID="{EE894F6C-45B2-4E21-A152-D5B1540F9565}" presName="dstNode" presStyleLbl="node1" presStyleIdx="0" presStyleCnt="3"/>
      <dgm:spPr/>
    </dgm:pt>
    <dgm:pt modelId="{FA1F0744-E3CA-491F-AF98-01C703844565}" type="pres">
      <dgm:prSet presAssocID="{FBD564F6-EA8A-4CE4-B34D-24BC485C382C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BDA5C7-B196-4926-A32C-23B0491CBFE0}" type="pres">
      <dgm:prSet presAssocID="{FBD564F6-EA8A-4CE4-B34D-24BC485C382C}" presName="accent_1" presStyleCnt="0"/>
      <dgm:spPr/>
    </dgm:pt>
    <dgm:pt modelId="{1265644F-4A2F-4AA0-96F8-39717EE61346}" type="pres">
      <dgm:prSet presAssocID="{FBD564F6-EA8A-4CE4-B34D-24BC485C382C}" presName="accentRepeatNode" presStyleLbl="solidFgAcc1" presStyleIdx="0" presStyleCnt="3"/>
      <dgm:spPr/>
    </dgm:pt>
    <dgm:pt modelId="{814C2E52-4AE5-48A6-A311-66ECFC152383}" type="pres">
      <dgm:prSet presAssocID="{27EEEF25-572B-4E88-B193-9BE176957A64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841345-E9E5-41C8-8E58-9C1B1965BB99}" type="pres">
      <dgm:prSet presAssocID="{27EEEF25-572B-4E88-B193-9BE176957A64}" presName="accent_2" presStyleCnt="0"/>
      <dgm:spPr/>
    </dgm:pt>
    <dgm:pt modelId="{5EDB88A5-C358-41B9-B240-395EBF6ECB24}" type="pres">
      <dgm:prSet presAssocID="{27EEEF25-572B-4E88-B193-9BE176957A64}" presName="accentRepeatNode" presStyleLbl="solidFgAcc1" presStyleIdx="1" presStyleCnt="3"/>
      <dgm:spPr/>
    </dgm:pt>
    <dgm:pt modelId="{F1805832-6C35-410E-9C5D-0BC817C9C0A9}" type="pres">
      <dgm:prSet presAssocID="{6CBCD09A-4A17-4476-BB88-70ECAD8101E1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D9C225-828C-42DA-9772-6B0708D9010C}" type="pres">
      <dgm:prSet presAssocID="{6CBCD09A-4A17-4476-BB88-70ECAD8101E1}" presName="accent_3" presStyleCnt="0"/>
      <dgm:spPr/>
    </dgm:pt>
    <dgm:pt modelId="{50A1F6AD-6E7D-473B-AD9D-81B1D4ABDEA3}" type="pres">
      <dgm:prSet presAssocID="{6CBCD09A-4A17-4476-BB88-70ECAD8101E1}" presName="accentRepeatNode" presStyleLbl="solidFgAcc1" presStyleIdx="2" presStyleCnt="3"/>
      <dgm:spPr/>
    </dgm:pt>
  </dgm:ptLst>
  <dgm:cxnLst>
    <dgm:cxn modelId="{3100FDD1-DF71-4AB2-9FE1-9C1C3B4F866C}" type="presOf" srcId="{27EEEF25-572B-4E88-B193-9BE176957A64}" destId="{814C2E52-4AE5-48A6-A311-66ECFC152383}" srcOrd="0" destOrd="0" presId="urn:microsoft.com/office/officeart/2008/layout/VerticalCurvedList"/>
    <dgm:cxn modelId="{AEC1F03E-13AE-4BBD-B3DA-8D6BC71C87FE}" type="presOf" srcId="{EE894F6C-45B2-4E21-A152-D5B1540F9565}" destId="{C6BE3957-9FA5-465C-B80F-FAEB95DCC30F}" srcOrd="0" destOrd="0" presId="urn:microsoft.com/office/officeart/2008/layout/VerticalCurvedList"/>
    <dgm:cxn modelId="{2ED12873-97AA-47A2-AD60-FB0CEE14F9F8}" srcId="{EE894F6C-45B2-4E21-A152-D5B1540F9565}" destId="{6CBCD09A-4A17-4476-BB88-70ECAD8101E1}" srcOrd="2" destOrd="0" parTransId="{CC26D5F4-475D-4ED6-A850-E80607E312EA}" sibTransId="{9001C275-C522-49AE-93F1-BD14BAE9D450}"/>
    <dgm:cxn modelId="{2E2A0E3C-41F9-4383-B2B1-B6FEE23DB38B}" srcId="{EE894F6C-45B2-4E21-A152-D5B1540F9565}" destId="{FBD564F6-EA8A-4CE4-B34D-24BC485C382C}" srcOrd="0" destOrd="0" parTransId="{45FFB237-7392-49F6-8BA0-245189419778}" sibTransId="{56BEFBF2-95F9-466A-BDC1-5484127EEDFF}"/>
    <dgm:cxn modelId="{1B13115D-0F5C-4BD1-B773-2D21A581BB27}" type="presOf" srcId="{56BEFBF2-95F9-466A-BDC1-5484127EEDFF}" destId="{B9CEB8BE-B3E7-4D73-BF37-798B3BFDCFF1}" srcOrd="0" destOrd="0" presId="urn:microsoft.com/office/officeart/2008/layout/VerticalCurvedList"/>
    <dgm:cxn modelId="{D9112244-F788-4F91-838D-89200B6715D7}" type="presOf" srcId="{6CBCD09A-4A17-4476-BB88-70ECAD8101E1}" destId="{F1805832-6C35-410E-9C5D-0BC817C9C0A9}" srcOrd="0" destOrd="0" presId="urn:microsoft.com/office/officeart/2008/layout/VerticalCurvedList"/>
    <dgm:cxn modelId="{CCD5C134-8CFC-4929-B860-D3EACE2E1276}" type="presOf" srcId="{FBD564F6-EA8A-4CE4-B34D-24BC485C382C}" destId="{FA1F0744-E3CA-491F-AF98-01C703844565}" srcOrd="0" destOrd="0" presId="urn:microsoft.com/office/officeart/2008/layout/VerticalCurvedList"/>
    <dgm:cxn modelId="{29F6A493-A2BE-4032-B2A7-6929A3C8D087}" srcId="{EE894F6C-45B2-4E21-A152-D5B1540F9565}" destId="{27EEEF25-572B-4E88-B193-9BE176957A64}" srcOrd="1" destOrd="0" parTransId="{DDACB675-98BD-4652-BB40-3993626799E8}" sibTransId="{ABEA5FDA-D03D-4301-A2B8-AE2D67B3B9B6}"/>
    <dgm:cxn modelId="{982F7DB6-93A0-47EF-8F98-5B1FA943436E}" type="presParOf" srcId="{C6BE3957-9FA5-465C-B80F-FAEB95DCC30F}" destId="{B82233DC-21FB-4D01-B079-E4FEF802350E}" srcOrd="0" destOrd="0" presId="urn:microsoft.com/office/officeart/2008/layout/VerticalCurvedList"/>
    <dgm:cxn modelId="{9F652D70-9CD9-44A5-A00E-AB3AEA0EA3A5}" type="presParOf" srcId="{B82233DC-21FB-4D01-B079-E4FEF802350E}" destId="{50C244AD-5D7D-4F5F-93AE-98B63298E97F}" srcOrd="0" destOrd="0" presId="urn:microsoft.com/office/officeart/2008/layout/VerticalCurvedList"/>
    <dgm:cxn modelId="{64D4A6EE-42AA-435F-9D08-B20ECB033C1A}" type="presParOf" srcId="{50C244AD-5D7D-4F5F-93AE-98B63298E97F}" destId="{6EE509D5-5062-403D-9111-C8D74E39F6B9}" srcOrd="0" destOrd="0" presId="urn:microsoft.com/office/officeart/2008/layout/VerticalCurvedList"/>
    <dgm:cxn modelId="{4E85BD80-3BC8-4055-BE20-AB19868266EF}" type="presParOf" srcId="{50C244AD-5D7D-4F5F-93AE-98B63298E97F}" destId="{B9CEB8BE-B3E7-4D73-BF37-798B3BFDCFF1}" srcOrd="1" destOrd="0" presId="urn:microsoft.com/office/officeart/2008/layout/VerticalCurvedList"/>
    <dgm:cxn modelId="{3B559A6C-9A84-4E62-805F-9BF8D468ED24}" type="presParOf" srcId="{50C244AD-5D7D-4F5F-93AE-98B63298E97F}" destId="{9851C708-6EC8-4510-ADFB-C865477FC53D}" srcOrd="2" destOrd="0" presId="urn:microsoft.com/office/officeart/2008/layout/VerticalCurvedList"/>
    <dgm:cxn modelId="{512214FD-56DE-42CB-80AD-AD685EFE5FE1}" type="presParOf" srcId="{50C244AD-5D7D-4F5F-93AE-98B63298E97F}" destId="{F01B4D40-3DD5-4A6F-8000-546CB7285CCA}" srcOrd="3" destOrd="0" presId="urn:microsoft.com/office/officeart/2008/layout/VerticalCurvedList"/>
    <dgm:cxn modelId="{4DAA49B7-99A2-4012-866D-2C097C757429}" type="presParOf" srcId="{B82233DC-21FB-4D01-B079-E4FEF802350E}" destId="{FA1F0744-E3CA-491F-AF98-01C703844565}" srcOrd="1" destOrd="0" presId="urn:microsoft.com/office/officeart/2008/layout/VerticalCurvedList"/>
    <dgm:cxn modelId="{20708D06-E026-4E29-8DBE-271E96B14D99}" type="presParOf" srcId="{B82233DC-21FB-4D01-B079-E4FEF802350E}" destId="{BCBDA5C7-B196-4926-A32C-23B0491CBFE0}" srcOrd="2" destOrd="0" presId="urn:microsoft.com/office/officeart/2008/layout/VerticalCurvedList"/>
    <dgm:cxn modelId="{6BCF92EE-69FE-4FA5-B66F-D19BF2736526}" type="presParOf" srcId="{BCBDA5C7-B196-4926-A32C-23B0491CBFE0}" destId="{1265644F-4A2F-4AA0-96F8-39717EE61346}" srcOrd="0" destOrd="0" presId="urn:microsoft.com/office/officeart/2008/layout/VerticalCurvedList"/>
    <dgm:cxn modelId="{B33759E4-AD03-49BD-A390-AEDD816F5F54}" type="presParOf" srcId="{B82233DC-21FB-4D01-B079-E4FEF802350E}" destId="{814C2E52-4AE5-48A6-A311-66ECFC152383}" srcOrd="3" destOrd="0" presId="urn:microsoft.com/office/officeart/2008/layout/VerticalCurvedList"/>
    <dgm:cxn modelId="{6DC6E6CD-A9DD-4D6D-8552-6C0509082C00}" type="presParOf" srcId="{B82233DC-21FB-4D01-B079-E4FEF802350E}" destId="{1B841345-E9E5-41C8-8E58-9C1B1965BB99}" srcOrd="4" destOrd="0" presId="urn:microsoft.com/office/officeart/2008/layout/VerticalCurvedList"/>
    <dgm:cxn modelId="{C5C3DFCB-B65D-4A6D-BCB4-300C4679609F}" type="presParOf" srcId="{1B841345-E9E5-41C8-8E58-9C1B1965BB99}" destId="{5EDB88A5-C358-41B9-B240-395EBF6ECB24}" srcOrd="0" destOrd="0" presId="urn:microsoft.com/office/officeart/2008/layout/VerticalCurvedList"/>
    <dgm:cxn modelId="{51DBA0F3-7141-4F1B-B347-C59F5901F8FF}" type="presParOf" srcId="{B82233DC-21FB-4D01-B079-E4FEF802350E}" destId="{F1805832-6C35-410E-9C5D-0BC817C9C0A9}" srcOrd="5" destOrd="0" presId="urn:microsoft.com/office/officeart/2008/layout/VerticalCurvedList"/>
    <dgm:cxn modelId="{D75E3994-D785-409C-A553-1D6EC7EE5D33}" type="presParOf" srcId="{B82233DC-21FB-4D01-B079-E4FEF802350E}" destId="{ACD9C225-828C-42DA-9772-6B0708D9010C}" srcOrd="6" destOrd="0" presId="urn:microsoft.com/office/officeart/2008/layout/VerticalCurvedList"/>
    <dgm:cxn modelId="{678E5DAD-FCB0-4F41-A41B-9B201C6C08AC}" type="presParOf" srcId="{ACD9C225-828C-42DA-9772-6B0708D9010C}" destId="{50A1F6AD-6E7D-473B-AD9D-81B1D4ABDEA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E346A527-6DC9-4C36-B77F-5407DD061C70}" type="doc">
      <dgm:prSet loTypeId="urn:microsoft.com/office/officeart/2005/8/layout/pList2" loCatId="list" qsTypeId="urn:microsoft.com/office/officeart/2005/8/quickstyle/simple1" qsCatId="simple" csTypeId="urn:microsoft.com/office/officeart/2005/8/colors/accent1_2" csCatId="accent1" phldr="1"/>
      <dgm:spPr/>
    </dgm:pt>
    <dgm:pt modelId="{D129BE2D-C910-48E2-8809-99610BF95595}">
      <dgm:prSet phldrT="[Text]"/>
      <dgm:spPr/>
      <dgm:t>
        <a:bodyPr/>
        <a:lstStyle/>
        <a:p>
          <a:r>
            <a:rPr lang="en-US" dirty="0"/>
            <a:t>David </a:t>
          </a:r>
          <a:r>
            <a:rPr lang="en-US" dirty="0" err="1"/>
            <a:t>Ausubel</a:t>
          </a:r>
          <a:endParaRPr lang="en-US" dirty="0"/>
        </a:p>
      </dgm:t>
    </dgm:pt>
    <dgm:pt modelId="{3DA5C339-8837-4470-9D4C-36CD2DC58521}" type="sibTrans" cxnId="{F60E980C-4A93-4BAB-B23F-75ACC1AC9B7A}">
      <dgm:prSet/>
      <dgm:spPr/>
      <dgm:t>
        <a:bodyPr/>
        <a:lstStyle/>
        <a:p>
          <a:endParaRPr lang="en-US"/>
        </a:p>
      </dgm:t>
    </dgm:pt>
    <dgm:pt modelId="{652148C6-6134-432E-B3DE-B9C1D66359BF}" type="parTrans" cxnId="{F60E980C-4A93-4BAB-B23F-75ACC1AC9B7A}">
      <dgm:prSet/>
      <dgm:spPr/>
      <dgm:t>
        <a:bodyPr/>
        <a:lstStyle/>
        <a:p>
          <a:endParaRPr lang="en-US"/>
        </a:p>
      </dgm:t>
    </dgm:pt>
    <dgm:pt modelId="{5C61101F-9A2C-4C75-A12D-6F709D4E72A2}">
      <dgm:prSet phldrT="[Text]"/>
      <dgm:spPr/>
      <dgm:t>
        <a:bodyPr/>
        <a:lstStyle/>
        <a:p>
          <a:r>
            <a:rPr lang="en-US" dirty="0"/>
            <a:t>Hilda </a:t>
          </a:r>
          <a:r>
            <a:rPr lang="en-US" dirty="0" err="1"/>
            <a:t>Taba</a:t>
          </a:r>
          <a:endParaRPr lang="en-US" dirty="0"/>
        </a:p>
      </dgm:t>
    </dgm:pt>
    <dgm:pt modelId="{FD1AA7E9-BC9A-4EF4-A3DF-A92B0A8935CF}" type="sibTrans" cxnId="{DAF41A5C-EFEF-4F15-9A73-6CAEDD9EC175}">
      <dgm:prSet/>
      <dgm:spPr/>
      <dgm:t>
        <a:bodyPr/>
        <a:lstStyle/>
        <a:p>
          <a:endParaRPr lang="en-US"/>
        </a:p>
      </dgm:t>
    </dgm:pt>
    <dgm:pt modelId="{B39789CF-0735-476F-8C11-5428732E7554}" type="parTrans" cxnId="{DAF41A5C-EFEF-4F15-9A73-6CAEDD9EC175}">
      <dgm:prSet/>
      <dgm:spPr/>
      <dgm:t>
        <a:bodyPr/>
        <a:lstStyle/>
        <a:p>
          <a:endParaRPr lang="en-US"/>
        </a:p>
      </dgm:t>
    </dgm:pt>
    <dgm:pt modelId="{1C3AF1AB-F52E-48B6-A04A-FB3E416AD89F}" type="pres">
      <dgm:prSet presAssocID="{E346A527-6DC9-4C36-B77F-5407DD061C70}" presName="Name0" presStyleCnt="0">
        <dgm:presLayoutVars>
          <dgm:dir/>
          <dgm:resizeHandles val="exact"/>
        </dgm:presLayoutVars>
      </dgm:prSet>
      <dgm:spPr/>
    </dgm:pt>
    <dgm:pt modelId="{9ABCAB1E-369F-46CD-B1EF-278D093F0C59}" type="pres">
      <dgm:prSet presAssocID="{E346A527-6DC9-4C36-B77F-5407DD061C70}" presName="bkgdShp" presStyleLbl="alignAccFollowNode1" presStyleIdx="0" presStyleCnt="1"/>
      <dgm:spPr/>
    </dgm:pt>
    <dgm:pt modelId="{6A3C5A29-E12F-4612-8BF7-B2234F059B9F}" type="pres">
      <dgm:prSet presAssocID="{E346A527-6DC9-4C36-B77F-5407DD061C70}" presName="linComp" presStyleCnt="0"/>
      <dgm:spPr/>
    </dgm:pt>
    <dgm:pt modelId="{0463DB80-F6E9-4959-8949-C5B44C876448}" type="pres">
      <dgm:prSet presAssocID="{5C61101F-9A2C-4C75-A12D-6F709D4E72A2}" presName="compNode" presStyleCnt="0"/>
      <dgm:spPr/>
    </dgm:pt>
    <dgm:pt modelId="{516C6D6B-DA15-42D6-A552-5FB37DDF1335}" type="pres">
      <dgm:prSet presAssocID="{5C61101F-9A2C-4C75-A12D-6F709D4E72A2}" presName="node" presStyleLbl="node1" presStyleIdx="0" presStyleCnt="2" custScaleY="5256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50E871-F2CC-49DD-80FC-0EAD5F847C13}" type="pres">
      <dgm:prSet presAssocID="{5C61101F-9A2C-4C75-A12D-6F709D4E72A2}" presName="invisiNode" presStyleLbl="node1" presStyleIdx="0" presStyleCnt="2"/>
      <dgm:spPr/>
    </dgm:pt>
    <dgm:pt modelId="{FD654C68-7F16-4334-AC02-B889A6818AF4}" type="pres">
      <dgm:prSet presAssocID="{5C61101F-9A2C-4C75-A12D-6F709D4E72A2}" presName="imagNode" presStyleLbl="fgImgPlace1" presStyleIdx="0" presStyleCnt="2" custScaleY="171058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5000" b="-45000"/>
          </a:stretch>
        </a:blipFill>
      </dgm:spPr>
    </dgm:pt>
    <dgm:pt modelId="{0D16EF82-7853-42D2-8826-DDBA2E81C936}" type="pres">
      <dgm:prSet presAssocID="{FD1AA7E9-BC9A-4EF4-A3DF-A92B0A8935CF}" presName="sibTrans" presStyleLbl="sibTrans2D1" presStyleIdx="0" presStyleCnt="0"/>
      <dgm:spPr/>
      <dgm:t>
        <a:bodyPr/>
        <a:lstStyle/>
        <a:p>
          <a:endParaRPr lang="en-US"/>
        </a:p>
      </dgm:t>
    </dgm:pt>
    <dgm:pt modelId="{609EC89B-1CDE-400F-923A-2410F870B1BE}" type="pres">
      <dgm:prSet presAssocID="{D129BE2D-C910-48E2-8809-99610BF95595}" presName="compNode" presStyleCnt="0"/>
      <dgm:spPr/>
    </dgm:pt>
    <dgm:pt modelId="{0945E91E-8708-4FC5-BC43-B8EB9CABC7DE}" type="pres">
      <dgm:prSet presAssocID="{D129BE2D-C910-48E2-8809-99610BF95595}" presName="node" presStyleLbl="node1" presStyleIdx="1" presStyleCnt="2" custScaleY="5256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00DBF3-45F4-4F64-B2C9-C4E60BE74D87}" type="pres">
      <dgm:prSet presAssocID="{D129BE2D-C910-48E2-8809-99610BF95595}" presName="invisiNode" presStyleLbl="node1" presStyleIdx="1" presStyleCnt="2"/>
      <dgm:spPr/>
    </dgm:pt>
    <dgm:pt modelId="{93D77627-173B-4680-8A63-C5500DF953CE}" type="pres">
      <dgm:prSet presAssocID="{D129BE2D-C910-48E2-8809-99610BF95595}" presName="imagNode" presStyleLbl="fgImgPlace1" presStyleIdx="1" presStyleCnt="2" custScaleY="171058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000" b="-3000"/>
          </a:stretch>
        </a:blipFill>
      </dgm:spPr>
    </dgm:pt>
  </dgm:ptLst>
  <dgm:cxnLst>
    <dgm:cxn modelId="{DAF41A5C-EFEF-4F15-9A73-6CAEDD9EC175}" srcId="{E346A527-6DC9-4C36-B77F-5407DD061C70}" destId="{5C61101F-9A2C-4C75-A12D-6F709D4E72A2}" srcOrd="0" destOrd="0" parTransId="{B39789CF-0735-476F-8C11-5428732E7554}" sibTransId="{FD1AA7E9-BC9A-4EF4-A3DF-A92B0A8935CF}"/>
    <dgm:cxn modelId="{4DFAF4D9-EEBE-4D1B-BD78-88882FFB8D48}" type="presOf" srcId="{D129BE2D-C910-48E2-8809-99610BF95595}" destId="{0945E91E-8708-4FC5-BC43-B8EB9CABC7DE}" srcOrd="0" destOrd="0" presId="urn:microsoft.com/office/officeart/2005/8/layout/pList2"/>
    <dgm:cxn modelId="{F60E980C-4A93-4BAB-B23F-75ACC1AC9B7A}" srcId="{E346A527-6DC9-4C36-B77F-5407DD061C70}" destId="{D129BE2D-C910-48E2-8809-99610BF95595}" srcOrd="1" destOrd="0" parTransId="{652148C6-6134-432E-B3DE-B9C1D66359BF}" sibTransId="{3DA5C339-8837-4470-9D4C-36CD2DC58521}"/>
    <dgm:cxn modelId="{71D9F405-85EF-4E36-8971-22B265CAC637}" type="presOf" srcId="{FD1AA7E9-BC9A-4EF4-A3DF-A92B0A8935CF}" destId="{0D16EF82-7853-42D2-8826-DDBA2E81C936}" srcOrd="0" destOrd="0" presId="urn:microsoft.com/office/officeart/2005/8/layout/pList2"/>
    <dgm:cxn modelId="{EEF86A30-8F13-4EE1-9F12-5F4BEEDD9B49}" type="presOf" srcId="{E346A527-6DC9-4C36-B77F-5407DD061C70}" destId="{1C3AF1AB-F52E-48B6-A04A-FB3E416AD89F}" srcOrd="0" destOrd="0" presId="urn:microsoft.com/office/officeart/2005/8/layout/pList2"/>
    <dgm:cxn modelId="{5724C657-EB31-411A-88AB-CFE30AC37764}" type="presOf" srcId="{5C61101F-9A2C-4C75-A12D-6F709D4E72A2}" destId="{516C6D6B-DA15-42D6-A552-5FB37DDF1335}" srcOrd="0" destOrd="0" presId="urn:microsoft.com/office/officeart/2005/8/layout/pList2"/>
    <dgm:cxn modelId="{2F9FF560-CA1D-4605-A2F5-D22C199C732D}" type="presParOf" srcId="{1C3AF1AB-F52E-48B6-A04A-FB3E416AD89F}" destId="{9ABCAB1E-369F-46CD-B1EF-278D093F0C59}" srcOrd="0" destOrd="0" presId="urn:microsoft.com/office/officeart/2005/8/layout/pList2"/>
    <dgm:cxn modelId="{8303E44D-E653-4F21-8B65-3309CD988CF1}" type="presParOf" srcId="{1C3AF1AB-F52E-48B6-A04A-FB3E416AD89F}" destId="{6A3C5A29-E12F-4612-8BF7-B2234F059B9F}" srcOrd="1" destOrd="0" presId="urn:microsoft.com/office/officeart/2005/8/layout/pList2"/>
    <dgm:cxn modelId="{4F47E68C-FE8D-4B87-AF22-1765EF06A55D}" type="presParOf" srcId="{6A3C5A29-E12F-4612-8BF7-B2234F059B9F}" destId="{0463DB80-F6E9-4959-8949-C5B44C876448}" srcOrd="0" destOrd="0" presId="urn:microsoft.com/office/officeart/2005/8/layout/pList2"/>
    <dgm:cxn modelId="{84D6347D-CF1E-432E-944F-540C0572CADE}" type="presParOf" srcId="{0463DB80-F6E9-4959-8949-C5B44C876448}" destId="{516C6D6B-DA15-42D6-A552-5FB37DDF1335}" srcOrd="0" destOrd="0" presId="urn:microsoft.com/office/officeart/2005/8/layout/pList2"/>
    <dgm:cxn modelId="{EDDC4041-D094-4A49-ACF0-B1FE20DCB38B}" type="presParOf" srcId="{0463DB80-F6E9-4959-8949-C5B44C876448}" destId="{BD50E871-F2CC-49DD-80FC-0EAD5F847C13}" srcOrd="1" destOrd="0" presId="urn:microsoft.com/office/officeart/2005/8/layout/pList2"/>
    <dgm:cxn modelId="{A1B98346-5370-484A-B120-3F2ECC915CBC}" type="presParOf" srcId="{0463DB80-F6E9-4959-8949-C5B44C876448}" destId="{FD654C68-7F16-4334-AC02-B889A6818AF4}" srcOrd="2" destOrd="0" presId="urn:microsoft.com/office/officeart/2005/8/layout/pList2"/>
    <dgm:cxn modelId="{8373ADF0-9D19-4A1E-BA0D-82BF13210994}" type="presParOf" srcId="{6A3C5A29-E12F-4612-8BF7-B2234F059B9F}" destId="{0D16EF82-7853-42D2-8826-DDBA2E81C936}" srcOrd="1" destOrd="0" presId="urn:microsoft.com/office/officeart/2005/8/layout/pList2"/>
    <dgm:cxn modelId="{F1DD2720-2B37-481F-9D3E-DE8F7DE23D2E}" type="presParOf" srcId="{6A3C5A29-E12F-4612-8BF7-B2234F059B9F}" destId="{609EC89B-1CDE-400F-923A-2410F870B1BE}" srcOrd="2" destOrd="0" presId="urn:microsoft.com/office/officeart/2005/8/layout/pList2"/>
    <dgm:cxn modelId="{13507707-F0DE-4BFF-9FDF-F775719CBCA8}" type="presParOf" srcId="{609EC89B-1CDE-400F-923A-2410F870B1BE}" destId="{0945E91E-8708-4FC5-BC43-B8EB9CABC7DE}" srcOrd="0" destOrd="0" presId="urn:microsoft.com/office/officeart/2005/8/layout/pList2"/>
    <dgm:cxn modelId="{4EB6B41C-99D2-415D-A160-459B89AB52FF}" type="presParOf" srcId="{609EC89B-1CDE-400F-923A-2410F870B1BE}" destId="{A800DBF3-45F4-4F64-B2C9-C4E60BE74D87}" srcOrd="1" destOrd="0" presId="urn:microsoft.com/office/officeart/2005/8/layout/pList2"/>
    <dgm:cxn modelId="{770F0DD9-B8A8-46B1-AE6B-E035E32845AC}" type="presParOf" srcId="{609EC89B-1CDE-400F-923A-2410F870B1BE}" destId="{93D77627-173B-4680-8A63-C5500DF953CE}" srcOrd="2" destOrd="0" presId="urn:microsoft.com/office/officeart/2005/8/layout/p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A55C9AE0-5C39-47E2-8B45-20F93D733C5F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99BB7A3-BCE3-4EA2-BC51-D9C05E3180F4}">
      <dgm:prSet phldrT="[Text]"/>
      <dgm:spPr/>
      <dgm:t>
        <a:bodyPr/>
        <a:lstStyle/>
        <a:p>
          <a:r>
            <a:rPr lang="en-US" dirty="0" err="1"/>
            <a:t>Karakteristik</a:t>
          </a:r>
          <a:r>
            <a:rPr lang="en-US" dirty="0"/>
            <a:t> </a:t>
          </a:r>
          <a:r>
            <a:rPr lang="en-US" dirty="0" err="1"/>
            <a:t>umum</a:t>
          </a:r>
          <a:endParaRPr lang="en-US" dirty="0"/>
        </a:p>
      </dgm:t>
    </dgm:pt>
    <dgm:pt modelId="{83980368-8C66-4891-9A8E-1111899A8B8E}" type="parTrans" cxnId="{DD8AD446-E860-44BF-8795-5354CF8328B0}">
      <dgm:prSet/>
      <dgm:spPr/>
      <dgm:t>
        <a:bodyPr/>
        <a:lstStyle/>
        <a:p>
          <a:endParaRPr lang="en-US"/>
        </a:p>
      </dgm:t>
    </dgm:pt>
    <dgm:pt modelId="{699FD1DE-ECCF-40ED-836B-81E2D928E25B}" type="sibTrans" cxnId="{DD8AD446-E860-44BF-8795-5354CF8328B0}">
      <dgm:prSet/>
      <dgm:spPr/>
      <dgm:t>
        <a:bodyPr/>
        <a:lstStyle/>
        <a:p>
          <a:endParaRPr lang="en-US"/>
        </a:p>
      </dgm:t>
    </dgm:pt>
    <dgm:pt modelId="{4E6AF0A1-07CA-459E-BE01-996B38BEC832}">
      <dgm:prSet phldrT="[Text]"/>
      <dgm:spPr/>
      <dgm:t>
        <a:bodyPr/>
        <a:lstStyle/>
        <a:p>
          <a:r>
            <a:rPr lang="en-US" dirty="0" err="1"/>
            <a:t>Karakteristik</a:t>
          </a:r>
          <a:r>
            <a:rPr lang="en-US" dirty="0"/>
            <a:t> </a:t>
          </a:r>
          <a:r>
            <a:rPr lang="en-US" dirty="0" err="1"/>
            <a:t>akademik</a:t>
          </a:r>
          <a:endParaRPr lang="en-US" dirty="0"/>
        </a:p>
      </dgm:t>
    </dgm:pt>
    <dgm:pt modelId="{291B23CE-C3F5-447F-8E70-30FD56349228}" type="parTrans" cxnId="{BA61CDC8-C57B-437E-810B-BD12BCEFFCF1}">
      <dgm:prSet/>
      <dgm:spPr/>
      <dgm:t>
        <a:bodyPr/>
        <a:lstStyle/>
        <a:p>
          <a:endParaRPr lang="en-US"/>
        </a:p>
      </dgm:t>
    </dgm:pt>
    <dgm:pt modelId="{94159C9D-B43A-45DE-8B31-52E3BA8939F9}" type="sibTrans" cxnId="{BA61CDC8-C57B-437E-810B-BD12BCEFFCF1}">
      <dgm:prSet/>
      <dgm:spPr/>
      <dgm:t>
        <a:bodyPr/>
        <a:lstStyle/>
        <a:p>
          <a:endParaRPr lang="en-US"/>
        </a:p>
      </dgm:t>
    </dgm:pt>
    <dgm:pt modelId="{A81A092D-0BE6-442F-8B5A-288B87B0DF9C}">
      <dgm:prSet phldrT="[Text]"/>
      <dgm:spPr/>
      <dgm:t>
        <a:bodyPr/>
        <a:lstStyle/>
        <a:p>
          <a:r>
            <a:rPr lang="en-US" dirty="0"/>
            <a:t>Gaya </a:t>
          </a:r>
          <a:r>
            <a:rPr lang="en-US" dirty="0" err="1"/>
            <a:t>belajar</a:t>
          </a:r>
          <a:endParaRPr lang="en-US" dirty="0"/>
        </a:p>
      </dgm:t>
    </dgm:pt>
    <dgm:pt modelId="{4408A398-6DA9-4720-85F0-994395D80E5D}" type="parTrans" cxnId="{9855B734-4863-4BE2-A73D-37B48A955E3C}">
      <dgm:prSet/>
      <dgm:spPr/>
      <dgm:t>
        <a:bodyPr/>
        <a:lstStyle/>
        <a:p>
          <a:endParaRPr lang="en-US"/>
        </a:p>
      </dgm:t>
    </dgm:pt>
    <dgm:pt modelId="{0AFB055D-CE03-46FF-9D62-885654123EE6}" type="sibTrans" cxnId="{9855B734-4863-4BE2-A73D-37B48A955E3C}">
      <dgm:prSet/>
      <dgm:spPr/>
      <dgm:t>
        <a:bodyPr/>
        <a:lstStyle/>
        <a:p>
          <a:endParaRPr lang="en-US"/>
        </a:p>
      </dgm:t>
    </dgm:pt>
    <dgm:pt modelId="{23284CF6-9EA7-46AF-90FC-6FFC6D30113F}">
      <dgm:prSet phldrT="[Text]"/>
      <dgm:spPr/>
      <dgm:t>
        <a:bodyPr/>
        <a:lstStyle/>
        <a:p>
          <a:r>
            <a:rPr lang="en-US" dirty="0" err="1"/>
            <a:t>Persepsi</a:t>
          </a:r>
          <a:r>
            <a:rPr lang="en-US" dirty="0"/>
            <a:t> </a:t>
          </a:r>
        </a:p>
      </dgm:t>
    </dgm:pt>
    <dgm:pt modelId="{04CF50FF-D711-4C2A-8206-436A85A7E55E}" type="parTrans" cxnId="{FF4D3B03-BB08-4FD7-953C-FED78E0CD5A2}">
      <dgm:prSet/>
      <dgm:spPr/>
      <dgm:t>
        <a:bodyPr/>
        <a:lstStyle/>
        <a:p>
          <a:endParaRPr lang="en-US"/>
        </a:p>
      </dgm:t>
    </dgm:pt>
    <dgm:pt modelId="{D9308FFB-05EF-4FBB-9DB8-127D6201B052}" type="sibTrans" cxnId="{FF4D3B03-BB08-4FD7-953C-FED78E0CD5A2}">
      <dgm:prSet/>
      <dgm:spPr/>
      <dgm:t>
        <a:bodyPr/>
        <a:lstStyle/>
        <a:p>
          <a:endParaRPr lang="en-US"/>
        </a:p>
      </dgm:t>
    </dgm:pt>
    <dgm:pt modelId="{99B87C6B-8666-4D2B-9957-683CBFE0E25F}" type="pres">
      <dgm:prSet presAssocID="{A55C9AE0-5C39-47E2-8B45-20F93D733C5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DA78A9D-2E3B-4A07-8792-1DA4D3A766FC}" type="pres">
      <dgm:prSet presAssocID="{D99BB7A3-BCE3-4EA2-BC51-D9C05E3180F4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6383AA-51F0-448C-8CFF-941FF9B974A6}" type="pres">
      <dgm:prSet presAssocID="{699FD1DE-ECCF-40ED-836B-81E2D928E25B}" presName="sibTrans" presStyleCnt="0"/>
      <dgm:spPr/>
    </dgm:pt>
    <dgm:pt modelId="{AD4A74BD-2C2E-417E-B363-494B7E6FB5C8}" type="pres">
      <dgm:prSet presAssocID="{4E6AF0A1-07CA-459E-BE01-996B38BEC832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B652E1-6215-41D6-819B-B68EFA325F0A}" type="pres">
      <dgm:prSet presAssocID="{94159C9D-B43A-45DE-8B31-52E3BA8939F9}" presName="sibTrans" presStyleCnt="0"/>
      <dgm:spPr/>
    </dgm:pt>
    <dgm:pt modelId="{1682EB86-85C5-47C8-92CA-3FAD543A786D}" type="pres">
      <dgm:prSet presAssocID="{A81A092D-0BE6-442F-8B5A-288B87B0DF9C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209696-6B30-4055-8EC9-D66EEEF065EA}" type="pres">
      <dgm:prSet presAssocID="{0AFB055D-CE03-46FF-9D62-885654123EE6}" presName="sibTrans" presStyleCnt="0"/>
      <dgm:spPr/>
    </dgm:pt>
    <dgm:pt modelId="{02474361-2536-4533-B974-D3CAF901763A}" type="pres">
      <dgm:prSet presAssocID="{23284CF6-9EA7-46AF-90FC-6FFC6D30113F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F4D3B03-BB08-4FD7-953C-FED78E0CD5A2}" srcId="{A55C9AE0-5C39-47E2-8B45-20F93D733C5F}" destId="{23284CF6-9EA7-46AF-90FC-6FFC6D30113F}" srcOrd="3" destOrd="0" parTransId="{04CF50FF-D711-4C2A-8206-436A85A7E55E}" sibTransId="{D9308FFB-05EF-4FBB-9DB8-127D6201B052}"/>
    <dgm:cxn modelId="{B8E4DA3D-F138-4993-9303-EB4CB1C58A25}" type="presOf" srcId="{A55C9AE0-5C39-47E2-8B45-20F93D733C5F}" destId="{99B87C6B-8666-4D2B-9957-683CBFE0E25F}" srcOrd="0" destOrd="0" presId="urn:microsoft.com/office/officeart/2005/8/layout/default"/>
    <dgm:cxn modelId="{9855B734-4863-4BE2-A73D-37B48A955E3C}" srcId="{A55C9AE0-5C39-47E2-8B45-20F93D733C5F}" destId="{A81A092D-0BE6-442F-8B5A-288B87B0DF9C}" srcOrd="2" destOrd="0" parTransId="{4408A398-6DA9-4720-85F0-994395D80E5D}" sibTransId="{0AFB055D-CE03-46FF-9D62-885654123EE6}"/>
    <dgm:cxn modelId="{51B5B6B3-586E-4DF2-8312-7FFB05DD1A56}" type="presOf" srcId="{4E6AF0A1-07CA-459E-BE01-996B38BEC832}" destId="{AD4A74BD-2C2E-417E-B363-494B7E6FB5C8}" srcOrd="0" destOrd="0" presId="urn:microsoft.com/office/officeart/2005/8/layout/default"/>
    <dgm:cxn modelId="{DD8AD446-E860-44BF-8795-5354CF8328B0}" srcId="{A55C9AE0-5C39-47E2-8B45-20F93D733C5F}" destId="{D99BB7A3-BCE3-4EA2-BC51-D9C05E3180F4}" srcOrd="0" destOrd="0" parTransId="{83980368-8C66-4891-9A8E-1111899A8B8E}" sibTransId="{699FD1DE-ECCF-40ED-836B-81E2D928E25B}"/>
    <dgm:cxn modelId="{BA61CDC8-C57B-437E-810B-BD12BCEFFCF1}" srcId="{A55C9AE0-5C39-47E2-8B45-20F93D733C5F}" destId="{4E6AF0A1-07CA-459E-BE01-996B38BEC832}" srcOrd="1" destOrd="0" parTransId="{291B23CE-C3F5-447F-8E70-30FD56349228}" sibTransId="{94159C9D-B43A-45DE-8B31-52E3BA8939F9}"/>
    <dgm:cxn modelId="{D171A2EB-7920-442E-AFCB-E3C685D4A51C}" type="presOf" srcId="{A81A092D-0BE6-442F-8B5A-288B87B0DF9C}" destId="{1682EB86-85C5-47C8-92CA-3FAD543A786D}" srcOrd="0" destOrd="0" presId="urn:microsoft.com/office/officeart/2005/8/layout/default"/>
    <dgm:cxn modelId="{06D0BFB7-AE3D-4C2C-BB71-2C9B26F2EF35}" type="presOf" srcId="{D99BB7A3-BCE3-4EA2-BC51-D9C05E3180F4}" destId="{ADA78A9D-2E3B-4A07-8792-1DA4D3A766FC}" srcOrd="0" destOrd="0" presId="urn:microsoft.com/office/officeart/2005/8/layout/default"/>
    <dgm:cxn modelId="{7B1D4B63-69A2-45E7-8E91-5195AFA0C686}" type="presOf" srcId="{23284CF6-9EA7-46AF-90FC-6FFC6D30113F}" destId="{02474361-2536-4533-B974-D3CAF901763A}" srcOrd="0" destOrd="0" presId="urn:microsoft.com/office/officeart/2005/8/layout/default"/>
    <dgm:cxn modelId="{AF627A5A-58C4-4344-A5BB-4B0A5C4F6E4D}" type="presParOf" srcId="{99B87C6B-8666-4D2B-9957-683CBFE0E25F}" destId="{ADA78A9D-2E3B-4A07-8792-1DA4D3A766FC}" srcOrd="0" destOrd="0" presId="urn:microsoft.com/office/officeart/2005/8/layout/default"/>
    <dgm:cxn modelId="{98638BBE-1099-4C56-9ADC-2128CB5A77C5}" type="presParOf" srcId="{99B87C6B-8666-4D2B-9957-683CBFE0E25F}" destId="{9F6383AA-51F0-448C-8CFF-941FF9B974A6}" srcOrd="1" destOrd="0" presId="urn:microsoft.com/office/officeart/2005/8/layout/default"/>
    <dgm:cxn modelId="{4D3950D5-5B55-4555-9E01-2F819F58D6B8}" type="presParOf" srcId="{99B87C6B-8666-4D2B-9957-683CBFE0E25F}" destId="{AD4A74BD-2C2E-417E-B363-494B7E6FB5C8}" srcOrd="2" destOrd="0" presId="urn:microsoft.com/office/officeart/2005/8/layout/default"/>
    <dgm:cxn modelId="{D05C89CE-150D-4CE6-99EB-D641D69A1DC7}" type="presParOf" srcId="{99B87C6B-8666-4D2B-9957-683CBFE0E25F}" destId="{43B652E1-6215-41D6-819B-B68EFA325F0A}" srcOrd="3" destOrd="0" presId="urn:microsoft.com/office/officeart/2005/8/layout/default"/>
    <dgm:cxn modelId="{6973580A-0EF9-4094-9AE8-232C94EA6ACB}" type="presParOf" srcId="{99B87C6B-8666-4D2B-9957-683CBFE0E25F}" destId="{1682EB86-85C5-47C8-92CA-3FAD543A786D}" srcOrd="4" destOrd="0" presId="urn:microsoft.com/office/officeart/2005/8/layout/default"/>
    <dgm:cxn modelId="{04D9D0B1-438E-40BD-9375-BFE137C8F903}" type="presParOf" srcId="{99B87C6B-8666-4D2B-9957-683CBFE0E25F}" destId="{B9209696-6B30-4055-8EC9-D66EEEF065EA}" srcOrd="5" destOrd="0" presId="urn:microsoft.com/office/officeart/2005/8/layout/default"/>
    <dgm:cxn modelId="{CEB73005-14A3-49C4-9259-1AD429DEA677}" type="presParOf" srcId="{99B87C6B-8666-4D2B-9957-683CBFE0E25F}" destId="{02474361-2536-4533-B974-D3CAF901763A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A5F07E1-CBCF-480C-85B5-D67C4B59F68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6D674B0-A73A-4E6A-9094-5B4CA59ED175}">
      <dgm:prSet phldrT="[Text]"/>
      <dgm:spPr/>
      <dgm:t>
        <a:bodyPr/>
        <a:lstStyle/>
        <a:p>
          <a:r>
            <a:rPr lang="en-US" dirty="0" err="1"/>
            <a:t>Pendekatan</a:t>
          </a:r>
          <a:r>
            <a:rPr lang="en-US" dirty="0"/>
            <a:t> </a:t>
          </a:r>
          <a:r>
            <a:rPr lang="en-US" dirty="0" err="1"/>
            <a:t>modifikasi</a:t>
          </a:r>
          <a:r>
            <a:rPr lang="en-US" dirty="0"/>
            <a:t> </a:t>
          </a:r>
          <a:r>
            <a:rPr lang="en-US" dirty="0" err="1"/>
            <a:t>tingkah</a:t>
          </a:r>
          <a:r>
            <a:rPr lang="en-US" dirty="0"/>
            <a:t> </a:t>
          </a:r>
          <a:r>
            <a:rPr lang="en-US" dirty="0" err="1"/>
            <a:t>laku</a:t>
          </a:r>
          <a:endParaRPr lang="en-US" dirty="0"/>
        </a:p>
      </dgm:t>
    </dgm:pt>
    <dgm:pt modelId="{5BC7A4B3-ADEB-42CD-9B07-F5706FEDEBC6}" type="parTrans" cxnId="{184D61B0-583B-439C-9434-1422300E1344}">
      <dgm:prSet/>
      <dgm:spPr/>
      <dgm:t>
        <a:bodyPr/>
        <a:lstStyle/>
        <a:p>
          <a:endParaRPr lang="en-US"/>
        </a:p>
      </dgm:t>
    </dgm:pt>
    <dgm:pt modelId="{987413C5-1447-453C-9500-FE9EE6BB7115}" type="sibTrans" cxnId="{184D61B0-583B-439C-9434-1422300E1344}">
      <dgm:prSet/>
      <dgm:spPr/>
      <dgm:t>
        <a:bodyPr/>
        <a:lstStyle/>
        <a:p>
          <a:endParaRPr lang="en-US"/>
        </a:p>
      </dgm:t>
    </dgm:pt>
    <dgm:pt modelId="{8E85F8EF-B5EE-4B3D-9CF8-F40F6EDAC44D}">
      <dgm:prSet phldrT="[Text]"/>
      <dgm:spPr/>
      <dgm:t>
        <a:bodyPr/>
        <a:lstStyle/>
        <a:p>
          <a:r>
            <a:rPr lang="en-US" dirty="0" err="1"/>
            <a:t>Berdasarkan</a:t>
          </a:r>
          <a:r>
            <a:rPr lang="en-US" dirty="0"/>
            <a:t> </a:t>
          </a:r>
          <a:r>
            <a:rPr lang="en-US" dirty="0" err="1"/>
            <a:t>prinsip-prinsip</a:t>
          </a:r>
          <a:r>
            <a:rPr lang="en-US" dirty="0"/>
            <a:t> </a:t>
          </a:r>
          <a:r>
            <a:rPr lang="en-US" dirty="0" err="1"/>
            <a:t>belajar</a:t>
          </a:r>
          <a:endParaRPr lang="en-US" dirty="0"/>
        </a:p>
      </dgm:t>
    </dgm:pt>
    <dgm:pt modelId="{742DBEA2-257F-4849-A73F-8D6D3B5EFC46}" type="parTrans" cxnId="{FDDC3DD8-7DA8-4423-B98B-207AAB919DC2}">
      <dgm:prSet/>
      <dgm:spPr/>
      <dgm:t>
        <a:bodyPr/>
        <a:lstStyle/>
        <a:p>
          <a:endParaRPr lang="en-US"/>
        </a:p>
      </dgm:t>
    </dgm:pt>
    <dgm:pt modelId="{9678C001-40EC-4A15-8C74-1AC1E54D0B1F}" type="sibTrans" cxnId="{FDDC3DD8-7DA8-4423-B98B-207AAB919DC2}">
      <dgm:prSet/>
      <dgm:spPr/>
      <dgm:t>
        <a:bodyPr/>
        <a:lstStyle/>
        <a:p>
          <a:endParaRPr lang="en-US"/>
        </a:p>
      </dgm:t>
    </dgm:pt>
    <dgm:pt modelId="{1C34FF77-2179-46DD-ABD1-CB11153DAD26}">
      <dgm:prSet phldrT="[Text]"/>
      <dgm:spPr/>
      <dgm:t>
        <a:bodyPr/>
        <a:lstStyle/>
        <a:p>
          <a:r>
            <a:rPr lang="en-US" dirty="0" err="1"/>
            <a:t>Berdasarkan</a:t>
          </a:r>
          <a:r>
            <a:rPr lang="en-US" dirty="0"/>
            <a:t> </a:t>
          </a:r>
          <a:r>
            <a:rPr lang="en-US" dirty="0" err="1"/>
            <a:t>analisis</a:t>
          </a:r>
          <a:r>
            <a:rPr lang="en-US" dirty="0"/>
            <a:t> </a:t>
          </a:r>
          <a:r>
            <a:rPr lang="en-US" dirty="0" err="1"/>
            <a:t>tugas</a:t>
          </a:r>
          <a:endParaRPr lang="en-US" dirty="0"/>
        </a:p>
      </dgm:t>
    </dgm:pt>
    <dgm:pt modelId="{048413A8-0F7E-479E-813E-2740300C61E5}" type="parTrans" cxnId="{58CA0DF0-DF79-4CF1-BFA6-BBD7F2AE5DFC}">
      <dgm:prSet/>
      <dgm:spPr/>
      <dgm:t>
        <a:bodyPr/>
        <a:lstStyle/>
        <a:p>
          <a:endParaRPr lang="en-US"/>
        </a:p>
      </dgm:t>
    </dgm:pt>
    <dgm:pt modelId="{E0BF9FB6-7438-4D7A-A65F-FF536AD037D5}" type="sibTrans" cxnId="{58CA0DF0-DF79-4CF1-BFA6-BBD7F2AE5DFC}">
      <dgm:prSet/>
      <dgm:spPr/>
      <dgm:t>
        <a:bodyPr/>
        <a:lstStyle/>
        <a:p>
          <a:endParaRPr lang="en-US"/>
        </a:p>
      </dgm:t>
    </dgm:pt>
    <dgm:pt modelId="{79E7AB7C-F267-4F61-89C6-68908AAE398E}">
      <dgm:prSet phldrT="[Text]"/>
      <dgm:spPr/>
      <dgm:t>
        <a:bodyPr/>
        <a:lstStyle/>
        <a:p>
          <a:r>
            <a:rPr lang="en-US" dirty="0" err="1"/>
            <a:t>Konstruk</a:t>
          </a:r>
          <a:r>
            <a:rPr lang="en-US" dirty="0"/>
            <a:t> </a:t>
          </a:r>
          <a:r>
            <a:rPr lang="en-US" dirty="0" err="1"/>
            <a:t>kognitif</a:t>
          </a:r>
          <a:endParaRPr lang="en-US" dirty="0"/>
        </a:p>
      </dgm:t>
    </dgm:pt>
    <dgm:pt modelId="{E1ED9D52-BE82-4BA6-B247-8616283AF90A}" type="parTrans" cxnId="{217340A5-85BB-4F69-A941-37992A12BA5F}">
      <dgm:prSet/>
      <dgm:spPr/>
      <dgm:t>
        <a:bodyPr/>
        <a:lstStyle/>
        <a:p>
          <a:endParaRPr lang="en-US"/>
        </a:p>
      </dgm:t>
    </dgm:pt>
    <dgm:pt modelId="{E25133C0-E911-4F96-8F0B-1B8E9DC5A4E9}" type="sibTrans" cxnId="{217340A5-85BB-4F69-A941-37992A12BA5F}">
      <dgm:prSet/>
      <dgm:spPr/>
      <dgm:t>
        <a:bodyPr/>
        <a:lstStyle/>
        <a:p>
          <a:endParaRPr lang="en-US"/>
        </a:p>
      </dgm:t>
    </dgm:pt>
    <dgm:pt modelId="{BC600E30-3B52-4DF2-AF2A-DCE67F23FD49}">
      <dgm:prSet phldrT="[Text]"/>
      <dgm:spPr/>
      <dgm:t>
        <a:bodyPr/>
        <a:lstStyle/>
        <a:p>
          <a:r>
            <a:rPr lang="en-US" dirty="0" err="1"/>
            <a:t>Berdasarkan</a:t>
          </a:r>
          <a:r>
            <a:rPr lang="en-US" dirty="0"/>
            <a:t> </a:t>
          </a:r>
          <a:r>
            <a:rPr lang="en-US" dirty="0" err="1"/>
            <a:t>psikologi</a:t>
          </a:r>
          <a:r>
            <a:rPr lang="en-US" dirty="0"/>
            <a:t> </a:t>
          </a:r>
          <a:r>
            <a:rPr lang="en-US" dirty="0" err="1"/>
            <a:t>humanis</a:t>
          </a:r>
          <a:endParaRPr lang="en-US" dirty="0"/>
        </a:p>
      </dgm:t>
    </dgm:pt>
    <dgm:pt modelId="{7BCC3876-96D7-4062-BD61-FDEDB89FAD19}" type="parTrans" cxnId="{558A94E7-21A4-427A-9193-443625BDF40F}">
      <dgm:prSet/>
      <dgm:spPr/>
      <dgm:t>
        <a:bodyPr/>
        <a:lstStyle/>
        <a:p>
          <a:endParaRPr lang="en-US"/>
        </a:p>
      </dgm:t>
    </dgm:pt>
    <dgm:pt modelId="{B145D780-60FC-4C2F-86A2-4D724F4AB886}" type="sibTrans" cxnId="{558A94E7-21A4-427A-9193-443625BDF40F}">
      <dgm:prSet/>
      <dgm:spPr/>
      <dgm:t>
        <a:bodyPr/>
        <a:lstStyle/>
        <a:p>
          <a:endParaRPr lang="en-US"/>
        </a:p>
      </dgm:t>
    </dgm:pt>
    <dgm:pt modelId="{B4EE6A01-5FDA-4CC6-9886-BC9A8B28A51D}" type="pres">
      <dgm:prSet presAssocID="{5A5F07E1-CBCF-480C-85B5-D67C4B59F68F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17C1BBFF-18C6-4AC1-A53D-B2B6D161FFCA}" type="pres">
      <dgm:prSet presAssocID="{5A5F07E1-CBCF-480C-85B5-D67C4B59F68F}" presName="Name1" presStyleCnt="0"/>
      <dgm:spPr/>
    </dgm:pt>
    <dgm:pt modelId="{1C962BD4-5D13-4952-BC2B-37C235A844EF}" type="pres">
      <dgm:prSet presAssocID="{5A5F07E1-CBCF-480C-85B5-D67C4B59F68F}" presName="cycle" presStyleCnt="0"/>
      <dgm:spPr/>
    </dgm:pt>
    <dgm:pt modelId="{DD9B14C0-CB08-456F-BDB8-E9047FDCC99C}" type="pres">
      <dgm:prSet presAssocID="{5A5F07E1-CBCF-480C-85B5-D67C4B59F68F}" presName="srcNode" presStyleLbl="node1" presStyleIdx="0" presStyleCnt="5"/>
      <dgm:spPr/>
    </dgm:pt>
    <dgm:pt modelId="{9932CD39-29D5-4AA6-B3F1-D58A6FE9619A}" type="pres">
      <dgm:prSet presAssocID="{5A5F07E1-CBCF-480C-85B5-D67C4B59F68F}" presName="conn" presStyleLbl="parChTrans1D2" presStyleIdx="0" presStyleCnt="1"/>
      <dgm:spPr/>
      <dgm:t>
        <a:bodyPr/>
        <a:lstStyle/>
        <a:p>
          <a:endParaRPr lang="en-US"/>
        </a:p>
      </dgm:t>
    </dgm:pt>
    <dgm:pt modelId="{6EFF0A87-649E-4698-9DD0-4366A5F84BDA}" type="pres">
      <dgm:prSet presAssocID="{5A5F07E1-CBCF-480C-85B5-D67C4B59F68F}" presName="extraNode" presStyleLbl="node1" presStyleIdx="0" presStyleCnt="5"/>
      <dgm:spPr/>
    </dgm:pt>
    <dgm:pt modelId="{DF4119E0-45B5-4F81-9D31-412701875FE3}" type="pres">
      <dgm:prSet presAssocID="{5A5F07E1-CBCF-480C-85B5-D67C4B59F68F}" presName="dstNode" presStyleLbl="node1" presStyleIdx="0" presStyleCnt="5"/>
      <dgm:spPr/>
    </dgm:pt>
    <dgm:pt modelId="{2F6518FF-0FFE-4EFE-816B-13400CFB9EE0}" type="pres">
      <dgm:prSet presAssocID="{F6D674B0-A73A-4E6A-9094-5B4CA59ED175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2EF701-CDED-4B90-8E9F-7542D50E2605}" type="pres">
      <dgm:prSet presAssocID="{F6D674B0-A73A-4E6A-9094-5B4CA59ED175}" presName="accent_1" presStyleCnt="0"/>
      <dgm:spPr/>
    </dgm:pt>
    <dgm:pt modelId="{EC0AAB9C-DF49-4CC0-80D8-76F1E9CFF49D}" type="pres">
      <dgm:prSet presAssocID="{F6D674B0-A73A-4E6A-9094-5B4CA59ED175}" presName="accentRepeatNode" presStyleLbl="solidFgAcc1" presStyleIdx="0" presStyleCnt="5"/>
      <dgm:spPr/>
    </dgm:pt>
    <dgm:pt modelId="{711F1287-ABFB-4F3C-AD1E-81DF45C4E170}" type="pres">
      <dgm:prSet presAssocID="{79E7AB7C-F267-4F61-89C6-68908AAE398E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94F147-3487-485C-BBD7-23B5B8BA7E45}" type="pres">
      <dgm:prSet presAssocID="{79E7AB7C-F267-4F61-89C6-68908AAE398E}" presName="accent_2" presStyleCnt="0"/>
      <dgm:spPr/>
    </dgm:pt>
    <dgm:pt modelId="{FA478F51-482A-45A8-A202-E6799170479D}" type="pres">
      <dgm:prSet presAssocID="{79E7AB7C-F267-4F61-89C6-68908AAE398E}" presName="accentRepeatNode" presStyleLbl="solidFgAcc1" presStyleIdx="1" presStyleCnt="5"/>
      <dgm:spPr/>
    </dgm:pt>
    <dgm:pt modelId="{C18DFE2A-CDC3-4856-93B3-90B23494DD1F}" type="pres">
      <dgm:prSet presAssocID="{8E85F8EF-B5EE-4B3D-9CF8-F40F6EDAC44D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868DFB-542F-4F24-8BC6-DE09314F77FC}" type="pres">
      <dgm:prSet presAssocID="{8E85F8EF-B5EE-4B3D-9CF8-F40F6EDAC44D}" presName="accent_3" presStyleCnt="0"/>
      <dgm:spPr/>
    </dgm:pt>
    <dgm:pt modelId="{8EE9FBA9-7ABA-496C-8ECB-A83B63EDF937}" type="pres">
      <dgm:prSet presAssocID="{8E85F8EF-B5EE-4B3D-9CF8-F40F6EDAC44D}" presName="accentRepeatNode" presStyleLbl="solidFgAcc1" presStyleIdx="2" presStyleCnt="5"/>
      <dgm:spPr/>
    </dgm:pt>
    <dgm:pt modelId="{2076A728-1A23-4BD1-BFB8-9FB2E908C4E2}" type="pres">
      <dgm:prSet presAssocID="{1C34FF77-2179-46DD-ABD1-CB11153DAD26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432ED8-7F7C-4A07-A0DF-D4DA22DB7CC7}" type="pres">
      <dgm:prSet presAssocID="{1C34FF77-2179-46DD-ABD1-CB11153DAD26}" presName="accent_4" presStyleCnt="0"/>
      <dgm:spPr/>
    </dgm:pt>
    <dgm:pt modelId="{B1D7449C-341B-4F5F-803F-FA8938475F61}" type="pres">
      <dgm:prSet presAssocID="{1C34FF77-2179-46DD-ABD1-CB11153DAD26}" presName="accentRepeatNode" presStyleLbl="solidFgAcc1" presStyleIdx="3" presStyleCnt="5"/>
      <dgm:spPr/>
    </dgm:pt>
    <dgm:pt modelId="{E7574D20-C6BB-46F9-89AE-468F27F03225}" type="pres">
      <dgm:prSet presAssocID="{BC600E30-3B52-4DF2-AF2A-DCE67F23FD49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A159FA-3E73-432E-91E5-1CBB8DFE93DF}" type="pres">
      <dgm:prSet presAssocID="{BC600E30-3B52-4DF2-AF2A-DCE67F23FD49}" presName="accent_5" presStyleCnt="0"/>
      <dgm:spPr/>
    </dgm:pt>
    <dgm:pt modelId="{AD313A63-9292-415D-8A2C-BBA60EB9A6B6}" type="pres">
      <dgm:prSet presAssocID="{BC600E30-3B52-4DF2-AF2A-DCE67F23FD49}" presName="accentRepeatNode" presStyleLbl="solidFgAcc1" presStyleIdx="4" presStyleCnt="5"/>
      <dgm:spPr/>
    </dgm:pt>
  </dgm:ptLst>
  <dgm:cxnLst>
    <dgm:cxn modelId="{235FE3E9-7DD5-407E-AE7F-8C8772408D70}" type="presOf" srcId="{1C34FF77-2179-46DD-ABD1-CB11153DAD26}" destId="{2076A728-1A23-4BD1-BFB8-9FB2E908C4E2}" srcOrd="0" destOrd="0" presId="urn:microsoft.com/office/officeart/2008/layout/VerticalCurvedList"/>
    <dgm:cxn modelId="{184D61B0-583B-439C-9434-1422300E1344}" srcId="{5A5F07E1-CBCF-480C-85B5-D67C4B59F68F}" destId="{F6D674B0-A73A-4E6A-9094-5B4CA59ED175}" srcOrd="0" destOrd="0" parTransId="{5BC7A4B3-ADEB-42CD-9B07-F5706FEDEBC6}" sibTransId="{987413C5-1447-453C-9500-FE9EE6BB7115}"/>
    <dgm:cxn modelId="{58CA0DF0-DF79-4CF1-BFA6-BBD7F2AE5DFC}" srcId="{5A5F07E1-CBCF-480C-85B5-D67C4B59F68F}" destId="{1C34FF77-2179-46DD-ABD1-CB11153DAD26}" srcOrd="3" destOrd="0" parTransId="{048413A8-0F7E-479E-813E-2740300C61E5}" sibTransId="{E0BF9FB6-7438-4D7A-A65F-FF536AD037D5}"/>
    <dgm:cxn modelId="{217340A5-85BB-4F69-A941-37992A12BA5F}" srcId="{5A5F07E1-CBCF-480C-85B5-D67C4B59F68F}" destId="{79E7AB7C-F267-4F61-89C6-68908AAE398E}" srcOrd="1" destOrd="0" parTransId="{E1ED9D52-BE82-4BA6-B247-8616283AF90A}" sibTransId="{E25133C0-E911-4F96-8F0B-1B8E9DC5A4E9}"/>
    <dgm:cxn modelId="{DF0FABC3-EF0C-4163-BB6A-5A4DAD607D1C}" type="presOf" srcId="{79E7AB7C-F267-4F61-89C6-68908AAE398E}" destId="{711F1287-ABFB-4F3C-AD1E-81DF45C4E170}" srcOrd="0" destOrd="0" presId="urn:microsoft.com/office/officeart/2008/layout/VerticalCurvedList"/>
    <dgm:cxn modelId="{558A94E7-21A4-427A-9193-443625BDF40F}" srcId="{5A5F07E1-CBCF-480C-85B5-D67C4B59F68F}" destId="{BC600E30-3B52-4DF2-AF2A-DCE67F23FD49}" srcOrd="4" destOrd="0" parTransId="{7BCC3876-96D7-4062-BD61-FDEDB89FAD19}" sibTransId="{B145D780-60FC-4C2F-86A2-4D724F4AB886}"/>
    <dgm:cxn modelId="{FDDC3DD8-7DA8-4423-B98B-207AAB919DC2}" srcId="{5A5F07E1-CBCF-480C-85B5-D67C4B59F68F}" destId="{8E85F8EF-B5EE-4B3D-9CF8-F40F6EDAC44D}" srcOrd="2" destOrd="0" parTransId="{742DBEA2-257F-4849-A73F-8D6D3B5EFC46}" sibTransId="{9678C001-40EC-4A15-8C74-1AC1E54D0B1F}"/>
    <dgm:cxn modelId="{2496BD89-2E2D-47DD-BDBB-821E8D32FEE3}" type="presOf" srcId="{8E85F8EF-B5EE-4B3D-9CF8-F40F6EDAC44D}" destId="{C18DFE2A-CDC3-4856-93B3-90B23494DD1F}" srcOrd="0" destOrd="0" presId="urn:microsoft.com/office/officeart/2008/layout/VerticalCurvedList"/>
    <dgm:cxn modelId="{7170C110-742C-4E29-8C64-3100A396FE97}" type="presOf" srcId="{5A5F07E1-CBCF-480C-85B5-D67C4B59F68F}" destId="{B4EE6A01-5FDA-4CC6-9886-BC9A8B28A51D}" srcOrd="0" destOrd="0" presId="urn:microsoft.com/office/officeart/2008/layout/VerticalCurvedList"/>
    <dgm:cxn modelId="{7253EA37-5633-4A93-8D76-F2B3657A2C5F}" type="presOf" srcId="{BC600E30-3B52-4DF2-AF2A-DCE67F23FD49}" destId="{E7574D20-C6BB-46F9-89AE-468F27F03225}" srcOrd="0" destOrd="0" presId="urn:microsoft.com/office/officeart/2008/layout/VerticalCurvedList"/>
    <dgm:cxn modelId="{CB691F66-BFDE-4805-BB8A-70AFD3D949B3}" type="presOf" srcId="{F6D674B0-A73A-4E6A-9094-5B4CA59ED175}" destId="{2F6518FF-0FFE-4EFE-816B-13400CFB9EE0}" srcOrd="0" destOrd="0" presId="urn:microsoft.com/office/officeart/2008/layout/VerticalCurvedList"/>
    <dgm:cxn modelId="{6C1FE728-C1C5-4D89-8CF8-9B93A3E3987C}" type="presOf" srcId="{987413C5-1447-453C-9500-FE9EE6BB7115}" destId="{9932CD39-29D5-4AA6-B3F1-D58A6FE9619A}" srcOrd="0" destOrd="0" presId="urn:microsoft.com/office/officeart/2008/layout/VerticalCurvedList"/>
    <dgm:cxn modelId="{FBF8BD3E-95E5-4F9E-931E-292BAF1B2E9D}" type="presParOf" srcId="{B4EE6A01-5FDA-4CC6-9886-BC9A8B28A51D}" destId="{17C1BBFF-18C6-4AC1-A53D-B2B6D161FFCA}" srcOrd="0" destOrd="0" presId="urn:microsoft.com/office/officeart/2008/layout/VerticalCurvedList"/>
    <dgm:cxn modelId="{82A2792F-2C9A-49D5-B6D9-A21D9D4C2CB0}" type="presParOf" srcId="{17C1BBFF-18C6-4AC1-A53D-B2B6D161FFCA}" destId="{1C962BD4-5D13-4952-BC2B-37C235A844EF}" srcOrd="0" destOrd="0" presId="urn:microsoft.com/office/officeart/2008/layout/VerticalCurvedList"/>
    <dgm:cxn modelId="{701B705E-D959-450C-B08D-5DFB49DC2AF0}" type="presParOf" srcId="{1C962BD4-5D13-4952-BC2B-37C235A844EF}" destId="{DD9B14C0-CB08-456F-BDB8-E9047FDCC99C}" srcOrd="0" destOrd="0" presId="urn:microsoft.com/office/officeart/2008/layout/VerticalCurvedList"/>
    <dgm:cxn modelId="{1E229B4B-5D8D-4EDB-BA42-1CD79A3B8ABB}" type="presParOf" srcId="{1C962BD4-5D13-4952-BC2B-37C235A844EF}" destId="{9932CD39-29D5-4AA6-B3F1-D58A6FE9619A}" srcOrd="1" destOrd="0" presId="urn:microsoft.com/office/officeart/2008/layout/VerticalCurvedList"/>
    <dgm:cxn modelId="{01813B86-91D3-4F6B-A095-F54030A95D8E}" type="presParOf" srcId="{1C962BD4-5D13-4952-BC2B-37C235A844EF}" destId="{6EFF0A87-649E-4698-9DD0-4366A5F84BDA}" srcOrd="2" destOrd="0" presId="urn:microsoft.com/office/officeart/2008/layout/VerticalCurvedList"/>
    <dgm:cxn modelId="{AFF86AB6-6189-40FB-B435-E2AFEF41FF9E}" type="presParOf" srcId="{1C962BD4-5D13-4952-BC2B-37C235A844EF}" destId="{DF4119E0-45B5-4F81-9D31-412701875FE3}" srcOrd="3" destOrd="0" presId="urn:microsoft.com/office/officeart/2008/layout/VerticalCurvedList"/>
    <dgm:cxn modelId="{14A52DA5-0965-4F94-A9B3-30DA1C4A57B7}" type="presParOf" srcId="{17C1BBFF-18C6-4AC1-A53D-B2B6D161FFCA}" destId="{2F6518FF-0FFE-4EFE-816B-13400CFB9EE0}" srcOrd="1" destOrd="0" presId="urn:microsoft.com/office/officeart/2008/layout/VerticalCurvedList"/>
    <dgm:cxn modelId="{2A395D27-2E3F-4416-9172-7612B253A548}" type="presParOf" srcId="{17C1BBFF-18C6-4AC1-A53D-B2B6D161FFCA}" destId="{442EF701-CDED-4B90-8E9F-7542D50E2605}" srcOrd="2" destOrd="0" presId="urn:microsoft.com/office/officeart/2008/layout/VerticalCurvedList"/>
    <dgm:cxn modelId="{A600E037-9F16-4EF3-BE42-97389F63A31E}" type="presParOf" srcId="{442EF701-CDED-4B90-8E9F-7542D50E2605}" destId="{EC0AAB9C-DF49-4CC0-80D8-76F1E9CFF49D}" srcOrd="0" destOrd="0" presId="urn:microsoft.com/office/officeart/2008/layout/VerticalCurvedList"/>
    <dgm:cxn modelId="{53B9EDB1-2DB9-4BD0-9EBD-A7D83E60B918}" type="presParOf" srcId="{17C1BBFF-18C6-4AC1-A53D-B2B6D161FFCA}" destId="{711F1287-ABFB-4F3C-AD1E-81DF45C4E170}" srcOrd="3" destOrd="0" presId="urn:microsoft.com/office/officeart/2008/layout/VerticalCurvedList"/>
    <dgm:cxn modelId="{F1448AE2-30D4-4555-A2E5-2869A00C9A30}" type="presParOf" srcId="{17C1BBFF-18C6-4AC1-A53D-B2B6D161FFCA}" destId="{7E94F147-3487-485C-BBD7-23B5B8BA7E45}" srcOrd="4" destOrd="0" presId="urn:microsoft.com/office/officeart/2008/layout/VerticalCurvedList"/>
    <dgm:cxn modelId="{9EBB7D5A-4AFA-46D4-BE94-A14D717CD8F3}" type="presParOf" srcId="{7E94F147-3487-485C-BBD7-23B5B8BA7E45}" destId="{FA478F51-482A-45A8-A202-E6799170479D}" srcOrd="0" destOrd="0" presId="urn:microsoft.com/office/officeart/2008/layout/VerticalCurvedList"/>
    <dgm:cxn modelId="{2F4BA7B1-6CEA-4CED-8758-6C60FDC64255}" type="presParOf" srcId="{17C1BBFF-18C6-4AC1-A53D-B2B6D161FFCA}" destId="{C18DFE2A-CDC3-4856-93B3-90B23494DD1F}" srcOrd="5" destOrd="0" presId="urn:microsoft.com/office/officeart/2008/layout/VerticalCurvedList"/>
    <dgm:cxn modelId="{FECAC142-EB9E-47DE-982E-392615592A50}" type="presParOf" srcId="{17C1BBFF-18C6-4AC1-A53D-B2B6D161FFCA}" destId="{BF868DFB-542F-4F24-8BC6-DE09314F77FC}" srcOrd="6" destOrd="0" presId="urn:microsoft.com/office/officeart/2008/layout/VerticalCurvedList"/>
    <dgm:cxn modelId="{0E511BCF-974E-4454-8C30-BE91ED812FD6}" type="presParOf" srcId="{BF868DFB-542F-4F24-8BC6-DE09314F77FC}" destId="{8EE9FBA9-7ABA-496C-8ECB-A83B63EDF937}" srcOrd="0" destOrd="0" presId="urn:microsoft.com/office/officeart/2008/layout/VerticalCurvedList"/>
    <dgm:cxn modelId="{031B916A-7DAB-4E71-974F-B11587444807}" type="presParOf" srcId="{17C1BBFF-18C6-4AC1-A53D-B2B6D161FFCA}" destId="{2076A728-1A23-4BD1-BFB8-9FB2E908C4E2}" srcOrd="7" destOrd="0" presId="urn:microsoft.com/office/officeart/2008/layout/VerticalCurvedList"/>
    <dgm:cxn modelId="{B85DD18A-0618-43A7-9E13-256A037FC880}" type="presParOf" srcId="{17C1BBFF-18C6-4AC1-A53D-B2B6D161FFCA}" destId="{B5432ED8-7F7C-4A07-A0DF-D4DA22DB7CC7}" srcOrd="8" destOrd="0" presId="urn:microsoft.com/office/officeart/2008/layout/VerticalCurvedList"/>
    <dgm:cxn modelId="{CCC946D1-B39F-4C3B-96E7-DF1DCF1FCE06}" type="presParOf" srcId="{B5432ED8-7F7C-4A07-A0DF-D4DA22DB7CC7}" destId="{B1D7449C-341B-4F5F-803F-FA8938475F61}" srcOrd="0" destOrd="0" presId="urn:microsoft.com/office/officeart/2008/layout/VerticalCurvedList"/>
    <dgm:cxn modelId="{BAAFF739-50B7-4E44-90B6-272DE69DBA29}" type="presParOf" srcId="{17C1BBFF-18C6-4AC1-A53D-B2B6D161FFCA}" destId="{E7574D20-C6BB-46F9-89AE-468F27F03225}" srcOrd="9" destOrd="0" presId="urn:microsoft.com/office/officeart/2008/layout/VerticalCurvedList"/>
    <dgm:cxn modelId="{4D3736DA-C0A2-4068-B9A7-FAC3846EA22A}" type="presParOf" srcId="{17C1BBFF-18C6-4AC1-A53D-B2B6D161FFCA}" destId="{D8A159FA-3E73-432E-91E5-1CBB8DFE93DF}" srcOrd="10" destOrd="0" presId="urn:microsoft.com/office/officeart/2008/layout/VerticalCurvedList"/>
    <dgm:cxn modelId="{3421B8FB-C55B-405E-AB01-EF2F10B6660B}" type="presParOf" srcId="{D8A159FA-3E73-432E-91E5-1CBB8DFE93DF}" destId="{AD313A63-9292-415D-8A2C-BBA60EB9A6B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E894F6C-45B2-4E21-A152-D5B1540F9565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BD564F6-EA8A-4CE4-B34D-24BC485C382C}">
      <dgm:prSet phldrT="[Text]"/>
      <dgm:spPr/>
      <dgm:t>
        <a:bodyPr/>
        <a:lstStyle/>
        <a:p>
          <a:r>
            <a:rPr lang="en-US" b="1">
              <a:latin typeface="Arial" pitchFamily="34" charset="0"/>
              <a:cs typeface="Arial" pitchFamily="34" charset="0"/>
            </a:rPr>
            <a:t>Menekankan pada kebebasan individu</a:t>
          </a:r>
          <a:endParaRPr lang="en-US" dirty="0"/>
        </a:p>
      </dgm:t>
    </dgm:pt>
    <dgm:pt modelId="{45FFB237-7392-49F6-8BA0-245189419778}" type="parTrans" cxnId="{2E2A0E3C-41F9-4383-B2B1-B6FEE23DB38B}">
      <dgm:prSet/>
      <dgm:spPr/>
      <dgm:t>
        <a:bodyPr/>
        <a:lstStyle/>
        <a:p>
          <a:endParaRPr lang="en-US"/>
        </a:p>
      </dgm:t>
    </dgm:pt>
    <dgm:pt modelId="{56BEFBF2-95F9-466A-BDC1-5484127EEDFF}" type="sibTrans" cxnId="{2E2A0E3C-41F9-4383-B2B1-B6FEE23DB38B}">
      <dgm:prSet/>
      <dgm:spPr/>
      <dgm:t>
        <a:bodyPr/>
        <a:lstStyle/>
        <a:p>
          <a:endParaRPr lang="en-US"/>
        </a:p>
      </dgm:t>
    </dgm:pt>
    <dgm:pt modelId="{27EEEF25-572B-4E88-B193-9BE176957A64}">
      <dgm:prSet phldrT="[Text]"/>
      <dgm:spPr/>
      <dgm:t>
        <a:bodyPr/>
        <a:lstStyle/>
        <a:p>
          <a:r>
            <a:rPr lang="en-US" b="1">
              <a:latin typeface="Arial" pitchFamily="34" charset="0"/>
              <a:cs typeface="Arial" pitchFamily="34" charset="0"/>
            </a:rPr>
            <a:t>Berorientasi pada </a:t>
          </a:r>
          <a:r>
            <a:rPr lang="en-US" b="1" i="1">
              <a:latin typeface="Arial" pitchFamily="34" charset="0"/>
              <a:cs typeface="Arial" pitchFamily="34" charset="0"/>
            </a:rPr>
            <a:t>learner </a:t>
          </a:r>
          <a:r>
            <a:rPr lang="en-US" b="1">
              <a:latin typeface="Arial" pitchFamily="34" charset="0"/>
              <a:cs typeface="Arial" pitchFamily="34" charset="0"/>
            </a:rPr>
            <a:t>(peserta didik)</a:t>
          </a:r>
          <a:endParaRPr lang="en-US" dirty="0"/>
        </a:p>
      </dgm:t>
    </dgm:pt>
    <dgm:pt modelId="{DDACB675-98BD-4652-BB40-3993626799E8}" type="parTrans" cxnId="{29F6A493-A2BE-4032-B2A7-6929A3C8D087}">
      <dgm:prSet/>
      <dgm:spPr/>
      <dgm:t>
        <a:bodyPr/>
        <a:lstStyle/>
        <a:p>
          <a:endParaRPr lang="en-US"/>
        </a:p>
      </dgm:t>
    </dgm:pt>
    <dgm:pt modelId="{ABEA5FDA-D03D-4301-A2B8-AE2D67B3B9B6}" type="sibTrans" cxnId="{29F6A493-A2BE-4032-B2A7-6929A3C8D087}">
      <dgm:prSet/>
      <dgm:spPr/>
      <dgm:t>
        <a:bodyPr/>
        <a:lstStyle/>
        <a:p>
          <a:endParaRPr lang="en-US"/>
        </a:p>
      </dgm:t>
    </dgm:pt>
    <dgm:pt modelId="{6CBCD09A-4A17-4476-BB88-70ECAD8101E1}">
      <dgm:prSet phldrT="[Text]"/>
      <dgm:spPr/>
      <dgm:t>
        <a:bodyPr/>
        <a:lstStyle/>
        <a:p>
          <a:r>
            <a:rPr lang="en-US" b="1">
              <a:latin typeface="Arial" pitchFamily="34" charset="0"/>
              <a:cs typeface="Arial" pitchFamily="34" charset="0"/>
            </a:rPr>
            <a:t>Guru berperan sebagai fasilitator</a:t>
          </a:r>
          <a:endParaRPr lang="en-US" dirty="0"/>
        </a:p>
      </dgm:t>
    </dgm:pt>
    <dgm:pt modelId="{CC26D5F4-475D-4ED6-A850-E80607E312EA}" type="parTrans" cxnId="{2ED12873-97AA-47A2-AD60-FB0CEE14F9F8}">
      <dgm:prSet/>
      <dgm:spPr/>
      <dgm:t>
        <a:bodyPr/>
        <a:lstStyle/>
        <a:p>
          <a:endParaRPr lang="en-US"/>
        </a:p>
      </dgm:t>
    </dgm:pt>
    <dgm:pt modelId="{9001C275-C522-49AE-93F1-BD14BAE9D450}" type="sibTrans" cxnId="{2ED12873-97AA-47A2-AD60-FB0CEE14F9F8}">
      <dgm:prSet/>
      <dgm:spPr/>
      <dgm:t>
        <a:bodyPr/>
        <a:lstStyle/>
        <a:p>
          <a:endParaRPr lang="en-US"/>
        </a:p>
      </dgm:t>
    </dgm:pt>
    <dgm:pt modelId="{C6BE3957-9FA5-465C-B80F-FAEB95DCC30F}" type="pres">
      <dgm:prSet presAssocID="{EE894F6C-45B2-4E21-A152-D5B1540F9565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B82233DC-21FB-4D01-B079-E4FEF802350E}" type="pres">
      <dgm:prSet presAssocID="{EE894F6C-45B2-4E21-A152-D5B1540F9565}" presName="Name1" presStyleCnt="0"/>
      <dgm:spPr/>
    </dgm:pt>
    <dgm:pt modelId="{50C244AD-5D7D-4F5F-93AE-98B63298E97F}" type="pres">
      <dgm:prSet presAssocID="{EE894F6C-45B2-4E21-A152-D5B1540F9565}" presName="cycle" presStyleCnt="0"/>
      <dgm:spPr/>
    </dgm:pt>
    <dgm:pt modelId="{6EE509D5-5062-403D-9111-C8D74E39F6B9}" type="pres">
      <dgm:prSet presAssocID="{EE894F6C-45B2-4E21-A152-D5B1540F9565}" presName="srcNode" presStyleLbl="node1" presStyleIdx="0" presStyleCnt="3"/>
      <dgm:spPr/>
    </dgm:pt>
    <dgm:pt modelId="{B9CEB8BE-B3E7-4D73-BF37-798B3BFDCFF1}" type="pres">
      <dgm:prSet presAssocID="{EE894F6C-45B2-4E21-A152-D5B1540F9565}" presName="conn" presStyleLbl="parChTrans1D2" presStyleIdx="0" presStyleCnt="1"/>
      <dgm:spPr/>
      <dgm:t>
        <a:bodyPr/>
        <a:lstStyle/>
        <a:p>
          <a:endParaRPr lang="en-US"/>
        </a:p>
      </dgm:t>
    </dgm:pt>
    <dgm:pt modelId="{9851C708-6EC8-4510-ADFB-C865477FC53D}" type="pres">
      <dgm:prSet presAssocID="{EE894F6C-45B2-4E21-A152-D5B1540F9565}" presName="extraNode" presStyleLbl="node1" presStyleIdx="0" presStyleCnt="3"/>
      <dgm:spPr/>
    </dgm:pt>
    <dgm:pt modelId="{F01B4D40-3DD5-4A6F-8000-546CB7285CCA}" type="pres">
      <dgm:prSet presAssocID="{EE894F6C-45B2-4E21-A152-D5B1540F9565}" presName="dstNode" presStyleLbl="node1" presStyleIdx="0" presStyleCnt="3"/>
      <dgm:spPr/>
    </dgm:pt>
    <dgm:pt modelId="{FA1F0744-E3CA-491F-AF98-01C703844565}" type="pres">
      <dgm:prSet presAssocID="{FBD564F6-EA8A-4CE4-B34D-24BC485C382C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BDA5C7-B196-4926-A32C-23B0491CBFE0}" type="pres">
      <dgm:prSet presAssocID="{FBD564F6-EA8A-4CE4-B34D-24BC485C382C}" presName="accent_1" presStyleCnt="0"/>
      <dgm:spPr/>
    </dgm:pt>
    <dgm:pt modelId="{1265644F-4A2F-4AA0-96F8-39717EE61346}" type="pres">
      <dgm:prSet presAssocID="{FBD564F6-EA8A-4CE4-B34D-24BC485C382C}" presName="accentRepeatNode" presStyleLbl="solidFgAcc1" presStyleIdx="0" presStyleCnt="3"/>
      <dgm:spPr/>
    </dgm:pt>
    <dgm:pt modelId="{814C2E52-4AE5-48A6-A311-66ECFC152383}" type="pres">
      <dgm:prSet presAssocID="{27EEEF25-572B-4E88-B193-9BE176957A64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841345-E9E5-41C8-8E58-9C1B1965BB99}" type="pres">
      <dgm:prSet presAssocID="{27EEEF25-572B-4E88-B193-9BE176957A64}" presName="accent_2" presStyleCnt="0"/>
      <dgm:spPr/>
    </dgm:pt>
    <dgm:pt modelId="{5EDB88A5-C358-41B9-B240-395EBF6ECB24}" type="pres">
      <dgm:prSet presAssocID="{27EEEF25-572B-4E88-B193-9BE176957A64}" presName="accentRepeatNode" presStyleLbl="solidFgAcc1" presStyleIdx="1" presStyleCnt="3"/>
      <dgm:spPr/>
    </dgm:pt>
    <dgm:pt modelId="{F1805832-6C35-410E-9C5D-0BC817C9C0A9}" type="pres">
      <dgm:prSet presAssocID="{6CBCD09A-4A17-4476-BB88-70ECAD8101E1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D9C225-828C-42DA-9772-6B0708D9010C}" type="pres">
      <dgm:prSet presAssocID="{6CBCD09A-4A17-4476-BB88-70ECAD8101E1}" presName="accent_3" presStyleCnt="0"/>
      <dgm:spPr/>
    </dgm:pt>
    <dgm:pt modelId="{50A1F6AD-6E7D-473B-AD9D-81B1D4ABDEA3}" type="pres">
      <dgm:prSet presAssocID="{6CBCD09A-4A17-4476-BB88-70ECAD8101E1}" presName="accentRepeatNode" presStyleLbl="solidFgAcc1" presStyleIdx="2" presStyleCnt="3"/>
      <dgm:spPr/>
    </dgm:pt>
  </dgm:ptLst>
  <dgm:cxnLst>
    <dgm:cxn modelId="{29F6A493-A2BE-4032-B2A7-6929A3C8D087}" srcId="{EE894F6C-45B2-4E21-A152-D5B1540F9565}" destId="{27EEEF25-572B-4E88-B193-9BE176957A64}" srcOrd="1" destOrd="0" parTransId="{DDACB675-98BD-4652-BB40-3993626799E8}" sibTransId="{ABEA5FDA-D03D-4301-A2B8-AE2D67B3B9B6}"/>
    <dgm:cxn modelId="{2E2A0E3C-41F9-4383-B2B1-B6FEE23DB38B}" srcId="{EE894F6C-45B2-4E21-A152-D5B1540F9565}" destId="{FBD564F6-EA8A-4CE4-B34D-24BC485C382C}" srcOrd="0" destOrd="0" parTransId="{45FFB237-7392-49F6-8BA0-245189419778}" sibTransId="{56BEFBF2-95F9-466A-BDC1-5484127EEDFF}"/>
    <dgm:cxn modelId="{E3D21531-8A5E-4A0A-BA46-04538EDC2681}" type="presOf" srcId="{6CBCD09A-4A17-4476-BB88-70ECAD8101E1}" destId="{F1805832-6C35-410E-9C5D-0BC817C9C0A9}" srcOrd="0" destOrd="0" presId="urn:microsoft.com/office/officeart/2008/layout/VerticalCurvedList"/>
    <dgm:cxn modelId="{60F8E6DA-078E-432A-8B9E-BF5EF1E01146}" type="presOf" srcId="{EE894F6C-45B2-4E21-A152-D5B1540F9565}" destId="{C6BE3957-9FA5-465C-B80F-FAEB95DCC30F}" srcOrd="0" destOrd="0" presId="urn:microsoft.com/office/officeart/2008/layout/VerticalCurvedList"/>
    <dgm:cxn modelId="{2ED12873-97AA-47A2-AD60-FB0CEE14F9F8}" srcId="{EE894F6C-45B2-4E21-A152-D5B1540F9565}" destId="{6CBCD09A-4A17-4476-BB88-70ECAD8101E1}" srcOrd="2" destOrd="0" parTransId="{CC26D5F4-475D-4ED6-A850-E80607E312EA}" sibTransId="{9001C275-C522-49AE-93F1-BD14BAE9D450}"/>
    <dgm:cxn modelId="{4FD254F9-8FB6-4B85-A1B1-F1F5B6F45DDC}" type="presOf" srcId="{FBD564F6-EA8A-4CE4-B34D-24BC485C382C}" destId="{FA1F0744-E3CA-491F-AF98-01C703844565}" srcOrd="0" destOrd="0" presId="urn:microsoft.com/office/officeart/2008/layout/VerticalCurvedList"/>
    <dgm:cxn modelId="{CAA67C4A-CC03-45F9-841B-F51E8DDA0C53}" type="presOf" srcId="{56BEFBF2-95F9-466A-BDC1-5484127EEDFF}" destId="{B9CEB8BE-B3E7-4D73-BF37-798B3BFDCFF1}" srcOrd="0" destOrd="0" presId="urn:microsoft.com/office/officeart/2008/layout/VerticalCurvedList"/>
    <dgm:cxn modelId="{E51FF6AC-D7F7-47EF-A18E-91841C31604C}" type="presOf" srcId="{27EEEF25-572B-4E88-B193-9BE176957A64}" destId="{814C2E52-4AE5-48A6-A311-66ECFC152383}" srcOrd="0" destOrd="0" presId="urn:microsoft.com/office/officeart/2008/layout/VerticalCurvedList"/>
    <dgm:cxn modelId="{D89FF88F-2F9C-42C3-B044-0E74DE18F1DE}" type="presParOf" srcId="{C6BE3957-9FA5-465C-B80F-FAEB95DCC30F}" destId="{B82233DC-21FB-4D01-B079-E4FEF802350E}" srcOrd="0" destOrd="0" presId="urn:microsoft.com/office/officeart/2008/layout/VerticalCurvedList"/>
    <dgm:cxn modelId="{E7AC917F-03BB-478A-9A09-908D13B92E16}" type="presParOf" srcId="{B82233DC-21FB-4D01-B079-E4FEF802350E}" destId="{50C244AD-5D7D-4F5F-93AE-98B63298E97F}" srcOrd="0" destOrd="0" presId="urn:microsoft.com/office/officeart/2008/layout/VerticalCurvedList"/>
    <dgm:cxn modelId="{BFE5D39C-1364-4BE6-BB93-00B102A9B0CD}" type="presParOf" srcId="{50C244AD-5D7D-4F5F-93AE-98B63298E97F}" destId="{6EE509D5-5062-403D-9111-C8D74E39F6B9}" srcOrd="0" destOrd="0" presId="urn:microsoft.com/office/officeart/2008/layout/VerticalCurvedList"/>
    <dgm:cxn modelId="{BE2F500A-1076-401A-BAEF-012CD0C96891}" type="presParOf" srcId="{50C244AD-5D7D-4F5F-93AE-98B63298E97F}" destId="{B9CEB8BE-B3E7-4D73-BF37-798B3BFDCFF1}" srcOrd="1" destOrd="0" presId="urn:microsoft.com/office/officeart/2008/layout/VerticalCurvedList"/>
    <dgm:cxn modelId="{F5CD8FB9-B748-4C0D-A8C3-D46F306C6B2C}" type="presParOf" srcId="{50C244AD-5D7D-4F5F-93AE-98B63298E97F}" destId="{9851C708-6EC8-4510-ADFB-C865477FC53D}" srcOrd="2" destOrd="0" presId="urn:microsoft.com/office/officeart/2008/layout/VerticalCurvedList"/>
    <dgm:cxn modelId="{1E35EC33-3C26-4734-939E-F51FE67A392D}" type="presParOf" srcId="{50C244AD-5D7D-4F5F-93AE-98B63298E97F}" destId="{F01B4D40-3DD5-4A6F-8000-546CB7285CCA}" srcOrd="3" destOrd="0" presId="urn:microsoft.com/office/officeart/2008/layout/VerticalCurvedList"/>
    <dgm:cxn modelId="{02CD906D-E32B-45E5-83DB-1174223D4A00}" type="presParOf" srcId="{B82233DC-21FB-4D01-B079-E4FEF802350E}" destId="{FA1F0744-E3CA-491F-AF98-01C703844565}" srcOrd="1" destOrd="0" presId="urn:microsoft.com/office/officeart/2008/layout/VerticalCurvedList"/>
    <dgm:cxn modelId="{E216FEBB-DF14-4DFB-B54D-3D7F8212811F}" type="presParOf" srcId="{B82233DC-21FB-4D01-B079-E4FEF802350E}" destId="{BCBDA5C7-B196-4926-A32C-23B0491CBFE0}" srcOrd="2" destOrd="0" presId="urn:microsoft.com/office/officeart/2008/layout/VerticalCurvedList"/>
    <dgm:cxn modelId="{DB298F75-224D-4E7A-A3B9-07DDBF11BBBF}" type="presParOf" srcId="{BCBDA5C7-B196-4926-A32C-23B0491CBFE0}" destId="{1265644F-4A2F-4AA0-96F8-39717EE61346}" srcOrd="0" destOrd="0" presId="urn:microsoft.com/office/officeart/2008/layout/VerticalCurvedList"/>
    <dgm:cxn modelId="{993F9C82-79BC-4B01-9A76-751840A270F1}" type="presParOf" srcId="{B82233DC-21FB-4D01-B079-E4FEF802350E}" destId="{814C2E52-4AE5-48A6-A311-66ECFC152383}" srcOrd="3" destOrd="0" presId="urn:microsoft.com/office/officeart/2008/layout/VerticalCurvedList"/>
    <dgm:cxn modelId="{2605450A-5046-4567-88B2-F9E37837693C}" type="presParOf" srcId="{B82233DC-21FB-4D01-B079-E4FEF802350E}" destId="{1B841345-E9E5-41C8-8E58-9C1B1965BB99}" srcOrd="4" destOrd="0" presId="urn:microsoft.com/office/officeart/2008/layout/VerticalCurvedList"/>
    <dgm:cxn modelId="{0733B2E8-5408-4E80-BB05-17C80E39BD41}" type="presParOf" srcId="{1B841345-E9E5-41C8-8E58-9C1B1965BB99}" destId="{5EDB88A5-C358-41B9-B240-395EBF6ECB24}" srcOrd="0" destOrd="0" presId="urn:microsoft.com/office/officeart/2008/layout/VerticalCurvedList"/>
    <dgm:cxn modelId="{C3CF4E9F-B1F7-4D43-8AC9-7B2F87C52F4F}" type="presParOf" srcId="{B82233DC-21FB-4D01-B079-E4FEF802350E}" destId="{F1805832-6C35-410E-9C5D-0BC817C9C0A9}" srcOrd="5" destOrd="0" presId="urn:microsoft.com/office/officeart/2008/layout/VerticalCurvedList"/>
    <dgm:cxn modelId="{3418A566-03F0-4393-9395-7292504F74B5}" type="presParOf" srcId="{B82233DC-21FB-4D01-B079-E4FEF802350E}" destId="{ACD9C225-828C-42DA-9772-6B0708D9010C}" srcOrd="6" destOrd="0" presId="urn:microsoft.com/office/officeart/2008/layout/VerticalCurvedList"/>
    <dgm:cxn modelId="{F4BEA382-E8F6-445A-8E2B-995F2D9D15BF}" type="presParOf" srcId="{ACD9C225-828C-42DA-9772-6B0708D9010C}" destId="{50A1F6AD-6E7D-473B-AD9D-81B1D4ABDEA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346A527-6DC9-4C36-B77F-5407DD061C70}" type="doc">
      <dgm:prSet loTypeId="urn:microsoft.com/office/officeart/2005/8/layout/pList2" loCatId="list" qsTypeId="urn:microsoft.com/office/officeart/2005/8/quickstyle/simple1" qsCatId="simple" csTypeId="urn:microsoft.com/office/officeart/2005/8/colors/accent1_2" csCatId="accent1" phldr="1"/>
      <dgm:spPr/>
    </dgm:pt>
    <dgm:pt modelId="{9F18FB17-4170-4357-80C3-341741EBC13D}">
      <dgm:prSet phldrT="[Text]"/>
      <dgm:spPr/>
      <dgm:t>
        <a:bodyPr/>
        <a:lstStyle/>
        <a:p>
          <a:r>
            <a:rPr lang="en-US" dirty="0"/>
            <a:t>Carl Rogers</a:t>
          </a:r>
        </a:p>
      </dgm:t>
    </dgm:pt>
    <dgm:pt modelId="{213A698A-E1C6-424C-8580-43C6D41DA5C6}" type="parTrans" cxnId="{300FDE2D-012A-49AA-A207-83350DE47160}">
      <dgm:prSet/>
      <dgm:spPr/>
      <dgm:t>
        <a:bodyPr/>
        <a:lstStyle/>
        <a:p>
          <a:endParaRPr lang="en-US"/>
        </a:p>
      </dgm:t>
    </dgm:pt>
    <dgm:pt modelId="{D3980DC8-5A33-48BF-AEDB-6D99D158DFDE}" type="sibTrans" cxnId="{300FDE2D-012A-49AA-A207-83350DE47160}">
      <dgm:prSet/>
      <dgm:spPr/>
      <dgm:t>
        <a:bodyPr/>
        <a:lstStyle/>
        <a:p>
          <a:endParaRPr lang="en-US"/>
        </a:p>
      </dgm:t>
    </dgm:pt>
    <dgm:pt modelId="{5C61101F-9A2C-4C75-A12D-6F709D4E72A2}">
      <dgm:prSet phldrT="[Text]"/>
      <dgm:spPr/>
      <dgm:t>
        <a:bodyPr/>
        <a:lstStyle/>
        <a:p>
          <a:r>
            <a:rPr lang="en-US" dirty="0"/>
            <a:t>Abraham Maslow</a:t>
          </a:r>
        </a:p>
      </dgm:t>
    </dgm:pt>
    <dgm:pt modelId="{B39789CF-0735-476F-8C11-5428732E7554}" type="parTrans" cxnId="{DAF41A5C-EFEF-4F15-9A73-6CAEDD9EC175}">
      <dgm:prSet/>
      <dgm:spPr/>
      <dgm:t>
        <a:bodyPr/>
        <a:lstStyle/>
        <a:p>
          <a:endParaRPr lang="en-US"/>
        </a:p>
      </dgm:t>
    </dgm:pt>
    <dgm:pt modelId="{FD1AA7E9-BC9A-4EF4-A3DF-A92B0A8935CF}" type="sibTrans" cxnId="{DAF41A5C-EFEF-4F15-9A73-6CAEDD9EC175}">
      <dgm:prSet/>
      <dgm:spPr/>
      <dgm:t>
        <a:bodyPr/>
        <a:lstStyle/>
        <a:p>
          <a:endParaRPr lang="en-US"/>
        </a:p>
      </dgm:t>
    </dgm:pt>
    <dgm:pt modelId="{D129BE2D-C910-48E2-8809-99610BF95595}">
      <dgm:prSet phldrT="[Text]"/>
      <dgm:spPr/>
      <dgm:t>
        <a:bodyPr/>
        <a:lstStyle/>
        <a:p>
          <a:r>
            <a:rPr lang="en-US" dirty="0"/>
            <a:t>Arthur Combs</a:t>
          </a:r>
        </a:p>
      </dgm:t>
    </dgm:pt>
    <dgm:pt modelId="{652148C6-6134-432E-B3DE-B9C1D66359BF}" type="parTrans" cxnId="{F60E980C-4A93-4BAB-B23F-75ACC1AC9B7A}">
      <dgm:prSet/>
      <dgm:spPr/>
      <dgm:t>
        <a:bodyPr/>
        <a:lstStyle/>
        <a:p>
          <a:endParaRPr lang="en-US"/>
        </a:p>
      </dgm:t>
    </dgm:pt>
    <dgm:pt modelId="{3DA5C339-8837-4470-9D4C-36CD2DC58521}" type="sibTrans" cxnId="{F60E980C-4A93-4BAB-B23F-75ACC1AC9B7A}">
      <dgm:prSet/>
      <dgm:spPr/>
      <dgm:t>
        <a:bodyPr/>
        <a:lstStyle/>
        <a:p>
          <a:endParaRPr lang="en-US"/>
        </a:p>
      </dgm:t>
    </dgm:pt>
    <dgm:pt modelId="{1C3AF1AB-F52E-48B6-A04A-FB3E416AD89F}" type="pres">
      <dgm:prSet presAssocID="{E346A527-6DC9-4C36-B77F-5407DD061C70}" presName="Name0" presStyleCnt="0">
        <dgm:presLayoutVars>
          <dgm:dir/>
          <dgm:resizeHandles val="exact"/>
        </dgm:presLayoutVars>
      </dgm:prSet>
      <dgm:spPr/>
    </dgm:pt>
    <dgm:pt modelId="{9ABCAB1E-369F-46CD-B1EF-278D093F0C59}" type="pres">
      <dgm:prSet presAssocID="{E346A527-6DC9-4C36-B77F-5407DD061C70}" presName="bkgdShp" presStyleLbl="alignAccFollowNode1" presStyleIdx="0" presStyleCnt="1"/>
      <dgm:spPr/>
    </dgm:pt>
    <dgm:pt modelId="{6A3C5A29-E12F-4612-8BF7-B2234F059B9F}" type="pres">
      <dgm:prSet presAssocID="{E346A527-6DC9-4C36-B77F-5407DD061C70}" presName="linComp" presStyleCnt="0"/>
      <dgm:spPr/>
    </dgm:pt>
    <dgm:pt modelId="{79D9EE10-9CB1-4CA5-9894-070B9CE09FF4}" type="pres">
      <dgm:prSet presAssocID="{9F18FB17-4170-4357-80C3-341741EBC13D}" presName="compNode" presStyleCnt="0"/>
      <dgm:spPr/>
    </dgm:pt>
    <dgm:pt modelId="{A157B036-2D12-4D2D-AEE2-F3BBA8930349}" type="pres">
      <dgm:prSet presAssocID="{9F18FB17-4170-4357-80C3-341741EBC13D}" presName="node" presStyleLbl="node1" presStyleIdx="0" presStyleCnt="3" custScaleY="5256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F522E1-D2A1-4D74-B69C-DB8590DB9DBA}" type="pres">
      <dgm:prSet presAssocID="{9F18FB17-4170-4357-80C3-341741EBC13D}" presName="invisiNode" presStyleLbl="node1" presStyleIdx="0" presStyleCnt="3"/>
      <dgm:spPr/>
    </dgm:pt>
    <dgm:pt modelId="{30327B80-E35D-452E-B136-4C808CF56250}" type="pres">
      <dgm:prSet presAssocID="{9F18FB17-4170-4357-80C3-341741EBC13D}" presName="imagNode" presStyleLbl="fgImgPlace1" presStyleIdx="0" presStyleCnt="3" custScaleY="171058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8000" b="-48000"/>
          </a:stretch>
        </a:blipFill>
      </dgm:spPr>
    </dgm:pt>
    <dgm:pt modelId="{1B2B3109-809F-42A2-9DDA-EC5407A20DA6}" type="pres">
      <dgm:prSet presAssocID="{D3980DC8-5A33-48BF-AEDB-6D99D158DFDE}" presName="sibTrans" presStyleLbl="sibTrans2D1" presStyleIdx="0" presStyleCnt="0"/>
      <dgm:spPr/>
      <dgm:t>
        <a:bodyPr/>
        <a:lstStyle/>
        <a:p>
          <a:endParaRPr lang="en-US"/>
        </a:p>
      </dgm:t>
    </dgm:pt>
    <dgm:pt modelId="{0463DB80-F6E9-4959-8949-C5B44C876448}" type="pres">
      <dgm:prSet presAssocID="{5C61101F-9A2C-4C75-A12D-6F709D4E72A2}" presName="compNode" presStyleCnt="0"/>
      <dgm:spPr/>
    </dgm:pt>
    <dgm:pt modelId="{516C6D6B-DA15-42D6-A552-5FB37DDF1335}" type="pres">
      <dgm:prSet presAssocID="{5C61101F-9A2C-4C75-A12D-6F709D4E72A2}" presName="node" presStyleLbl="node1" presStyleIdx="1" presStyleCnt="3" custScaleY="5256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50E871-F2CC-49DD-80FC-0EAD5F847C13}" type="pres">
      <dgm:prSet presAssocID="{5C61101F-9A2C-4C75-A12D-6F709D4E72A2}" presName="invisiNode" presStyleLbl="node1" presStyleIdx="1" presStyleCnt="3"/>
      <dgm:spPr/>
    </dgm:pt>
    <dgm:pt modelId="{FD654C68-7F16-4334-AC02-B889A6818AF4}" type="pres">
      <dgm:prSet presAssocID="{5C61101F-9A2C-4C75-A12D-6F709D4E72A2}" presName="imagNode" presStyleLbl="fgImgPlace1" presStyleIdx="1" presStyleCnt="3" custScaleY="171058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61000" b="-61000"/>
          </a:stretch>
        </a:blipFill>
      </dgm:spPr>
    </dgm:pt>
    <dgm:pt modelId="{0D16EF82-7853-42D2-8826-DDBA2E81C936}" type="pres">
      <dgm:prSet presAssocID="{FD1AA7E9-BC9A-4EF4-A3DF-A92B0A8935CF}" presName="sibTrans" presStyleLbl="sibTrans2D1" presStyleIdx="0" presStyleCnt="0"/>
      <dgm:spPr/>
      <dgm:t>
        <a:bodyPr/>
        <a:lstStyle/>
        <a:p>
          <a:endParaRPr lang="en-US"/>
        </a:p>
      </dgm:t>
    </dgm:pt>
    <dgm:pt modelId="{609EC89B-1CDE-400F-923A-2410F870B1BE}" type="pres">
      <dgm:prSet presAssocID="{D129BE2D-C910-48E2-8809-99610BF95595}" presName="compNode" presStyleCnt="0"/>
      <dgm:spPr/>
    </dgm:pt>
    <dgm:pt modelId="{0945E91E-8708-4FC5-BC43-B8EB9CABC7DE}" type="pres">
      <dgm:prSet presAssocID="{D129BE2D-C910-48E2-8809-99610BF95595}" presName="node" presStyleLbl="node1" presStyleIdx="2" presStyleCnt="3" custScaleY="5256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00DBF3-45F4-4F64-B2C9-C4E60BE74D87}" type="pres">
      <dgm:prSet presAssocID="{D129BE2D-C910-48E2-8809-99610BF95595}" presName="invisiNode" presStyleLbl="node1" presStyleIdx="2" presStyleCnt="3"/>
      <dgm:spPr/>
    </dgm:pt>
    <dgm:pt modelId="{93D77627-173B-4680-8A63-C5500DF953CE}" type="pres">
      <dgm:prSet presAssocID="{D129BE2D-C910-48E2-8809-99610BF95595}" presName="imagNode" presStyleLbl="fgImgPlace1" presStyleIdx="2" presStyleCnt="3" custScaleY="171058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4000" b="-54000"/>
          </a:stretch>
        </a:blipFill>
      </dgm:spPr>
    </dgm:pt>
  </dgm:ptLst>
  <dgm:cxnLst>
    <dgm:cxn modelId="{834900E7-6AAC-4320-9676-B7C9A9D53E3B}" type="presOf" srcId="{FD1AA7E9-BC9A-4EF4-A3DF-A92B0A8935CF}" destId="{0D16EF82-7853-42D2-8826-DDBA2E81C936}" srcOrd="0" destOrd="0" presId="urn:microsoft.com/office/officeart/2005/8/layout/pList2"/>
    <dgm:cxn modelId="{F60E980C-4A93-4BAB-B23F-75ACC1AC9B7A}" srcId="{E346A527-6DC9-4C36-B77F-5407DD061C70}" destId="{D129BE2D-C910-48E2-8809-99610BF95595}" srcOrd="2" destOrd="0" parTransId="{652148C6-6134-432E-B3DE-B9C1D66359BF}" sibTransId="{3DA5C339-8837-4470-9D4C-36CD2DC58521}"/>
    <dgm:cxn modelId="{F7EC66AF-A415-45F6-9A80-E06018CA5D4C}" type="presOf" srcId="{9F18FB17-4170-4357-80C3-341741EBC13D}" destId="{A157B036-2D12-4D2D-AEE2-F3BBA8930349}" srcOrd="0" destOrd="0" presId="urn:microsoft.com/office/officeart/2005/8/layout/pList2"/>
    <dgm:cxn modelId="{1A029E5C-A2D7-46E2-9028-116A0DC017EC}" type="presOf" srcId="{D129BE2D-C910-48E2-8809-99610BF95595}" destId="{0945E91E-8708-4FC5-BC43-B8EB9CABC7DE}" srcOrd="0" destOrd="0" presId="urn:microsoft.com/office/officeart/2005/8/layout/pList2"/>
    <dgm:cxn modelId="{7E8F649A-FFF6-4892-B633-B7380CDC9BEE}" type="presOf" srcId="{D3980DC8-5A33-48BF-AEDB-6D99D158DFDE}" destId="{1B2B3109-809F-42A2-9DDA-EC5407A20DA6}" srcOrd="0" destOrd="0" presId="urn:microsoft.com/office/officeart/2005/8/layout/pList2"/>
    <dgm:cxn modelId="{A596BB5C-5089-4727-ABC1-8F55CBD29802}" type="presOf" srcId="{5C61101F-9A2C-4C75-A12D-6F709D4E72A2}" destId="{516C6D6B-DA15-42D6-A552-5FB37DDF1335}" srcOrd="0" destOrd="0" presId="urn:microsoft.com/office/officeart/2005/8/layout/pList2"/>
    <dgm:cxn modelId="{DAF41A5C-EFEF-4F15-9A73-6CAEDD9EC175}" srcId="{E346A527-6DC9-4C36-B77F-5407DD061C70}" destId="{5C61101F-9A2C-4C75-A12D-6F709D4E72A2}" srcOrd="1" destOrd="0" parTransId="{B39789CF-0735-476F-8C11-5428732E7554}" sibTransId="{FD1AA7E9-BC9A-4EF4-A3DF-A92B0A8935CF}"/>
    <dgm:cxn modelId="{22542A75-80DC-4CEE-B9DE-2CE0DFFE3AB1}" type="presOf" srcId="{E346A527-6DC9-4C36-B77F-5407DD061C70}" destId="{1C3AF1AB-F52E-48B6-A04A-FB3E416AD89F}" srcOrd="0" destOrd="0" presId="urn:microsoft.com/office/officeart/2005/8/layout/pList2"/>
    <dgm:cxn modelId="{300FDE2D-012A-49AA-A207-83350DE47160}" srcId="{E346A527-6DC9-4C36-B77F-5407DD061C70}" destId="{9F18FB17-4170-4357-80C3-341741EBC13D}" srcOrd="0" destOrd="0" parTransId="{213A698A-E1C6-424C-8580-43C6D41DA5C6}" sibTransId="{D3980DC8-5A33-48BF-AEDB-6D99D158DFDE}"/>
    <dgm:cxn modelId="{6A20C4E1-C522-41A7-B451-4D9A58B0A71B}" type="presParOf" srcId="{1C3AF1AB-F52E-48B6-A04A-FB3E416AD89F}" destId="{9ABCAB1E-369F-46CD-B1EF-278D093F0C59}" srcOrd="0" destOrd="0" presId="urn:microsoft.com/office/officeart/2005/8/layout/pList2"/>
    <dgm:cxn modelId="{8DEC5503-B6AA-4798-B2B3-7C352F0BAC4D}" type="presParOf" srcId="{1C3AF1AB-F52E-48B6-A04A-FB3E416AD89F}" destId="{6A3C5A29-E12F-4612-8BF7-B2234F059B9F}" srcOrd="1" destOrd="0" presId="urn:microsoft.com/office/officeart/2005/8/layout/pList2"/>
    <dgm:cxn modelId="{D25642C4-A1F4-48E6-843B-6DBB5AD4E47A}" type="presParOf" srcId="{6A3C5A29-E12F-4612-8BF7-B2234F059B9F}" destId="{79D9EE10-9CB1-4CA5-9894-070B9CE09FF4}" srcOrd="0" destOrd="0" presId="urn:microsoft.com/office/officeart/2005/8/layout/pList2"/>
    <dgm:cxn modelId="{DCC73744-75F2-4974-8888-4C3D87D3A48A}" type="presParOf" srcId="{79D9EE10-9CB1-4CA5-9894-070B9CE09FF4}" destId="{A157B036-2D12-4D2D-AEE2-F3BBA8930349}" srcOrd="0" destOrd="0" presId="urn:microsoft.com/office/officeart/2005/8/layout/pList2"/>
    <dgm:cxn modelId="{B9393B6B-833A-4256-8D4E-D032F636098A}" type="presParOf" srcId="{79D9EE10-9CB1-4CA5-9894-070B9CE09FF4}" destId="{4FF522E1-D2A1-4D74-B69C-DB8590DB9DBA}" srcOrd="1" destOrd="0" presId="urn:microsoft.com/office/officeart/2005/8/layout/pList2"/>
    <dgm:cxn modelId="{1A355F6E-B82A-40BC-AD95-60156DD975F9}" type="presParOf" srcId="{79D9EE10-9CB1-4CA5-9894-070B9CE09FF4}" destId="{30327B80-E35D-452E-B136-4C808CF56250}" srcOrd="2" destOrd="0" presId="urn:microsoft.com/office/officeart/2005/8/layout/pList2"/>
    <dgm:cxn modelId="{5603CDCB-74CD-4C22-A4FB-ED6B366124E6}" type="presParOf" srcId="{6A3C5A29-E12F-4612-8BF7-B2234F059B9F}" destId="{1B2B3109-809F-42A2-9DDA-EC5407A20DA6}" srcOrd="1" destOrd="0" presId="urn:microsoft.com/office/officeart/2005/8/layout/pList2"/>
    <dgm:cxn modelId="{D1C97483-B4C2-4AD3-91BA-AF52B969113D}" type="presParOf" srcId="{6A3C5A29-E12F-4612-8BF7-B2234F059B9F}" destId="{0463DB80-F6E9-4959-8949-C5B44C876448}" srcOrd="2" destOrd="0" presId="urn:microsoft.com/office/officeart/2005/8/layout/pList2"/>
    <dgm:cxn modelId="{45F00182-BE95-4351-B804-B31FCEC54A51}" type="presParOf" srcId="{0463DB80-F6E9-4959-8949-C5B44C876448}" destId="{516C6D6B-DA15-42D6-A552-5FB37DDF1335}" srcOrd="0" destOrd="0" presId="urn:microsoft.com/office/officeart/2005/8/layout/pList2"/>
    <dgm:cxn modelId="{B95DD05E-BE44-4B0C-AC4F-8D4D90ACAE77}" type="presParOf" srcId="{0463DB80-F6E9-4959-8949-C5B44C876448}" destId="{BD50E871-F2CC-49DD-80FC-0EAD5F847C13}" srcOrd="1" destOrd="0" presId="urn:microsoft.com/office/officeart/2005/8/layout/pList2"/>
    <dgm:cxn modelId="{2F1D54B1-59EB-4E34-808E-0E8A4F90DC35}" type="presParOf" srcId="{0463DB80-F6E9-4959-8949-C5B44C876448}" destId="{FD654C68-7F16-4334-AC02-B889A6818AF4}" srcOrd="2" destOrd="0" presId="urn:microsoft.com/office/officeart/2005/8/layout/pList2"/>
    <dgm:cxn modelId="{00330589-9CDD-43CE-BD3A-87EDC5D10ECD}" type="presParOf" srcId="{6A3C5A29-E12F-4612-8BF7-B2234F059B9F}" destId="{0D16EF82-7853-42D2-8826-DDBA2E81C936}" srcOrd="3" destOrd="0" presId="urn:microsoft.com/office/officeart/2005/8/layout/pList2"/>
    <dgm:cxn modelId="{0BB2FC91-BC5D-423A-B6F7-62053A64AEB9}" type="presParOf" srcId="{6A3C5A29-E12F-4612-8BF7-B2234F059B9F}" destId="{609EC89B-1CDE-400F-923A-2410F870B1BE}" srcOrd="4" destOrd="0" presId="urn:microsoft.com/office/officeart/2005/8/layout/pList2"/>
    <dgm:cxn modelId="{3EECDDAE-0A67-4E4C-A306-2BCBE55781A6}" type="presParOf" srcId="{609EC89B-1CDE-400F-923A-2410F870B1BE}" destId="{0945E91E-8708-4FC5-BC43-B8EB9CABC7DE}" srcOrd="0" destOrd="0" presId="urn:microsoft.com/office/officeart/2005/8/layout/pList2"/>
    <dgm:cxn modelId="{64D229CB-B5D8-4F40-B13F-4A00387A8554}" type="presParOf" srcId="{609EC89B-1CDE-400F-923A-2410F870B1BE}" destId="{A800DBF3-45F4-4F64-B2C9-C4E60BE74D87}" srcOrd="1" destOrd="0" presId="urn:microsoft.com/office/officeart/2005/8/layout/pList2"/>
    <dgm:cxn modelId="{D55A722B-8437-4F9B-9555-63ABE4FF448A}" type="presParOf" srcId="{609EC89B-1CDE-400F-923A-2410F870B1BE}" destId="{93D77627-173B-4680-8A63-C5500DF953CE}" srcOrd="2" destOrd="0" presId="urn:microsoft.com/office/officeart/2005/8/layout/p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E894F6C-45B2-4E21-A152-D5B1540F9565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BD564F6-EA8A-4CE4-B34D-24BC485C382C}">
      <dgm:prSet phldrT="[Text]"/>
      <dgm:spPr/>
      <dgm:t>
        <a:bodyPr/>
        <a:lstStyle/>
        <a:p>
          <a:r>
            <a:rPr lang="en-US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Pengelolaan</a:t>
          </a:r>
          <a:r>
            <a:rPr lang="en-US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</a:t>
          </a:r>
          <a:r>
            <a:rPr lang="en-US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kondisi</a:t>
          </a:r>
          <a:r>
            <a:rPr lang="en-US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</a:t>
          </a:r>
          <a:r>
            <a:rPr lang="en-US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belajar</a:t>
          </a:r>
          <a:r>
            <a:rPr lang="en-US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</a:t>
          </a:r>
          <a:r>
            <a:rPr lang="en-US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untuk</a:t>
          </a:r>
          <a:r>
            <a:rPr lang="en-US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</a:t>
          </a:r>
          <a:r>
            <a:rPr lang="en-US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perubahan</a:t>
          </a:r>
          <a:r>
            <a:rPr lang="en-US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</a:t>
          </a:r>
          <a:r>
            <a:rPr lang="en-US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prilaku</a:t>
          </a:r>
          <a:r>
            <a:rPr lang="en-US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</a:t>
          </a:r>
          <a:r>
            <a:rPr lang="en-US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peserta</a:t>
          </a:r>
          <a:r>
            <a:rPr lang="en-US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</a:t>
          </a:r>
          <a:r>
            <a:rPr lang="en-US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didik</a:t>
          </a:r>
          <a:endParaRPr lang="en-US" dirty="0"/>
        </a:p>
      </dgm:t>
    </dgm:pt>
    <dgm:pt modelId="{45FFB237-7392-49F6-8BA0-245189419778}" type="parTrans" cxnId="{2E2A0E3C-41F9-4383-B2B1-B6FEE23DB38B}">
      <dgm:prSet/>
      <dgm:spPr/>
      <dgm:t>
        <a:bodyPr/>
        <a:lstStyle/>
        <a:p>
          <a:endParaRPr lang="en-US"/>
        </a:p>
      </dgm:t>
    </dgm:pt>
    <dgm:pt modelId="{56BEFBF2-95F9-466A-BDC1-5484127EEDFF}" type="sibTrans" cxnId="{2E2A0E3C-41F9-4383-B2B1-B6FEE23DB38B}">
      <dgm:prSet/>
      <dgm:spPr/>
      <dgm:t>
        <a:bodyPr/>
        <a:lstStyle/>
        <a:p>
          <a:endParaRPr lang="en-US"/>
        </a:p>
      </dgm:t>
    </dgm:pt>
    <dgm:pt modelId="{27EEEF25-572B-4E88-B193-9BE176957A64}">
      <dgm:prSet phldrT="[Text]"/>
      <dgm:spPr/>
      <dgm:t>
        <a:bodyPr/>
        <a:lstStyle/>
        <a:p>
          <a:r>
            <a:rPr lang="en-US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Perubahan</a:t>
          </a:r>
          <a:r>
            <a:rPr lang="en-US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</a:t>
          </a:r>
          <a:r>
            <a:rPr lang="en-US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prilaku</a:t>
          </a:r>
          <a:r>
            <a:rPr lang="en-US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</a:t>
          </a:r>
          <a:r>
            <a:rPr lang="en-US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belajar</a:t>
          </a:r>
          <a:r>
            <a:rPr lang="en-US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</a:t>
          </a:r>
          <a:r>
            <a:rPr lang="en-US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harus</a:t>
          </a:r>
          <a:r>
            <a:rPr lang="en-US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</a:t>
          </a:r>
          <a:r>
            <a:rPr lang="en-US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dapat</a:t>
          </a:r>
          <a:r>
            <a:rPr lang="en-US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</a:t>
          </a:r>
          <a:r>
            <a:rPr lang="en-US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diamati</a:t>
          </a:r>
          <a:r>
            <a:rPr lang="en-US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</a:t>
          </a:r>
          <a:r>
            <a:rPr lang="en-US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dan</a:t>
          </a:r>
          <a:r>
            <a:rPr lang="en-US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</a:t>
          </a:r>
          <a:r>
            <a:rPr lang="en-US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dapat</a:t>
          </a:r>
          <a:r>
            <a:rPr lang="en-US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</a:t>
          </a:r>
          <a:r>
            <a:rPr lang="en-US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diukur</a:t>
          </a:r>
          <a:endParaRPr lang="en-US" dirty="0"/>
        </a:p>
      </dgm:t>
    </dgm:pt>
    <dgm:pt modelId="{DDACB675-98BD-4652-BB40-3993626799E8}" type="parTrans" cxnId="{29F6A493-A2BE-4032-B2A7-6929A3C8D087}">
      <dgm:prSet/>
      <dgm:spPr/>
      <dgm:t>
        <a:bodyPr/>
        <a:lstStyle/>
        <a:p>
          <a:endParaRPr lang="en-US"/>
        </a:p>
      </dgm:t>
    </dgm:pt>
    <dgm:pt modelId="{ABEA5FDA-D03D-4301-A2B8-AE2D67B3B9B6}" type="sibTrans" cxnId="{29F6A493-A2BE-4032-B2A7-6929A3C8D087}">
      <dgm:prSet/>
      <dgm:spPr/>
      <dgm:t>
        <a:bodyPr/>
        <a:lstStyle/>
        <a:p>
          <a:endParaRPr lang="en-US"/>
        </a:p>
      </dgm:t>
    </dgm:pt>
    <dgm:pt modelId="{6CBCD09A-4A17-4476-BB88-70ECAD8101E1}">
      <dgm:prSet phldrT="[Text]"/>
      <dgm:spPr/>
      <dgm:t>
        <a:bodyPr/>
        <a:lstStyle/>
        <a:p>
          <a:r>
            <a:rPr lang="id-ID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Pembelajaran menggunakan reinforcement, feedback, behavioral objectives, pengukuran thd hasil belajar</a:t>
          </a:r>
          <a:endParaRPr lang="en-US" dirty="0"/>
        </a:p>
      </dgm:t>
    </dgm:pt>
    <dgm:pt modelId="{CC26D5F4-475D-4ED6-A850-E80607E312EA}" type="parTrans" cxnId="{2ED12873-97AA-47A2-AD60-FB0CEE14F9F8}">
      <dgm:prSet/>
      <dgm:spPr/>
      <dgm:t>
        <a:bodyPr/>
        <a:lstStyle/>
        <a:p>
          <a:endParaRPr lang="en-US"/>
        </a:p>
      </dgm:t>
    </dgm:pt>
    <dgm:pt modelId="{9001C275-C522-49AE-93F1-BD14BAE9D450}" type="sibTrans" cxnId="{2ED12873-97AA-47A2-AD60-FB0CEE14F9F8}">
      <dgm:prSet/>
      <dgm:spPr/>
      <dgm:t>
        <a:bodyPr/>
        <a:lstStyle/>
        <a:p>
          <a:endParaRPr lang="en-US"/>
        </a:p>
      </dgm:t>
    </dgm:pt>
    <dgm:pt modelId="{C6BE3957-9FA5-465C-B80F-FAEB95DCC30F}" type="pres">
      <dgm:prSet presAssocID="{EE894F6C-45B2-4E21-A152-D5B1540F9565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B82233DC-21FB-4D01-B079-E4FEF802350E}" type="pres">
      <dgm:prSet presAssocID="{EE894F6C-45B2-4E21-A152-D5B1540F9565}" presName="Name1" presStyleCnt="0"/>
      <dgm:spPr/>
    </dgm:pt>
    <dgm:pt modelId="{50C244AD-5D7D-4F5F-93AE-98B63298E97F}" type="pres">
      <dgm:prSet presAssocID="{EE894F6C-45B2-4E21-A152-D5B1540F9565}" presName="cycle" presStyleCnt="0"/>
      <dgm:spPr/>
    </dgm:pt>
    <dgm:pt modelId="{6EE509D5-5062-403D-9111-C8D74E39F6B9}" type="pres">
      <dgm:prSet presAssocID="{EE894F6C-45B2-4E21-A152-D5B1540F9565}" presName="srcNode" presStyleLbl="node1" presStyleIdx="0" presStyleCnt="3"/>
      <dgm:spPr/>
    </dgm:pt>
    <dgm:pt modelId="{B9CEB8BE-B3E7-4D73-BF37-798B3BFDCFF1}" type="pres">
      <dgm:prSet presAssocID="{EE894F6C-45B2-4E21-A152-D5B1540F9565}" presName="conn" presStyleLbl="parChTrans1D2" presStyleIdx="0" presStyleCnt="1"/>
      <dgm:spPr/>
      <dgm:t>
        <a:bodyPr/>
        <a:lstStyle/>
        <a:p>
          <a:endParaRPr lang="en-US"/>
        </a:p>
      </dgm:t>
    </dgm:pt>
    <dgm:pt modelId="{9851C708-6EC8-4510-ADFB-C865477FC53D}" type="pres">
      <dgm:prSet presAssocID="{EE894F6C-45B2-4E21-A152-D5B1540F9565}" presName="extraNode" presStyleLbl="node1" presStyleIdx="0" presStyleCnt="3"/>
      <dgm:spPr/>
    </dgm:pt>
    <dgm:pt modelId="{F01B4D40-3DD5-4A6F-8000-546CB7285CCA}" type="pres">
      <dgm:prSet presAssocID="{EE894F6C-45B2-4E21-A152-D5B1540F9565}" presName="dstNode" presStyleLbl="node1" presStyleIdx="0" presStyleCnt="3"/>
      <dgm:spPr/>
    </dgm:pt>
    <dgm:pt modelId="{FA1F0744-E3CA-491F-AF98-01C703844565}" type="pres">
      <dgm:prSet presAssocID="{FBD564F6-EA8A-4CE4-B34D-24BC485C382C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BDA5C7-B196-4926-A32C-23B0491CBFE0}" type="pres">
      <dgm:prSet presAssocID="{FBD564F6-EA8A-4CE4-B34D-24BC485C382C}" presName="accent_1" presStyleCnt="0"/>
      <dgm:spPr/>
    </dgm:pt>
    <dgm:pt modelId="{1265644F-4A2F-4AA0-96F8-39717EE61346}" type="pres">
      <dgm:prSet presAssocID="{FBD564F6-EA8A-4CE4-B34D-24BC485C382C}" presName="accentRepeatNode" presStyleLbl="solidFgAcc1" presStyleIdx="0" presStyleCnt="3"/>
      <dgm:spPr/>
    </dgm:pt>
    <dgm:pt modelId="{814C2E52-4AE5-48A6-A311-66ECFC152383}" type="pres">
      <dgm:prSet presAssocID="{27EEEF25-572B-4E88-B193-9BE176957A64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841345-E9E5-41C8-8E58-9C1B1965BB99}" type="pres">
      <dgm:prSet presAssocID="{27EEEF25-572B-4E88-B193-9BE176957A64}" presName="accent_2" presStyleCnt="0"/>
      <dgm:spPr/>
    </dgm:pt>
    <dgm:pt modelId="{5EDB88A5-C358-41B9-B240-395EBF6ECB24}" type="pres">
      <dgm:prSet presAssocID="{27EEEF25-572B-4E88-B193-9BE176957A64}" presName="accentRepeatNode" presStyleLbl="solidFgAcc1" presStyleIdx="1" presStyleCnt="3"/>
      <dgm:spPr/>
    </dgm:pt>
    <dgm:pt modelId="{F1805832-6C35-410E-9C5D-0BC817C9C0A9}" type="pres">
      <dgm:prSet presAssocID="{6CBCD09A-4A17-4476-BB88-70ECAD8101E1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D9C225-828C-42DA-9772-6B0708D9010C}" type="pres">
      <dgm:prSet presAssocID="{6CBCD09A-4A17-4476-BB88-70ECAD8101E1}" presName="accent_3" presStyleCnt="0"/>
      <dgm:spPr/>
    </dgm:pt>
    <dgm:pt modelId="{50A1F6AD-6E7D-473B-AD9D-81B1D4ABDEA3}" type="pres">
      <dgm:prSet presAssocID="{6CBCD09A-4A17-4476-BB88-70ECAD8101E1}" presName="accentRepeatNode" presStyleLbl="solidFgAcc1" presStyleIdx="2" presStyleCnt="3"/>
      <dgm:spPr/>
    </dgm:pt>
  </dgm:ptLst>
  <dgm:cxnLst>
    <dgm:cxn modelId="{E3536891-F607-4F49-B0DD-41F45D344DE4}" type="presOf" srcId="{FBD564F6-EA8A-4CE4-B34D-24BC485C382C}" destId="{FA1F0744-E3CA-491F-AF98-01C703844565}" srcOrd="0" destOrd="0" presId="urn:microsoft.com/office/officeart/2008/layout/VerticalCurvedList"/>
    <dgm:cxn modelId="{29F6A493-A2BE-4032-B2A7-6929A3C8D087}" srcId="{EE894F6C-45B2-4E21-A152-D5B1540F9565}" destId="{27EEEF25-572B-4E88-B193-9BE176957A64}" srcOrd="1" destOrd="0" parTransId="{DDACB675-98BD-4652-BB40-3993626799E8}" sibTransId="{ABEA5FDA-D03D-4301-A2B8-AE2D67B3B9B6}"/>
    <dgm:cxn modelId="{2E2A0E3C-41F9-4383-B2B1-B6FEE23DB38B}" srcId="{EE894F6C-45B2-4E21-A152-D5B1540F9565}" destId="{FBD564F6-EA8A-4CE4-B34D-24BC485C382C}" srcOrd="0" destOrd="0" parTransId="{45FFB237-7392-49F6-8BA0-245189419778}" sibTransId="{56BEFBF2-95F9-466A-BDC1-5484127EEDFF}"/>
    <dgm:cxn modelId="{0B23D4A4-135F-4ED5-8644-46D3EB504868}" type="presOf" srcId="{EE894F6C-45B2-4E21-A152-D5B1540F9565}" destId="{C6BE3957-9FA5-465C-B80F-FAEB95DCC30F}" srcOrd="0" destOrd="0" presId="urn:microsoft.com/office/officeart/2008/layout/VerticalCurvedList"/>
    <dgm:cxn modelId="{CE02204E-D53B-4612-83AD-5042296B7355}" type="presOf" srcId="{27EEEF25-572B-4E88-B193-9BE176957A64}" destId="{814C2E52-4AE5-48A6-A311-66ECFC152383}" srcOrd="0" destOrd="0" presId="urn:microsoft.com/office/officeart/2008/layout/VerticalCurvedList"/>
    <dgm:cxn modelId="{49DBE689-8966-4986-8C62-F08977D34269}" type="presOf" srcId="{6CBCD09A-4A17-4476-BB88-70ECAD8101E1}" destId="{F1805832-6C35-410E-9C5D-0BC817C9C0A9}" srcOrd="0" destOrd="0" presId="urn:microsoft.com/office/officeart/2008/layout/VerticalCurvedList"/>
    <dgm:cxn modelId="{F545BE47-7C60-4CE9-A9E1-20CACBA53906}" type="presOf" srcId="{56BEFBF2-95F9-466A-BDC1-5484127EEDFF}" destId="{B9CEB8BE-B3E7-4D73-BF37-798B3BFDCFF1}" srcOrd="0" destOrd="0" presId="urn:microsoft.com/office/officeart/2008/layout/VerticalCurvedList"/>
    <dgm:cxn modelId="{2ED12873-97AA-47A2-AD60-FB0CEE14F9F8}" srcId="{EE894F6C-45B2-4E21-A152-D5B1540F9565}" destId="{6CBCD09A-4A17-4476-BB88-70ECAD8101E1}" srcOrd="2" destOrd="0" parTransId="{CC26D5F4-475D-4ED6-A850-E80607E312EA}" sibTransId="{9001C275-C522-49AE-93F1-BD14BAE9D450}"/>
    <dgm:cxn modelId="{25D40F04-EFDA-43DE-989E-9339C956F55A}" type="presParOf" srcId="{C6BE3957-9FA5-465C-B80F-FAEB95DCC30F}" destId="{B82233DC-21FB-4D01-B079-E4FEF802350E}" srcOrd="0" destOrd="0" presId="urn:microsoft.com/office/officeart/2008/layout/VerticalCurvedList"/>
    <dgm:cxn modelId="{62808ED3-7903-43A7-9425-655F8F27EAB3}" type="presParOf" srcId="{B82233DC-21FB-4D01-B079-E4FEF802350E}" destId="{50C244AD-5D7D-4F5F-93AE-98B63298E97F}" srcOrd="0" destOrd="0" presId="urn:microsoft.com/office/officeart/2008/layout/VerticalCurvedList"/>
    <dgm:cxn modelId="{B8CE03A1-026A-42C7-B50A-325DA8BF606E}" type="presParOf" srcId="{50C244AD-5D7D-4F5F-93AE-98B63298E97F}" destId="{6EE509D5-5062-403D-9111-C8D74E39F6B9}" srcOrd="0" destOrd="0" presId="urn:microsoft.com/office/officeart/2008/layout/VerticalCurvedList"/>
    <dgm:cxn modelId="{D5B128B9-4B89-44AD-8BDB-84A733275BA8}" type="presParOf" srcId="{50C244AD-5D7D-4F5F-93AE-98B63298E97F}" destId="{B9CEB8BE-B3E7-4D73-BF37-798B3BFDCFF1}" srcOrd="1" destOrd="0" presId="urn:microsoft.com/office/officeart/2008/layout/VerticalCurvedList"/>
    <dgm:cxn modelId="{3BDFBEE0-B8CF-4FA7-BB0D-255A133419CB}" type="presParOf" srcId="{50C244AD-5D7D-4F5F-93AE-98B63298E97F}" destId="{9851C708-6EC8-4510-ADFB-C865477FC53D}" srcOrd="2" destOrd="0" presId="urn:microsoft.com/office/officeart/2008/layout/VerticalCurvedList"/>
    <dgm:cxn modelId="{993D5E10-B165-400F-85CA-2DBB9FACCD1E}" type="presParOf" srcId="{50C244AD-5D7D-4F5F-93AE-98B63298E97F}" destId="{F01B4D40-3DD5-4A6F-8000-546CB7285CCA}" srcOrd="3" destOrd="0" presId="urn:microsoft.com/office/officeart/2008/layout/VerticalCurvedList"/>
    <dgm:cxn modelId="{2D4F6CC5-0C1A-4710-AE5D-3D3A0B831A0E}" type="presParOf" srcId="{B82233DC-21FB-4D01-B079-E4FEF802350E}" destId="{FA1F0744-E3CA-491F-AF98-01C703844565}" srcOrd="1" destOrd="0" presId="urn:microsoft.com/office/officeart/2008/layout/VerticalCurvedList"/>
    <dgm:cxn modelId="{91FAF954-DF26-4469-8AD9-D3D7D64D0518}" type="presParOf" srcId="{B82233DC-21FB-4D01-B079-E4FEF802350E}" destId="{BCBDA5C7-B196-4926-A32C-23B0491CBFE0}" srcOrd="2" destOrd="0" presId="urn:microsoft.com/office/officeart/2008/layout/VerticalCurvedList"/>
    <dgm:cxn modelId="{DEC68DE4-E0C8-4A9E-8DDA-BAECA78AA622}" type="presParOf" srcId="{BCBDA5C7-B196-4926-A32C-23B0491CBFE0}" destId="{1265644F-4A2F-4AA0-96F8-39717EE61346}" srcOrd="0" destOrd="0" presId="urn:microsoft.com/office/officeart/2008/layout/VerticalCurvedList"/>
    <dgm:cxn modelId="{3EBBD591-75FC-4720-8407-71A85C061E36}" type="presParOf" srcId="{B82233DC-21FB-4D01-B079-E4FEF802350E}" destId="{814C2E52-4AE5-48A6-A311-66ECFC152383}" srcOrd="3" destOrd="0" presId="urn:microsoft.com/office/officeart/2008/layout/VerticalCurvedList"/>
    <dgm:cxn modelId="{D9DFF6AA-17CD-4683-9CA3-4EAE99A50601}" type="presParOf" srcId="{B82233DC-21FB-4D01-B079-E4FEF802350E}" destId="{1B841345-E9E5-41C8-8E58-9C1B1965BB99}" srcOrd="4" destOrd="0" presId="urn:microsoft.com/office/officeart/2008/layout/VerticalCurvedList"/>
    <dgm:cxn modelId="{CDD70A5D-52FF-496F-90ED-DE1D917F5854}" type="presParOf" srcId="{1B841345-E9E5-41C8-8E58-9C1B1965BB99}" destId="{5EDB88A5-C358-41B9-B240-395EBF6ECB24}" srcOrd="0" destOrd="0" presId="urn:microsoft.com/office/officeart/2008/layout/VerticalCurvedList"/>
    <dgm:cxn modelId="{A1F290FA-D263-4E92-876A-AF9540B425D7}" type="presParOf" srcId="{B82233DC-21FB-4D01-B079-E4FEF802350E}" destId="{F1805832-6C35-410E-9C5D-0BC817C9C0A9}" srcOrd="5" destOrd="0" presId="urn:microsoft.com/office/officeart/2008/layout/VerticalCurvedList"/>
    <dgm:cxn modelId="{8BE6EC6E-60F2-4F7E-9C02-2890C3B10C89}" type="presParOf" srcId="{B82233DC-21FB-4D01-B079-E4FEF802350E}" destId="{ACD9C225-828C-42DA-9772-6B0708D9010C}" srcOrd="6" destOrd="0" presId="urn:microsoft.com/office/officeart/2008/layout/VerticalCurvedList"/>
    <dgm:cxn modelId="{6F88F82A-A383-4CB8-8AF0-1AC9F1F31715}" type="presParOf" srcId="{ACD9C225-828C-42DA-9772-6B0708D9010C}" destId="{50A1F6AD-6E7D-473B-AD9D-81B1D4ABDEA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E894F6C-45B2-4E21-A152-D5B1540F9565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BD564F6-EA8A-4CE4-B34D-24BC485C382C}">
      <dgm:prSet phldrT="[Text]"/>
      <dgm:spPr/>
      <dgm:t>
        <a:bodyPr/>
        <a:lstStyle/>
        <a:p>
          <a:r>
            <a:rPr lang="en-US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Kematangan</a:t>
          </a:r>
          <a:r>
            <a:rPr lang="en-US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</a:t>
          </a:r>
          <a:r>
            <a:rPr lang="en-US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intelektual</a:t>
          </a:r>
          <a:endParaRPr lang="en-US" dirty="0"/>
        </a:p>
      </dgm:t>
    </dgm:pt>
    <dgm:pt modelId="{45FFB237-7392-49F6-8BA0-245189419778}" type="parTrans" cxnId="{2E2A0E3C-41F9-4383-B2B1-B6FEE23DB38B}">
      <dgm:prSet/>
      <dgm:spPr/>
      <dgm:t>
        <a:bodyPr/>
        <a:lstStyle/>
        <a:p>
          <a:endParaRPr lang="en-US"/>
        </a:p>
      </dgm:t>
    </dgm:pt>
    <dgm:pt modelId="{56BEFBF2-95F9-466A-BDC1-5484127EEDFF}" type="sibTrans" cxnId="{2E2A0E3C-41F9-4383-B2B1-B6FEE23DB38B}">
      <dgm:prSet/>
      <dgm:spPr/>
      <dgm:t>
        <a:bodyPr/>
        <a:lstStyle/>
        <a:p>
          <a:endParaRPr lang="en-US"/>
        </a:p>
      </dgm:t>
    </dgm:pt>
    <dgm:pt modelId="{27EEEF25-572B-4E88-B193-9BE176957A64}">
      <dgm:prSet phldrT="[Text]"/>
      <dgm:spPr/>
      <dgm:t>
        <a:bodyPr/>
        <a:lstStyle/>
        <a:p>
          <a:r>
            <a:rPr lang="en-US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Interaksi</a:t>
          </a:r>
          <a:r>
            <a:rPr lang="en-US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</a:t>
          </a:r>
          <a:r>
            <a:rPr lang="en-US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dengan</a:t>
          </a:r>
          <a:r>
            <a:rPr lang="en-US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</a:t>
          </a:r>
          <a:r>
            <a:rPr lang="en-US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lingkungan</a:t>
          </a:r>
          <a:endParaRPr lang="en-US" dirty="0"/>
        </a:p>
      </dgm:t>
    </dgm:pt>
    <dgm:pt modelId="{DDACB675-98BD-4652-BB40-3993626799E8}" type="parTrans" cxnId="{29F6A493-A2BE-4032-B2A7-6929A3C8D087}">
      <dgm:prSet/>
      <dgm:spPr/>
      <dgm:t>
        <a:bodyPr/>
        <a:lstStyle/>
        <a:p>
          <a:endParaRPr lang="en-US"/>
        </a:p>
      </dgm:t>
    </dgm:pt>
    <dgm:pt modelId="{ABEA5FDA-D03D-4301-A2B8-AE2D67B3B9B6}" type="sibTrans" cxnId="{29F6A493-A2BE-4032-B2A7-6929A3C8D087}">
      <dgm:prSet/>
      <dgm:spPr/>
      <dgm:t>
        <a:bodyPr/>
        <a:lstStyle/>
        <a:p>
          <a:endParaRPr lang="en-US"/>
        </a:p>
      </dgm:t>
    </dgm:pt>
    <dgm:pt modelId="{6CBCD09A-4A17-4476-BB88-70ECAD8101E1}">
      <dgm:prSet phldrT="[Text]"/>
      <dgm:spPr/>
      <dgm:t>
        <a:bodyPr/>
        <a:lstStyle/>
        <a:p>
          <a:r>
            <a:rPr lang="en-US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Transmisi</a:t>
          </a:r>
          <a:r>
            <a:rPr lang="en-US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</a:t>
          </a:r>
          <a:r>
            <a:rPr lang="en-US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sosial</a:t>
          </a:r>
          <a:r>
            <a:rPr lang="en-US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(</a:t>
          </a:r>
          <a:r>
            <a:rPr lang="en-US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belajar</a:t>
          </a:r>
          <a:r>
            <a:rPr lang="en-US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</a:t>
          </a:r>
          <a:r>
            <a:rPr lang="en-US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dari</a:t>
          </a:r>
          <a:r>
            <a:rPr lang="en-US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orang lain)</a:t>
          </a:r>
          <a:endParaRPr lang="en-US" dirty="0"/>
        </a:p>
      </dgm:t>
    </dgm:pt>
    <dgm:pt modelId="{CC26D5F4-475D-4ED6-A850-E80607E312EA}" type="parTrans" cxnId="{2ED12873-97AA-47A2-AD60-FB0CEE14F9F8}">
      <dgm:prSet/>
      <dgm:spPr/>
      <dgm:t>
        <a:bodyPr/>
        <a:lstStyle/>
        <a:p>
          <a:endParaRPr lang="en-US"/>
        </a:p>
      </dgm:t>
    </dgm:pt>
    <dgm:pt modelId="{9001C275-C522-49AE-93F1-BD14BAE9D450}" type="sibTrans" cxnId="{2ED12873-97AA-47A2-AD60-FB0CEE14F9F8}">
      <dgm:prSet/>
      <dgm:spPr/>
      <dgm:t>
        <a:bodyPr/>
        <a:lstStyle/>
        <a:p>
          <a:endParaRPr lang="en-US"/>
        </a:p>
      </dgm:t>
    </dgm:pt>
    <dgm:pt modelId="{2D38A3CD-8F33-460F-AFB6-16B2463F5C4B}">
      <dgm:prSet phldrT="[Text]"/>
      <dgm:spPr/>
      <dgm:t>
        <a:bodyPr/>
        <a:lstStyle/>
        <a:p>
          <a:r>
            <a:rPr lang="id-ID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Pembelajaran menggunakan konsep learner characteristics, role of prior knowledge</a:t>
          </a:r>
          <a:endParaRPr lang="en-US" dirty="0"/>
        </a:p>
      </dgm:t>
    </dgm:pt>
    <dgm:pt modelId="{2F9638E8-B167-40A4-B758-DCBB67531E8B}" type="parTrans" cxnId="{D27DA202-65D8-459F-8C6F-0AE58DB29ACC}">
      <dgm:prSet/>
      <dgm:spPr/>
      <dgm:t>
        <a:bodyPr/>
        <a:lstStyle/>
        <a:p>
          <a:endParaRPr lang="en-US"/>
        </a:p>
      </dgm:t>
    </dgm:pt>
    <dgm:pt modelId="{01C247E5-918F-41D5-8BD8-B7F057B62B72}" type="sibTrans" cxnId="{D27DA202-65D8-459F-8C6F-0AE58DB29ACC}">
      <dgm:prSet/>
      <dgm:spPr/>
      <dgm:t>
        <a:bodyPr/>
        <a:lstStyle/>
        <a:p>
          <a:endParaRPr lang="en-US"/>
        </a:p>
      </dgm:t>
    </dgm:pt>
    <dgm:pt modelId="{C6BE3957-9FA5-465C-B80F-FAEB95DCC30F}" type="pres">
      <dgm:prSet presAssocID="{EE894F6C-45B2-4E21-A152-D5B1540F9565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B82233DC-21FB-4D01-B079-E4FEF802350E}" type="pres">
      <dgm:prSet presAssocID="{EE894F6C-45B2-4E21-A152-D5B1540F9565}" presName="Name1" presStyleCnt="0"/>
      <dgm:spPr/>
    </dgm:pt>
    <dgm:pt modelId="{50C244AD-5D7D-4F5F-93AE-98B63298E97F}" type="pres">
      <dgm:prSet presAssocID="{EE894F6C-45B2-4E21-A152-D5B1540F9565}" presName="cycle" presStyleCnt="0"/>
      <dgm:spPr/>
    </dgm:pt>
    <dgm:pt modelId="{6EE509D5-5062-403D-9111-C8D74E39F6B9}" type="pres">
      <dgm:prSet presAssocID="{EE894F6C-45B2-4E21-A152-D5B1540F9565}" presName="srcNode" presStyleLbl="node1" presStyleIdx="0" presStyleCnt="4"/>
      <dgm:spPr/>
    </dgm:pt>
    <dgm:pt modelId="{B9CEB8BE-B3E7-4D73-BF37-798B3BFDCFF1}" type="pres">
      <dgm:prSet presAssocID="{EE894F6C-45B2-4E21-A152-D5B1540F9565}" presName="conn" presStyleLbl="parChTrans1D2" presStyleIdx="0" presStyleCnt="1"/>
      <dgm:spPr/>
      <dgm:t>
        <a:bodyPr/>
        <a:lstStyle/>
        <a:p>
          <a:endParaRPr lang="en-US"/>
        </a:p>
      </dgm:t>
    </dgm:pt>
    <dgm:pt modelId="{9851C708-6EC8-4510-ADFB-C865477FC53D}" type="pres">
      <dgm:prSet presAssocID="{EE894F6C-45B2-4E21-A152-D5B1540F9565}" presName="extraNode" presStyleLbl="node1" presStyleIdx="0" presStyleCnt="4"/>
      <dgm:spPr/>
    </dgm:pt>
    <dgm:pt modelId="{F01B4D40-3DD5-4A6F-8000-546CB7285CCA}" type="pres">
      <dgm:prSet presAssocID="{EE894F6C-45B2-4E21-A152-D5B1540F9565}" presName="dstNode" presStyleLbl="node1" presStyleIdx="0" presStyleCnt="4"/>
      <dgm:spPr/>
    </dgm:pt>
    <dgm:pt modelId="{FA1F0744-E3CA-491F-AF98-01C703844565}" type="pres">
      <dgm:prSet presAssocID="{FBD564F6-EA8A-4CE4-B34D-24BC485C382C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BDA5C7-B196-4926-A32C-23B0491CBFE0}" type="pres">
      <dgm:prSet presAssocID="{FBD564F6-EA8A-4CE4-B34D-24BC485C382C}" presName="accent_1" presStyleCnt="0"/>
      <dgm:spPr/>
    </dgm:pt>
    <dgm:pt modelId="{1265644F-4A2F-4AA0-96F8-39717EE61346}" type="pres">
      <dgm:prSet presAssocID="{FBD564F6-EA8A-4CE4-B34D-24BC485C382C}" presName="accentRepeatNode" presStyleLbl="solidFgAcc1" presStyleIdx="0" presStyleCnt="4"/>
      <dgm:spPr/>
    </dgm:pt>
    <dgm:pt modelId="{814C2E52-4AE5-48A6-A311-66ECFC152383}" type="pres">
      <dgm:prSet presAssocID="{27EEEF25-572B-4E88-B193-9BE176957A64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841345-E9E5-41C8-8E58-9C1B1965BB99}" type="pres">
      <dgm:prSet presAssocID="{27EEEF25-572B-4E88-B193-9BE176957A64}" presName="accent_2" presStyleCnt="0"/>
      <dgm:spPr/>
    </dgm:pt>
    <dgm:pt modelId="{5EDB88A5-C358-41B9-B240-395EBF6ECB24}" type="pres">
      <dgm:prSet presAssocID="{27EEEF25-572B-4E88-B193-9BE176957A64}" presName="accentRepeatNode" presStyleLbl="solidFgAcc1" presStyleIdx="1" presStyleCnt="4"/>
      <dgm:spPr/>
    </dgm:pt>
    <dgm:pt modelId="{F1805832-6C35-410E-9C5D-0BC817C9C0A9}" type="pres">
      <dgm:prSet presAssocID="{6CBCD09A-4A17-4476-BB88-70ECAD8101E1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D9C225-828C-42DA-9772-6B0708D9010C}" type="pres">
      <dgm:prSet presAssocID="{6CBCD09A-4A17-4476-BB88-70ECAD8101E1}" presName="accent_3" presStyleCnt="0"/>
      <dgm:spPr/>
    </dgm:pt>
    <dgm:pt modelId="{50A1F6AD-6E7D-473B-AD9D-81B1D4ABDEA3}" type="pres">
      <dgm:prSet presAssocID="{6CBCD09A-4A17-4476-BB88-70ECAD8101E1}" presName="accentRepeatNode" presStyleLbl="solidFgAcc1" presStyleIdx="2" presStyleCnt="4"/>
      <dgm:spPr/>
    </dgm:pt>
    <dgm:pt modelId="{664F7A54-4DCB-4BB5-BCC6-131C022BA3DB}" type="pres">
      <dgm:prSet presAssocID="{2D38A3CD-8F33-460F-AFB6-16B2463F5C4B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53255B-B408-47D5-BF75-77DD22F7E7EC}" type="pres">
      <dgm:prSet presAssocID="{2D38A3CD-8F33-460F-AFB6-16B2463F5C4B}" presName="accent_4" presStyleCnt="0"/>
      <dgm:spPr/>
    </dgm:pt>
    <dgm:pt modelId="{2D6771D0-B5F8-4AE5-ADFE-0CDA69D6E2BE}" type="pres">
      <dgm:prSet presAssocID="{2D38A3CD-8F33-460F-AFB6-16B2463F5C4B}" presName="accentRepeatNode" presStyleLbl="solidFgAcc1" presStyleIdx="3" presStyleCnt="4"/>
      <dgm:spPr/>
    </dgm:pt>
  </dgm:ptLst>
  <dgm:cxnLst>
    <dgm:cxn modelId="{29F6A493-A2BE-4032-B2A7-6929A3C8D087}" srcId="{EE894F6C-45B2-4E21-A152-D5B1540F9565}" destId="{27EEEF25-572B-4E88-B193-9BE176957A64}" srcOrd="1" destOrd="0" parTransId="{DDACB675-98BD-4652-BB40-3993626799E8}" sibTransId="{ABEA5FDA-D03D-4301-A2B8-AE2D67B3B9B6}"/>
    <dgm:cxn modelId="{6BD518E3-2DFF-47AA-808A-DF6E02324163}" type="presOf" srcId="{56BEFBF2-95F9-466A-BDC1-5484127EEDFF}" destId="{B9CEB8BE-B3E7-4D73-BF37-798B3BFDCFF1}" srcOrd="0" destOrd="0" presId="urn:microsoft.com/office/officeart/2008/layout/VerticalCurvedList"/>
    <dgm:cxn modelId="{D27DA202-65D8-459F-8C6F-0AE58DB29ACC}" srcId="{EE894F6C-45B2-4E21-A152-D5B1540F9565}" destId="{2D38A3CD-8F33-460F-AFB6-16B2463F5C4B}" srcOrd="3" destOrd="0" parTransId="{2F9638E8-B167-40A4-B758-DCBB67531E8B}" sibTransId="{01C247E5-918F-41D5-8BD8-B7F057B62B72}"/>
    <dgm:cxn modelId="{A94956A0-C2F7-4ACE-82C3-2C255304EBAD}" type="presOf" srcId="{27EEEF25-572B-4E88-B193-9BE176957A64}" destId="{814C2E52-4AE5-48A6-A311-66ECFC152383}" srcOrd="0" destOrd="0" presId="urn:microsoft.com/office/officeart/2008/layout/VerticalCurvedList"/>
    <dgm:cxn modelId="{2E2A0E3C-41F9-4383-B2B1-B6FEE23DB38B}" srcId="{EE894F6C-45B2-4E21-A152-D5B1540F9565}" destId="{FBD564F6-EA8A-4CE4-B34D-24BC485C382C}" srcOrd="0" destOrd="0" parTransId="{45FFB237-7392-49F6-8BA0-245189419778}" sibTransId="{56BEFBF2-95F9-466A-BDC1-5484127EEDFF}"/>
    <dgm:cxn modelId="{791B5E1C-D964-4600-BDED-7F0135FF4146}" type="presOf" srcId="{FBD564F6-EA8A-4CE4-B34D-24BC485C382C}" destId="{FA1F0744-E3CA-491F-AF98-01C703844565}" srcOrd="0" destOrd="0" presId="urn:microsoft.com/office/officeart/2008/layout/VerticalCurvedList"/>
    <dgm:cxn modelId="{981396FA-FF27-4E42-9CBD-82A5AA50735E}" type="presOf" srcId="{2D38A3CD-8F33-460F-AFB6-16B2463F5C4B}" destId="{664F7A54-4DCB-4BB5-BCC6-131C022BA3DB}" srcOrd="0" destOrd="0" presId="urn:microsoft.com/office/officeart/2008/layout/VerticalCurvedList"/>
    <dgm:cxn modelId="{645FA7B2-7305-490A-8125-867685D1ED52}" type="presOf" srcId="{6CBCD09A-4A17-4476-BB88-70ECAD8101E1}" destId="{F1805832-6C35-410E-9C5D-0BC817C9C0A9}" srcOrd="0" destOrd="0" presId="urn:microsoft.com/office/officeart/2008/layout/VerticalCurvedList"/>
    <dgm:cxn modelId="{2ED12873-97AA-47A2-AD60-FB0CEE14F9F8}" srcId="{EE894F6C-45B2-4E21-A152-D5B1540F9565}" destId="{6CBCD09A-4A17-4476-BB88-70ECAD8101E1}" srcOrd="2" destOrd="0" parTransId="{CC26D5F4-475D-4ED6-A850-E80607E312EA}" sibTransId="{9001C275-C522-49AE-93F1-BD14BAE9D450}"/>
    <dgm:cxn modelId="{EC1955ED-7E0F-423A-A9B4-F5675BBF7643}" type="presOf" srcId="{EE894F6C-45B2-4E21-A152-D5B1540F9565}" destId="{C6BE3957-9FA5-465C-B80F-FAEB95DCC30F}" srcOrd="0" destOrd="0" presId="urn:microsoft.com/office/officeart/2008/layout/VerticalCurvedList"/>
    <dgm:cxn modelId="{031B890B-820D-40C4-B017-97986A108DF4}" type="presParOf" srcId="{C6BE3957-9FA5-465C-B80F-FAEB95DCC30F}" destId="{B82233DC-21FB-4D01-B079-E4FEF802350E}" srcOrd="0" destOrd="0" presId="urn:microsoft.com/office/officeart/2008/layout/VerticalCurvedList"/>
    <dgm:cxn modelId="{E9108297-52E0-49C4-BB23-B9315F68C4F9}" type="presParOf" srcId="{B82233DC-21FB-4D01-B079-E4FEF802350E}" destId="{50C244AD-5D7D-4F5F-93AE-98B63298E97F}" srcOrd="0" destOrd="0" presId="urn:microsoft.com/office/officeart/2008/layout/VerticalCurvedList"/>
    <dgm:cxn modelId="{A6DFCEB7-21F1-43D3-ACFF-6576E8CC6C46}" type="presParOf" srcId="{50C244AD-5D7D-4F5F-93AE-98B63298E97F}" destId="{6EE509D5-5062-403D-9111-C8D74E39F6B9}" srcOrd="0" destOrd="0" presId="urn:microsoft.com/office/officeart/2008/layout/VerticalCurvedList"/>
    <dgm:cxn modelId="{92FF5CF8-3BAE-47A9-824A-AC3CF33D8AE8}" type="presParOf" srcId="{50C244AD-5D7D-4F5F-93AE-98B63298E97F}" destId="{B9CEB8BE-B3E7-4D73-BF37-798B3BFDCFF1}" srcOrd="1" destOrd="0" presId="urn:microsoft.com/office/officeart/2008/layout/VerticalCurvedList"/>
    <dgm:cxn modelId="{EB5489BC-A695-4A90-ADCA-053A375D1FDC}" type="presParOf" srcId="{50C244AD-5D7D-4F5F-93AE-98B63298E97F}" destId="{9851C708-6EC8-4510-ADFB-C865477FC53D}" srcOrd="2" destOrd="0" presId="urn:microsoft.com/office/officeart/2008/layout/VerticalCurvedList"/>
    <dgm:cxn modelId="{0CA2CD03-2A4F-43BD-82C7-76073811750C}" type="presParOf" srcId="{50C244AD-5D7D-4F5F-93AE-98B63298E97F}" destId="{F01B4D40-3DD5-4A6F-8000-546CB7285CCA}" srcOrd="3" destOrd="0" presId="urn:microsoft.com/office/officeart/2008/layout/VerticalCurvedList"/>
    <dgm:cxn modelId="{669A7974-D871-4F32-90D2-763F294F0299}" type="presParOf" srcId="{B82233DC-21FB-4D01-B079-E4FEF802350E}" destId="{FA1F0744-E3CA-491F-AF98-01C703844565}" srcOrd="1" destOrd="0" presId="urn:microsoft.com/office/officeart/2008/layout/VerticalCurvedList"/>
    <dgm:cxn modelId="{EAEFF59A-F19A-4734-90E7-0EF29F0F2E45}" type="presParOf" srcId="{B82233DC-21FB-4D01-B079-E4FEF802350E}" destId="{BCBDA5C7-B196-4926-A32C-23B0491CBFE0}" srcOrd="2" destOrd="0" presId="urn:microsoft.com/office/officeart/2008/layout/VerticalCurvedList"/>
    <dgm:cxn modelId="{83B4950E-BAA7-46E2-83A5-518863CECCC1}" type="presParOf" srcId="{BCBDA5C7-B196-4926-A32C-23B0491CBFE0}" destId="{1265644F-4A2F-4AA0-96F8-39717EE61346}" srcOrd="0" destOrd="0" presId="urn:microsoft.com/office/officeart/2008/layout/VerticalCurvedList"/>
    <dgm:cxn modelId="{BC59C182-4889-4A26-840D-259B51B08D31}" type="presParOf" srcId="{B82233DC-21FB-4D01-B079-E4FEF802350E}" destId="{814C2E52-4AE5-48A6-A311-66ECFC152383}" srcOrd="3" destOrd="0" presId="urn:microsoft.com/office/officeart/2008/layout/VerticalCurvedList"/>
    <dgm:cxn modelId="{1307EEF1-254D-4961-A6EC-4CF5538C739A}" type="presParOf" srcId="{B82233DC-21FB-4D01-B079-E4FEF802350E}" destId="{1B841345-E9E5-41C8-8E58-9C1B1965BB99}" srcOrd="4" destOrd="0" presId="urn:microsoft.com/office/officeart/2008/layout/VerticalCurvedList"/>
    <dgm:cxn modelId="{02718957-3F0A-4B25-9533-14EB85974D9D}" type="presParOf" srcId="{1B841345-E9E5-41C8-8E58-9C1B1965BB99}" destId="{5EDB88A5-C358-41B9-B240-395EBF6ECB24}" srcOrd="0" destOrd="0" presId="urn:microsoft.com/office/officeart/2008/layout/VerticalCurvedList"/>
    <dgm:cxn modelId="{C7EEC946-3BCE-4E14-B07D-1D36A908B52A}" type="presParOf" srcId="{B82233DC-21FB-4D01-B079-E4FEF802350E}" destId="{F1805832-6C35-410E-9C5D-0BC817C9C0A9}" srcOrd="5" destOrd="0" presId="urn:microsoft.com/office/officeart/2008/layout/VerticalCurvedList"/>
    <dgm:cxn modelId="{0CED1EC0-6956-4523-BC0E-0BA00D9A5528}" type="presParOf" srcId="{B82233DC-21FB-4D01-B079-E4FEF802350E}" destId="{ACD9C225-828C-42DA-9772-6B0708D9010C}" srcOrd="6" destOrd="0" presId="urn:microsoft.com/office/officeart/2008/layout/VerticalCurvedList"/>
    <dgm:cxn modelId="{E684EC19-68D7-4E09-AD56-E2F20B8027B2}" type="presParOf" srcId="{ACD9C225-828C-42DA-9772-6B0708D9010C}" destId="{50A1F6AD-6E7D-473B-AD9D-81B1D4ABDEA3}" srcOrd="0" destOrd="0" presId="urn:microsoft.com/office/officeart/2008/layout/VerticalCurvedList"/>
    <dgm:cxn modelId="{6597944F-DF0A-42C5-A578-AD3899D7AC8D}" type="presParOf" srcId="{B82233DC-21FB-4D01-B079-E4FEF802350E}" destId="{664F7A54-4DCB-4BB5-BCC6-131C022BA3DB}" srcOrd="7" destOrd="0" presId="urn:microsoft.com/office/officeart/2008/layout/VerticalCurvedList"/>
    <dgm:cxn modelId="{7EE5810E-6DA3-4D4E-B7E7-5AFDF2F8A909}" type="presParOf" srcId="{B82233DC-21FB-4D01-B079-E4FEF802350E}" destId="{5C53255B-B408-47D5-BF75-77DD22F7E7EC}" srcOrd="8" destOrd="0" presId="urn:microsoft.com/office/officeart/2008/layout/VerticalCurvedList"/>
    <dgm:cxn modelId="{773A7A20-0A65-4490-B771-3927F9A25C6D}" type="presParOf" srcId="{5C53255B-B408-47D5-BF75-77DD22F7E7EC}" destId="{2D6771D0-B5F8-4AE5-ADFE-0CDA69D6E2B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346A527-6DC9-4C36-B77F-5407DD061C70}" type="doc">
      <dgm:prSet loTypeId="urn:microsoft.com/office/officeart/2005/8/layout/pList2" loCatId="list" qsTypeId="urn:microsoft.com/office/officeart/2005/8/quickstyle/simple1" qsCatId="simple" csTypeId="urn:microsoft.com/office/officeart/2005/8/colors/accent1_2" csCatId="accent1" phldr="1"/>
      <dgm:spPr/>
    </dgm:pt>
    <dgm:pt modelId="{5C61101F-9A2C-4C75-A12D-6F709D4E72A2}">
      <dgm:prSet phldrT="[Text]"/>
      <dgm:spPr/>
      <dgm:t>
        <a:bodyPr/>
        <a:lstStyle/>
        <a:p>
          <a:r>
            <a:rPr lang="en-US" dirty="0"/>
            <a:t>J. Bruner</a:t>
          </a:r>
        </a:p>
      </dgm:t>
    </dgm:pt>
    <dgm:pt modelId="{B39789CF-0735-476F-8C11-5428732E7554}" type="parTrans" cxnId="{DAF41A5C-EFEF-4F15-9A73-6CAEDD9EC175}">
      <dgm:prSet/>
      <dgm:spPr/>
      <dgm:t>
        <a:bodyPr/>
        <a:lstStyle/>
        <a:p>
          <a:endParaRPr lang="en-US"/>
        </a:p>
      </dgm:t>
    </dgm:pt>
    <dgm:pt modelId="{FD1AA7E9-BC9A-4EF4-A3DF-A92B0A8935CF}" type="sibTrans" cxnId="{DAF41A5C-EFEF-4F15-9A73-6CAEDD9EC175}">
      <dgm:prSet/>
      <dgm:spPr/>
      <dgm:t>
        <a:bodyPr/>
        <a:lstStyle/>
        <a:p>
          <a:endParaRPr lang="en-US"/>
        </a:p>
      </dgm:t>
    </dgm:pt>
    <dgm:pt modelId="{D129BE2D-C910-48E2-8809-99610BF95595}">
      <dgm:prSet phldrT="[Text]"/>
      <dgm:spPr/>
      <dgm:t>
        <a:bodyPr/>
        <a:lstStyle/>
        <a:p>
          <a:r>
            <a:rPr lang="en-US" dirty="0"/>
            <a:t>David </a:t>
          </a:r>
          <a:r>
            <a:rPr lang="en-US" dirty="0" err="1"/>
            <a:t>Ausubel</a:t>
          </a:r>
          <a:endParaRPr lang="en-US" dirty="0"/>
        </a:p>
      </dgm:t>
    </dgm:pt>
    <dgm:pt modelId="{3DA5C339-8837-4470-9D4C-36CD2DC58521}" type="sibTrans" cxnId="{F60E980C-4A93-4BAB-B23F-75ACC1AC9B7A}">
      <dgm:prSet/>
      <dgm:spPr/>
      <dgm:t>
        <a:bodyPr/>
        <a:lstStyle/>
        <a:p>
          <a:endParaRPr lang="en-US"/>
        </a:p>
      </dgm:t>
    </dgm:pt>
    <dgm:pt modelId="{652148C6-6134-432E-B3DE-B9C1D66359BF}" type="parTrans" cxnId="{F60E980C-4A93-4BAB-B23F-75ACC1AC9B7A}">
      <dgm:prSet/>
      <dgm:spPr/>
      <dgm:t>
        <a:bodyPr/>
        <a:lstStyle/>
        <a:p>
          <a:endParaRPr lang="en-US"/>
        </a:p>
      </dgm:t>
    </dgm:pt>
    <dgm:pt modelId="{9F18FB17-4170-4357-80C3-341741EBC13D}">
      <dgm:prSet phldrT="[Text]"/>
      <dgm:spPr/>
      <dgm:t>
        <a:bodyPr/>
        <a:lstStyle/>
        <a:p>
          <a:r>
            <a:rPr lang="en-US" dirty="0"/>
            <a:t>Jean Piaget</a:t>
          </a:r>
        </a:p>
      </dgm:t>
    </dgm:pt>
    <dgm:pt modelId="{D3980DC8-5A33-48BF-AEDB-6D99D158DFDE}" type="sibTrans" cxnId="{300FDE2D-012A-49AA-A207-83350DE47160}">
      <dgm:prSet/>
      <dgm:spPr/>
      <dgm:t>
        <a:bodyPr/>
        <a:lstStyle/>
        <a:p>
          <a:endParaRPr lang="en-US"/>
        </a:p>
      </dgm:t>
    </dgm:pt>
    <dgm:pt modelId="{213A698A-E1C6-424C-8580-43C6D41DA5C6}" type="parTrans" cxnId="{300FDE2D-012A-49AA-A207-83350DE47160}">
      <dgm:prSet/>
      <dgm:spPr/>
      <dgm:t>
        <a:bodyPr/>
        <a:lstStyle/>
        <a:p>
          <a:endParaRPr lang="en-US"/>
        </a:p>
      </dgm:t>
    </dgm:pt>
    <dgm:pt modelId="{1C3AF1AB-F52E-48B6-A04A-FB3E416AD89F}" type="pres">
      <dgm:prSet presAssocID="{E346A527-6DC9-4C36-B77F-5407DD061C70}" presName="Name0" presStyleCnt="0">
        <dgm:presLayoutVars>
          <dgm:dir/>
          <dgm:resizeHandles val="exact"/>
        </dgm:presLayoutVars>
      </dgm:prSet>
      <dgm:spPr/>
    </dgm:pt>
    <dgm:pt modelId="{9ABCAB1E-369F-46CD-B1EF-278D093F0C59}" type="pres">
      <dgm:prSet presAssocID="{E346A527-6DC9-4C36-B77F-5407DD061C70}" presName="bkgdShp" presStyleLbl="alignAccFollowNode1" presStyleIdx="0" presStyleCnt="1"/>
      <dgm:spPr/>
    </dgm:pt>
    <dgm:pt modelId="{6A3C5A29-E12F-4612-8BF7-B2234F059B9F}" type="pres">
      <dgm:prSet presAssocID="{E346A527-6DC9-4C36-B77F-5407DD061C70}" presName="linComp" presStyleCnt="0"/>
      <dgm:spPr/>
    </dgm:pt>
    <dgm:pt modelId="{79D9EE10-9CB1-4CA5-9894-070B9CE09FF4}" type="pres">
      <dgm:prSet presAssocID="{9F18FB17-4170-4357-80C3-341741EBC13D}" presName="compNode" presStyleCnt="0"/>
      <dgm:spPr/>
    </dgm:pt>
    <dgm:pt modelId="{A157B036-2D12-4D2D-AEE2-F3BBA8930349}" type="pres">
      <dgm:prSet presAssocID="{9F18FB17-4170-4357-80C3-341741EBC13D}" presName="node" presStyleLbl="node1" presStyleIdx="0" presStyleCnt="3" custScaleY="5256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F522E1-D2A1-4D74-B69C-DB8590DB9DBA}" type="pres">
      <dgm:prSet presAssocID="{9F18FB17-4170-4357-80C3-341741EBC13D}" presName="invisiNode" presStyleLbl="node1" presStyleIdx="0" presStyleCnt="3"/>
      <dgm:spPr/>
    </dgm:pt>
    <dgm:pt modelId="{30327B80-E35D-452E-B136-4C808CF56250}" type="pres">
      <dgm:prSet presAssocID="{9F18FB17-4170-4357-80C3-341741EBC13D}" presName="imagNode" presStyleLbl="fgImgPlace1" presStyleIdx="0" presStyleCnt="3" custScaleY="171058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000" r="-4000"/>
          </a:stretch>
        </a:blipFill>
      </dgm:spPr>
    </dgm:pt>
    <dgm:pt modelId="{1B2B3109-809F-42A2-9DDA-EC5407A20DA6}" type="pres">
      <dgm:prSet presAssocID="{D3980DC8-5A33-48BF-AEDB-6D99D158DFDE}" presName="sibTrans" presStyleLbl="sibTrans2D1" presStyleIdx="0" presStyleCnt="0"/>
      <dgm:spPr/>
      <dgm:t>
        <a:bodyPr/>
        <a:lstStyle/>
        <a:p>
          <a:endParaRPr lang="en-US"/>
        </a:p>
      </dgm:t>
    </dgm:pt>
    <dgm:pt modelId="{0463DB80-F6E9-4959-8949-C5B44C876448}" type="pres">
      <dgm:prSet presAssocID="{5C61101F-9A2C-4C75-A12D-6F709D4E72A2}" presName="compNode" presStyleCnt="0"/>
      <dgm:spPr/>
    </dgm:pt>
    <dgm:pt modelId="{516C6D6B-DA15-42D6-A552-5FB37DDF1335}" type="pres">
      <dgm:prSet presAssocID="{5C61101F-9A2C-4C75-A12D-6F709D4E72A2}" presName="node" presStyleLbl="node1" presStyleIdx="1" presStyleCnt="3" custScaleY="5256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50E871-F2CC-49DD-80FC-0EAD5F847C13}" type="pres">
      <dgm:prSet presAssocID="{5C61101F-9A2C-4C75-A12D-6F709D4E72A2}" presName="invisiNode" presStyleLbl="node1" presStyleIdx="1" presStyleCnt="3"/>
      <dgm:spPr/>
    </dgm:pt>
    <dgm:pt modelId="{FD654C68-7F16-4334-AC02-B889A6818AF4}" type="pres">
      <dgm:prSet presAssocID="{5C61101F-9A2C-4C75-A12D-6F709D4E72A2}" presName="imagNode" presStyleLbl="fgImgPlace1" presStyleIdx="1" presStyleCnt="3" custScaleY="171058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6000" b="-6000"/>
          </a:stretch>
        </a:blipFill>
      </dgm:spPr>
    </dgm:pt>
    <dgm:pt modelId="{0D16EF82-7853-42D2-8826-DDBA2E81C936}" type="pres">
      <dgm:prSet presAssocID="{FD1AA7E9-BC9A-4EF4-A3DF-A92B0A8935CF}" presName="sibTrans" presStyleLbl="sibTrans2D1" presStyleIdx="0" presStyleCnt="0"/>
      <dgm:spPr/>
      <dgm:t>
        <a:bodyPr/>
        <a:lstStyle/>
        <a:p>
          <a:endParaRPr lang="en-US"/>
        </a:p>
      </dgm:t>
    </dgm:pt>
    <dgm:pt modelId="{609EC89B-1CDE-400F-923A-2410F870B1BE}" type="pres">
      <dgm:prSet presAssocID="{D129BE2D-C910-48E2-8809-99610BF95595}" presName="compNode" presStyleCnt="0"/>
      <dgm:spPr/>
    </dgm:pt>
    <dgm:pt modelId="{0945E91E-8708-4FC5-BC43-B8EB9CABC7DE}" type="pres">
      <dgm:prSet presAssocID="{D129BE2D-C910-48E2-8809-99610BF95595}" presName="node" presStyleLbl="node1" presStyleIdx="2" presStyleCnt="3" custScaleY="5256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00DBF3-45F4-4F64-B2C9-C4E60BE74D87}" type="pres">
      <dgm:prSet presAssocID="{D129BE2D-C910-48E2-8809-99610BF95595}" presName="invisiNode" presStyleLbl="node1" presStyleIdx="2" presStyleCnt="3"/>
      <dgm:spPr/>
    </dgm:pt>
    <dgm:pt modelId="{93D77627-173B-4680-8A63-C5500DF953CE}" type="pres">
      <dgm:prSet presAssocID="{D129BE2D-C910-48E2-8809-99610BF95595}" presName="imagNode" presStyleLbl="fgImgPlace1" presStyleIdx="2" presStyleCnt="3" custScaleY="171058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000" b="-3000"/>
          </a:stretch>
        </a:blipFill>
      </dgm:spPr>
    </dgm:pt>
  </dgm:ptLst>
  <dgm:cxnLst>
    <dgm:cxn modelId="{F526BF47-631E-4A17-9E2C-67E2BA5A7247}" type="presOf" srcId="{FD1AA7E9-BC9A-4EF4-A3DF-A92B0A8935CF}" destId="{0D16EF82-7853-42D2-8826-DDBA2E81C936}" srcOrd="0" destOrd="0" presId="urn:microsoft.com/office/officeart/2005/8/layout/pList2"/>
    <dgm:cxn modelId="{F60E980C-4A93-4BAB-B23F-75ACC1AC9B7A}" srcId="{E346A527-6DC9-4C36-B77F-5407DD061C70}" destId="{D129BE2D-C910-48E2-8809-99610BF95595}" srcOrd="2" destOrd="0" parTransId="{652148C6-6134-432E-B3DE-B9C1D66359BF}" sibTransId="{3DA5C339-8837-4470-9D4C-36CD2DC58521}"/>
    <dgm:cxn modelId="{80A4AB40-26C7-4965-9AC3-05ED51CD98A4}" type="presOf" srcId="{5C61101F-9A2C-4C75-A12D-6F709D4E72A2}" destId="{516C6D6B-DA15-42D6-A552-5FB37DDF1335}" srcOrd="0" destOrd="0" presId="urn:microsoft.com/office/officeart/2005/8/layout/pList2"/>
    <dgm:cxn modelId="{3C09AFF1-5C04-4320-992B-D4FBA1A65344}" type="presOf" srcId="{E346A527-6DC9-4C36-B77F-5407DD061C70}" destId="{1C3AF1AB-F52E-48B6-A04A-FB3E416AD89F}" srcOrd="0" destOrd="0" presId="urn:microsoft.com/office/officeart/2005/8/layout/pList2"/>
    <dgm:cxn modelId="{80E07060-7507-43BF-A403-49BE8D29C877}" type="presOf" srcId="{D129BE2D-C910-48E2-8809-99610BF95595}" destId="{0945E91E-8708-4FC5-BC43-B8EB9CABC7DE}" srcOrd="0" destOrd="0" presId="urn:microsoft.com/office/officeart/2005/8/layout/pList2"/>
    <dgm:cxn modelId="{BF228230-DA9B-4DB3-864A-E3DE59082C26}" type="presOf" srcId="{9F18FB17-4170-4357-80C3-341741EBC13D}" destId="{A157B036-2D12-4D2D-AEE2-F3BBA8930349}" srcOrd="0" destOrd="0" presId="urn:microsoft.com/office/officeart/2005/8/layout/pList2"/>
    <dgm:cxn modelId="{DAF41A5C-EFEF-4F15-9A73-6CAEDD9EC175}" srcId="{E346A527-6DC9-4C36-B77F-5407DD061C70}" destId="{5C61101F-9A2C-4C75-A12D-6F709D4E72A2}" srcOrd="1" destOrd="0" parTransId="{B39789CF-0735-476F-8C11-5428732E7554}" sibTransId="{FD1AA7E9-BC9A-4EF4-A3DF-A92B0A8935CF}"/>
    <dgm:cxn modelId="{300FDE2D-012A-49AA-A207-83350DE47160}" srcId="{E346A527-6DC9-4C36-B77F-5407DD061C70}" destId="{9F18FB17-4170-4357-80C3-341741EBC13D}" srcOrd="0" destOrd="0" parTransId="{213A698A-E1C6-424C-8580-43C6D41DA5C6}" sibTransId="{D3980DC8-5A33-48BF-AEDB-6D99D158DFDE}"/>
    <dgm:cxn modelId="{27B24323-852F-4578-85AC-B1F7A8E2879C}" type="presOf" srcId="{D3980DC8-5A33-48BF-AEDB-6D99D158DFDE}" destId="{1B2B3109-809F-42A2-9DDA-EC5407A20DA6}" srcOrd="0" destOrd="0" presId="urn:microsoft.com/office/officeart/2005/8/layout/pList2"/>
    <dgm:cxn modelId="{9B781CC0-7F37-4A17-9C33-82172176E500}" type="presParOf" srcId="{1C3AF1AB-F52E-48B6-A04A-FB3E416AD89F}" destId="{9ABCAB1E-369F-46CD-B1EF-278D093F0C59}" srcOrd="0" destOrd="0" presId="urn:microsoft.com/office/officeart/2005/8/layout/pList2"/>
    <dgm:cxn modelId="{DF60D86F-EAF4-4B67-87FB-4C59CDAEBA79}" type="presParOf" srcId="{1C3AF1AB-F52E-48B6-A04A-FB3E416AD89F}" destId="{6A3C5A29-E12F-4612-8BF7-B2234F059B9F}" srcOrd="1" destOrd="0" presId="urn:microsoft.com/office/officeart/2005/8/layout/pList2"/>
    <dgm:cxn modelId="{4E247649-0186-4B35-BD1B-CE5A15DBE2FC}" type="presParOf" srcId="{6A3C5A29-E12F-4612-8BF7-B2234F059B9F}" destId="{79D9EE10-9CB1-4CA5-9894-070B9CE09FF4}" srcOrd="0" destOrd="0" presId="urn:microsoft.com/office/officeart/2005/8/layout/pList2"/>
    <dgm:cxn modelId="{C2F75909-A32B-494D-8F7A-2420A8B7E9FB}" type="presParOf" srcId="{79D9EE10-9CB1-4CA5-9894-070B9CE09FF4}" destId="{A157B036-2D12-4D2D-AEE2-F3BBA8930349}" srcOrd="0" destOrd="0" presId="urn:microsoft.com/office/officeart/2005/8/layout/pList2"/>
    <dgm:cxn modelId="{6AF2D37F-4F82-4D21-9655-4E2024830609}" type="presParOf" srcId="{79D9EE10-9CB1-4CA5-9894-070B9CE09FF4}" destId="{4FF522E1-D2A1-4D74-B69C-DB8590DB9DBA}" srcOrd="1" destOrd="0" presId="urn:microsoft.com/office/officeart/2005/8/layout/pList2"/>
    <dgm:cxn modelId="{B0D13741-9EC8-4DC8-9547-AE2D2B412E76}" type="presParOf" srcId="{79D9EE10-9CB1-4CA5-9894-070B9CE09FF4}" destId="{30327B80-E35D-452E-B136-4C808CF56250}" srcOrd="2" destOrd="0" presId="urn:microsoft.com/office/officeart/2005/8/layout/pList2"/>
    <dgm:cxn modelId="{57676997-9E93-4D02-AF23-209C8E73F343}" type="presParOf" srcId="{6A3C5A29-E12F-4612-8BF7-B2234F059B9F}" destId="{1B2B3109-809F-42A2-9DDA-EC5407A20DA6}" srcOrd="1" destOrd="0" presId="urn:microsoft.com/office/officeart/2005/8/layout/pList2"/>
    <dgm:cxn modelId="{1BE447CA-4E08-44BE-B3FD-E52F6296E0B5}" type="presParOf" srcId="{6A3C5A29-E12F-4612-8BF7-B2234F059B9F}" destId="{0463DB80-F6E9-4959-8949-C5B44C876448}" srcOrd="2" destOrd="0" presId="urn:microsoft.com/office/officeart/2005/8/layout/pList2"/>
    <dgm:cxn modelId="{F3C69DBF-959F-4117-9CF5-AC949C1812C9}" type="presParOf" srcId="{0463DB80-F6E9-4959-8949-C5B44C876448}" destId="{516C6D6B-DA15-42D6-A552-5FB37DDF1335}" srcOrd="0" destOrd="0" presId="urn:microsoft.com/office/officeart/2005/8/layout/pList2"/>
    <dgm:cxn modelId="{C47D7A6C-DF2E-4D57-9D21-221B4534A296}" type="presParOf" srcId="{0463DB80-F6E9-4959-8949-C5B44C876448}" destId="{BD50E871-F2CC-49DD-80FC-0EAD5F847C13}" srcOrd="1" destOrd="0" presId="urn:microsoft.com/office/officeart/2005/8/layout/pList2"/>
    <dgm:cxn modelId="{97437480-C95C-42F4-84EE-054906697158}" type="presParOf" srcId="{0463DB80-F6E9-4959-8949-C5B44C876448}" destId="{FD654C68-7F16-4334-AC02-B889A6818AF4}" srcOrd="2" destOrd="0" presId="urn:microsoft.com/office/officeart/2005/8/layout/pList2"/>
    <dgm:cxn modelId="{8C3CDC96-EA71-4F94-A445-5437D55ED24F}" type="presParOf" srcId="{6A3C5A29-E12F-4612-8BF7-B2234F059B9F}" destId="{0D16EF82-7853-42D2-8826-DDBA2E81C936}" srcOrd="3" destOrd="0" presId="urn:microsoft.com/office/officeart/2005/8/layout/pList2"/>
    <dgm:cxn modelId="{91BE5E76-1FB1-4463-9E3F-332394404A36}" type="presParOf" srcId="{6A3C5A29-E12F-4612-8BF7-B2234F059B9F}" destId="{609EC89B-1CDE-400F-923A-2410F870B1BE}" srcOrd="4" destOrd="0" presId="urn:microsoft.com/office/officeart/2005/8/layout/pList2"/>
    <dgm:cxn modelId="{B1EC5B34-C279-43C4-AA13-7E5C803995C3}" type="presParOf" srcId="{609EC89B-1CDE-400F-923A-2410F870B1BE}" destId="{0945E91E-8708-4FC5-BC43-B8EB9CABC7DE}" srcOrd="0" destOrd="0" presId="urn:microsoft.com/office/officeart/2005/8/layout/pList2"/>
    <dgm:cxn modelId="{12A661F8-D43B-41B5-891B-22DB5E263FCC}" type="presParOf" srcId="{609EC89B-1CDE-400F-923A-2410F870B1BE}" destId="{A800DBF3-45F4-4F64-B2C9-C4E60BE74D87}" srcOrd="1" destOrd="0" presId="urn:microsoft.com/office/officeart/2005/8/layout/pList2"/>
    <dgm:cxn modelId="{2B84A4A3-EFC3-4E17-87DA-B2ECC293D0FD}" type="presParOf" srcId="{609EC89B-1CDE-400F-923A-2410F870B1BE}" destId="{93D77627-173B-4680-8A63-C5500DF953CE}" srcOrd="2" destOrd="0" presId="urn:microsoft.com/office/officeart/2005/8/layout/p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346A527-6DC9-4C36-B77F-5407DD061C70}" type="doc">
      <dgm:prSet loTypeId="urn:microsoft.com/office/officeart/2005/8/layout/pList2" loCatId="list" qsTypeId="urn:microsoft.com/office/officeart/2005/8/quickstyle/simple1" qsCatId="simple" csTypeId="urn:microsoft.com/office/officeart/2005/8/colors/accent1_2" csCatId="accent1" phldr="1"/>
      <dgm:spPr/>
    </dgm:pt>
    <dgm:pt modelId="{9F18FB17-4170-4357-80C3-341741EBC13D}">
      <dgm:prSet phldrT="[Text]"/>
      <dgm:spPr/>
      <dgm:t>
        <a:bodyPr/>
        <a:lstStyle/>
        <a:p>
          <a:r>
            <a:rPr lang="en-US" dirty="0"/>
            <a:t>Jean Piaget</a:t>
          </a:r>
        </a:p>
      </dgm:t>
    </dgm:pt>
    <dgm:pt modelId="{D3980DC8-5A33-48BF-AEDB-6D99D158DFDE}" type="sibTrans" cxnId="{300FDE2D-012A-49AA-A207-83350DE47160}">
      <dgm:prSet/>
      <dgm:spPr/>
      <dgm:t>
        <a:bodyPr/>
        <a:lstStyle/>
        <a:p>
          <a:endParaRPr lang="en-US"/>
        </a:p>
      </dgm:t>
    </dgm:pt>
    <dgm:pt modelId="{213A698A-E1C6-424C-8580-43C6D41DA5C6}" type="parTrans" cxnId="{300FDE2D-012A-49AA-A207-83350DE47160}">
      <dgm:prSet/>
      <dgm:spPr/>
      <dgm:t>
        <a:bodyPr/>
        <a:lstStyle/>
        <a:p>
          <a:endParaRPr lang="en-US"/>
        </a:p>
      </dgm:t>
    </dgm:pt>
    <dgm:pt modelId="{1C3AF1AB-F52E-48B6-A04A-FB3E416AD89F}" type="pres">
      <dgm:prSet presAssocID="{E346A527-6DC9-4C36-B77F-5407DD061C70}" presName="Name0" presStyleCnt="0">
        <dgm:presLayoutVars>
          <dgm:dir/>
          <dgm:resizeHandles val="exact"/>
        </dgm:presLayoutVars>
      </dgm:prSet>
      <dgm:spPr/>
    </dgm:pt>
    <dgm:pt modelId="{9ABCAB1E-369F-46CD-B1EF-278D093F0C59}" type="pres">
      <dgm:prSet presAssocID="{E346A527-6DC9-4C36-B77F-5407DD061C70}" presName="bkgdShp" presStyleLbl="alignAccFollowNode1" presStyleIdx="0" presStyleCnt="1"/>
      <dgm:spPr/>
    </dgm:pt>
    <dgm:pt modelId="{6A3C5A29-E12F-4612-8BF7-B2234F059B9F}" type="pres">
      <dgm:prSet presAssocID="{E346A527-6DC9-4C36-B77F-5407DD061C70}" presName="linComp" presStyleCnt="0"/>
      <dgm:spPr/>
    </dgm:pt>
    <dgm:pt modelId="{79D9EE10-9CB1-4CA5-9894-070B9CE09FF4}" type="pres">
      <dgm:prSet presAssocID="{9F18FB17-4170-4357-80C3-341741EBC13D}" presName="compNode" presStyleCnt="0"/>
      <dgm:spPr/>
    </dgm:pt>
    <dgm:pt modelId="{A157B036-2D12-4D2D-AEE2-F3BBA8930349}" type="pres">
      <dgm:prSet presAssocID="{9F18FB17-4170-4357-80C3-341741EBC13D}" presName="node" presStyleLbl="node1" presStyleIdx="0" presStyleCnt="1" custScaleY="5256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F522E1-D2A1-4D74-B69C-DB8590DB9DBA}" type="pres">
      <dgm:prSet presAssocID="{9F18FB17-4170-4357-80C3-341741EBC13D}" presName="invisiNode" presStyleLbl="node1" presStyleIdx="0" presStyleCnt="1"/>
      <dgm:spPr/>
    </dgm:pt>
    <dgm:pt modelId="{30327B80-E35D-452E-B136-4C808CF56250}" type="pres">
      <dgm:prSet presAssocID="{9F18FB17-4170-4357-80C3-341741EBC13D}" presName="imagNode" presStyleLbl="fgImgPlace1" presStyleIdx="0" presStyleCnt="1" custScaleY="171058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000" r="-4000"/>
          </a:stretch>
        </a:blipFill>
      </dgm:spPr>
    </dgm:pt>
  </dgm:ptLst>
  <dgm:cxnLst>
    <dgm:cxn modelId="{6AFF28FD-BA29-4318-90D6-6F03882440C4}" type="presOf" srcId="{E346A527-6DC9-4C36-B77F-5407DD061C70}" destId="{1C3AF1AB-F52E-48B6-A04A-FB3E416AD89F}" srcOrd="0" destOrd="0" presId="urn:microsoft.com/office/officeart/2005/8/layout/pList2"/>
    <dgm:cxn modelId="{2E79A808-8247-44A0-ABB6-080DDEACC9DA}" type="presOf" srcId="{9F18FB17-4170-4357-80C3-341741EBC13D}" destId="{A157B036-2D12-4D2D-AEE2-F3BBA8930349}" srcOrd="0" destOrd="0" presId="urn:microsoft.com/office/officeart/2005/8/layout/pList2"/>
    <dgm:cxn modelId="{300FDE2D-012A-49AA-A207-83350DE47160}" srcId="{E346A527-6DC9-4C36-B77F-5407DD061C70}" destId="{9F18FB17-4170-4357-80C3-341741EBC13D}" srcOrd="0" destOrd="0" parTransId="{213A698A-E1C6-424C-8580-43C6D41DA5C6}" sibTransId="{D3980DC8-5A33-48BF-AEDB-6D99D158DFDE}"/>
    <dgm:cxn modelId="{80BB9F41-6FE2-462A-ADA8-EE551C42BBA0}" type="presParOf" srcId="{1C3AF1AB-F52E-48B6-A04A-FB3E416AD89F}" destId="{9ABCAB1E-369F-46CD-B1EF-278D093F0C59}" srcOrd="0" destOrd="0" presId="urn:microsoft.com/office/officeart/2005/8/layout/pList2"/>
    <dgm:cxn modelId="{80111A6E-6A71-411B-97B1-433C00774A85}" type="presParOf" srcId="{1C3AF1AB-F52E-48B6-A04A-FB3E416AD89F}" destId="{6A3C5A29-E12F-4612-8BF7-B2234F059B9F}" srcOrd="1" destOrd="0" presId="urn:microsoft.com/office/officeart/2005/8/layout/pList2"/>
    <dgm:cxn modelId="{437A1D88-415C-4F26-A1CE-7B5ECEB3A798}" type="presParOf" srcId="{6A3C5A29-E12F-4612-8BF7-B2234F059B9F}" destId="{79D9EE10-9CB1-4CA5-9894-070B9CE09FF4}" srcOrd="0" destOrd="0" presId="urn:microsoft.com/office/officeart/2005/8/layout/pList2"/>
    <dgm:cxn modelId="{9D30AE99-CFA0-4330-82ED-607E50082F40}" type="presParOf" srcId="{79D9EE10-9CB1-4CA5-9894-070B9CE09FF4}" destId="{A157B036-2D12-4D2D-AEE2-F3BBA8930349}" srcOrd="0" destOrd="0" presId="urn:microsoft.com/office/officeart/2005/8/layout/pList2"/>
    <dgm:cxn modelId="{B27D2258-84AB-4DB2-8A86-F88459F91FAA}" type="presParOf" srcId="{79D9EE10-9CB1-4CA5-9894-070B9CE09FF4}" destId="{4FF522E1-D2A1-4D74-B69C-DB8590DB9DBA}" srcOrd="1" destOrd="0" presId="urn:microsoft.com/office/officeart/2005/8/layout/pList2"/>
    <dgm:cxn modelId="{941AC636-5405-4001-A8AD-3BBB7A09C51E}" type="presParOf" srcId="{79D9EE10-9CB1-4CA5-9894-070B9CE09FF4}" destId="{30327B80-E35D-452E-B136-4C808CF56250}" srcOrd="2" destOrd="0" presId="urn:microsoft.com/office/officeart/2005/8/layout/p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346A527-6DC9-4C36-B77F-5407DD061C70}" type="doc">
      <dgm:prSet loTypeId="urn:microsoft.com/office/officeart/2005/8/layout/pList2" loCatId="list" qsTypeId="urn:microsoft.com/office/officeart/2005/8/quickstyle/simple1" qsCatId="simple" csTypeId="urn:microsoft.com/office/officeart/2005/8/colors/accent1_2" csCatId="accent1" phldr="1"/>
      <dgm:spPr/>
    </dgm:pt>
    <dgm:pt modelId="{D129BE2D-C910-48E2-8809-99610BF95595}">
      <dgm:prSet phldrT="[Text]"/>
      <dgm:spPr/>
      <dgm:t>
        <a:bodyPr/>
        <a:lstStyle/>
        <a:p>
          <a:r>
            <a:rPr lang="en-US" dirty="0"/>
            <a:t>David </a:t>
          </a:r>
          <a:r>
            <a:rPr lang="en-US" dirty="0" err="1"/>
            <a:t>Ausubel</a:t>
          </a:r>
          <a:endParaRPr lang="en-US" dirty="0"/>
        </a:p>
      </dgm:t>
    </dgm:pt>
    <dgm:pt modelId="{3DA5C339-8837-4470-9D4C-36CD2DC58521}" type="sibTrans" cxnId="{F60E980C-4A93-4BAB-B23F-75ACC1AC9B7A}">
      <dgm:prSet/>
      <dgm:spPr/>
      <dgm:t>
        <a:bodyPr/>
        <a:lstStyle/>
        <a:p>
          <a:endParaRPr lang="en-US"/>
        </a:p>
      </dgm:t>
    </dgm:pt>
    <dgm:pt modelId="{652148C6-6134-432E-B3DE-B9C1D66359BF}" type="parTrans" cxnId="{F60E980C-4A93-4BAB-B23F-75ACC1AC9B7A}">
      <dgm:prSet/>
      <dgm:spPr/>
      <dgm:t>
        <a:bodyPr/>
        <a:lstStyle/>
        <a:p>
          <a:endParaRPr lang="en-US"/>
        </a:p>
      </dgm:t>
    </dgm:pt>
    <dgm:pt modelId="{1C3AF1AB-F52E-48B6-A04A-FB3E416AD89F}" type="pres">
      <dgm:prSet presAssocID="{E346A527-6DC9-4C36-B77F-5407DD061C70}" presName="Name0" presStyleCnt="0">
        <dgm:presLayoutVars>
          <dgm:dir/>
          <dgm:resizeHandles val="exact"/>
        </dgm:presLayoutVars>
      </dgm:prSet>
      <dgm:spPr/>
    </dgm:pt>
    <dgm:pt modelId="{9ABCAB1E-369F-46CD-B1EF-278D093F0C59}" type="pres">
      <dgm:prSet presAssocID="{E346A527-6DC9-4C36-B77F-5407DD061C70}" presName="bkgdShp" presStyleLbl="alignAccFollowNode1" presStyleIdx="0" presStyleCnt="1"/>
      <dgm:spPr/>
    </dgm:pt>
    <dgm:pt modelId="{6A3C5A29-E12F-4612-8BF7-B2234F059B9F}" type="pres">
      <dgm:prSet presAssocID="{E346A527-6DC9-4C36-B77F-5407DD061C70}" presName="linComp" presStyleCnt="0"/>
      <dgm:spPr/>
    </dgm:pt>
    <dgm:pt modelId="{609EC89B-1CDE-400F-923A-2410F870B1BE}" type="pres">
      <dgm:prSet presAssocID="{D129BE2D-C910-48E2-8809-99610BF95595}" presName="compNode" presStyleCnt="0"/>
      <dgm:spPr/>
    </dgm:pt>
    <dgm:pt modelId="{0945E91E-8708-4FC5-BC43-B8EB9CABC7DE}" type="pres">
      <dgm:prSet presAssocID="{D129BE2D-C910-48E2-8809-99610BF95595}" presName="node" presStyleLbl="node1" presStyleIdx="0" presStyleCnt="1" custScaleY="5256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00DBF3-45F4-4F64-B2C9-C4E60BE74D87}" type="pres">
      <dgm:prSet presAssocID="{D129BE2D-C910-48E2-8809-99610BF95595}" presName="invisiNode" presStyleLbl="node1" presStyleIdx="0" presStyleCnt="1"/>
      <dgm:spPr/>
    </dgm:pt>
    <dgm:pt modelId="{93D77627-173B-4680-8A63-C5500DF953CE}" type="pres">
      <dgm:prSet presAssocID="{D129BE2D-C910-48E2-8809-99610BF95595}" presName="imagNode" presStyleLbl="fgImgPlace1" presStyleIdx="0" presStyleCnt="1" custScaleY="171058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000" b="-3000"/>
          </a:stretch>
        </a:blipFill>
      </dgm:spPr>
    </dgm:pt>
  </dgm:ptLst>
  <dgm:cxnLst>
    <dgm:cxn modelId="{2B09D86F-E847-427A-A827-C2D8CCE87288}" type="presOf" srcId="{D129BE2D-C910-48E2-8809-99610BF95595}" destId="{0945E91E-8708-4FC5-BC43-B8EB9CABC7DE}" srcOrd="0" destOrd="0" presId="urn:microsoft.com/office/officeart/2005/8/layout/pList2"/>
    <dgm:cxn modelId="{F60E980C-4A93-4BAB-B23F-75ACC1AC9B7A}" srcId="{E346A527-6DC9-4C36-B77F-5407DD061C70}" destId="{D129BE2D-C910-48E2-8809-99610BF95595}" srcOrd="0" destOrd="0" parTransId="{652148C6-6134-432E-B3DE-B9C1D66359BF}" sibTransId="{3DA5C339-8837-4470-9D4C-36CD2DC58521}"/>
    <dgm:cxn modelId="{8E896D31-9046-496A-8663-9B268CA91979}" type="presOf" srcId="{E346A527-6DC9-4C36-B77F-5407DD061C70}" destId="{1C3AF1AB-F52E-48B6-A04A-FB3E416AD89F}" srcOrd="0" destOrd="0" presId="urn:microsoft.com/office/officeart/2005/8/layout/pList2"/>
    <dgm:cxn modelId="{7E898DF8-099D-43A8-B870-4F047308F293}" type="presParOf" srcId="{1C3AF1AB-F52E-48B6-A04A-FB3E416AD89F}" destId="{9ABCAB1E-369F-46CD-B1EF-278D093F0C59}" srcOrd="0" destOrd="0" presId="urn:microsoft.com/office/officeart/2005/8/layout/pList2"/>
    <dgm:cxn modelId="{535E024B-61E7-4E8B-8CF3-A1B56ECA3663}" type="presParOf" srcId="{1C3AF1AB-F52E-48B6-A04A-FB3E416AD89F}" destId="{6A3C5A29-E12F-4612-8BF7-B2234F059B9F}" srcOrd="1" destOrd="0" presId="urn:microsoft.com/office/officeart/2005/8/layout/pList2"/>
    <dgm:cxn modelId="{64AE6AED-7852-42AF-864C-008B9A275246}" type="presParOf" srcId="{6A3C5A29-E12F-4612-8BF7-B2234F059B9F}" destId="{609EC89B-1CDE-400F-923A-2410F870B1BE}" srcOrd="0" destOrd="0" presId="urn:microsoft.com/office/officeart/2005/8/layout/pList2"/>
    <dgm:cxn modelId="{A64BAC28-1E26-461E-9D47-E578CD52A68D}" type="presParOf" srcId="{609EC89B-1CDE-400F-923A-2410F870B1BE}" destId="{0945E91E-8708-4FC5-BC43-B8EB9CABC7DE}" srcOrd="0" destOrd="0" presId="urn:microsoft.com/office/officeart/2005/8/layout/pList2"/>
    <dgm:cxn modelId="{C0DA76D0-3C3A-4C90-BB1F-CBE0E9CB6017}" type="presParOf" srcId="{609EC89B-1CDE-400F-923A-2410F870B1BE}" destId="{A800DBF3-45F4-4F64-B2C9-C4E60BE74D87}" srcOrd="1" destOrd="0" presId="urn:microsoft.com/office/officeart/2005/8/layout/pList2"/>
    <dgm:cxn modelId="{8A317BC1-BE5D-43DC-A923-7BAF0D8B8455}" type="presParOf" srcId="{609EC89B-1CDE-400F-923A-2410F870B1BE}" destId="{93D77627-173B-4680-8A63-C5500DF953CE}" srcOrd="2" destOrd="0" presId="urn:microsoft.com/office/officeart/2005/8/layout/p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E894F6C-45B2-4E21-A152-D5B1540F9565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BD564F6-EA8A-4CE4-B34D-24BC485C382C}">
      <dgm:prSet phldrT="[Text]"/>
      <dgm:spPr/>
      <dgm:t>
        <a:bodyPr/>
        <a:lstStyle/>
        <a:p>
          <a:r>
            <a:rPr lang="en-US" dirty="0"/>
            <a:t>M</a:t>
          </a:r>
          <a:r>
            <a:rPr lang="id-ID" dirty="0"/>
            <a:t>emandang pengetahuan sebagai hasil dari pengalaman </a:t>
          </a:r>
          <a:r>
            <a:rPr lang="en-US" dirty="0"/>
            <a:t>yang </a:t>
          </a:r>
          <a:r>
            <a:rPr lang="id-ID" dirty="0"/>
            <a:t>dimediasi oleh pengetahuan sebelumnya sendiri dan pengalaman orang lain</a:t>
          </a:r>
          <a:endParaRPr lang="en-US" dirty="0"/>
        </a:p>
      </dgm:t>
    </dgm:pt>
    <dgm:pt modelId="{45FFB237-7392-49F6-8BA0-245189419778}" type="parTrans" cxnId="{2E2A0E3C-41F9-4383-B2B1-B6FEE23DB38B}">
      <dgm:prSet/>
      <dgm:spPr/>
      <dgm:t>
        <a:bodyPr/>
        <a:lstStyle/>
        <a:p>
          <a:endParaRPr lang="en-US"/>
        </a:p>
      </dgm:t>
    </dgm:pt>
    <dgm:pt modelId="{56BEFBF2-95F9-466A-BDC1-5484127EEDFF}" type="sibTrans" cxnId="{2E2A0E3C-41F9-4383-B2B1-B6FEE23DB38B}">
      <dgm:prSet/>
      <dgm:spPr/>
      <dgm:t>
        <a:bodyPr/>
        <a:lstStyle/>
        <a:p>
          <a:endParaRPr lang="en-US"/>
        </a:p>
      </dgm:t>
    </dgm:pt>
    <dgm:pt modelId="{27EEEF25-572B-4E88-B193-9BE176957A64}">
      <dgm:prSet phldrT="[Text]"/>
      <dgm:spPr/>
      <dgm:t>
        <a:bodyPr/>
        <a:lstStyle/>
        <a:p>
          <a:r>
            <a:rPr lang="en-US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Peserta</a:t>
          </a:r>
          <a:r>
            <a:rPr lang="en-US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</a:t>
          </a:r>
          <a:r>
            <a:rPr lang="en-US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didik</a:t>
          </a:r>
          <a:r>
            <a:rPr lang="en-US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</a:t>
          </a:r>
          <a:r>
            <a:rPr lang="en-US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berpikir</a:t>
          </a:r>
          <a:r>
            <a:rPr lang="en-US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</a:t>
          </a:r>
          <a:r>
            <a:rPr lang="en-US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sendiri</a:t>
          </a:r>
          <a:r>
            <a:rPr lang="en-US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</a:t>
          </a:r>
          <a:r>
            <a:rPr lang="en-US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untuk</a:t>
          </a:r>
          <a:r>
            <a:rPr lang="en-US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</a:t>
          </a:r>
          <a:r>
            <a:rPr lang="en-US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memaknai</a:t>
          </a:r>
          <a:r>
            <a:rPr lang="en-US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</a:t>
          </a:r>
          <a:r>
            <a:rPr lang="en-US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suatu</a:t>
          </a:r>
          <a:r>
            <a:rPr lang="en-US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</a:t>
          </a:r>
          <a:r>
            <a:rPr lang="en-US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peristiwa</a:t>
          </a:r>
          <a:endParaRPr lang="en-US" dirty="0"/>
        </a:p>
      </dgm:t>
    </dgm:pt>
    <dgm:pt modelId="{DDACB675-98BD-4652-BB40-3993626799E8}" type="parTrans" cxnId="{29F6A493-A2BE-4032-B2A7-6929A3C8D087}">
      <dgm:prSet/>
      <dgm:spPr/>
      <dgm:t>
        <a:bodyPr/>
        <a:lstStyle/>
        <a:p>
          <a:endParaRPr lang="en-US"/>
        </a:p>
      </dgm:t>
    </dgm:pt>
    <dgm:pt modelId="{ABEA5FDA-D03D-4301-A2B8-AE2D67B3B9B6}" type="sibTrans" cxnId="{29F6A493-A2BE-4032-B2A7-6929A3C8D087}">
      <dgm:prSet/>
      <dgm:spPr/>
      <dgm:t>
        <a:bodyPr/>
        <a:lstStyle/>
        <a:p>
          <a:endParaRPr lang="en-US"/>
        </a:p>
      </dgm:t>
    </dgm:pt>
    <dgm:pt modelId="{6CBCD09A-4A17-4476-BB88-70ECAD8101E1}">
      <dgm:prSet phldrT="[Text]"/>
      <dgm:spPr/>
      <dgm:t>
        <a:bodyPr/>
        <a:lstStyle/>
        <a:p>
          <a:r>
            <a:rPr lang="en-US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Berpikir</a:t>
          </a:r>
          <a:r>
            <a:rPr lang="en-US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</a:t>
          </a:r>
          <a:r>
            <a:rPr lang="en-US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kolaboratif</a:t>
          </a:r>
          <a:r>
            <a:rPr lang="en-US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</a:t>
          </a:r>
          <a:r>
            <a:rPr lang="en-US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untuk</a:t>
          </a:r>
          <a:r>
            <a:rPr lang="en-US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</a:t>
          </a:r>
          <a:r>
            <a:rPr lang="en-US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berbagai</a:t>
          </a:r>
          <a:r>
            <a:rPr lang="en-US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</a:t>
          </a:r>
          <a:r>
            <a:rPr lang="en-US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makna</a:t>
          </a:r>
          <a:r>
            <a:rPr lang="en-US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</a:t>
          </a:r>
          <a:r>
            <a:rPr lang="en-US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atas</a:t>
          </a:r>
          <a:r>
            <a:rPr lang="en-US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</a:t>
          </a:r>
          <a:r>
            <a:rPr lang="en-US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peristiwa</a:t>
          </a:r>
          <a:endParaRPr lang="en-US" dirty="0"/>
        </a:p>
      </dgm:t>
    </dgm:pt>
    <dgm:pt modelId="{CC26D5F4-475D-4ED6-A850-E80607E312EA}" type="parTrans" cxnId="{2ED12873-97AA-47A2-AD60-FB0CEE14F9F8}">
      <dgm:prSet/>
      <dgm:spPr/>
      <dgm:t>
        <a:bodyPr/>
        <a:lstStyle/>
        <a:p>
          <a:endParaRPr lang="en-US"/>
        </a:p>
      </dgm:t>
    </dgm:pt>
    <dgm:pt modelId="{9001C275-C522-49AE-93F1-BD14BAE9D450}" type="sibTrans" cxnId="{2ED12873-97AA-47A2-AD60-FB0CEE14F9F8}">
      <dgm:prSet/>
      <dgm:spPr/>
      <dgm:t>
        <a:bodyPr/>
        <a:lstStyle/>
        <a:p>
          <a:endParaRPr lang="en-US"/>
        </a:p>
      </dgm:t>
    </dgm:pt>
    <dgm:pt modelId="{C6BE3957-9FA5-465C-B80F-FAEB95DCC30F}" type="pres">
      <dgm:prSet presAssocID="{EE894F6C-45B2-4E21-A152-D5B1540F9565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B82233DC-21FB-4D01-B079-E4FEF802350E}" type="pres">
      <dgm:prSet presAssocID="{EE894F6C-45B2-4E21-A152-D5B1540F9565}" presName="Name1" presStyleCnt="0"/>
      <dgm:spPr/>
    </dgm:pt>
    <dgm:pt modelId="{50C244AD-5D7D-4F5F-93AE-98B63298E97F}" type="pres">
      <dgm:prSet presAssocID="{EE894F6C-45B2-4E21-A152-D5B1540F9565}" presName="cycle" presStyleCnt="0"/>
      <dgm:spPr/>
    </dgm:pt>
    <dgm:pt modelId="{6EE509D5-5062-403D-9111-C8D74E39F6B9}" type="pres">
      <dgm:prSet presAssocID="{EE894F6C-45B2-4E21-A152-D5B1540F9565}" presName="srcNode" presStyleLbl="node1" presStyleIdx="0" presStyleCnt="3"/>
      <dgm:spPr/>
    </dgm:pt>
    <dgm:pt modelId="{B9CEB8BE-B3E7-4D73-BF37-798B3BFDCFF1}" type="pres">
      <dgm:prSet presAssocID="{EE894F6C-45B2-4E21-A152-D5B1540F9565}" presName="conn" presStyleLbl="parChTrans1D2" presStyleIdx="0" presStyleCnt="1"/>
      <dgm:spPr/>
      <dgm:t>
        <a:bodyPr/>
        <a:lstStyle/>
        <a:p>
          <a:endParaRPr lang="en-US"/>
        </a:p>
      </dgm:t>
    </dgm:pt>
    <dgm:pt modelId="{9851C708-6EC8-4510-ADFB-C865477FC53D}" type="pres">
      <dgm:prSet presAssocID="{EE894F6C-45B2-4E21-A152-D5B1540F9565}" presName="extraNode" presStyleLbl="node1" presStyleIdx="0" presStyleCnt="3"/>
      <dgm:spPr/>
    </dgm:pt>
    <dgm:pt modelId="{F01B4D40-3DD5-4A6F-8000-546CB7285CCA}" type="pres">
      <dgm:prSet presAssocID="{EE894F6C-45B2-4E21-A152-D5B1540F9565}" presName="dstNode" presStyleLbl="node1" presStyleIdx="0" presStyleCnt="3"/>
      <dgm:spPr/>
    </dgm:pt>
    <dgm:pt modelId="{FA1F0744-E3CA-491F-AF98-01C703844565}" type="pres">
      <dgm:prSet presAssocID="{FBD564F6-EA8A-4CE4-B34D-24BC485C382C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BDA5C7-B196-4926-A32C-23B0491CBFE0}" type="pres">
      <dgm:prSet presAssocID="{FBD564F6-EA8A-4CE4-B34D-24BC485C382C}" presName="accent_1" presStyleCnt="0"/>
      <dgm:spPr/>
    </dgm:pt>
    <dgm:pt modelId="{1265644F-4A2F-4AA0-96F8-39717EE61346}" type="pres">
      <dgm:prSet presAssocID="{FBD564F6-EA8A-4CE4-B34D-24BC485C382C}" presName="accentRepeatNode" presStyleLbl="solidFgAcc1" presStyleIdx="0" presStyleCnt="3"/>
      <dgm:spPr/>
    </dgm:pt>
    <dgm:pt modelId="{814C2E52-4AE5-48A6-A311-66ECFC152383}" type="pres">
      <dgm:prSet presAssocID="{27EEEF25-572B-4E88-B193-9BE176957A64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841345-E9E5-41C8-8E58-9C1B1965BB99}" type="pres">
      <dgm:prSet presAssocID="{27EEEF25-572B-4E88-B193-9BE176957A64}" presName="accent_2" presStyleCnt="0"/>
      <dgm:spPr/>
    </dgm:pt>
    <dgm:pt modelId="{5EDB88A5-C358-41B9-B240-395EBF6ECB24}" type="pres">
      <dgm:prSet presAssocID="{27EEEF25-572B-4E88-B193-9BE176957A64}" presName="accentRepeatNode" presStyleLbl="solidFgAcc1" presStyleIdx="1" presStyleCnt="3"/>
      <dgm:spPr/>
    </dgm:pt>
    <dgm:pt modelId="{F1805832-6C35-410E-9C5D-0BC817C9C0A9}" type="pres">
      <dgm:prSet presAssocID="{6CBCD09A-4A17-4476-BB88-70ECAD8101E1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D9C225-828C-42DA-9772-6B0708D9010C}" type="pres">
      <dgm:prSet presAssocID="{6CBCD09A-4A17-4476-BB88-70ECAD8101E1}" presName="accent_3" presStyleCnt="0"/>
      <dgm:spPr/>
    </dgm:pt>
    <dgm:pt modelId="{50A1F6AD-6E7D-473B-AD9D-81B1D4ABDEA3}" type="pres">
      <dgm:prSet presAssocID="{6CBCD09A-4A17-4476-BB88-70ECAD8101E1}" presName="accentRepeatNode" presStyleLbl="solidFgAcc1" presStyleIdx="2" presStyleCnt="3"/>
      <dgm:spPr/>
    </dgm:pt>
  </dgm:ptLst>
  <dgm:cxnLst>
    <dgm:cxn modelId="{29F6A493-A2BE-4032-B2A7-6929A3C8D087}" srcId="{EE894F6C-45B2-4E21-A152-D5B1540F9565}" destId="{27EEEF25-572B-4E88-B193-9BE176957A64}" srcOrd="1" destOrd="0" parTransId="{DDACB675-98BD-4652-BB40-3993626799E8}" sibTransId="{ABEA5FDA-D03D-4301-A2B8-AE2D67B3B9B6}"/>
    <dgm:cxn modelId="{134AA177-8745-4863-A9DA-A2222A1F7A29}" type="presOf" srcId="{6CBCD09A-4A17-4476-BB88-70ECAD8101E1}" destId="{F1805832-6C35-410E-9C5D-0BC817C9C0A9}" srcOrd="0" destOrd="0" presId="urn:microsoft.com/office/officeart/2008/layout/VerticalCurvedList"/>
    <dgm:cxn modelId="{EE19461A-7BCF-49BD-AC49-D405AA34AD89}" type="presOf" srcId="{27EEEF25-572B-4E88-B193-9BE176957A64}" destId="{814C2E52-4AE5-48A6-A311-66ECFC152383}" srcOrd="0" destOrd="0" presId="urn:microsoft.com/office/officeart/2008/layout/VerticalCurvedList"/>
    <dgm:cxn modelId="{24AA5E45-0686-4667-9DAA-A953A26FA2D9}" type="presOf" srcId="{56BEFBF2-95F9-466A-BDC1-5484127EEDFF}" destId="{B9CEB8BE-B3E7-4D73-BF37-798B3BFDCFF1}" srcOrd="0" destOrd="0" presId="urn:microsoft.com/office/officeart/2008/layout/VerticalCurvedList"/>
    <dgm:cxn modelId="{2E2A0E3C-41F9-4383-B2B1-B6FEE23DB38B}" srcId="{EE894F6C-45B2-4E21-A152-D5B1540F9565}" destId="{FBD564F6-EA8A-4CE4-B34D-24BC485C382C}" srcOrd="0" destOrd="0" parTransId="{45FFB237-7392-49F6-8BA0-245189419778}" sibTransId="{56BEFBF2-95F9-466A-BDC1-5484127EEDFF}"/>
    <dgm:cxn modelId="{07A6FFC0-6235-4E41-BCE9-228E5024E999}" type="presOf" srcId="{FBD564F6-EA8A-4CE4-B34D-24BC485C382C}" destId="{FA1F0744-E3CA-491F-AF98-01C703844565}" srcOrd="0" destOrd="0" presId="urn:microsoft.com/office/officeart/2008/layout/VerticalCurvedList"/>
    <dgm:cxn modelId="{EB670D7E-F59B-4024-8F8C-6FB77143AFE9}" type="presOf" srcId="{EE894F6C-45B2-4E21-A152-D5B1540F9565}" destId="{C6BE3957-9FA5-465C-B80F-FAEB95DCC30F}" srcOrd="0" destOrd="0" presId="urn:microsoft.com/office/officeart/2008/layout/VerticalCurvedList"/>
    <dgm:cxn modelId="{2ED12873-97AA-47A2-AD60-FB0CEE14F9F8}" srcId="{EE894F6C-45B2-4E21-A152-D5B1540F9565}" destId="{6CBCD09A-4A17-4476-BB88-70ECAD8101E1}" srcOrd="2" destOrd="0" parTransId="{CC26D5F4-475D-4ED6-A850-E80607E312EA}" sibTransId="{9001C275-C522-49AE-93F1-BD14BAE9D450}"/>
    <dgm:cxn modelId="{1F846F3A-5626-4470-8145-181E3A586179}" type="presParOf" srcId="{C6BE3957-9FA5-465C-B80F-FAEB95DCC30F}" destId="{B82233DC-21FB-4D01-B079-E4FEF802350E}" srcOrd="0" destOrd="0" presId="urn:microsoft.com/office/officeart/2008/layout/VerticalCurvedList"/>
    <dgm:cxn modelId="{918438B8-B7A6-46DA-947B-089680A84727}" type="presParOf" srcId="{B82233DC-21FB-4D01-B079-E4FEF802350E}" destId="{50C244AD-5D7D-4F5F-93AE-98B63298E97F}" srcOrd="0" destOrd="0" presId="urn:microsoft.com/office/officeart/2008/layout/VerticalCurvedList"/>
    <dgm:cxn modelId="{8D2E0FEC-28EB-4216-95DC-8FDDFF7D5339}" type="presParOf" srcId="{50C244AD-5D7D-4F5F-93AE-98B63298E97F}" destId="{6EE509D5-5062-403D-9111-C8D74E39F6B9}" srcOrd="0" destOrd="0" presId="urn:microsoft.com/office/officeart/2008/layout/VerticalCurvedList"/>
    <dgm:cxn modelId="{5D119D0F-03CE-41CD-BD9D-C11B5FCE2E92}" type="presParOf" srcId="{50C244AD-5D7D-4F5F-93AE-98B63298E97F}" destId="{B9CEB8BE-B3E7-4D73-BF37-798B3BFDCFF1}" srcOrd="1" destOrd="0" presId="urn:microsoft.com/office/officeart/2008/layout/VerticalCurvedList"/>
    <dgm:cxn modelId="{CFED9D7A-74EF-48D5-B301-766386C8CCAC}" type="presParOf" srcId="{50C244AD-5D7D-4F5F-93AE-98B63298E97F}" destId="{9851C708-6EC8-4510-ADFB-C865477FC53D}" srcOrd="2" destOrd="0" presId="urn:microsoft.com/office/officeart/2008/layout/VerticalCurvedList"/>
    <dgm:cxn modelId="{5476904A-A1C9-47A0-93B4-5EF87AE378C8}" type="presParOf" srcId="{50C244AD-5D7D-4F5F-93AE-98B63298E97F}" destId="{F01B4D40-3DD5-4A6F-8000-546CB7285CCA}" srcOrd="3" destOrd="0" presId="urn:microsoft.com/office/officeart/2008/layout/VerticalCurvedList"/>
    <dgm:cxn modelId="{84117EFF-8DD0-4ACC-95A7-FF273A2A9BC8}" type="presParOf" srcId="{B82233DC-21FB-4D01-B079-E4FEF802350E}" destId="{FA1F0744-E3CA-491F-AF98-01C703844565}" srcOrd="1" destOrd="0" presId="urn:microsoft.com/office/officeart/2008/layout/VerticalCurvedList"/>
    <dgm:cxn modelId="{DB6AD0BD-CDFF-4B4E-A966-2BE1F4A3C747}" type="presParOf" srcId="{B82233DC-21FB-4D01-B079-E4FEF802350E}" destId="{BCBDA5C7-B196-4926-A32C-23B0491CBFE0}" srcOrd="2" destOrd="0" presId="urn:microsoft.com/office/officeart/2008/layout/VerticalCurvedList"/>
    <dgm:cxn modelId="{57AD39B8-8811-45BE-9BD9-5C1DB92CBD71}" type="presParOf" srcId="{BCBDA5C7-B196-4926-A32C-23B0491CBFE0}" destId="{1265644F-4A2F-4AA0-96F8-39717EE61346}" srcOrd="0" destOrd="0" presId="urn:microsoft.com/office/officeart/2008/layout/VerticalCurvedList"/>
    <dgm:cxn modelId="{B4274C45-2D69-4431-8537-47CCF971B348}" type="presParOf" srcId="{B82233DC-21FB-4D01-B079-E4FEF802350E}" destId="{814C2E52-4AE5-48A6-A311-66ECFC152383}" srcOrd="3" destOrd="0" presId="urn:microsoft.com/office/officeart/2008/layout/VerticalCurvedList"/>
    <dgm:cxn modelId="{3E284D5F-6E41-41E2-9A26-54800EEFC1CF}" type="presParOf" srcId="{B82233DC-21FB-4D01-B079-E4FEF802350E}" destId="{1B841345-E9E5-41C8-8E58-9C1B1965BB99}" srcOrd="4" destOrd="0" presId="urn:microsoft.com/office/officeart/2008/layout/VerticalCurvedList"/>
    <dgm:cxn modelId="{27B7F006-8845-4921-A523-3EF13357DD91}" type="presParOf" srcId="{1B841345-E9E5-41C8-8E58-9C1B1965BB99}" destId="{5EDB88A5-C358-41B9-B240-395EBF6ECB24}" srcOrd="0" destOrd="0" presId="urn:microsoft.com/office/officeart/2008/layout/VerticalCurvedList"/>
    <dgm:cxn modelId="{A890721C-D504-499E-8796-C9EBE1F4F442}" type="presParOf" srcId="{B82233DC-21FB-4D01-B079-E4FEF802350E}" destId="{F1805832-6C35-410E-9C5D-0BC817C9C0A9}" srcOrd="5" destOrd="0" presId="urn:microsoft.com/office/officeart/2008/layout/VerticalCurvedList"/>
    <dgm:cxn modelId="{1446FD44-BFC4-4044-9BAB-5B3D2031EADD}" type="presParOf" srcId="{B82233DC-21FB-4D01-B079-E4FEF802350E}" destId="{ACD9C225-828C-42DA-9772-6B0708D9010C}" srcOrd="6" destOrd="0" presId="urn:microsoft.com/office/officeart/2008/layout/VerticalCurvedList"/>
    <dgm:cxn modelId="{4D87E123-FE91-40C6-B431-82AEB12C2CA1}" type="presParOf" srcId="{ACD9C225-828C-42DA-9772-6B0708D9010C}" destId="{50A1F6AD-6E7D-473B-AD9D-81B1D4ABDEA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896A96-9E63-4BD4-96FF-7F31343DEB0B}">
      <dsp:nvSpPr>
        <dsp:cNvPr id="0" name=""/>
        <dsp:cNvSpPr/>
      </dsp:nvSpPr>
      <dsp:spPr>
        <a:xfrm>
          <a:off x="0" y="791368"/>
          <a:ext cx="2381250" cy="14287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err="1"/>
            <a:t>Humanisme</a:t>
          </a:r>
          <a:endParaRPr lang="en-US" sz="2500" kern="1200" dirty="0"/>
        </a:p>
      </dsp:txBody>
      <dsp:txXfrm>
        <a:off x="0" y="791368"/>
        <a:ext cx="2381250" cy="1428750"/>
      </dsp:txXfrm>
    </dsp:sp>
    <dsp:sp modelId="{175F7E95-4BDB-4A44-8065-10857C143DE8}">
      <dsp:nvSpPr>
        <dsp:cNvPr id="0" name=""/>
        <dsp:cNvSpPr/>
      </dsp:nvSpPr>
      <dsp:spPr>
        <a:xfrm>
          <a:off x="2619374" y="791368"/>
          <a:ext cx="2381250" cy="14287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err="1"/>
            <a:t>Behaviorisme</a:t>
          </a:r>
          <a:r>
            <a:rPr lang="en-US" sz="2500" kern="1200" dirty="0"/>
            <a:t> </a:t>
          </a:r>
        </a:p>
      </dsp:txBody>
      <dsp:txXfrm>
        <a:off x="2619374" y="791368"/>
        <a:ext cx="2381250" cy="1428750"/>
      </dsp:txXfrm>
    </dsp:sp>
    <dsp:sp modelId="{966A9BB4-56F7-42A2-A116-880D81C9767F}">
      <dsp:nvSpPr>
        <dsp:cNvPr id="0" name=""/>
        <dsp:cNvSpPr/>
      </dsp:nvSpPr>
      <dsp:spPr>
        <a:xfrm>
          <a:off x="5238749" y="791368"/>
          <a:ext cx="2381250" cy="14287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err="1"/>
            <a:t>Kognitifisme</a:t>
          </a:r>
          <a:r>
            <a:rPr lang="en-US" sz="2500" kern="1200" dirty="0"/>
            <a:t> </a:t>
          </a:r>
        </a:p>
      </dsp:txBody>
      <dsp:txXfrm>
        <a:off x="5238749" y="791368"/>
        <a:ext cx="2381250" cy="1428750"/>
      </dsp:txXfrm>
    </dsp:sp>
    <dsp:sp modelId="{40793325-D31A-4332-AA4A-84405B2F79C2}">
      <dsp:nvSpPr>
        <dsp:cNvPr id="0" name=""/>
        <dsp:cNvSpPr/>
      </dsp:nvSpPr>
      <dsp:spPr>
        <a:xfrm>
          <a:off x="1309687" y="2458244"/>
          <a:ext cx="2381250" cy="14287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err="1"/>
            <a:t>Konstruktifisme</a:t>
          </a:r>
          <a:r>
            <a:rPr lang="en-US" sz="2500" kern="1200" dirty="0"/>
            <a:t> </a:t>
          </a:r>
        </a:p>
      </dsp:txBody>
      <dsp:txXfrm>
        <a:off x="1309687" y="2458244"/>
        <a:ext cx="2381250" cy="1428750"/>
      </dsp:txXfrm>
    </dsp:sp>
    <dsp:sp modelId="{770FD7E1-AB92-4030-A43D-919695AA592D}">
      <dsp:nvSpPr>
        <dsp:cNvPr id="0" name=""/>
        <dsp:cNvSpPr/>
      </dsp:nvSpPr>
      <dsp:spPr>
        <a:xfrm>
          <a:off x="3929062" y="2458244"/>
          <a:ext cx="2381250" cy="14287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err="1"/>
            <a:t>Cibernetisme</a:t>
          </a:r>
          <a:endParaRPr lang="en-US" sz="2500" kern="1200" dirty="0"/>
        </a:p>
      </dsp:txBody>
      <dsp:txXfrm>
        <a:off x="3929062" y="2458244"/>
        <a:ext cx="2381250" cy="142875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CEB8BE-B3E7-4D73-BF37-798B3BFDCFF1}">
      <dsp:nvSpPr>
        <dsp:cNvPr id="0" name=""/>
        <dsp:cNvSpPr/>
      </dsp:nvSpPr>
      <dsp:spPr>
        <a:xfrm>
          <a:off x="-4438367" y="-685653"/>
          <a:ext cx="5326266" cy="5326266"/>
        </a:xfrm>
        <a:prstGeom prst="blockArc">
          <a:avLst>
            <a:gd name="adj1" fmla="val 18900000"/>
            <a:gd name="adj2" fmla="val 2700000"/>
            <a:gd name="adj3" fmla="val 406"/>
          </a:avLst>
        </a:prstGeom>
        <a:noFill/>
        <a:ln w="285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1F0744-E3CA-491F-AF98-01C703844565}">
      <dsp:nvSpPr>
        <dsp:cNvPr id="0" name=""/>
        <dsp:cNvSpPr/>
      </dsp:nvSpPr>
      <dsp:spPr>
        <a:xfrm>
          <a:off x="727020" y="565005"/>
          <a:ext cx="7485101" cy="112985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96821" tIns="73660" rIns="73660" bIns="7366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Menghubungkan</a:t>
          </a:r>
          <a:r>
            <a:rPr lang="en-US" sz="2900" kern="1200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</a:t>
          </a:r>
          <a:r>
            <a:rPr lang="en-US" sz="2900" kern="1200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pengalaman</a:t>
          </a:r>
          <a:r>
            <a:rPr lang="en-US" sz="2900" kern="1200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</a:t>
          </a:r>
          <a:r>
            <a:rPr lang="id-ID" sz="2900" kern="1200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masa lalu </a:t>
          </a:r>
          <a:r>
            <a:rPr lang="en-US" sz="2900" kern="1200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dengan</a:t>
          </a:r>
          <a:r>
            <a:rPr lang="en-US" sz="2900" kern="1200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</a:t>
          </a:r>
          <a:r>
            <a:rPr lang="en-US" sz="2900" kern="1200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peristiwa</a:t>
          </a:r>
          <a:r>
            <a:rPr lang="en-US" sz="2900" kern="1200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</a:t>
          </a:r>
          <a:r>
            <a:rPr lang="en-US" sz="2900" kern="1200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belajar</a:t>
          </a:r>
          <a:endParaRPr lang="en-US" sz="2900" kern="1200" dirty="0"/>
        </a:p>
      </dsp:txBody>
      <dsp:txXfrm>
        <a:off x="727020" y="565005"/>
        <a:ext cx="7485101" cy="1129852"/>
      </dsp:txXfrm>
    </dsp:sp>
    <dsp:sp modelId="{1265644F-4A2F-4AA0-96F8-39717EE61346}">
      <dsp:nvSpPr>
        <dsp:cNvPr id="0" name=""/>
        <dsp:cNvSpPr/>
      </dsp:nvSpPr>
      <dsp:spPr>
        <a:xfrm>
          <a:off x="20862" y="423773"/>
          <a:ext cx="1412316" cy="141231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4C2E52-4AE5-48A6-A311-66ECFC152383}">
      <dsp:nvSpPr>
        <dsp:cNvPr id="0" name=""/>
        <dsp:cNvSpPr/>
      </dsp:nvSpPr>
      <dsp:spPr>
        <a:xfrm>
          <a:off x="727020" y="2260101"/>
          <a:ext cx="7485101" cy="112985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96821" tIns="73660" rIns="73660" bIns="7366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900" kern="1200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Proses mengkonstruksi atau membuat sesuatu selama pembelajaran</a:t>
          </a:r>
          <a:endParaRPr lang="en-US" sz="2900" kern="1200" dirty="0"/>
        </a:p>
      </dsp:txBody>
      <dsp:txXfrm>
        <a:off x="727020" y="2260101"/>
        <a:ext cx="7485101" cy="1129852"/>
      </dsp:txXfrm>
    </dsp:sp>
    <dsp:sp modelId="{5EDB88A5-C358-41B9-B240-395EBF6ECB24}">
      <dsp:nvSpPr>
        <dsp:cNvPr id="0" name=""/>
        <dsp:cNvSpPr/>
      </dsp:nvSpPr>
      <dsp:spPr>
        <a:xfrm>
          <a:off x="20862" y="2118869"/>
          <a:ext cx="1412316" cy="141231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BCAB1E-369F-46CD-B1EF-278D093F0C59}">
      <dsp:nvSpPr>
        <dsp:cNvPr id="0" name=""/>
        <dsp:cNvSpPr/>
      </dsp:nvSpPr>
      <dsp:spPr>
        <a:xfrm>
          <a:off x="0" y="98889"/>
          <a:ext cx="7242384" cy="243124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327B80-E35D-452E-B136-4C808CF56250}">
      <dsp:nvSpPr>
        <dsp:cNvPr id="0" name=""/>
        <dsp:cNvSpPr/>
      </dsp:nvSpPr>
      <dsp:spPr>
        <a:xfrm>
          <a:off x="218102" y="296669"/>
          <a:ext cx="3241037" cy="3049810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000" r="-4000"/>
          </a:stretch>
        </a:blip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57B036-2D12-4D2D-AEE2-F3BBA8930349}">
      <dsp:nvSpPr>
        <dsp:cNvPr id="0" name=""/>
        <dsp:cNvSpPr/>
      </dsp:nvSpPr>
      <dsp:spPr>
        <a:xfrm rot="10800000">
          <a:off x="218102" y="3742039"/>
          <a:ext cx="3241037" cy="1561829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3144" tIns="263144" rIns="263144" bIns="263144" numCol="1" spcCol="1270" anchor="t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/>
            <a:t>Jean Piaget</a:t>
          </a:r>
        </a:p>
      </dsp:txBody>
      <dsp:txXfrm rot="10800000">
        <a:off x="266134" y="3742039"/>
        <a:ext cx="3144973" cy="1513797"/>
      </dsp:txXfrm>
    </dsp:sp>
    <dsp:sp modelId="{FD654C68-7F16-4334-AC02-B889A6818AF4}">
      <dsp:nvSpPr>
        <dsp:cNvPr id="0" name=""/>
        <dsp:cNvSpPr/>
      </dsp:nvSpPr>
      <dsp:spPr>
        <a:xfrm>
          <a:off x="3783243" y="296669"/>
          <a:ext cx="3241037" cy="3049810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5000" b="-35000"/>
          </a:stretch>
        </a:blip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6C6D6B-DA15-42D6-A552-5FB37DDF1335}">
      <dsp:nvSpPr>
        <dsp:cNvPr id="0" name=""/>
        <dsp:cNvSpPr/>
      </dsp:nvSpPr>
      <dsp:spPr>
        <a:xfrm rot="10800000">
          <a:off x="3783243" y="3742039"/>
          <a:ext cx="3241037" cy="1561829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3144" tIns="263144" rIns="263144" bIns="263144" numCol="1" spcCol="1270" anchor="t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/>
            <a:t>Lev </a:t>
          </a:r>
          <a:r>
            <a:rPr lang="en-US" sz="3700" kern="1200" dirty="0" err="1"/>
            <a:t>Vygotsky</a:t>
          </a:r>
          <a:endParaRPr lang="en-US" sz="3700" kern="1200" dirty="0"/>
        </a:p>
      </dsp:txBody>
      <dsp:txXfrm rot="10800000">
        <a:off x="3831275" y="3742039"/>
        <a:ext cx="3144973" cy="1513797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CEB8BE-B3E7-4D73-BF37-798B3BFDCFF1}">
      <dsp:nvSpPr>
        <dsp:cNvPr id="0" name=""/>
        <dsp:cNvSpPr/>
      </dsp:nvSpPr>
      <dsp:spPr>
        <a:xfrm>
          <a:off x="-6078525" y="-930305"/>
          <a:ext cx="7237971" cy="7237971"/>
        </a:xfrm>
        <a:prstGeom prst="blockArc">
          <a:avLst>
            <a:gd name="adj1" fmla="val 18900000"/>
            <a:gd name="adj2" fmla="val 2700000"/>
            <a:gd name="adj3" fmla="val 298"/>
          </a:avLst>
        </a:prstGeom>
        <a:noFill/>
        <a:ln w="285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1F0744-E3CA-491F-AF98-01C703844565}">
      <dsp:nvSpPr>
        <dsp:cNvPr id="0" name=""/>
        <dsp:cNvSpPr/>
      </dsp:nvSpPr>
      <dsp:spPr>
        <a:xfrm>
          <a:off x="746377" y="537736"/>
          <a:ext cx="7412398" cy="107547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656" tIns="76200" rIns="76200" bIns="762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Manusia</a:t>
          </a:r>
          <a:r>
            <a:rPr lang="en-US" sz="3000" kern="1200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</a:t>
          </a:r>
          <a:r>
            <a:rPr lang="en-US" sz="3000" kern="1200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sebagai</a:t>
          </a:r>
          <a:r>
            <a:rPr lang="en-US" sz="3000" kern="1200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</a:t>
          </a:r>
          <a:r>
            <a:rPr lang="en-US" sz="3000" kern="1200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pemroses</a:t>
          </a:r>
          <a:r>
            <a:rPr lang="en-US" sz="3000" kern="1200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</a:t>
          </a:r>
          <a:r>
            <a:rPr lang="en-US" sz="3000" kern="1200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informasi</a:t>
          </a:r>
          <a:r>
            <a:rPr lang="en-US" sz="3000" kern="1200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</a:t>
          </a:r>
          <a:r>
            <a:rPr lang="en-US" sz="3000" kern="1200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dan</a:t>
          </a:r>
          <a:r>
            <a:rPr lang="en-US" sz="3000" kern="1200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</a:t>
          </a:r>
          <a:r>
            <a:rPr lang="en-US" sz="3000" kern="1200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pembuat</a:t>
          </a:r>
          <a:r>
            <a:rPr lang="en-US" sz="3000" kern="1200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</a:t>
          </a:r>
          <a:r>
            <a:rPr lang="en-US" sz="3000" kern="1200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respon</a:t>
          </a:r>
          <a:r>
            <a:rPr lang="en-US" sz="3000" kern="1200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yang </a:t>
          </a:r>
          <a:r>
            <a:rPr lang="en-US" sz="3000" kern="1200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aktif</a:t>
          </a:r>
          <a:endParaRPr lang="en-US" sz="3000" kern="1200" dirty="0"/>
        </a:p>
      </dsp:txBody>
      <dsp:txXfrm>
        <a:off x="746377" y="537736"/>
        <a:ext cx="7412398" cy="1075472"/>
      </dsp:txXfrm>
    </dsp:sp>
    <dsp:sp modelId="{1265644F-4A2F-4AA0-96F8-39717EE61346}">
      <dsp:nvSpPr>
        <dsp:cNvPr id="0" name=""/>
        <dsp:cNvSpPr/>
      </dsp:nvSpPr>
      <dsp:spPr>
        <a:xfrm>
          <a:off x="74207" y="403302"/>
          <a:ext cx="1344340" cy="134434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4C2E52-4AE5-48A6-A311-66ECFC152383}">
      <dsp:nvSpPr>
        <dsp:cNvPr id="0" name=""/>
        <dsp:cNvSpPr/>
      </dsp:nvSpPr>
      <dsp:spPr>
        <a:xfrm>
          <a:off x="1137311" y="2150944"/>
          <a:ext cx="7021464" cy="107547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656" tIns="76200" rIns="76200" bIns="762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Manusia</a:t>
          </a:r>
          <a:r>
            <a:rPr lang="en-US" sz="3000" kern="1200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</a:t>
          </a:r>
          <a:r>
            <a:rPr lang="en-US" sz="3000" kern="1200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belajar</a:t>
          </a:r>
          <a:r>
            <a:rPr lang="en-US" sz="3000" kern="1200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</a:t>
          </a:r>
          <a:r>
            <a:rPr lang="en-US" sz="3000" kern="1200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secara</a:t>
          </a:r>
          <a:r>
            <a:rPr lang="en-US" sz="3000" kern="1200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</a:t>
          </a:r>
          <a:r>
            <a:rPr lang="en-US" sz="3000" kern="1200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sistematik</a:t>
          </a:r>
          <a:r>
            <a:rPr lang="en-US" sz="3000" kern="1200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&amp; </a:t>
          </a:r>
          <a:r>
            <a:rPr lang="en-US" sz="3000" kern="1200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sistemik</a:t>
          </a:r>
          <a:endParaRPr lang="en-US" sz="3000" kern="1200" dirty="0"/>
        </a:p>
      </dsp:txBody>
      <dsp:txXfrm>
        <a:off x="1137311" y="2150944"/>
        <a:ext cx="7021464" cy="1075472"/>
      </dsp:txXfrm>
    </dsp:sp>
    <dsp:sp modelId="{5EDB88A5-C358-41B9-B240-395EBF6ECB24}">
      <dsp:nvSpPr>
        <dsp:cNvPr id="0" name=""/>
        <dsp:cNvSpPr/>
      </dsp:nvSpPr>
      <dsp:spPr>
        <a:xfrm>
          <a:off x="465141" y="2016510"/>
          <a:ext cx="1344340" cy="134434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805832-6C35-410E-9C5D-0BC817C9C0A9}">
      <dsp:nvSpPr>
        <dsp:cNvPr id="0" name=""/>
        <dsp:cNvSpPr/>
      </dsp:nvSpPr>
      <dsp:spPr>
        <a:xfrm>
          <a:off x="746377" y="3764152"/>
          <a:ext cx="7412398" cy="107547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656" tIns="76200" rIns="76200" bIns="762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Manusia</a:t>
          </a:r>
          <a:r>
            <a:rPr lang="en-US" sz="3000" kern="1200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</a:t>
          </a:r>
          <a:r>
            <a:rPr lang="en-US" sz="3000" kern="1200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mengorganisasikan</a:t>
          </a:r>
          <a:r>
            <a:rPr lang="en-US" sz="3000" kern="1200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</a:t>
          </a:r>
          <a:r>
            <a:rPr lang="en-US" sz="3000" kern="1200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apa</a:t>
          </a:r>
          <a:r>
            <a:rPr lang="en-US" sz="3000" kern="1200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yang </a:t>
          </a:r>
          <a:r>
            <a:rPr lang="en-US" sz="3000" kern="1200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telah</a:t>
          </a:r>
          <a:r>
            <a:rPr lang="en-US" sz="3000" kern="1200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</a:t>
          </a:r>
          <a:r>
            <a:rPr lang="en-US" sz="3000" kern="1200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diketahuinya</a:t>
          </a:r>
          <a:endParaRPr lang="en-US" sz="3000" kern="1200" dirty="0"/>
        </a:p>
      </dsp:txBody>
      <dsp:txXfrm>
        <a:off x="746377" y="3764152"/>
        <a:ext cx="7412398" cy="1075472"/>
      </dsp:txXfrm>
    </dsp:sp>
    <dsp:sp modelId="{50A1F6AD-6E7D-473B-AD9D-81B1D4ABDEA3}">
      <dsp:nvSpPr>
        <dsp:cNvPr id="0" name=""/>
        <dsp:cNvSpPr/>
      </dsp:nvSpPr>
      <dsp:spPr>
        <a:xfrm>
          <a:off x="74207" y="3629718"/>
          <a:ext cx="1344340" cy="134434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BCAB1E-369F-46CD-B1EF-278D093F0C59}">
      <dsp:nvSpPr>
        <dsp:cNvPr id="0" name=""/>
        <dsp:cNvSpPr/>
      </dsp:nvSpPr>
      <dsp:spPr>
        <a:xfrm>
          <a:off x="0" y="98889"/>
          <a:ext cx="6556584" cy="243124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654C68-7F16-4334-AC02-B889A6818AF4}">
      <dsp:nvSpPr>
        <dsp:cNvPr id="0" name=""/>
        <dsp:cNvSpPr/>
      </dsp:nvSpPr>
      <dsp:spPr>
        <a:xfrm>
          <a:off x="197449" y="296669"/>
          <a:ext cx="2934135" cy="3049810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5000" b="-45000"/>
          </a:stretch>
        </a:blip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6C6D6B-DA15-42D6-A552-5FB37DDF1335}">
      <dsp:nvSpPr>
        <dsp:cNvPr id="0" name=""/>
        <dsp:cNvSpPr/>
      </dsp:nvSpPr>
      <dsp:spPr>
        <a:xfrm rot="10800000">
          <a:off x="197449" y="3742039"/>
          <a:ext cx="2934135" cy="1561829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3144" tIns="263144" rIns="263144" bIns="263144" numCol="1" spcCol="1270" anchor="t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/>
            <a:t>Hilda </a:t>
          </a:r>
          <a:r>
            <a:rPr lang="en-US" sz="3700" kern="1200" dirty="0" err="1"/>
            <a:t>Taba</a:t>
          </a:r>
          <a:endParaRPr lang="en-US" sz="3700" kern="1200" dirty="0"/>
        </a:p>
      </dsp:txBody>
      <dsp:txXfrm rot="10800000">
        <a:off x="245481" y="3742039"/>
        <a:ext cx="2838071" cy="1513797"/>
      </dsp:txXfrm>
    </dsp:sp>
    <dsp:sp modelId="{93D77627-173B-4680-8A63-C5500DF953CE}">
      <dsp:nvSpPr>
        <dsp:cNvPr id="0" name=""/>
        <dsp:cNvSpPr/>
      </dsp:nvSpPr>
      <dsp:spPr>
        <a:xfrm>
          <a:off x="3424998" y="296669"/>
          <a:ext cx="2934135" cy="3049810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000" b="-3000"/>
          </a:stretch>
        </a:blip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45E91E-8708-4FC5-BC43-B8EB9CABC7DE}">
      <dsp:nvSpPr>
        <dsp:cNvPr id="0" name=""/>
        <dsp:cNvSpPr/>
      </dsp:nvSpPr>
      <dsp:spPr>
        <a:xfrm rot="10800000">
          <a:off x="3424998" y="3742039"/>
          <a:ext cx="2934135" cy="1561829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3144" tIns="263144" rIns="263144" bIns="263144" numCol="1" spcCol="1270" anchor="t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/>
            <a:t>David </a:t>
          </a:r>
          <a:r>
            <a:rPr lang="en-US" sz="3700" kern="1200" dirty="0" err="1"/>
            <a:t>Ausubel</a:t>
          </a:r>
          <a:endParaRPr lang="en-US" sz="3700" kern="1200" dirty="0"/>
        </a:p>
      </dsp:txBody>
      <dsp:txXfrm rot="10800000">
        <a:off x="3473030" y="3742039"/>
        <a:ext cx="2838071" cy="1513797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A78A9D-2E3B-4A07-8792-1DA4D3A766FC}">
      <dsp:nvSpPr>
        <dsp:cNvPr id="0" name=""/>
        <dsp:cNvSpPr/>
      </dsp:nvSpPr>
      <dsp:spPr>
        <a:xfrm>
          <a:off x="278308" y="496"/>
          <a:ext cx="3363515" cy="20181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300" kern="1200" dirty="0" err="1"/>
            <a:t>Karakteristik</a:t>
          </a:r>
          <a:r>
            <a:rPr lang="en-US" sz="4300" kern="1200" dirty="0"/>
            <a:t> </a:t>
          </a:r>
          <a:r>
            <a:rPr lang="en-US" sz="4300" kern="1200" dirty="0" err="1"/>
            <a:t>umum</a:t>
          </a:r>
          <a:endParaRPr lang="en-US" sz="4300" kern="1200" dirty="0"/>
        </a:p>
      </dsp:txBody>
      <dsp:txXfrm>
        <a:off x="278308" y="496"/>
        <a:ext cx="3363515" cy="2018109"/>
      </dsp:txXfrm>
    </dsp:sp>
    <dsp:sp modelId="{AD4A74BD-2C2E-417E-B363-494B7E6FB5C8}">
      <dsp:nvSpPr>
        <dsp:cNvPr id="0" name=""/>
        <dsp:cNvSpPr/>
      </dsp:nvSpPr>
      <dsp:spPr>
        <a:xfrm>
          <a:off x="3978175" y="496"/>
          <a:ext cx="3363515" cy="20181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300" kern="1200" dirty="0" err="1"/>
            <a:t>Karakteristik</a:t>
          </a:r>
          <a:r>
            <a:rPr lang="en-US" sz="4300" kern="1200" dirty="0"/>
            <a:t> </a:t>
          </a:r>
          <a:r>
            <a:rPr lang="en-US" sz="4300" kern="1200" dirty="0" err="1"/>
            <a:t>akademik</a:t>
          </a:r>
          <a:endParaRPr lang="en-US" sz="4300" kern="1200" dirty="0"/>
        </a:p>
      </dsp:txBody>
      <dsp:txXfrm>
        <a:off x="3978175" y="496"/>
        <a:ext cx="3363515" cy="2018109"/>
      </dsp:txXfrm>
    </dsp:sp>
    <dsp:sp modelId="{1682EB86-85C5-47C8-92CA-3FAD543A786D}">
      <dsp:nvSpPr>
        <dsp:cNvPr id="0" name=""/>
        <dsp:cNvSpPr/>
      </dsp:nvSpPr>
      <dsp:spPr>
        <a:xfrm>
          <a:off x="278308" y="2354957"/>
          <a:ext cx="3363515" cy="20181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300" kern="1200" dirty="0"/>
            <a:t>Gaya </a:t>
          </a:r>
          <a:r>
            <a:rPr lang="en-US" sz="4300" kern="1200" dirty="0" err="1"/>
            <a:t>belajar</a:t>
          </a:r>
          <a:endParaRPr lang="en-US" sz="4300" kern="1200" dirty="0"/>
        </a:p>
      </dsp:txBody>
      <dsp:txXfrm>
        <a:off x="278308" y="2354957"/>
        <a:ext cx="3363515" cy="2018109"/>
      </dsp:txXfrm>
    </dsp:sp>
    <dsp:sp modelId="{02474361-2536-4533-B974-D3CAF901763A}">
      <dsp:nvSpPr>
        <dsp:cNvPr id="0" name=""/>
        <dsp:cNvSpPr/>
      </dsp:nvSpPr>
      <dsp:spPr>
        <a:xfrm>
          <a:off x="3978175" y="2354957"/>
          <a:ext cx="3363515" cy="20181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300" kern="1200" dirty="0" err="1"/>
            <a:t>Persepsi</a:t>
          </a:r>
          <a:r>
            <a:rPr lang="en-US" sz="4300" kern="1200" dirty="0"/>
            <a:t> </a:t>
          </a:r>
        </a:p>
      </dsp:txBody>
      <dsp:txXfrm>
        <a:off x="3978175" y="2354957"/>
        <a:ext cx="3363515" cy="2018109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32CD39-29D5-4AA6-B3F1-D58A6FE9619A}">
      <dsp:nvSpPr>
        <dsp:cNvPr id="0" name=""/>
        <dsp:cNvSpPr/>
      </dsp:nvSpPr>
      <dsp:spPr>
        <a:xfrm>
          <a:off x="-4944569" y="-757652"/>
          <a:ext cx="5888868" cy="5888868"/>
        </a:xfrm>
        <a:prstGeom prst="blockArc">
          <a:avLst>
            <a:gd name="adj1" fmla="val 18900000"/>
            <a:gd name="adj2" fmla="val 2700000"/>
            <a:gd name="adj3" fmla="val 367"/>
          </a:avLst>
        </a:pr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6518FF-0FFE-4EFE-816B-13400CFB9EE0}">
      <dsp:nvSpPr>
        <dsp:cNvPr id="0" name=""/>
        <dsp:cNvSpPr/>
      </dsp:nvSpPr>
      <dsp:spPr>
        <a:xfrm>
          <a:off x="413143" y="273260"/>
          <a:ext cx="7146780" cy="5468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4078" tIns="76200" rIns="76200" bIns="762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err="1"/>
            <a:t>Pendekatan</a:t>
          </a:r>
          <a:r>
            <a:rPr lang="en-US" sz="3000" kern="1200" dirty="0"/>
            <a:t> </a:t>
          </a:r>
          <a:r>
            <a:rPr lang="en-US" sz="3000" kern="1200" dirty="0" err="1"/>
            <a:t>modifikasi</a:t>
          </a:r>
          <a:r>
            <a:rPr lang="en-US" sz="3000" kern="1200" dirty="0"/>
            <a:t> </a:t>
          </a:r>
          <a:r>
            <a:rPr lang="en-US" sz="3000" kern="1200" dirty="0" err="1"/>
            <a:t>tingkah</a:t>
          </a:r>
          <a:r>
            <a:rPr lang="en-US" sz="3000" kern="1200" dirty="0"/>
            <a:t> </a:t>
          </a:r>
          <a:r>
            <a:rPr lang="en-US" sz="3000" kern="1200" dirty="0" err="1"/>
            <a:t>laku</a:t>
          </a:r>
          <a:endParaRPr lang="en-US" sz="3000" kern="1200" dirty="0"/>
        </a:p>
      </dsp:txBody>
      <dsp:txXfrm>
        <a:off x="413143" y="273260"/>
        <a:ext cx="7146780" cy="546870"/>
      </dsp:txXfrm>
    </dsp:sp>
    <dsp:sp modelId="{EC0AAB9C-DF49-4CC0-80D8-76F1E9CFF49D}">
      <dsp:nvSpPr>
        <dsp:cNvPr id="0" name=""/>
        <dsp:cNvSpPr/>
      </dsp:nvSpPr>
      <dsp:spPr>
        <a:xfrm>
          <a:off x="71349" y="204901"/>
          <a:ext cx="683587" cy="68358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1F1287-ABFB-4F3C-AD1E-81DF45C4E170}">
      <dsp:nvSpPr>
        <dsp:cNvPr id="0" name=""/>
        <dsp:cNvSpPr/>
      </dsp:nvSpPr>
      <dsp:spPr>
        <a:xfrm>
          <a:off x="805014" y="1093303"/>
          <a:ext cx="6754909" cy="5468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4078" tIns="76200" rIns="76200" bIns="762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err="1"/>
            <a:t>Konstruk</a:t>
          </a:r>
          <a:r>
            <a:rPr lang="en-US" sz="3000" kern="1200" dirty="0"/>
            <a:t> </a:t>
          </a:r>
          <a:r>
            <a:rPr lang="en-US" sz="3000" kern="1200" dirty="0" err="1"/>
            <a:t>kognitif</a:t>
          </a:r>
          <a:endParaRPr lang="en-US" sz="3000" kern="1200" dirty="0"/>
        </a:p>
      </dsp:txBody>
      <dsp:txXfrm>
        <a:off x="805014" y="1093303"/>
        <a:ext cx="6754909" cy="546870"/>
      </dsp:txXfrm>
    </dsp:sp>
    <dsp:sp modelId="{FA478F51-482A-45A8-A202-E6799170479D}">
      <dsp:nvSpPr>
        <dsp:cNvPr id="0" name=""/>
        <dsp:cNvSpPr/>
      </dsp:nvSpPr>
      <dsp:spPr>
        <a:xfrm>
          <a:off x="463221" y="1024944"/>
          <a:ext cx="683587" cy="68358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8DFE2A-CDC3-4856-93B3-90B23494DD1F}">
      <dsp:nvSpPr>
        <dsp:cNvPr id="0" name=""/>
        <dsp:cNvSpPr/>
      </dsp:nvSpPr>
      <dsp:spPr>
        <a:xfrm>
          <a:off x="925287" y="1913346"/>
          <a:ext cx="6634636" cy="5468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4078" tIns="76200" rIns="76200" bIns="762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err="1"/>
            <a:t>Berdasarkan</a:t>
          </a:r>
          <a:r>
            <a:rPr lang="en-US" sz="3000" kern="1200" dirty="0"/>
            <a:t> </a:t>
          </a:r>
          <a:r>
            <a:rPr lang="en-US" sz="3000" kern="1200" dirty="0" err="1"/>
            <a:t>prinsip-prinsip</a:t>
          </a:r>
          <a:r>
            <a:rPr lang="en-US" sz="3000" kern="1200" dirty="0"/>
            <a:t> </a:t>
          </a:r>
          <a:r>
            <a:rPr lang="en-US" sz="3000" kern="1200" dirty="0" err="1"/>
            <a:t>belajar</a:t>
          </a:r>
          <a:endParaRPr lang="en-US" sz="3000" kern="1200" dirty="0"/>
        </a:p>
      </dsp:txBody>
      <dsp:txXfrm>
        <a:off x="925287" y="1913346"/>
        <a:ext cx="6634636" cy="546870"/>
      </dsp:txXfrm>
    </dsp:sp>
    <dsp:sp modelId="{8EE9FBA9-7ABA-496C-8ECB-A83B63EDF937}">
      <dsp:nvSpPr>
        <dsp:cNvPr id="0" name=""/>
        <dsp:cNvSpPr/>
      </dsp:nvSpPr>
      <dsp:spPr>
        <a:xfrm>
          <a:off x="583494" y="1844987"/>
          <a:ext cx="683587" cy="68358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76A728-1A23-4BD1-BFB8-9FB2E908C4E2}">
      <dsp:nvSpPr>
        <dsp:cNvPr id="0" name=""/>
        <dsp:cNvSpPr/>
      </dsp:nvSpPr>
      <dsp:spPr>
        <a:xfrm>
          <a:off x="805014" y="2733389"/>
          <a:ext cx="6754909" cy="5468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4078" tIns="76200" rIns="76200" bIns="762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err="1"/>
            <a:t>Berdasarkan</a:t>
          </a:r>
          <a:r>
            <a:rPr lang="en-US" sz="3000" kern="1200" dirty="0"/>
            <a:t> </a:t>
          </a:r>
          <a:r>
            <a:rPr lang="en-US" sz="3000" kern="1200" dirty="0" err="1"/>
            <a:t>analisis</a:t>
          </a:r>
          <a:r>
            <a:rPr lang="en-US" sz="3000" kern="1200" dirty="0"/>
            <a:t> </a:t>
          </a:r>
          <a:r>
            <a:rPr lang="en-US" sz="3000" kern="1200" dirty="0" err="1"/>
            <a:t>tugas</a:t>
          </a:r>
          <a:endParaRPr lang="en-US" sz="3000" kern="1200" dirty="0"/>
        </a:p>
      </dsp:txBody>
      <dsp:txXfrm>
        <a:off x="805014" y="2733389"/>
        <a:ext cx="6754909" cy="546870"/>
      </dsp:txXfrm>
    </dsp:sp>
    <dsp:sp modelId="{B1D7449C-341B-4F5F-803F-FA8938475F61}">
      <dsp:nvSpPr>
        <dsp:cNvPr id="0" name=""/>
        <dsp:cNvSpPr/>
      </dsp:nvSpPr>
      <dsp:spPr>
        <a:xfrm>
          <a:off x="463221" y="2665030"/>
          <a:ext cx="683587" cy="68358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574D20-C6BB-46F9-89AE-468F27F03225}">
      <dsp:nvSpPr>
        <dsp:cNvPr id="0" name=""/>
        <dsp:cNvSpPr/>
      </dsp:nvSpPr>
      <dsp:spPr>
        <a:xfrm>
          <a:off x="413143" y="3553432"/>
          <a:ext cx="7146780" cy="5468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4078" tIns="76200" rIns="76200" bIns="762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err="1"/>
            <a:t>Berdasarkan</a:t>
          </a:r>
          <a:r>
            <a:rPr lang="en-US" sz="3000" kern="1200" dirty="0"/>
            <a:t> </a:t>
          </a:r>
          <a:r>
            <a:rPr lang="en-US" sz="3000" kern="1200" dirty="0" err="1"/>
            <a:t>psikologi</a:t>
          </a:r>
          <a:r>
            <a:rPr lang="en-US" sz="3000" kern="1200" dirty="0"/>
            <a:t> </a:t>
          </a:r>
          <a:r>
            <a:rPr lang="en-US" sz="3000" kern="1200" dirty="0" err="1"/>
            <a:t>humanis</a:t>
          </a:r>
          <a:endParaRPr lang="en-US" sz="3000" kern="1200" dirty="0"/>
        </a:p>
      </dsp:txBody>
      <dsp:txXfrm>
        <a:off x="413143" y="3553432"/>
        <a:ext cx="7146780" cy="546870"/>
      </dsp:txXfrm>
    </dsp:sp>
    <dsp:sp modelId="{AD313A63-9292-415D-8A2C-BBA60EB9A6B6}">
      <dsp:nvSpPr>
        <dsp:cNvPr id="0" name=""/>
        <dsp:cNvSpPr/>
      </dsp:nvSpPr>
      <dsp:spPr>
        <a:xfrm>
          <a:off x="71349" y="3485073"/>
          <a:ext cx="683587" cy="68358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CEB8BE-B3E7-4D73-BF37-798B3BFDCFF1}">
      <dsp:nvSpPr>
        <dsp:cNvPr id="0" name=""/>
        <dsp:cNvSpPr/>
      </dsp:nvSpPr>
      <dsp:spPr>
        <a:xfrm>
          <a:off x="-5398452" y="-826734"/>
          <a:ext cx="6428668" cy="6428668"/>
        </a:xfrm>
        <a:prstGeom prst="blockArc">
          <a:avLst>
            <a:gd name="adj1" fmla="val 18900000"/>
            <a:gd name="adj2" fmla="val 2700000"/>
            <a:gd name="adj3" fmla="val 336"/>
          </a:avLst>
        </a:prstGeom>
        <a:noFill/>
        <a:ln w="285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1F0744-E3CA-491F-AF98-01C703844565}">
      <dsp:nvSpPr>
        <dsp:cNvPr id="0" name=""/>
        <dsp:cNvSpPr/>
      </dsp:nvSpPr>
      <dsp:spPr>
        <a:xfrm>
          <a:off x="662797" y="477520"/>
          <a:ext cx="7504288" cy="95504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58063" tIns="76200" rIns="76200" bIns="762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b="1" kern="1200">
              <a:latin typeface="Arial" pitchFamily="34" charset="0"/>
              <a:cs typeface="Arial" pitchFamily="34" charset="0"/>
            </a:rPr>
            <a:t>Menekankan pada kebebasan individu</a:t>
          </a:r>
          <a:endParaRPr lang="en-US" sz="3000" kern="1200" dirty="0"/>
        </a:p>
      </dsp:txBody>
      <dsp:txXfrm>
        <a:off x="662797" y="477520"/>
        <a:ext cx="7504288" cy="955040"/>
      </dsp:txXfrm>
    </dsp:sp>
    <dsp:sp modelId="{1265644F-4A2F-4AA0-96F8-39717EE61346}">
      <dsp:nvSpPr>
        <dsp:cNvPr id="0" name=""/>
        <dsp:cNvSpPr/>
      </dsp:nvSpPr>
      <dsp:spPr>
        <a:xfrm>
          <a:off x="65897" y="358140"/>
          <a:ext cx="1193800" cy="11938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4C2E52-4AE5-48A6-A311-66ECFC152383}">
      <dsp:nvSpPr>
        <dsp:cNvPr id="0" name=""/>
        <dsp:cNvSpPr/>
      </dsp:nvSpPr>
      <dsp:spPr>
        <a:xfrm>
          <a:off x="1009954" y="1910080"/>
          <a:ext cx="7157131" cy="95504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58063" tIns="76200" rIns="76200" bIns="762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b="1" kern="1200">
              <a:latin typeface="Arial" pitchFamily="34" charset="0"/>
              <a:cs typeface="Arial" pitchFamily="34" charset="0"/>
            </a:rPr>
            <a:t>Berorientasi pada </a:t>
          </a:r>
          <a:r>
            <a:rPr lang="en-US" sz="3000" b="1" i="1" kern="1200">
              <a:latin typeface="Arial" pitchFamily="34" charset="0"/>
              <a:cs typeface="Arial" pitchFamily="34" charset="0"/>
            </a:rPr>
            <a:t>learner </a:t>
          </a:r>
          <a:r>
            <a:rPr lang="en-US" sz="3000" b="1" kern="1200">
              <a:latin typeface="Arial" pitchFamily="34" charset="0"/>
              <a:cs typeface="Arial" pitchFamily="34" charset="0"/>
            </a:rPr>
            <a:t>(peserta didik)</a:t>
          </a:r>
          <a:endParaRPr lang="en-US" sz="3000" kern="1200" dirty="0"/>
        </a:p>
      </dsp:txBody>
      <dsp:txXfrm>
        <a:off x="1009954" y="1910080"/>
        <a:ext cx="7157131" cy="955040"/>
      </dsp:txXfrm>
    </dsp:sp>
    <dsp:sp modelId="{5EDB88A5-C358-41B9-B240-395EBF6ECB24}">
      <dsp:nvSpPr>
        <dsp:cNvPr id="0" name=""/>
        <dsp:cNvSpPr/>
      </dsp:nvSpPr>
      <dsp:spPr>
        <a:xfrm>
          <a:off x="413054" y="1790700"/>
          <a:ext cx="1193800" cy="11938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805832-6C35-410E-9C5D-0BC817C9C0A9}">
      <dsp:nvSpPr>
        <dsp:cNvPr id="0" name=""/>
        <dsp:cNvSpPr/>
      </dsp:nvSpPr>
      <dsp:spPr>
        <a:xfrm>
          <a:off x="662797" y="3342640"/>
          <a:ext cx="7504288" cy="95504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58063" tIns="76200" rIns="76200" bIns="762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b="1" kern="1200">
              <a:latin typeface="Arial" pitchFamily="34" charset="0"/>
              <a:cs typeface="Arial" pitchFamily="34" charset="0"/>
            </a:rPr>
            <a:t>Guru berperan sebagai fasilitator</a:t>
          </a:r>
          <a:endParaRPr lang="en-US" sz="3000" kern="1200" dirty="0"/>
        </a:p>
      </dsp:txBody>
      <dsp:txXfrm>
        <a:off x="662797" y="3342640"/>
        <a:ext cx="7504288" cy="955040"/>
      </dsp:txXfrm>
    </dsp:sp>
    <dsp:sp modelId="{50A1F6AD-6E7D-473B-AD9D-81B1D4ABDEA3}">
      <dsp:nvSpPr>
        <dsp:cNvPr id="0" name=""/>
        <dsp:cNvSpPr/>
      </dsp:nvSpPr>
      <dsp:spPr>
        <a:xfrm>
          <a:off x="65897" y="3223260"/>
          <a:ext cx="1193800" cy="11938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BCAB1E-369F-46CD-B1EF-278D093F0C59}">
      <dsp:nvSpPr>
        <dsp:cNvPr id="0" name=""/>
        <dsp:cNvSpPr/>
      </dsp:nvSpPr>
      <dsp:spPr>
        <a:xfrm>
          <a:off x="0" y="98889"/>
          <a:ext cx="8385384" cy="243124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327B80-E35D-452E-B136-4C808CF56250}">
      <dsp:nvSpPr>
        <dsp:cNvPr id="0" name=""/>
        <dsp:cNvSpPr/>
      </dsp:nvSpPr>
      <dsp:spPr>
        <a:xfrm>
          <a:off x="251561" y="296669"/>
          <a:ext cx="2463206" cy="3049810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8000" b="-48000"/>
          </a:stretch>
        </a:blip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57B036-2D12-4D2D-AEE2-F3BBA8930349}">
      <dsp:nvSpPr>
        <dsp:cNvPr id="0" name=""/>
        <dsp:cNvSpPr/>
      </dsp:nvSpPr>
      <dsp:spPr>
        <a:xfrm rot="10800000">
          <a:off x="251561" y="3742039"/>
          <a:ext cx="2463206" cy="1561829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t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/>
            <a:t>Carl Rogers</a:t>
          </a:r>
        </a:p>
      </dsp:txBody>
      <dsp:txXfrm rot="10800000">
        <a:off x="299593" y="3742039"/>
        <a:ext cx="2367142" cy="1513797"/>
      </dsp:txXfrm>
    </dsp:sp>
    <dsp:sp modelId="{FD654C68-7F16-4334-AC02-B889A6818AF4}">
      <dsp:nvSpPr>
        <dsp:cNvPr id="0" name=""/>
        <dsp:cNvSpPr/>
      </dsp:nvSpPr>
      <dsp:spPr>
        <a:xfrm>
          <a:off x="2961088" y="296669"/>
          <a:ext cx="2463206" cy="3049810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61000" b="-61000"/>
          </a:stretch>
        </a:blip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6C6D6B-DA15-42D6-A552-5FB37DDF1335}">
      <dsp:nvSpPr>
        <dsp:cNvPr id="0" name=""/>
        <dsp:cNvSpPr/>
      </dsp:nvSpPr>
      <dsp:spPr>
        <a:xfrm rot="10800000">
          <a:off x="2961088" y="3742039"/>
          <a:ext cx="2463206" cy="1561829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t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/>
            <a:t>Abraham Maslow</a:t>
          </a:r>
        </a:p>
      </dsp:txBody>
      <dsp:txXfrm rot="10800000">
        <a:off x="3009120" y="3742039"/>
        <a:ext cx="2367142" cy="1513797"/>
      </dsp:txXfrm>
    </dsp:sp>
    <dsp:sp modelId="{93D77627-173B-4680-8A63-C5500DF953CE}">
      <dsp:nvSpPr>
        <dsp:cNvPr id="0" name=""/>
        <dsp:cNvSpPr/>
      </dsp:nvSpPr>
      <dsp:spPr>
        <a:xfrm>
          <a:off x="5670615" y="296669"/>
          <a:ext cx="2463206" cy="3049810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4000" b="-54000"/>
          </a:stretch>
        </a:blip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45E91E-8708-4FC5-BC43-B8EB9CABC7DE}">
      <dsp:nvSpPr>
        <dsp:cNvPr id="0" name=""/>
        <dsp:cNvSpPr/>
      </dsp:nvSpPr>
      <dsp:spPr>
        <a:xfrm rot="10800000">
          <a:off x="5670615" y="3742039"/>
          <a:ext cx="2463206" cy="1561829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t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/>
            <a:t>Arthur Combs</a:t>
          </a:r>
        </a:p>
      </dsp:txBody>
      <dsp:txXfrm rot="10800000">
        <a:off x="5718647" y="3742039"/>
        <a:ext cx="2367142" cy="151379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CEB8BE-B3E7-4D73-BF37-798B3BFDCFF1}">
      <dsp:nvSpPr>
        <dsp:cNvPr id="0" name=""/>
        <dsp:cNvSpPr/>
      </dsp:nvSpPr>
      <dsp:spPr>
        <a:xfrm>
          <a:off x="-5398452" y="-826734"/>
          <a:ext cx="6428668" cy="6428668"/>
        </a:xfrm>
        <a:prstGeom prst="blockArc">
          <a:avLst>
            <a:gd name="adj1" fmla="val 18900000"/>
            <a:gd name="adj2" fmla="val 2700000"/>
            <a:gd name="adj3" fmla="val 336"/>
          </a:avLst>
        </a:prstGeom>
        <a:noFill/>
        <a:ln w="285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1F0744-E3CA-491F-AF98-01C703844565}">
      <dsp:nvSpPr>
        <dsp:cNvPr id="0" name=""/>
        <dsp:cNvSpPr/>
      </dsp:nvSpPr>
      <dsp:spPr>
        <a:xfrm>
          <a:off x="662797" y="477520"/>
          <a:ext cx="7504288" cy="95504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58063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Pengelolaan</a:t>
          </a:r>
          <a:r>
            <a:rPr lang="en-US" sz="2100" kern="1200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</a:t>
          </a:r>
          <a:r>
            <a:rPr lang="en-US" sz="2100" kern="1200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kondisi</a:t>
          </a:r>
          <a:r>
            <a:rPr lang="en-US" sz="2100" kern="1200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</a:t>
          </a:r>
          <a:r>
            <a:rPr lang="en-US" sz="2100" kern="1200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belajar</a:t>
          </a:r>
          <a:r>
            <a:rPr lang="en-US" sz="2100" kern="1200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</a:t>
          </a:r>
          <a:r>
            <a:rPr lang="en-US" sz="2100" kern="1200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untuk</a:t>
          </a:r>
          <a:r>
            <a:rPr lang="en-US" sz="2100" kern="1200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</a:t>
          </a:r>
          <a:r>
            <a:rPr lang="en-US" sz="2100" kern="1200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perubahan</a:t>
          </a:r>
          <a:r>
            <a:rPr lang="en-US" sz="2100" kern="1200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</a:t>
          </a:r>
          <a:r>
            <a:rPr lang="en-US" sz="2100" kern="1200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prilaku</a:t>
          </a:r>
          <a:r>
            <a:rPr lang="en-US" sz="2100" kern="1200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</a:t>
          </a:r>
          <a:r>
            <a:rPr lang="en-US" sz="2100" kern="1200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peserta</a:t>
          </a:r>
          <a:r>
            <a:rPr lang="en-US" sz="2100" kern="1200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</a:t>
          </a:r>
          <a:r>
            <a:rPr lang="en-US" sz="2100" kern="1200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didik</a:t>
          </a:r>
          <a:endParaRPr lang="en-US" sz="2100" kern="1200" dirty="0"/>
        </a:p>
      </dsp:txBody>
      <dsp:txXfrm>
        <a:off x="662797" y="477520"/>
        <a:ext cx="7504288" cy="955040"/>
      </dsp:txXfrm>
    </dsp:sp>
    <dsp:sp modelId="{1265644F-4A2F-4AA0-96F8-39717EE61346}">
      <dsp:nvSpPr>
        <dsp:cNvPr id="0" name=""/>
        <dsp:cNvSpPr/>
      </dsp:nvSpPr>
      <dsp:spPr>
        <a:xfrm>
          <a:off x="65897" y="358140"/>
          <a:ext cx="1193800" cy="11938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4C2E52-4AE5-48A6-A311-66ECFC152383}">
      <dsp:nvSpPr>
        <dsp:cNvPr id="0" name=""/>
        <dsp:cNvSpPr/>
      </dsp:nvSpPr>
      <dsp:spPr>
        <a:xfrm>
          <a:off x="1009954" y="1910080"/>
          <a:ext cx="7157131" cy="95504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58063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Perubahan</a:t>
          </a:r>
          <a:r>
            <a:rPr lang="en-US" sz="2100" kern="1200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</a:t>
          </a:r>
          <a:r>
            <a:rPr lang="en-US" sz="2100" kern="1200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prilaku</a:t>
          </a:r>
          <a:r>
            <a:rPr lang="en-US" sz="2100" kern="1200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</a:t>
          </a:r>
          <a:r>
            <a:rPr lang="en-US" sz="2100" kern="1200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belajar</a:t>
          </a:r>
          <a:r>
            <a:rPr lang="en-US" sz="2100" kern="1200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</a:t>
          </a:r>
          <a:r>
            <a:rPr lang="en-US" sz="2100" kern="1200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harus</a:t>
          </a:r>
          <a:r>
            <a:rPr lang="en-US" sz="2100" kern="1200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</a:t>
          </a:r>
          <a:r>
            <a:rPr lang="en-US" sz="2100" kern="1200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dapat</a:t>
          </a:r>
          <a:r>
            <a:rPr lang="en-US" sz="2100" kern="1200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</a:t>
          </a:r>
          <a:r>
            <a:rPr lang="en-US" sz="2100" kern="1200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diamati</a:t>
          </a:r>
          <a:r>
            <a:rPr lang="en-US" sz="2100" kern="1200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</a:t>
          </a:r>
          <a:r>
            <a:rPr lang="en-US" sz="2100" kern="1200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dan</a:t>
          </a:r>
          <a:r>
            <a:rPr lang="en-US" sz="2100" kern="1200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</a:t>
          </a:r>
          <a:r>
            <a:rPr lang="en-US" sz="2100" kern="1200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dapat</a:t>
          </a:r>
          <a:r>
            <a:rPr lang="en-US" sz="2100" kern="1200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</a:t>
          </a:r>
          <a:r>
            <a:rPr lang="en-US" sz="2100" kern="1200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diukur</a:t>
          </a:r>
          <a:endParaRPr lang="en-US" sz="2100" kern="1200" dirty="0"/>
        </a:p>
      </dsp:txBody>
      <dsp:txXfrm>
        <a:off x="1009954" y="1910080"/>
        <a:ext cx="7157131" cy="955040"/>
      </dsp:txXfrm>
    </dsp:sp>
    <dsp:sp modelId="{5EDB88A5-C358-41B9-B240-395EBF6ECB24}">
      <dsp:nvSpPr>
        <dsp:cNvPr id="0" name=""/>
        <dsp:cNvSpPr/>
      </dsp:nvSpPr>
      <dsp:spPr>
        <a:xfrm>
          <a:off x="413054" y="1790700"/>
          <a:ext cx="1193800" cy="11938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805832-6C35-410E-9C5D-0BC817C9C0A9}">
      <dsp:nvSpPr>
        <dsp:cNvPr id="0" name=""/>
        <dsp:cNvSpPr/>
      </dsp:nvSpPr>
      <dsp:spPr>
        <a:xfrm>
          <a:off x="662797" y="3342640"/>
          <a:ext cx="7504288" cy="95504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58063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100" kern="1200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Pembelajaran menggunakan reinforcement, feedback, behavioral objectives, pengukuran thd hasil belajar</a:t>
          </a:r>
          <a:endParaRPr lang="en-US" sz="2100" kern="1200" dirty="0"/>
        </a:p>
      </dsp:txBody>
      <dsp:txXfrm>
        <a:off x="662797" y="3342640"/>
        <a:ext cx="7504288" cy="955040"/>
      </dsp:txXfrm>
    </dsp:sp>
    <dsp:sp modelId="{50A1F6AD-6E7D-473B-AD9D-81B1D4ABDEA3}">
      <dsp:nvSpPr>
        <dsp:cNvPr id="0" name=""/>
        <dsp:cNvSpPr/>
      </dsp:nvSpPr>
      <dsp:spPr>
        <a:xfrm>
          <a:off x="65897" y="3223260"/>
          <a:ext cx="1193800" cy="11938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CEB8BE-B3E7-4D73-BF37-798B3BFDCFF1}">
      <dsp:nvSpPr>
        <dsp:cNvPr id="0" name=""/>
        <dsp:cNvSpPr/>
      </dsp:nvSpPr>
      <dsp:spPr>
        <a:xfrm>
          <a:off x="-5398974" y="-826734"/>
          <a:ext cx="6428668" cy="6428668"/>
        </a:xfrm>
        <a:prstGeom prst="blockArc">
          <a:avLst>
            <a:gd name="adj1" fmla="val 18900000"/>
            <a:gd name="adj2" fmla="val 2700000"/>
            <a:gd name="adj3" fmla="val 336"/>
          </a:avLst>
        </a:prstGeom>
        <a:noFill/>
        <a:ln w="285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1F0744-E3CA-491F-AF98-01C703844565}">
      <dsp:nvSpPr>
        <dsp:cNvPr id="0" name=""/>
        <dsp:cNvSpPr/>
      </dsp:nvSpPr>
      <dsp:spPr>
        <a:xfrm>
          <a:off x="539076" y="367117"/>
          <a:ext cx="7627488" cy="73461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3102" tIns="58420" rIns="58420" bIns="5842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Kematangan</a:t>
          </a:r>
          <a:r>
            <a:rPr lang="en-US" sz="2300" kern="1200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</a:t>
          </a:r>
          <a:r>
            <a:rPr lang="en-US" sz="2300" kern="1200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intelektual</a:t>
          </a:r>
          <a:endParaRPr lang="en-US" sz="2300" kern="1200" dirty="0"/>
        </a:p>
      </dsp:txBody>
      <dsp:txXfrm>
        <a:off x="539076" y="367117"/>
        <a:ext cx="7627488" cy="734616"/>
      </dsp:txXfrm>
    </dsp:sp>
    <dsp:sp modelId="{1265644F-4A2F-4AA0-96F8-39717EE61346}">
      <dsp:nvSpPr>
        <dsp:cNvPr id="0" name=""/>
        <dsp:cNvSpPr/>
      </dsp:nvSpPr>
      <dsp:spPr>
        <a:xfrm>
          <a:off x="79940" y="275290"/>
          <a:ext cx="918270" cy="91827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4C2E52-4AE5-48A6-A311-66ECFC152383}">
      <dsp:nvSpPr>
        <dsp:cNvPr id="0" name=""/>
        <dsp:cNvSpPr/>
      </dsp:nvSpPr>
      <dsp:spPr>
        <a:xfrm>
          <a:off x="960248" y="1469233"/>
          <a:ext cx="7206315" cy="73461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3102" tIns="58420" rIns="58420" bIns="5842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Interaksi</a:t>
          </a:r>
          <a:r>
            <a:rPr lang="en-US" sz="2300" kern="1200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</a:t>
          </a:r>
          <a:r>
            <a:rPr lang="en-US" sz="2300" kern="1200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dengan</a:t>
          </a:r>
          <a:r>
            <a:rPr lang="en-US" sz="2300" kern="1200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</a:t>
          </a:r>
          <a:r>
            <a:rPr lang="en-US" sz="2300" kern="1200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lingkungan</a:t>
          </a:r>
          <a:endParaRPr lang="en-US" sz="2300" kern="1200" dirty="0"/>
        </a:p>
      </dsp:txBody>
      <dsp:txXfrm>
        <a:off x="960248" y="1469233"/>
        <a:ext cx="7206315" cy="734616"/>
      </dsp:txXfrm>
    </dsp:sp>
    <dsp:sp modelId="{5EDB88A5-C358-41B9-B240-395EBF6ECB24}">
      <dsp:nvSpPr>
        <dsp:cNvPr id="0" name=""/>
        <dsp:cNvSpPr/>
      </dsp:nvSpPr>
      <dsp:spPr>
        <a:xfrm>
          <a:off x="501113" y="1377406"/>
          <a:ext cx="918270" cy="91827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805832-6C35-410E-9C5D-0BC817C9C0A9}">
      <dsp:nvSpPr>
        <dsp:cNvPr id="0" name=""/>
        <dsp:cNvSpPr/>
      </dsp:nvSpPr>
      <dsp:spPr>
        <a:xfrm>
          <a:off x="960248" y="2571349"/>
          <a:ext cx="7206315" cy="73461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3102" tIns="58420" rIns="58420" bIns="5842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Transmisi</a:t>
          </a:r>
          <a:r>
            <a:rPr lang="en-US" sz="2300" kern="1200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</a:t>
          </a:r>
          <a:r>
            <a:rPr lang="en-US" sz="2300" kern="1200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sosial</a:t>
          </a:r>
          <a:r>
            <a:rPr lang="en-US" sz="2300" kern="1200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(</a:t>
          </a:r>
          <a:r>
            <a:rPr lang="en-US" sz="2300" kern="1200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belajar</a:t>
          </a:r>
          <a:r>
            <a:rPr lang="en-US" sz="2300" kern="1200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</a:t>
          </a:r>
          <a:r>
            <a:rPr lang="en-US" sz="2300" kern="1200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dari</a:t>
          </a:r>
          <a:r>
            <a:rPr lang="en-US" sz="2300" kern="1200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orang lain)</a:t>
          </a:r>
          <a:endParaRPr lang="en-US" sz="2300" kern="1200" dirty="0"/>
        </a:p>
      </dsp:txBody>
      <dsp:txXfrm>
        <a:off x="960248" y="2571349"/>
        <a:ext cx="7206315" cy="734616"/>
      </dsp:txXfrm>
    </dsp:sp>
    <dsp:sp modelId="{50A1F6AD-6E7D-473B-AD9D-81B1D4ABDEA3}">
      <dsp:nvSpPr>
        <dsp:cNvPr id="0" name=""/>
        <dsp:cNvSpPr/>
      </dsp:nvSpPr>
      <dsp:spPr>
        <a:xfrm>
          <a:off x="501113" y="2479522"/>
          <a:ext cx="918270" cy="91827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4F7A54-4DCB-4BB5-BCC6-131C022BA3DB}">
      <dsp:nvSpPr>
        <dsp:cNvPr id="0" name=""/>
        <dsp:cNvSpPr/>
      </dsp:nvSpPr>
      <dsp:spPr>
        <a:xfrm>
          <a:off x="539076" y="3673465"/>
          <a:ext cx="7627488" cy="73461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3102" tIns="58420" rIns="58420" bIns="5842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300" kern="1200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Pembelajaran menggunakan konsep learner characteristics, role of prior knowledge</a:t>
          </a:r>
          <a:endParaRPr lang="en-US" sz="2300" kern="1200" dirty="0"/>
        </a:p>
      </dsp:txBody>
      <dsp:txXfrm>
        <a:off x="539076" y="3673465"/>
        <a:ext cx="7627488" cy="734616"/>
      </dsp:txXfrm>
    </dsp:sp>
    <dsp:sp modelId="{2D6771D0-B5F8-4AE5-ADFE-0CDA69D6E2BE}">
      <dsp:nvSpPr>
        <dsp:cNvPr id="0" name=""/>
        <dsp:cNvSpPr/>
      </dsp:nvSpPr>
      <dsp:spPr>
        <a:xfrm>
          <a:off x="79940" y="3581638"/>
          <a:ext cx="918270" cy="91827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BCAB1E-369F-46CD-B1EF-278D093F0C59}">
      <dsp:nvSpPr>
        <dsp:cNvPr id="0" name=""/>
        <dsp:cNvSpPr/>
      </dsp:nvSpPr>
      <dsp:spPr>
        <a:xfrm>
          <a:off x="0" y="98889"/>
          <a:ext cx="8385384" cy="243124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327B80-E35D-452E-B136-4C808CF56250}">
      <dsp:nvSpPr>
        <dsp:cNvPr id="0" name=""/>
        <dsp:cNvSpPr/>
      </dsp:nvSpPr>
      <dsp:spPr>
        <a:xfrm>
          <a:off x="251561" y="296669"/>
          <a:ext cx="2463206" cy="3049810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000" r="-4000"/>
          </a:stretch>
        </a:blip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57B036-2D12-4D2D-AEE2-F3BBA8930349}">
      <dsp:nvSpPr>
        <dsp:cNvPr id="0" name=""/>
        <dsp:cNvSpPr/>
      </dsp:nvSpPr>
      <dsp:spPr>
        <a:xfrm rot="10800000">
          <a:off x="251561" y="3742039"/>
          <a:ext cx="2463206" cy="1561829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3144" tIns="263144" rIns="263144" bIns="263144" numCol="1" spcCol="1270" anchor="t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/>
            <a:t>Jean Piaget</a:t>
          </a:r>
        </a:p>
      </dsp:txBody>
      <dsp:txXfrm rot="10800000">
        <a:off x="299593" y="3742039"/>
        <a:ext cx="2367142" cy="1513797"/>
      </dsp:txXfrm>
    </dsp:sp>
    <dsp:sp modelId="{FD654C68-7F16-4334-AC02-B889A6818AF4}">
      <dsp:nvSpPr>
        <dsp:cNvPr id="0" name=""/>
        <dsp:cNvSpPr/>
      </dsp:nvSpPr>
      <dsp:spPr>
        <a:xfrm>
          <a:off x="2961088" y="296669"/>
          <a:ext cx="2463206" cy="3049810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6000" b="-6000"/>
          </a:stretch>
        </a:blip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6C6D6B-DA15-42D6-A552-5FB37DDF1335}">
      <dsp:nvSpPr>
        <dsp:cNvPr id="0" name=""/>
        <dsp:cNvSpPr/>
      </dsp:nvSpPr>
      <dsp:spPr>
        <a:xfrm rot="10800000">
          <a:off x="2961088" y="3742039"/>
          <a:ext cx="2463206" cy="1561829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3144" tIns="263144" rIns="263144" bIns="263144" numCol="1" spcCol="1270" anchor="t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/>
            <a:t>J. Bruner</a:t>
          </a:r>
        </a:p>
      </dsp:txBody>
      <dsp:txXfrm rot="10800000">
        <a:off x="3009120" y="3742039"/>
        <a:ext cx="2367142" cy="1513797"/>
      </dsp:txXfrm>
    </dsp:sp>
    <dsp:sp modelId="{93D77627-173B-4680-8A63-C5500DF953CE}">
      <dsp:nvSpPr>
        <dsp:cNvPr id="0" name=""/>
        <dsp:cNvSpPr/>
      </dsp:nvSpPr>
      <dsp:spPr>
        <a:xfrm>
          <a:off x="5670615" y="296669"/>
          <a:ext cx="2463206" cy="3049810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000" b="-3000"/>
          </a:stretch>
        </a:blip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45E91E-8708-4FC5-BC43-B8EB9CABC7DE}">
      <dsp:nvSpPr>
        <dsp:cNvPr id="0" name=""/>
        <dsp:cNvSpPr/>
      </dsp:nvSpPr>
      <dsp:spPr>
        <a:xfrm rot="10800000">
          <a:off x="5670615" y="3742039"/>
          <a:ext cx="2463206" cy="1561829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3144" tIns="263144" rIns="263144" bIns="263144" numCol="1" spcCol="1270" anchor="t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/>
            <a:t>David </a:t>
          </a:r>
          <a:r>
            <a:rPr lang="en-US" sz="3700" kern="1200" dirty="0" err="1"/>
            <a:t>Ausubel</a:t>
          </a:r>
          <a:endParaRPr lang="en-US" sz="3700" kern="1200" dirty="0"/>
        </a:p>
      </dsp:txBody>
      <dsp:txXfrm rot="10800000">
        <a:off x="5718647" y="3742039"/>
        <a:ext cx="2367142" cy="151379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BCAB1E-369F-46CD-B1EF-278D093F0C59}">
      <dsp:nvSpPr>
        <dsp:cNvPr id="0" name=""/>
        <dsp:cNvSpPr/>
      </dsp:nvSpPr>
      <dsp:spPr>
        <a:xfrm>
          <a:off x="0" y="72389"/>
          <a:ext cx="2804870" cy="177973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327B80-E35D-452E-B136-4C808CF56250}">
      <dsp:nvSpPr>
        <dsp:cNvPr id="0" name=""/>
        <dsp:cNvSpPr/>
      </dsp:nvSpPr>
      <dsp:spPr>
        <a:xfrm>
          <a:off x="84146" y="217169"/>
          <a:ext cx="2636577" cy="2232540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000" r="-4000"/>
          </a:stretch>
        </a:blip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57B036-2D12-4D2D-AEE2-F3BBA8930349}">
      <dsp:nvSpPr>
        <dsp:cNvPr id="0" name=""/>
        <dsp:cNvSpPr/>
      </dsp:nvSpPr>
      <dsp:spPr>
        <a:xfrm rot="10800000">
          <a:off x="84146" y="2739269"/>
          <a:ext cx="2636577" cy="1143299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472" tIns="220472" rIns="220472" bIns="220472" numCol="1" spcCol="1270" anchor="t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/>
            <a:t>Jean Piaget</a:t>
          </a:r>
        </a:p>
      </dsp:txBody>
      <dsp:txXfrm rot="10800000">
        <a:off x="119306" y="2739269"/>
        <a:ext cx="2566257" cy="110813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BCAB1E-369F-46CD-B1EF-278D093F0C59}">
      <dsp:nvSpPr>
        <dsp:cNvPr id="0" name=""/>
        <dsp:cNvSpPr/>
      </dsp:nvSpPr>
      <dsp:spPr>
        <a:xfrm>
          <a:off x="0" y="84942"/>
          <a:ext cx="2517984" cy="208834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D77627-173B-4680-8A63-C5500DF953CE}">
      <dsp:nvSpPr>
        <dsp:cNvPr id="0" name=""/>
        <dsp:cNvSpPr/>
      </dsp:nvSpPr>
      <dsp:spPr>
        <a:xfrm>
          <a:off x="75539" y="254827"/>
          <a:ext cx="2366904" cy="2619668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000" b="-3000"/>
          </a:stretch>
        </a:blip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45E91E-8708-4FC5-BC43-B8EB9CABC7DE}">
      <dsp:nvSpPr>
        <dsp:cNvPr id="0" name=""/>
        <dsp:cNvSpPr/>
      </dsp:nvSpPr>
      <dsp:spPr>
        <a:xfrm rot="10800000">
          <a:off x="75539" y="3214265"/>
          <a:ext cx="2366904" cy="1341550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t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/>
            <a:t>David </a:t>
          </a:r>
          <a:r>
            <a:rPr lang="en-US" sz="3200" kern="1200" dirty="0" err="1"/>
            <a:t>Ausubel</a:t>
          </a:r>
          <a:endParaRPr lang="en-US" sz="3200" kern="1200" dirty="0"/>
        </a:p>
      </dsp:txBody>
      <dsp:txXfrm rot="10800000">
        <a:off x="116796" y="3214265"/>
        <a:ext cx="2284390" cy="130029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CEB8BE-B3E7-4D73-BF37-798B3BFDCFF1}">
      <dsp:nvSpPr>
        <dsp:cNvPr id="0" name=""/>
        <dsp:cNvSpPr/>
      </dsp:nvSpPr>
      <dsp:spPr>
        <a:xfrm>
          <a:off x="-6078525" y="-930305"/>
          <a:ext cx="7237971" cy="7237971"/>
        </a:xfrm>
        <a:prstGeom prst="blockArc">
          <a:avLst>
            <a:gd name="adj1" fmla="val 18900000"/>
            <a:gd name="adj2" fmla="val 2700000"/>
            <a:gd name="adj3" fmla="val 298"/>
          </a:avLst>
        </a:prstGeom>
        <a:noFill/>
        <a:ln w="285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1F0744-E3CA-491F-AF98-01C703844565}">
      <dsp:nvSpPr>
        <dsp:cNvPr id="0" name=""/>
        <dsp:cNvSpPr/>
      </dsp:nvSpPr>
      <dsp:spPr>
        <a:xfrm>
          <a:off x="746377" y="537736"/>
          <a:ext cx="7412398" cy="107547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656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M</a:t>
          </a:r>
          <a:r>
            <a:rPr lang="id-ID" sz="2400" kern="1200" dirty="0"/>
            <a:t>emandang pengetahuan sebagai hasil dari pengalaman </a:t>
          </a:r>
          <a:r>
            <a:rPr lang="en-US" sz="2400" kern="1200" dirty="0"/>
            <a:t>yang </a:t>
          </a:r>
          <a:r>
            <a:rPr lang="id-ID" sz="2400" kern="1200" dirty="0"/>
            <a:t>dimediasi oleh pengetahuan sebelumnya sendiri dan pengalaman orang lain</a:t>
          </a:r>
          <a:endParaRPr lang="en-US" sz="2400" kern="1200" dirty="0"/>
        </a:p>
      </dsp:txBody>
      <dsp:txXfrm>
        <a:off x="746377" y="537736"/>
        <a:ext cx="7412398" cy="1075472"/>
      </dsp:txXfrm>
    </dsp:sp>
    <dsp:sp modelId="{1265644F-4A2F-4AA0-96F8-39717EE61346}">
      <dsp:nvSpPr>
        <dsp:cNvPr id="0" name=""/>
        <dsp:cNvSpPr/>
      </dsp:nvSpPr>
      <dsp:spPr>
        <a:xfrm>
          <a:off x="74207" y="403302"/>
          <a:ext cx="1344340" cy="134434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4C2E52-4AE5-48A6-A311-66ECFC152383}">
      <dsp:nvSpPr>
        <dsp:cNvPr id="0" name=""/>
        <dsp:cNvSpPr/>
      </dsp:nvSpPr>
      <dsp:spPr>
        <a:xfrm>
          <a:off x="1137311" y="2150944"/>
          <a:ext cx="7021464" cy="107547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656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Peserta</a:t>
          </a:r>
          <a:r>
            <a:rPr lang="en-US" sz="2400" kern="1200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</a:t>
          </a:r>
          <a:r>
            <a:rPr lang="en-US" sz="2400" kern="1200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didik</a:t>
          </a:r>
          <a:r>
            <a:rPr lang="en-US" sz="2400" kern="1200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</a:t>
          </a:r>
          <a:r>
            <a:rPr lang="en-US" sz="2400" kern="1200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berpikir</a:t>
          </a:r>
          <a:r>
            <a:rPr lang="en-US" sz="2400" kern="1200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</a:t>
          </a:r>
          <a:r>
            <a:rPr lang="en-US" sz="2400" kern="1200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sendiri</a:t>
          </a:r>
          <a:r>
            <a:rPr lang="en-US" sz="2400" kern="1200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</a:t>
          </a:r>
          <a:r>
            <a:rPr lang="en-US" sz="2400" kern="1200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untuk</a:t>
          </a:r>
          <a:r>
            <a:rPr lang="en-US" sz="2400" kern="1200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</a:t>
          </a:r>
          <a:r>
            <a:rPr lang="en-US" sz="2400" kern="1200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memaknai</a:t>
          </a:r>
          <a:r>
            <a:rPr lang="en-US" sz="2400" kern="1200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</a:t>
          </a:r>
          <a:r>
            <a:rPr lang="en-US" sz="2400" kern="1200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suatu</a:t>
          </a:r>
          <a:r>
            <a:rPr lang="en-US" sz="2400" kern="1200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</a:t>
          </a:r>
          <a:r>
            <a:rPr lang="en-US" sz="2400" kern="1200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peristiwa</a:t>
          </a:r>
          <a:endParaRPr lang="en-US" sz="2400" kern="1200" dirty="0"/>
        </a:p>
      </dsp:txBody>
      <dsp:txXfrm>
        <a:off x="1137311" y="2150944"/>
        <a:ext cx="7021464" cy="1075472"/>
      </dsp:txXfrm>
    </dsp:sp>
    <dsp:sp modelId="{5EDB88A5-C358-41B9-B240-395EBF6ECB24}">
      <dsp:nvSpPr>
        <dsp:cNvPr id="0" name=""/>
        <dsp:cNvSpPr/>
      </dsp:nvSpPr>
      <dsp:spPr>
        <a:xfrm>
          <a:off x="465141" y="2016510"/>
          <a:ext cx="1344340" cy="134434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805832-6C35-410E-9C5D-0BC817C9C0A9}">
      <dsp:nvSpPr>
        <dsp:cNvPr id="0" name=""/>
        <dsp:cNvSpPr/>
      </dsp:nvSpPr>
      <dsp:spPr>
        <a:xfrm>
          <a:off x="746377" y="3764152"/>
          <a:ext cx="7412398" cy="107547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656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Berpikir</a:t>
          </a:r>
          <a:r>
            <a:rPr lang="en-US" sz="2400" kern="1200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</a:t>
          </a:r>
          <a:r>
            <a:rPr lang="en-US" sz="2400" kern="1200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kolaboratif</a:t>
          </a:r>
          <a:r>
            <a:rPr lang="en-US" sz="2400" kern="1200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</a:t>
          </a:r>
          <a:r>
            <a:rPr lang="en-US" sz="2400" kern="1200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untuk</a:t>
          </a:r>
          <a:r>
            <a:rPr lang="en-US" sz="2400" kern="1200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</a:t>
          </a:r>
          <a:r>
            <a:rPr lang="en-US" sz="2400" kern="1200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berbagai</a:t>
          </a:r>
          <a:r>
            <a:rPr lang="en-US" sz="2400" kern="1200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</a:t>
          </a:r>
          <a:r>
            <a:rPr lang="en-US" sz="2400" kern="1200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makna</a:t>
          </a:r>
          <a:r>
            <a:rPr lang="en-US" sz="2400" kern="1200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</a:t>
          </a:r>
          <a:r>
            <a:rPr lang="en-US" sz="2400" kern="1200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atas</a:t>
          </a:r>
          <a:r>
            <a:rPr lang="en-US" sz="2400" kern="1200" dirty="0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 </a:t>
          </a:r>
          <a:r>
            <a:rPr lang="en-US" sz="2400" kern="1200" dirty="0" err="1">
              <a:solidFill>
                <a:schemeClr val="bg1"/>
              </a:solidFill>
              <a:latin typeface="Britannic Bold" pitchFamily="34" charset="0"/>
              <a:cs typeface="Calibri" pitchFamily="34" charset="0"/>
            </a:rPr>
            <a:t>peristiwa</a:t>
          </a:r>
          <a:endParaRPr lang="en-US" sz="2400" kern="1200" dirty="0"/>
        </a:p>
      </dsp:txBody>
      <dsp:txXfrm>
        <a:off x="746377" y="3764152"/>
        <a:ext cx="7412398" cy="1075472"/>
      </dsp:txXfrm>
    </dsp:sp>
    <dsp:sp modelId="{50A1F6AD-6E7D-473B-AD9D-81B1D4ABDEA3}">
      <dsp:nvSpPr>
        <dsp:cNvPr id="0" name=""/>
        <dsp:cNvSpPr/>
      </dsp:nvSpPr>
      <dsp:spPr>
        <a:xfrm>
          <a:off x="74207" y="3629718"/>
          <a:ext cx="1344340" cy="134434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628CC0-9C55-4109-B78E-FFE888B5ADDB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F71A66-E172-450A-913B-A674FCAEE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5174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F71A66-E172-450A-913B-A674FCAEE54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6742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55600" indent="-355600">
              <a:lnSpc>
                <a:spcPct val="150000"/>
              </a:lnSpc>
            </a:pPr>
            <a:endParaRPr lang="en-US" sz="1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2B8CC7-E5DF-4388-A158-1C532B7EA1EB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8810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55600" indent="-355600">
              <a:lnSpc>
                <a:spcPct val="150000"/>
              </a:lnSpc>
            </a:pPr>
            <a:endParaRPr lang="en-US" sz="1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2B8CC7-E5DF-4388-A158-1C532B7EA1EB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8810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55600" indent="-355600"/>
            <a:r>
              <a:rPr lang="en-US" sz="1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KATA KUNCINYA</a:t>
            </a:r>
          </a:p>
          <a:p>
            <a:pPr marL="355600" indent="-355600"/>
            <a:r>
              <a:rPr lang="en-US" sz="1200" dirty="0" err="1">
                <a:solidFill>
                  <a:srgbClr val="FF0000"/>
                </a:solidFill>
                <a:latin typeface="Britannic Bold" pitchFamily="34" charset="0"/>
                <a:cs typeface="Calibri" pitchFamily="34" charset="0"/>
              </a:rPr>
              <a:t>Belajar</a:t>
            </a:r>
            <a:r>
              <a:rPr lang="en-US" sz="1200" dirty="0">
                <a:solidFill>
                  <a:srgbClr val="FF0000"/>
                </a:solidFill>
                <a:latin typeface="Britannic Bold" pitchFamily="34" charset="0"/>
                <a:cs typeface="Calibri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Britannic Bold" pitchFamily="34" charset="0"/>
                <a:cs typeface="Calibri" pitchFamily="34" charset="0"/>
              </a:rPr>
              <a:t>dengan</a:t>
            </a:r>
            <a:r>
              <a:rPr lang="en-US" sz="1200" dirty="0">
                <a:solidFill>
                  <a:srgbClr val="FF0000"/>
                </a:solidFill>
                <a:latin typeface="Britannic Bold" pitchFamily="34" charset="0"/>
                <a:cs typeface="Calibri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Britannic Bold" pitchFamily="34" charset="0"/>
                <a:cs typeface="Calibri" pitchFamily="34" charset="0"/>
              </a:rPr>
              <a:t>pengalaman</a:t>
            </a:r>
            <a:r>
              <a:rPr lang="en-US" sz="1200" dirty="0">
                <a:solidFill>
                  <a:srgbClr val="FF0000"/>
                </a:solidFill>
                <a:latin typeface="Britannic Bold" pitchFamily="34" charset="0"/>
                <a:cs typeface="Calibri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Britannic Bold" pitchFamily="34" charset="0"/>
                <a:cs typeface="Calibri" pitchFamily="34" charset="0"/>
              </a:rPr>
              <a:t>konkrit</a:t>
            </a:r>
            <a:r>
              <a:rPr lang="en-US" sz="1200" dirty="0">
                <a:solidFill>
                  <a:srgbClr val="FF0000"/>
                </a:solidFill>
                <a:latin typeface="Britannic Bold" pitchFamily="34" charset="0"/>
                <a:cs typeface="Calibri" pitchFamily="34" charset="0"/>
              </a:rPr>
              <a:t>, </a:t>
            </a:r>
            <a:r>
              <a:rPr lang="en-US" sz="1200" dirty="0" err="1">
                <a:solidFill>
                  <a:srgbClr val="FF0000"/>
                </a:solidFill>
                <a:latin typeface="Britannic Bold" pitchFamily="34" charset="0"/>
                <a:cs typeface="Calibri" pitchFamily="34" charset="0"/>
              </a:rPr>
              <a:t>kontekstual</a:t>
            </a:r>
            <a:r>
              <a:rPr lang="en-US" sz="1200" dirty="0">
                <a:solidFill>
                  <a:srgbClr val="FF0000"/>
                </a:solidFill>
                <a:latin typeface="Britannic Bold" pitchFamily="34" charset="0"/>
                <a:cs typeface="Calibri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Britannic Bold" pitchFamily="34" charset="0"/>
                <a:cs typeface="Calibri" pitchFamily="34" charset="0"/>
              </a:rPr>
              <a:t>dan</a:t>
            </a:r>
            <a:r>
              <a:rPr lang="en-US" sz="1200" dirty="0">
                <a:solidFill>
                  <a:srgbClr val="FF0000"/>
                </a:solidFill>
                <a:latin typeface="Britannic Bold" pitchFamily="34" charset="0"/>
                <a:cs typeface="Calibri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Britannic Bold" pitchFamily="34" charset="0"/>
                <a:cs typeface="Calibri" pitchFamily="34" charset="0"/>
              </a:rPr>
              <a:t>bermakna</a:t>
            </a:r>
            <a:endParaRPr lang="en-US" sz="1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2B8CC7-E5DF-4388-A158-1C532B7EA1EB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8810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Piaget </a:t>
            </a:r>
            <a:r>
              <a:rPr lang="en-US" dirty="0" err="1">
                <a:effectLst/>
              </a:rPr>
              <a:t>Teori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belajar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konstruktivistik</a:t>
            </a:r>
            <a:r>
              <a:rPr lang="en-US" dirty="0">
                <a:effectLst/>
              </a:rPr>
              <a:t> yang </a:t>
            </a:r>
            <a:r>
              <a:rPr lang="en-US" dirty="0" err="1">
                <a:effectLst/>
              </a:rPr>
              <a:t>dikembangkan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oleh</a:t>
            </a:r>
            <a:r>
              <a:rPr lang="en-US" dirty="0">
                <a:effectLst/>
              </a:rPr>
              <a:t> Piaget </a:t>
            </a:r>
            <a:r>
              <a:rPr lang="en-US" dirty="0" err="1">
                <a:effectLst/>
              </a:rPr>
              <a:t>dikenal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dengan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nama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konstruktivistik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kognitif</a:t>
            </a:r>
            <a:r>
              <a:rPr lang="en-US" dirty="0">
                <a:effectLst/>
              </a:rPr>
              <a:t> </a:t>
            </a:r>
          </a:p>
          <a:p>
            <a:r>
              <a:rPr lang="en-US" dirty="0">
                <a:effectLst/>
              </a:rPr>
              <a:t>(personal constructivism)</a:t>
            </a:r>
          </a:p>
          <a:p>
            <a:r>
              <a:rPr lang="en-US" dirty="0">
                <a:effectLst/>
              </a:rPr>
              <a:t>. </a:t>
            </a:r>
            <a:r>
              <a:rPr lang="en-US" dirty="0" err="1">
                <a:effectLst/>
              </a:rPr>
              <a:t>Teorinya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berisi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konsep-konsep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utama</a:t>
            </a:r>
            <a:r>
              <a:rPr lang="en-US" dirty="0">
                <a:effectLst/>
              </a:rPr>
              <a:t> di </a:t>
            </a:r>
            <a:r>
              <a:rPr lang="en-US" dirty="0" err="1">
                <a:effectLst/>
              </a:rPr>
              <a:t>bidang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psikologi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perkembangan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berkenaan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dengan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pertumbuhan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intelegensi</a:t>
            </a:r>
            <a:r>
              <a:rPr lang="en-US" dirty="0">
                <a:effectLst/>
              </a:rPr>
              <a:t>, yang </a:t>
            </a:r>
            <a:r>
              <a:rPr lang="en-US" dirty="0" err="1">
                <a:effectLst/>
              </a:rPr>
              <a:t>untuk</a:t>
            </a:r>
            <a:r>
              <a:rPr lang="en-US" dirty="0">
                <a:effectLst/>
              </a:rPr>
              <a:t> Piaget, </a:t>
            </a:r>
            <a:r>
              <a:rPr lang="en-US" dirty="0" err="1">
                <a:effectLst/>
              </a:rPr>
              <a:t>berarti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kemampuan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untuk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secara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lebih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akurat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merepresentasikan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dunia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dan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mengerjakan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operasi-operasi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logis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dari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representasi-representasi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konsep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realitas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dunia</a:t>
            </a:r>
            <a:r>
              <a:rPr lang="en-US" dirty="0">
                <a:effectLst/>
              </a:rPr>
              <a:t>. </a:t>
            </a:r>
            <a:r>
              <a:rPr lang="en-US" dirty="0" err="1">
                <a:effectLst/>
              </a:rPr>
              <a:t>Lebih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jauh</a:t>
            </a:r>
            <a:r>
              <a:rPr lang="en-US" dirty="0">
                <a:effectLst/>
              </a:rPr>
              <a:t> Piaget </a:t>
            </a:r>
            <a:r>
              <a:rPr lang="en-US" dirty="0" err="1">
                <a:effectLst/>
              </a:rPr>
              <a:t>mengemukakan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bahwa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pengetahuan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tidak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diperoleh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secara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pasif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oleh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seseorang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melainkan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melalui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tindakan</a:t>
            </a:r>
            <a:endParaRPr lang="en-US" dirty="0">
              <a:effectLst/>
            </a:endParaRPr>
          </a:p>
          <a:p>
            <a:pPr marL="355600" indent="-355600">
              <a:lnSpc>
                <a:spcPct val="150000"/>
              </a:lnSpc>
            </a:pPr>
            <a:endParaRPr lang="en-US" sz="1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dirty="0" err="1">
                <a:effectLst/>
              </a:rPr>
              <a:t>Teori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belajar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Vygotsky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menekankan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pada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sosiokultural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pembelajaran</a:t>
            </a:r>
            <a:r>
              <a:rPr lang="en-US" dirty="0">
                <a:effectLst/>
              </a:rPr>
              <a:t>. </a:t>
            </a:r>
            <a:r>
              <a:rPr lang="en-US" dirty="0" err="1">
                <a:effectLst/>
              </a:rPr>
              <a:t>Siswa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dalam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mengkonstruksi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pengetahuannya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dipengaruhi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oleh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lingkungan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sosial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disekitarnya</a:t>
            </a:r>
            <a:r>
              <a:rPr lang="en-US" dirty="0">
                <a:effectLst/>
              </a:rPr>
              <a:t>. </a:t>
            </a:r>
            <a:r>
              <a:rPr lang="en-US" dirty="0" err="1">
                <a:effectLst/>
              </a:rPr>
              <a:t>Pengetahuan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sikap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pemikiran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tata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nilai</a:t>
            </a:r>
            <a:r>
              <a:rPr lang="en-US" dirty="0">
                <a:effectLst/>
              </a:rPr>
              <a:t> yang </a:t>
            </a:r>
            <a:r>
              <a:rPr lang="en-US" dirty="0" err="1">
                <a:effectLst/>
              </a:rPr>
              <a:t>dimilki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siswa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akan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berkembang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melalui</a:t>
            </a:r>
            <a:r>
              <a:rPr lang="en-US" dirty="0">
                <a:effectLst/>
              </a:rPr>
              <a:t>  proses </a:t>
            </a:r>
            <a:r>
              <a:rPr lang="en-US" dirty="0" err="1">
                <a:effectLst/>
              </a:rPr>
              <a:t>interaksi</a:t>
            </a:r>
            <a:r>
              <a:rPr lang="en-US" dirty="0">
                <a:effectLst/>
              </a:rPr>
              <a:t>. </a:t>
            </a:r>
            <a:r>
              <a:rPr lang="en-US" dirty="0" err="1">
                <a:effectLst/>
              </a:rPr>
              <a:t>konsep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penting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dalam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teori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Vygosky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yaitu</a:t>
            </a:r>
            <a:r>
              <a:rPr lang="en-US" dirty="0">
                <a:effectLst/>
              </a:rPr>
              <a:t> </a:t>
            </a:r>
          </a:p>
          <a:p>
            <a:r>
              <a:rPr lang="en-US" dirty="0">
                <a:effectLst/>
              </a:rPr>
              <a:t> Zone Of Proximal  Development (ZPD) </a:t>
            </a:r>
            <a:r>
              <a:rPr lang="en-US" dirty="0" err="1">
                <a:effectLst/>
              </a:rPr>
              <a:t>dan</a:t>
            </a:r>
            <a:r>
              <a:rPr lang="en-US" dirty="0">
                <a:effectLst/>
              </a:rPr>
              <a:t> Scaffolding. Zone Of Proximal Development </a:t>
            </a:r>
          </a:p>
          <a:p>
            <a:r>
              <a:rPr lang="en-US" dirty="0" err="1">
                <a:effectLst/>
              </a:rPr>
              <a:t>adalah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jarak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antara</a:t>
            </a:r>
            <a:r>
              <a:rPr lang="en-US" dirty="0">
                <a:effectLst/>
              </a:rPr>
              <a:t>  </a:t>
            </a:r>
            <a:r>
              <a:rPr lang="en-US" dirty="0" err="1">
                <a:effectLst/>
              </a:rPr>
              <a:t>perkembangan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sesungguhnya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dengan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tingkat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perkembangan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potensial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dimana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siswa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mampu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mengkonstruksikan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pengetahuan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dibawah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bimbingan</a:t>
            </a:r>
            <a:r>
              <a:rPr lang="en-US" dirty="0">
                <a:effectLst/>
              </a:rPr>
              <a:t> orang </a:t>
            </a:r>
            <a:r>
              <a:rPr lang="en-US" dirty="0" err="1">
                <a:effectLst/>
              </a:rPr>
              <a:t>dewasa</a:t>
            </a:r>
            <a:r>
              <a:rPr lang="en-US" dirty="0">
                <a:effectLst/>
              </a:rPr>
              <a:t>. </a:t>
            </a:r>
            <a:r>
              <a:rPr lang="en-US" dirty="0" err="1">
                <a:effectLst/>
              </a:rPr>
              <a:t>Sedangkan</a:t>
            </a:r>
            <a:r>
              <a:rPr lang="en-US" dirty="0">
                <a:effectLst/>
              </a:rPr>
              <a:t> </a:t>
            </a:r>
          </a:p>
          <a:p>
            <a:r>
              <a:rPr lang="en-US" dirty="0">
                <a:effectLst/>
              </a:rPr>
              <a:t>Scaffolding </a:t>
            </a:r>
          </a:p>
          <a:p>
            <a:r>
              <a:rPr lang="en-US" dirty="0" err="1">
                <a:effectLst/>
              </a:rPr>
              <a:t>merupakan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pemberian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kepada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peserta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didik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selama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tahap-tahap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awal</a:t>
            </a:r>
            <a:r>
              <a:rPr lang="en-US" dirty="0">
                <a:effectLst/>
              </a:rPr>
              <a:t>  </a:t>
            </a:r>
            <a:r>
              <a:rPr lang="en-US" dirty="0" err="1">
                <a:effectLst/>
              </a:rPr>
              <a:t>pembelajaran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kemudian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mengurangi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bantuan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mmemberikan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kesempatan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untuk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mengambil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alih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tanggung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jawb</a:t>
            </a:r>
            <a:r>
              <a:rPr lang="en-US" dirty="0">
                <a:effectLst/>
              </a:rPr>
              <a:t> yang </a:t>
            </a:r>
            <a:r>
              <a:rPr lang="en-US" dirty="0" err="1">
                <a:effectLst/>
              </a:rPr>
              <a:t>makin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besar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setelah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dapat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melakukannya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sendiri</a:t>
            </a:r>
            <a:r>
              <a:rPr lang="en-US" dirty="0">
                <a:effectLst/>
              </a:rPr>
              <a:t>.</a:t>
            </a:r>
          </a:p>
          <a:p>
            <a:pPr marL="355600" indent="-355600">
              <a:lnSpc>
                <a:spcPct val="150000"/>
              </a:lnSpc>
            </a:pPr>
            <a:endParaRPr lang="en-US" sz="1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2B8CC7-E5DF-4388-A158-1C532B7EA1EB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8810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55600" indent="-355600"/>
            <a:r>
              <a:rPr lang="en-US" sz="1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KATA KUNCINYA</a:t>
            </a:r>
          </a:p>
          <a:p>
            <a:pPr marL="449263" indent="-449263"/>
            <a:r>
              <a:rPr lang="en-US" sz="1200" dirty="0" err="1">
                <a:solidFill>
                  <a:srgbClr val="FF0000"/>
                </a:solidFill>
                <a:latin typeface="Britannic Bold" pitchFamily="34" charset="0"/>
                <a:cs typeface="Calibri" pitchFamily="34" charset="0"/>
              </a:rPr>
              <a:t>Belajar</a:t>
            </a:r>
            <a:r>
              <a:rPr lang="en-US" sz="1200" dirty="0">
                <a:solidFill>
                  <a:srgbClr val="FF0000"/>
                </a:solidFill>
                <a:latin typeface="Britannic Bold" pitchFamily="34" charset="0"/>
                <a:cs typeface="Calibri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Britannic Bold" pitchFamily="34" charset="0"/>
                <a:cs typeface="Calibri" pitchFamily="34" charset="0"/>
              </a:rPr>
              <a:t>secara</a:t>
            </a:r>
            <a:r>
              <a:rPr lang="en-US" sz="1200" dirty="0">
                <a:solidFill>
                  <a:srgbClr val="FF0000"/>
                </a:solidFill>
                <a:latin typeface="Britannic Bold" pitchFamily="34" charset="0"/>
                <a:cs typeface="Calibri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Britannic Bold" pitchFamily="34" charset="0"/>
                <a:cs typeface="Calibri" pitchFamily="34" charset="0"/>
              </a:rPr>
              <a:t>sistematik</a:t>
            </a:r>
            <a:r>
              <a:rPr lang="en-US" sz="1200" dirty="0">
                <a:solidFill>
                  <a:srgbClr val="FF0000"/>
                </a:solidFill>
                <a:latin typeface="Britannic Bold" pitchFamily="34" charset="0"/>
                <a:cs typeface="Calibri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Britannic Bold" pitchFamily="34" charset="0"/>
                <a:cs typeface="Calibri" pitchFamily="34" charset="0"/>
              </a:rPr>
              <a:t>dan</a:t>
            </a:r>
            <a:r>
              <a:rPr lang="en-US" sz="1200" dirty="0">
                <a:solidFill>
                  <a:srgbClr val="FF0000"/>
                </a:solidFill>
                <a:latin typeface="Britannic Bold" pitchFamily="34" charset="0"/>
                <a:cs typeface="Calibri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Britannic Bold" pitchFamily="34" charset="0"/>
                <a:cs typeface="Calibri" pitchFamily="34" charset="0"/>
              </a:rPr>
              <a:t>sistemik</a:t>
            </a:r>
            <a:r>
              <a:rPr lang="id-ID" sz="1200" dirty="0">
                <a:solidFill>
                  <a:srgbClr val="FF0000"/>
                </a:solidFill>
                <a:latin typeface="Britannic Bold" pitchFamily="34" charset="0"/>
                <a:cs typeface="Calibri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Britannic Bold" pitchFamily="34" charset="0"/>
                <a:cs typeface="Calibri" pitchFamily="34" charset="0"/>
              </a:rPr>
              <a:t>untuk</a:t>
            </a:r>
            <a:r>
              <a:rPr lang="en-US" sz="1200" dirty="0">
                <a:solidFill>
                  <a:srgbClr val="FF0000"/>
                </a:solidFill>
                <a:latin typeface="Britannic Bold" pitchFamily="34" charset="0"/>
                <a:cs typeface="Calibri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Britannic Bold" pitchFamily="34" charset="0"/>
                <a:cs typeface="Calibri" pitchFamily="34" charset="0"/>
              </a:rPr>
              <a:t>mencari</a:t>
            </a:r>
            <a:r>
              <a:rPr lang="en-US" sz="1200" dirty="0">
                <a:solidFill>
                  <a:srgbClr val="FF0000"/>
                </a:solidFill>
                <a:latin typeface="Britannic Bold" pitchFamily="34" charset="0"/>
                <a:cs typeface="Calibri" pitchFamily="34" charset="0"/>
              </a:rPr>
              <a:t>, </a:t>
            </a:r>
            <a:r>
              <a:rPr lang="en-US" sz="1200" dirty="0" err="1">
                <a:solidFill>
                  <a:srgbClr val="FF0000"/>
                </a:solidFill>
                <a:latin typeface="Britannic Bold" pitchFamily="34" charset="0"/>
                <a:cs typeface="Calibri" pitchFamily="34" charset="0"/>
              </a:rPr>
              <a:t>menerima</a:t>
            </a:r>
            <a:r>
              <a:rPr lang="en-US" sz="1200" dirty="0">
                <a:solidFill>
                  <a:srgbClr val="FF0000"/>
                </a:solidFill>
                <a:latin typeface="Britannic Bold" pitchFamily="34" charset="0"/>
                <a:cs typeface="Calibri" pitchFamily="34" charset="0"/>
              </a:rPr>
              <a:t>, </a:t>
            </a:r>
            <a:r>
              <a:rPr lang="en-US" sz="1200" dirty="0" err="1">
                <a:solidFill>
                  <a:srgbClr val="FF0000"/>
                </a:solidFill>
                <a:latin typeface="Britannic Bold" pitchFamily="34" charset="0"/>
                <a:cs typeface="Calibri" pitchFamily="34" charset="0"/>
              </a:rPr>
              <a:t>menyimpan</a:t>
            </a:r>
            <a:r>
              <a:rPr lang="en-US" sz="1200" dirty="0">
                <a:solidFill>
                  <a:srgbClr val="FF0000"/>
                </a:solidFill>
                <a:latin typeface="Britannic Bold" pitchFamily="34" charset="0"/>
                <a:cs typeface="Calibri" pitchFamily="34" charset="0"/>
              </a:rPr>
              <a:t>, </a:t>
            </a:r>
            <a:r>
              <a:rPr lang="en-US" sz="1200" dirty="0" err="1">
                <a:solidFill>
                  <a:srgbClr val="FF0000"/>
                </a:solidFill>
                <a:latin typeface="Britannic Bold" pitchFamily="34" charset="0"/>
                <a:cs typeface="Calibri" pitchFamily="34" charset="0"/>
              </a:rPr>
              <a:t>dan</a:t>
            </a:r>
            <a:r>
              <a:rPr lang="en-US" sz="1200" dirty="0">
                <a:solidFill>
                  <a:srgbClr val="FF0000"/>
                </a:solidFill>
                <a:latin typeface="Britannic Bold" pitchFamily="34" charset="0"/>
                <a:cs typeface="Calibri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Britannic Bold" pitchFamily="34" charset="0"/>
                <a:cs typeface="Calibri" pitchFamily="34" charset="0"/>
              </a:rPr>
              <a:t>memanfaatkan</a:t>
            </a:r>
            <a:r>
              <a:rPr lang="en-US" sz="1200" dirty="0">
                <a:solidFill>
                  <a:srgbClr val="FF0000"/>
                </a:solidFill>
                <a:latin typeface="Britannic Bold" pitchFamily="34" charset="0"/>
                <a:cs typeface="Calibri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Britannic Bold" pitchFamily="34" charset="0"/>
                <a:cs typeface="Calibri" pitchFamily="34" charset="0"/>
              </a:rPr>
              <a:t>pengetahuan</a:t>
            </a:r>
            <a:r>
              <a:rPr lang="en-US" sz="1200" dirty="0">
                <a:solidFill>
                  <a:srgbClr val="FF0000"/>
                </a:solidFill>
                <a:latin typeface="Britannic Bold" pitchFamily="34" charset="0"/>
                <a:cs typeface="Calibri" pitchFamily="34" charset="0"/>
              </a:rPr>
              <a:t>.</a:t>
            </a:r>
          </a:p>
          <a:p>
            <a:pPr marL="355600" indent="-355600">
              <a:lnSpc>
                <a:spcPct val="150000"/>
              </a:lnSpc>
            </a:pPr>
            <a:endParaRPr lang="en-US" sz="1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2B8CC7-E5DF-4388-A158-1C532B7EA1EB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88104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55600" indent="-355600">
              <a:lnSpc>
                <a:spcPct val="150000"/>
              </a:lnSpc>
            </a:pPr>
            <a:endParaRPr lang="en-US" sz="1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2B8CC7-E5DF-4388-A158-1C532B7EA1EB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8810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F71A66-E172-450A-913B-A674FCAEE54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6742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55600" indent="-355600">
              <a:lnSpc>
                <a:spcPct val="150000"/>
              </a:lnSpc>
            </a:pPr>
            <a:r>
              <a:rPr lang="en-US" sz="1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KATA KUNCINYA</a:t>
            </a:r>
          </a:p>
          <a:p>
            <a:pPr marL="355600" indent="-355600">
              <a:lnSpc>
                <a:spcPct val="150000"/>
              </a:lnSpc>
            </a:pPr>
            <a:r>
              <a:rPr lang="en-US" sz="12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Kebebasan</a:t>
            </a:r>
            <a:r>
              <a:rPr lang="en-US" sz="1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peserta</a:t>
            </a:r>
            <a:r>
              <a:rPr lang="en-US" sz="1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didik</a:t>
            </a:r>
            <a:r>
              <a:rPr lang="en-US" sz="1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dalam</a:t>
            </a:r>
            <a:r>
              <a:rPr lang="en-US" sz="1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berinteraksi</a:t>
            </a:r>
            <a:r>
              <a:rPr lang="en-US" sz="1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dengan</a:t>
            </a:r>
            <a:r>
              <a:rPr lang="en-US" sz="1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lingkungan</a:t>
            </a:r>
            <a:endParaRPr lang="en-US" sz="1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2B8CC7-E5DF-4388-A158-1C532B7EA1E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8810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55600" indent="-355600">
              <a:lnSpc>
                <a:spcPct val="150000"/>
              </a:lnSpc>
            </a:pPr>
            <a:endParaRPr lang="en-US" sz="1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2B8CC7-E5DF-4388-A158-1C532B7EA1E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8810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55600" indent="-355600">
              <a:lnSpc>
                <a:spcPct val="150000"/>
              </a:lnSpc>
            </a:pPr>
            <a:r>
              <a:rPr lang="en-US" sz="1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KATA KUNCINYA</a:t>
            </a:r>
          </a:p>
          <a:p>
            <a:pPr marL="355600" indent="-355600">
              <a:lnSpc>
                <a:spcPct val="150000"/>
              </a:lnSpc>
            </a:pPr>
            <a:r>
              <a:rPr lang="en-US" sz="1200" dirty="0" err="1">
                <a:solidFill>
                  <a:srgbClr val="FF0000"/>
                </a:solidFill>
                <a:latin typeface="Britannic Bold" pitchFamily="34" charset="0"/>
                <a:cs typeface="Calibri" pitchFamily="34" charset="0"/>
              </a:rPr>
              <a:t>Perubahan</a:t>
            </a:r>
            <a:r>
              <a:rPr lang="en-US" sz="1200" dirty="0">
                <a:solidFill>
                  <a:srgbClr val="FF0000"/>
                </a:solidFill>
                <a:latin typeface="Britannic Bold" pitchFamily="34" charset="0"/>
                <a:cs typeface="Calibri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Britannic Bold" pitchFamily="34" charset="0"/>
                <a:cs typeface="Calibri" pitchFamily="34" charset="0"/>
              </a:rPr>
              <a:t>prilaku</a:t>
            </a:r>
            <a:r>
              <a:rPr lang="en-US" sz="1200" dirty="0">
                <a:solidFill>
                  <a:srgbClr val="FF0000"/>
                </a:solidFill>
                <a:latin typeface="Britannic Bold" pitchFamily="34" charset="0"/>
                <a:cs typeface="Calibri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Britannic Bold" pitchFamily="34" charset="0"/>
                <a:cs typeface="Calibri" pitchFamily="34" charset="0"/>
              </a:rPr>
              <a:t>peserta</a:t>
            </a:r>
            <a:r>
              <a:rPr lang="en-US" sz="1200" dirty="0">
                <a:solidFill>
                  <a:srgbClr val="FF0000"/>
                </a:solidFill>
                <a:latin typeface="Britannic Bold" pitchFamily="34" charset="0"/>
                <a:cs typeface="Calibri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Britannic Bold" pitchFamily="34" charset="0"/>
                <a:cs typeface="Calibri" pitchFamily="34" charset="0"/>
              </a:rPr>
              <a:t>didik</a:t>
            </a:r>
            <a:r>
              <a:rPr lang="en-US" sz="1200" dirty="0">
                <a:solidFill>
                  <a:srgbClr val="FF0000"/>
                </a:solidFill>
                <a:latin typeface="Britannic Bold" pitchFamily="34" charset="0"/>
                <a:cs typeface="Calibri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Britannic Bold" pitchFamily="34" charset="0"/>
                <a:cs typeface="Calibri" pitchFamily="34" charset="0"/>
              </a:rPr>
              <a:t>melalui</a:t>
            </a:r>
            <a:r>
              <a:rPr lang="en-US" sz="1200" dirty="0">
                <a:solidFill>
                  <a:srgbClr val="FF0000"/>
                </a:solidFill>
                <a:latin typeface="Britannic Bold" pitchFamily="34" charset="0"/>
                <a:cs typeface="Calibri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Britannic Bold" pitchFamily="34" charset="0"/>
                <a:cs typeface="Calibri" pitchFamily="34" charset="0"/>
              </a:rPr>
              <a:t>pengaturan</a:t>
            </a:r>
            <a:r>
              <a:rPr lang="en-US" sz="1200" dirty="0">
                <a:solidFill>
                  <a:srgbClr val="FF0000"/>
                </a:solidFill>
                <a:latin typeface="Britannic Bold" pitchFamily="34" charset="0"/>
                <a:cs typeface="Calibri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Britannic Bold" pitchFamily="34" charset="0"/>
                <a:cs typeface="Calibri" pitchFamily="34" charset="0"/>
              </a:rPr>
              <a:t>lingkungan</a:t>
            </a:r>
            <a:r>
              <a:rPr lang="en-US" sz="1200" dirty="0">
                <a:solidFill>
                  <a:srgbClr val="FF0000"/>
                </a:solidFill>
                <a:latin typeface="Britannic Bold" pitchFamily="34" charset="0"/>
                <a:cs typeface="Calibri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Britannic Bold" pitchFamily="34" charset="0"/>
                <a:cs typeface="Calibri" pitchFamily="34" charset="0"/>
              </a:rPr>
              <a:t>dan</a:t>
            </a:r>
            <a:r>
              <a:rPr lang="en-US" sz="1200" dirty="0">
                <a:solidFill>
                  <a:srgbClr val="FF0000"/>
                </a:solidFill>
                <a:latin typeface="Britannic Bold" pitchFamily="34" charset="0"/>
                <a:cs typeface="Calibri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Britannic Bold" pitchFamily="34" charset="0"/>
                <a:cs typeface="Calibri" pitchFamily="34" charset="0"/>
              </a:rPr>
              <a:t>pengelolaan</a:t>
            </a:r>
            <a:r>
              <a:rPr lang="en-US" sz="1200" dirty="0">
                <a:solidFill>
                  <a:srgbClr val="FF0000"/>
                </a:solidFill>
                <a:latin typeface="Britannic Bold" pitchFamily="34" charset="0"/>
                <a:cs typeface="Calibri" pitchFamily="34" charset="0"/>
              </a:rPr>
              <a:t> stimulus-</a:t>
            </a:r>
            <a:r>
              <a:rPr lang="en-US" sz="1200" dirty="0" err="1">
                <a:solidFill>
                  <a:srgbClr val="FF0000"/>
                </a:solidFill>
                <a:latin typeface="Britannic Bold" pitchFamily="34" charset="0"/>
                <a:cs typeface="Calibri" pitchFamily="34" charset="0"/>
              </a:rPr>
              <a:t>respon</a:t>
            </a:r>
            <a:endParaRPr lang="en-US" sz="1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2B8CC7-E5DF-4388-A158-1C532B7EA1E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8810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id-ID" b="1" i="1" dirty="0">
                <a:solidFill>
                  <a:schemeClr val="bg1"/>
                </a:solidFill>
              </a:rPr>
              <a:t>Law of Readiness / </a:t>
            </a:r>
            <a:r>
              <a:rPr lang="id-ID" b="1" dirty="0">
                <a:solidFill>
                  <a:schemeClr val="bg1"/>
                </a:solidFill>
              </a:rPr>
              <a:t>Dalil Kesiapan</a:t>
            </a:r>
            <a:endParaRPr lang="en-US" dirty="0">
              <a:solidFill>
                <a:schemeClr val="bg1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id-ID" dirty="0">
                <a:solidFill>
                  <a:schemeClr val="bg1"/>
                </a:solidFill>
              </a:rPr>
              <a:t>Perkembangan sistem saraf akan menyebabkan unit perilaku tertentu akan lebih mudah dilakukan dibandingkan unit perilaku lain</a:t>
            </a:r>
            <a:endParaRPr lang="en-US" dirty="0">
              <a:solidFill>
                <a:schemeClr val="bg1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id-ID" dirty="0">
                <a:solidFill>
                  <a:schemeClr val="bg1"/>
                </a:solidFill>
              </a:rPr>
              <a:t>Pembelajaran diberikan kepada siswa disesuaikan dengan tingkat perkembangan siswa</a:t>
            </a:r>
            <a:endParaRPr lang="en-US" dirty="0">
              <a:solidFill>
                <a:schemeClr val="bg1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id-ID" dirty="0">
                <a:solidFill>
                  <a:schemeClr val="bg1"/>
                </a:solidFill>
              </a:rPr>
              <a:t>Belajar berhasil jika siswa siap</a:t>
            </a:r>
            <a:endParaRPr lang="en-US" dirty="0">
              <a:solidFill>
                <a:schemeClr val="bg1"/>
              </a:solidFill>
            </a:endParaRPr>
          </a:p>
          <a:p>
            <a:pPr lvl="0" algn="ctr"/>
            <a:r>
              <a:rPr lang="id-ID" b="1" i="1" dirty="0">
                <a:solidFill>
                  <a:schemeClr val="bg1"/>
                </a:solidFill>
              </a:rPr>
              <a:t>Law of Exercise/ </a:t>
            </a:r>
            <a:r>
              <a:rPr lang="id-ID" b="1" dirty="0">
                <a:solidFill>
                  <a:schemeClr val="bg1"/>
                </a:solidFill>
              </a:rPr>
              <a:t>dalil latihan &amp; ulangan</a:t>
            </a:r>
            <a:endParaRPr lang="en-US" dirty="0">
              <a:solidFill>
                <a:schemeClr val="bg1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id-ID" dirty="0">
                <a:solidFill>
                  <a:schemeClr val="bg1"/>
                </a:solidFill>
              </a:rPr>
              <a:t>makin sering diulang respons yang berasal dari stimulus tertentu, makin besar kemungkinan di camkan </a:t>
            </a:r>
            <a:endParaRPr lang="en-US" dirty="0">
              <a:solidFill>
                <a:schemeClr val="bg1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id-ID" dirty="0">
                <a:solidFill>
                  <a:schemeClr val="bg1"/>
                </a:solidFill>
              </a:rPr>
              <a:t>belajar berhasil jika banyak latihan</a:t>
            </a:r>
            <a:endParaRPr lang="en-US" dirty="0">
              <a:solidFill>
                <a:schemeClr val="bg1"/>
              </a:solidFill>
            </a:endParaRPr>
          </a:p>
          <a:p>
            <a:pPr lvl="0" algn="ctr"/>
            <a:r>
              <a:rPr lang="id-ID" b="1" i="1" dirty="0"/>
              <a:t>Law of Effect/ </a:t>
            </a:r>
            <a:r>
              <a:rPr lang="id-ID" b="1" dirty="0"/>
              <a:t>Dalil Efek</a:t>
            </a:r>
            <a:endParaRPr lang="en-US" dirty="0"/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id-ID" dirty="0"/>
              <a:t>Hubungan senang tidak senang</a:t>
            </a:r>
            <a:endParaRPr lang="en-US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d-ID" dirty="0"/>
              <a:t>Belajar semangat jika hasil lebih baik</a:t>
            </a:r>
            <a:endParaRPr lang="en-US" sz="1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2B8CC7-E5DF-4388-A158-1C532B7EA1E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8810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55600" indent="-355600">
              <a:lnSpc>
                <a:spcPct val="150000"/>
              </a:lnSpc>
            </a:pPr>
            <a:r>
              <a:rPr lang="en-US" sz="1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KATA KUNCINYA</a:t>
            </a:r>
          </a:p>
          <a:p>
            <a:pPr marL="355600" indent="-355600">
              <a:lnSpc>
                <a:spcPct val="150000"/>
              </a:lnSpc>
            </a:pPr>
            <a:r>
              <a:rPr lang="en-US" sz="1200" dirty="0" err="1">
                <a:solidFill>
                  <a:srgbClr val="FF0000"/>
                </a:solidFill>
                <a:latin typeface="Britannic Bold" pitchFamily="34" charset="0"/>
                <a:cs typeface="Calibri" pitchFamily="34" charset="0"/>
              </a:rPr>
              <a:t>Perubahan</a:t>
            </a:r>
            <a:r>
              <a:rPr lang="en-US" sz="1200" dirty="0">
                <a:solidFill>
                  <a:srgbClr val="FF0000"/>
                </a:solidFill>
                <a:latin typeface="Britannic Bold" pitchFamily="34" charset="0"/>
                <a:cs typeface="Calibri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Britannic Bold" pitchFamily="34" charset="0"/>
                <a:cs typeface="Calibri" pitchFamily="34" charset="0"/>
              </a:rPr>
              <a:t>struktur</a:t>
            </a:r>
            <a:r>
              <a:rPr lang="en-US" sz="1200" dirty="0">
                <a:solidFill>
                  <a:srgbClr val="FF0000"/>
                </a:solidFill>
                <a:latin typeface="Britannic Bold" pitchFamily="34" charset="0"/>
                <a:cs typeface="Calibri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Britannic Bold" pitchFamily="34" charset="0"/>
                <a:cs typeface="Calibri" pitchFamily="34" charset="0"/>
              </a:rPr>
              <a:t>kognitif</a:t>
            </a:r>
            <a:r>
              <a:rPr lang="en-US" sz="1200" dirty="0">
                <a:solidFill>
                  <a:srgbClr val="FF0000"/>
                </a:solidFill>
                <a:latin typeface="Britannic Bold" pitchFamily="34" charset="0"/>
                <a:cs typeface="Calibri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Britannic Bold" pitchFamily="34" charset="0"/>
                <a:cs typeface="Calibri" pitchFamily="34" charset="0"/>
              </a:rPr>
              <a:t>peserta</a:t>
            </a:r>
            <a:r>
              <a:rPr lang="en-US" sz="1200" dirty="0">
                <a:solidFill>
                  <a:srgbClr val="FF0000"/>
                </a:solidFill>
                <a:latin typeface="Britannic Bold" pitchFamily="34" charset="0"/>
                <a:cs typeface="Calibri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Britannic Bold" pitchFamily="34" charset="0"/>
                <a:cs typeface="Calibri" pitchFamily="34" charset="0"/>
              </a:rPr>
              <a:t>didik</a:t>
            </a:r>
            <a:r>
              <a:rPr lang="en-US" sz="1200" dirty="0">
                <a:solidFill>
                  <a:srgbClr val="FF0000"/>
                </a:solidFill>
                <a:latin typeface="Britannic Bold" pitchFamily="34" charset="0"/>
                <a:cs typeface="Calibri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Britannic Bold" pitchFamily="34" charset="0"/>
                <a:cs typeface="Calibri" pitchFamily="34" charset="0"/>
              </a:rPr>
              <a:t>adalah</a:t>
            </a:r>
            <a:r>
              <a:rPr lang="en-US" sz="1200" dirty="0">
                <a:solidFill>
                  <a:srgbClr val="FF0000"/>
                </a:solidFill>
                <a:latin typeface="Britannic Bold" pitchFamily="34" charset="0"/>
                <a:cs typeface="Calibri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Britannic Bold" pitchFamily="34" charset="0"/>
                <a:cs typeface="Calibri" pitchFamily="34" charset="0"/>
              </a:rPr>
              <a:t>tujuan</a:t>
            </a:r>
            <a:r>
              <a:rPr lang="en-US" sz="1200" dirty="0">
                <a:solidFill>
                  <a:srgbClr val="FF0000"/>
                </a:solidFill>
                <a:latin typeface="Britannic Bold" pitchFamily="34" charset="0"/>
                <a:cs typeface="Calibri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Britannic Bold" pitchFamily="34" charset="0"/>
                <a:cs typeface="Calibri" pitchFamily="34" charset="0"/>
              </a:rPr>
              <a:t>utama</a:t>
            </a:r>
            <a:r>
              <a:rPr lang="en-US" sz="1200" dirty="0">
                <a:solidFill>
                  <a:srgbClr val="FF0000"/>
                </a:solidFill>
                <a:latin typeface="Britannic Bold" pitchFamily="34" charset="0"/>
                <a:cs typeface="Calibri" pitchFamily="34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Britannic Bold" pitchFamily="34" charset="0"/>
                <a:cs typeface="Calibri" pitchFamily="34" charset="0"/>
              </a:rPr>
              <a:t>pembelajaran</a:t>
            </a:r>
            <a:endParaRPr lang="en-US" sz="1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2B8CC7-E5DF-4388-A158-1C532B7EA1E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8810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55600" indent="-355600">
              <a:lnSpc>
                <a:spcPct val="150000"/>
              </a:lnSpc>
            </a:pPr>
            <a:endParaRPr lang="en-US" sz="1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2B8CC7-E5DF-4388-A158-1C532B7EA1E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8810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55600" indent="-355600">
              <a:lnSpc>
                <a:spcPct val="150000"/>
              </a:lnSpc>
            </a:pPr>
            <a:r>
              <a:rPr lang="en-US" sz="12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Asimiliasai</a:t>
            </a:r>
            <a:r>
              <a:rPr lang="en-US" sz="1200" baseline="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effectLst/>
              </a:rPr>
              <a:t>Proses </a:t>
            </a:r>
            <a:r>
              <a:rPr lang="en-US" dirty="0" err="1">
                <a:effectLst/>
              </a:rPr>
              <a:t>pengintgrasian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informasi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baru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ke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struktur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kognitif</a:t>
            </a:r>
            <a:r>
              <a:rPr lang="en-US" dirty="0">
                <a:effectLst/>
              </a:rPr>
              <a:t> yang </a:t>
            </a:r>
            <a:r>
              <a:rPr lang="en-US" dirty="0" err="1">
                <a:effectLst/>
              </a:rPr>
              <a:t>sudah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ada</a:t>
            </a:r>
            <a:endParaRPr lang="en-US" dirty="0">
              <a:effectLst/>
            </a:endParaRPr>
          </a:p>
          <a:p>
            <a:pPr marL="355600" indent="-355600">
              <a:lnSpc>
                <a:spcPct val="150000"/>
              </a:lnSpc>
            </a:pPr>
            <a:r>
              <a:rPr lang="en-US" sz="1200" dirty="0" err="1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Akomodasi</a:t>
            </a:r>
            <a:r>
              <a:rPr lang="en-US" sz="1200" dirty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effectLst/>
              </a:rPr>
              <a:t>Proses </a:t>
            </a:r>
            <a:r>
              <a:rPr lang="en-US" dirty="0" err="1">
                <a:effectLst/>
              </a:rPr>
              <a:t>penyesuaian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antara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struktur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kognitif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ke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dalam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situasi</a:t>
            </a:r>
            <a:r>
              <a:rPr lang="en-US" dirty="0">
                <a:effectLst/>
              </a:rPr>
              <a:t> yang </a:t>
            </a:r>
            <a:r>
              <a:rPr lang="en-US" dirty="0" err="1">
                <a:effectLst/>
              </a:rPr>
              <a:t>baru</a:t>
            </a:r>
            <a:endParaRPr lang="en-US" dirty="0">
              <a:effectLst/>
            </a:endParaRPr>
          </a:p>
          <a:p>
            <a:pPr marL="355600" indent="-355600">
              <a:lnSpc>
                <a:spcPct val="150000"/>
              </a:lnSpc>
            </a:pPr>
            <a:r>
              <a:rPr lang="en-US" sz="1200" dirty="0" err="1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Equilibrasi</a:t>
            </a:r>
            <a:r>
              <a:rPr lang="en-US" sz="1200" dirty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effectLst/>
              </a:rPr>
              <a:t>Proses </a:t>
            </a:r>
            <a:r>
              <a:rPr lang="en-US" dirty="0" err="1">
                <a:effectLst/>
              </a:rPr>
              <a:t>penyesuaian</a:t>
            </a:r>
            <a:r>
              <a:rPr lang="en-US" dirty="0">
                <a:effectLst/>
              </a:rPr>
              <a:t> yang </a:t>
            </a:r>
            <a:r>
              <a:rPr lang="en-US" dirty="0" err="1">
                <a:effectLst/>
              </a:rPr>
              <a:t>berkesinambungan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antara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asimilasi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akomodasi</a:t>
            </a:r>
            <a:endParaRPr lang="en-US" sz="1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2B8CC7-E5DF-4388-A158-1C532B7EA1E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8810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95E85-B1CB-4158-9397-996DD00C5DB3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07FBA74-15A9-4564-9E4A-730A977ECD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95E85-B1CB-4158-9397-996DD00C5DB3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FBA74-15A9-4564-9E4A-730A977ECD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95E85-B1CB-4158-9397-996DD00C5DB3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FBA74-15A9-4564-9E4A-730A977ECD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95E85-B1CB-4158-9397-996DD00C5DB3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FBA74-15A9-4564-9E4A-730A977ECD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95E85-B1CB-4158-9397-996DD00C5DB3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7FBA74-15A9-4564-9E4A-730A977ECD9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95E85-B1CB-4158-9397-996DD00C5DB3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FBA74-15A9-4564-9E4A-730A977ECD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95E85-B1CB-4158-9397-996DD00C5DB3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FBA74-15A9-4564-9E4A-730A977ECD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95E85-B1CB-4158-9397-996DD00C5DB3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FBA74-15A9-4564-9E4A-730A977ECD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95E85-B1CB-4158-9397-996DD00C5DB3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FBA74-15A9-4564-9E4A-730A977ECD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95E85-B1CB-4158-9397-996DD00C5DB3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FBA74-15A9-4564-9E4A-730A977ECD9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95E85-B1CB-4158-9397-996DD00C5DB3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07FBA74-15A9-4564-9E4A-730A977ECD9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31795E85-B1CB-4158-9397-996DD00C5DB3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607FBA74-15A9-4564-9E4A-730A977ECD9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3.xml"/><Relationship Id="rId5" Type="http://schemas.openxmlformats.org/officeDocument/2006/relationships/diagramQuickStyle" Target="../diagrams/quickStyle13.xml"/><Relationship Id="rId4" Type="http://schemas.openxmlformats.org/officeDocument/2006/relationships/diagramLayout" Target="../diagrams/layout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76200" y="0"/>
            <a:ext cx="9067800" cy="7162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 err="1"/>
              <a:t>Landasan</a:t>
            </a:r>
            <a:r>
              <a:rPr lang="en-US" sz="4800" dirty="0"/>
              <a:t> </a:t>
            </a:r>
            <a:r>
              <a:rPr lang="en-US" sz="4800" dirty="0" err="1"/>
              <a:t>teori</a:t>
            </a:r>
            <a:r>
              <a:rPr lang="en-US" sz="4800" dirty="0"/>
              <a:t> </a:t>
            </a:r>
            <a:r>
              <a:rPr lang="en-US" sz="4800" dirty="0" err="1"/>
              <a:t>psikologi</a:t>
            </a:r>
            <a:r>
              <a:rPr lang="en-US" sz="4800" dirty="0"/>
              <a:t>, </a:t>
            </a:r>
            <a:r>
              <a:rPr lang="en-US" sz="4800" dirty="0" err="1"/>
              <a:t>belajar</a:t>
            </a:r>
            <a:r>
              <a:rPr lang="en-US" sz="4800" dirty="0"/>
              <a:t> </a:t>
            </a:r>
            <a:r>
              <a:rPr lang="en-US" sz="4800" dirty="0" err="1"/>
              <a:t>dan</a:t>
            </a:r>
            <a:r>
              <a:rPr lang="en-US" sz="4800" dirty="0"/>
              <a:t> </a:t>
            </a:r>
            <a:r>
              <a:rPr lang="en-US" sz="4800" dirty="0" err="1"/>
              <a:t>pembelajaran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8305800" cy="1447800"/>
          </a:xfrm>
        </p:spPr>
        <p:txBody>
          <a:bodyPr>
            <a:normAutofit/>
          </a:bodyPr>
          <a:lstStyle/>
          <a:p>
            <a:r>
              <a:rPr lang="en-US" sz="2400" dirty="0"/>
              <a:t>Mata </a:t>
            </a:r>
            <a:r>
              <a:rPr lang="en-US" sz="2400" dirty="0" err="1"/>
              <a:t>kuliah</a:t>
            </a:r>
            <a:r>
              <a:rPr lang="en-US" sz="2400" dirty="0"/>
              <a:t>:</a:t>
            </a:r>
          </a:p>
          <a:p>
            <a:r>
              <a:rPr lang="en-US" sz="2400" dirty="0" err="1"/>
              <a:t>Pengantar</a:t>
            </a:r>
            <a:r>
              <a:rPr lang="en-US" sz="2400" dirty="0"/>
              <a:t> </a:t>
            </a:r>
            <a:r>
              <a:rPr lang="en-US" sz="2400" dirty="0" err="1"/>
              <a:t>Teknologi</a:t>
            </a:r>
            <a:r>
              <a:rPr lang="en-US" sz="2400" dirty="0"/>
              <a:t> </a:t>
            </a:r>
            <a:r>
              <a:rPr lang="en-US" sz="2400" dirty="0" err="1" smtClean="0"/>
              <a:t>pendidikan</a:t>
            </a:r>
            <a:endParaRPr lang="en-US" sz="2400" dirty="0"/>
          </a:p>
        </p:txBody>
      </p:sp>
      <p:grpSp>
        <p:nvGrpSpPr>
          <p:cNvPr id="4" name="Group 3"/>
          <p:cNvGrpSpPr/>
          <p:nvPr/>
        </p:nvGrpSpPr>
        <p:grpSpPr>
          <a:xfrm>
            <a:off x="6342017" y="328275"/>
            <a:ext cx="2116183" cy="695418"/>
            <a:chOff x="6342017" y="336984"/>
            <a:chExt cx="2116183" cy="695418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42017" y="361263"/>
              <a:ext cx="671139" cy="671139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86600" y="361264"/>
              <a:ext cx="622505" cy="615113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89012" y="336984"/>
              <a:ext cx="669188" cy="67128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64079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914082"/>
          </a:xfrm>
        </p:spPr>
        <p:txBody>
          <a:bodyPr/>
          <a:lstStyle/>
          <a:p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belajar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7313626"/>
              </p:ext>
            </p:extLst>
          </p:nvPr>
        </p:nvGraphicFramePr>
        <p:xfrm>
          <a:off x="457200" y="1447800"/>
          <a:ext cx="7620000" cy="4678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385693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77616" y="304800"/>
            <a:ext cx="298831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err="1"/>
              <a:t>Humanisme</a:t>
            </a:r>
            <a:endParaRPr lang="en-US" sz="440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530132010"/>
              </p:ext>
            </p:extLst>
          </p:nvPr>
        </p:nvGraphicFramePr>
        <p:xfrm>
          <a:off x="377616" y="1397000"/>
          <a:ext cx="8232984" cy="4775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988887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77616" y="304800"/>
            <a:ext cx="280487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err="1"/>
              <a:t>Lanjutan</a:t>
            </a:r>
            <a:r>
              <a:rPr lang="en-US" sz="4400" b="1" dirty="0"/>
              <a:t> …</a:t>
            </a:r>
            <a:endParaRPr lang="en-US" sz="4400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845527860"/>
              </p:ext>
            </p:extLst>
          </p:nvPr>
        </p:nvGraphicFramePr>
        <p:xfrm>
          <a:off x="377616" y="1074241"/>
          <a:ext cx="8385384" cy="54027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465389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77616" y="304800"/>
            <a:ext cx="337143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err="1"/>
              <a:t>Behaviorisme</a:t>
            </a:r>
            <a:endParaRPr lang="en-US" sz="440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308224050"/>
              </p:ext>
            </p:extLst>
          </p:nvPr>
        </p:nvGraphicFramePr>
        <p:xfrm>
          <a:off x="377616" y="1397000"/>
          <a:ext cx="8232984" cy="4775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844128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77616" y="304800"/>
            <a:ext cx="280487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err="1"/>
              <a:t>Lanjutan</a:t>
            </a:r>
            <a:r>
              <a:rPr lang="en-US" sz="4400" b="1" dirty="0"/>
              <a:t> …</a:t>
            </a:r>
            <a:endParaRPr lang="en-US" sz="4400" dirty="0"/>
          </a:p>
        </p:txBody>
      </p:sp>
      <p:pic>
        <p:nvPicPr>
          <p:cNvPr id="8" name="Picture 4" descr="http://www.onlinereg.ru/ice2008/pavlov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234" y="1087626"/>
            <a:ext cx="1981200" cy="2461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ular Callout 8"/>
          <p:cNvSpPr/>
          <p:nvPr/>
        </p:nvSpPr>
        <p:spPr>
          <a:xfrm>
            <a:off x="2743200" y="990599"/>
            <a:ext cx="5943600" cy="5715001"/>
          </a:xfrm>
          <a:prstGeom prst="wedgeRectCallout">
            <a:avLst>
              <a:gd name="adj1" fmla="val -71975"/>
              <a:gd name="adj2" fmla="val -2934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lvl="0" indent="-285750" algn="just">
              <a:buFont typeface="Wingdings" panose="05000000000000000000" pitchFamily="2" charset="2"/>
              <a:buChar char="q"/>
            </a:pPr>
            <a:r>
              <a:rPr lang="id-ID" sz="2800" dirty="0"/>
              <a:t>Perilaku / tingkah laku dibentuk melalui pengaturan dan manipulasi stimulus dalam lingkungan.</a:t>
            </a:r>
            <a:endParaRPr lang="en-US" sz="2800" dirty="0"/>
          </a:p>
          <a:p>
            <a:pPr marL="285750" lvl="0" indent="-285750" algn="just">
              <a:buFont typeface="Wingdings" panose="05000000000000000000" pitchFamily="2" charset="2"/>
              <a:buChar char="q"/>
            </a:pPr>
            <a:r>
              <a:rPr lang="id-ID" sz="2800" dirty="0"/>
              <a:t>Proses pembantukan perilaku tersebut disebut proses pengkondisian</a:t>
            </a:r>
            <a:endParaRPr lang="en-US" sz="28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id-ID" sz="2800" dirty="0"/>
              <a:t>Teori ini memberikan pancingan &amp; dorongan stimulus belajar, merupakan faktor penting agar dapat menimbulkan respons sehingga terjadi proses perubahan perilaku/tingkah laku.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366039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" y="304799"/>
            <a:ext cx="8853706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err="1"/>
              <a:t>Kognitifisme</a:t>
            </a:r>
            <a:endParaRPr lang="en-US" sz="4400" b="1" dirty="0"/>
          </a:p>
          <a:p>
            <a:endParaRPr lang="en-US" sz="1600" b="1" dirty="0"/>
          </a:p>
          <a:p>
            <a:r>
              <a:rPr lang="en-US" sz="2400" dirty="0">
                <a:solidFill>
                  <a:srgbClr val="FF0000"/>
                </a:solidFill>
                <a:latin typeface="Britannic Bold" pitchFamily="34" charset="0"/>
                <a:cs typeface="Calibri" pitchFamily="34" charset="0"/>
              </a:rPr>
              <a:t>Tingkat </a:t>
            </a:r>
            <a:r>
              <a:rPr lang="en-US" sz="2400" dirty="0" err="1">
                <a:solidFill>
                  <a:srgbClr val="FF0000"/>
                </a:solidFill>
                <a:latin typeface="Britannic Bold" pitchFamily="34" charset="0"/>
                <a:cs typeface="Calibri" pitchFamily="34" charset="0"/>
              </a:rPr>
              <a:t>perkembangan</a:t>
            </a:r>
            <a:r>
              <a:rPr lang="en-US" sz="2400" dirty="0">
                <a:solidFill>
                  <a:srgbClr val="FF0000"/>
                </a:solidFill>
                <a:latin typeface="Britannic Bold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Britannic Bold" pitchFamily="34" charset="0"/>
                <a:cs typeface="Calibri" pitchFamily="34" charset="0"/>
              </a:rPr>
              <a:t>berpikir</a:t>
            </a:r>
            <a:r>
              <a:rPr lang="en-US" sz="2400" dirty="0">
                <a:solidFill>
                  <a:srgbClr val="FF0000"/>
                </a:solidFill>
                <a:latin typeface="Britannic Bold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Britannic Bold" pitchFamily="34" charset="0"/>
                <a:cs typeface="Calibri" pitchFamily="34" charset="0"/>
              </a:rPr>
              <a:t>peserta</a:t>
            </a:r>
            <a:r>
              <a:rPr lang="en-US" sz="2400" dirty="0">
                <a:solidFill>
                  <a:srgbClr val="FF0000"/>
                </a:solidFill>
                <a:latin typeface="Britannic Bold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Britannic Bold" pitchFamily="34" charset="0"/>
                <a:cs typeface="Calibri" pitchFamily="34" charset="0"/>
              </a:rPr>
              <a:t>didik</a:t>
            </a:r>
            <a:r>
              <a:rPr lang="en-US" sz="2400" dirty="0">
                <a:solidFill>
                  <a:srgbClr val="FF0000"/>
                </a:solidFill>
                <a:latin typeface="Britannic Bold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Britannic Bold" pitchFamily="34" charset="0"/>
                <a:cs typeface="Calibri" pitchFamily="34" charset="0"/>
              </a:rPr>
              <a:t>dipengaruhi</a:t>
            </a:r>
            <a:r>
              <a:rPr lang="en-US" sz="2400" dirty="0">
                <a:solidFill>
                  <a:srgbClr val="FF0000"/>
                </a:solidFill>
                <a:latin typeface="Britannic Bold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Britannic Bold" pitchFamily="34" charset="0"/>
                <a:cs typeface="Calibri" pitchFamily="34" charset="0"/>
              </a:rPr>
              <a:t>oleh</a:t>
            </a:r>
            <a:r>
              <a:rPr lang="en-US" sz="2400" dirty="0">
                <a:solidFill>
                  <a:srgbClr val="FF0000"/>
                </a:solidFill>
                <a:latin typeface="Britannic Bold" pitchFamily="34" charset="0"/>
                <a:cs typeface="Calibri" pitchFamily="34" charset="0"/>
              </a:rPr>
              <a:t>: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889645630"/>
              </p:ext>
            </p:extLst>
          </p:nvPr>
        </p:nvGraphicFramePr>
        <p:xfrm>
          <a:off x="251254" y="1676400"/>
          <a:ext cx="8232984" cy="4775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724894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77616" y="304800"/>
            <a:ext cx="280487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err="1"/>
              <a:t>Lanjutan</a:t>
            </a:r>
            <a:r>
              <a:rPr lang="en-US" sz="4400" b="1" dirty="0"/>
              <a:t> …</a:t>
            </a:r>
            <a:endParaRPr lang="en-US" sz="4400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480247004"/>
              </p:ext>
            </p:extLst>
          </p:nvPr>
        </p:nvGraphicFramePr>
        <p:xfrm>
          <a:off x="377616" y="1074241"/>
          <a:ext cx="8385384" cy="54027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94683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77616" y="304800"/>
            <a:ext cx="280487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err="1"/>
              <a:t>Lanjutan</a:t>
            </a:r>
            <a:r>
              <a:rPr lang="en-US" sz="4400" b="1" dirty="0"/>
              <a:t> …</a:t>
            </a:r>
            <a:endParaRPr lang="en-US" sz="4400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835452540"/>
              </p:ext>
            </p:extLst>
          </p:nvPr>
        </p:nvGraphicFramePr>
        <p:xfrm>
          <a:off x="76200" y="1074241"/>
          <a:ext cx="2804870" cy="39549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Rounded Rectangular Callout 1"/>
          <p:cNvSpPr/>
          <p:nvPr/>
        </p:nvSpPr>
        <p:spPr>
          <a:xfrm>
            <a:off x="3182486" y="304800"/>
            <a:ext cx="5732914" cy="6400799"/>
          </a:xfrm>
          <a:prstGeom prst="wedgeRoundRectCallout">
            <a:avLst>
              <a:gd name="adj1" fmla="val -71150"/>
              <a:gd name="adj2" fmla="val -8321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Wingdings" pitchFamily="2" charset="2"/>
              <a:buChar char="q"/>
            </a:pPr>
            <a:r>
              <a:rPr lang="en-US" sz="2400" dirty="0" err="1"/>
              <a:t>bahwa</a:t>
            </a:r>
            <a:r>
              <a:rPr lang="en-US" sz="2400" dirty="0"/>
              <a:t> </a:t>
            </a:r>
            <a:r>
              <a:rPr lang="en-US" sz="2400" dirty="0" err="1"/>
              <a:t>belajar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berhasil</a:t>
            </a:r>
            <a:r>
              <a:rPr lang="en-US" sz="2400" dirty="0"/>
              <a:t> </a:t>
            </a:r>
            <a:r>
              <a:rPr lang="en-US" sz="2400" dirty="0" err="1"/>
              <a:t>apabila</a:t>
            </a:r>
            <a:r>
              <a:rPr lang="en-US" sz="2400" dirty="0"/>
              <a:t> </a:t>
            </a:r>
            <a:r>
              <a:rPr lang="en-US" sz="2400" dirty="0" err="1"/>
              <a:t>disesuaikan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tahap</a:t>
            </a:r>
            <a:r>
              <a:rPr lang="en-US" sz="2400" dirty="0"/>
              <a:t> </a:t>
            </a:r>
            <a:r>
              <a:rPr lang="en-US" sz="2400" dirty="0" err="1"/>
              <a:t>perkembangan</a:t>
            </a:r>
            <a:r>
              <a:rPr lang="en-US" sz="2400" dirty="0"/>
              <a:t> </a:t>
            </a:r>
            <a:r>
              <a:rPr lang="en-US" sz="2400" dirty="0" err="1"/>
              <a:t>kognitif</a:t>
            </a:r>
            <a:r>
              <a:rPr lang="en-US" sz="2400" dirty="0"/>
              <a:t>  </a:t>
            </a:r>
            <a:r>
              <a:rPr lang="en-US" sz="2400" dirty="0" err="1"/>
              <a:t>peserta</a:t>
            </a:r>
            <a:r>
              <a:rPr lang="en-US" sz="2400" dirty="0"/>
              <a:t> </a:t>
            </a:r>
            <a:r>
              <a:rPr lang="en-US" sz="2400" dirty="0" err="1"/>
              <a:t>didik</a:t>
            </a:r>
            <a:endParaRPr lang="en-US" sz="2400" dirty="0"/>
          </a:p>
          <a:p>
            <a:pPr marL="342900" indent="-342900">
              <a:buFont typeface="Wingdings" pitchFamily="2" charset="2"/>
              <a:buChar char="q"/>
            </a:pPr>
            <a:r>
              <a:rPr lang="en-US" sz="2400" dirty="0" err="1"/>
              <a:t>Tiga</a:t>
            </a:r>
            <a:r>
              <a:rPr lang="en-US" sz="2400" dirty="0"/>
              <a:t> </a:t>
            </a:r>
            <a:r>
              <a:rPr lang="en-US" sz="2400" dirty="0" err="1"/>
              <a:t>tahapan</a:t>
            </a:r>
            <a:r>
              <a:rPr lang="en-US" sz="2400" dirty="0"/>
              <a:t> proses </a:t>
            </a:r>
            <a:r>
              <a:rPr lang="en-US" sz="2400" dirty="0" err="1"/>
              <a:t>belajar</a:t>
            </a:r>
            <a:endParaRPr lang="en-US" sz="2400" dirty="0"/>
          </a:p>
          <a:p>
            <a:pPr marL="688975" indent="-342900">
              <a:buFont typeface="Wingdings" pitchFamily="2" charset="2"/>
              <a:buChar char="Ø"/>
            </a:pPr>
            <a:r>
              <a:rPr lang="en-US" sz="2400" dirty="0" err="1"/>
              <a:t>Asimilasi</a:t>
            </a:r>
            <a:endParaRPr lang="en-US" sz="2400" dirty="0"/>
          </a:p>
          <a:p>
            <a:pPr marL="688975" indent="-342900">
              <a:buFont typeface="Wingdings" pitchFamily="2" charset="2"/>
              <a:buChar char="Ø"/>
            </a:pPr>
            <a:r>
              <a:rPr lang="en-US" sz="2400" dirty="0" err="1"/>
              <a:t>Akomodasi</a:t>
            </a:r>
            <a:endParaRPr lang="en-US" sz="2400" dirty="0"/>
          </a:p>
          <a:p>
            <a:pPr marL="688975" indent="-342900">
              <a:buFont typeface="Wingdings" pitchFamily="2" charset="2"/>
              <a:buChar char="Ø"/>
            </a:pPr>
            <a:r>
              <a:rPr lang="en-US" sz="2400" dirty="0" err="1"/>
              <a:t>Equilibrasi</a:t>
            </a:r>
            <a:endParaRPr lang="en-US" sz="2400" dirty="0"/>
          </a:p>
          <a:p>
            <a:pPr marL="342900" indent="-342900">
              <a:buFont typeface="Wingdings" pitchFamily="2" charset="2"/>
              <a:buChar char="q"/>
            </a:pPr>
            <a:r>
              <a:rPr lang="en-US" sz="2400" dirty="0"/>
              <a:t>4 </a:t>
            </a:r>
            <a:r>
              <a:rPr lang="en-US" sz="2400" dirty="0" err="1"/>
              <a:t>tahap</a:t>
            </a:r>
            <a:r>
              <a:rPr lang="en-US" sz="2400" dirty="0"/>
              <a:t> </a:t>
            </a:r>
            <a:r>
              <a:rPr lang="en-US" sz="2400" dirty="0" err="1"/>
              <a:t>perkembangan</a:t>
            </a:r>
            <a:r>
              <a:rPr lang="en-US" sz="2400" dirty="0"/>
              <a:t> </a:t>
            </a:r>
            <a:r>
              <a:rPr lang="en-US" sz="2400" dirty="0" err="1"/>
              <a:t>kognitif</a:t>
            </a:r>
            <a:endParaRPr lang="en-US" sz="2400" dirty="0"/>
          </a:p>
          <a:p>
            <a:pPr marL="692150" indent="-346075">
              <a:buFont typeface="Wingdings" pitchFamily="2" charset="2"/>
              <a:buChar char="Ø"/>
            </a:pPr>
            <a:r>
              <a:rPr lang="en-US" sz="2400" dirty="0" err="1"/>
              <a:t>Tahap</a:t>
            </a:r>
            <a:r>
              <a:rPr lang="en-US" sz="2400" dirty="0"/>
              <a:t> sensorimotor (</a:t>
            </a:r>
            <a:r>
              <a:rPr lang="en-US" sz="2400" dirty="0" err="1"/>
              <a:t>anak</a:t>
            </a:r>
            <a:r>
              <a:rPr lang="en-US" sz="2400" dirty="0"/>
              <a:t> </a:t>
            </a:r>
            <a:r>
              <a:rPr lang="en-US" sz="2400" dirty="0" err="1"/>
              <a:t>usia</a:t>
            </a:r>
            <a:r>
              <a:rPr lang="en-US" sz="2400" dirty="0"/>
              <a:t> lahir-2 </a:t>
            </a:r>
            <a:r>
              <a:rPr lang="en-US" sz="2400" dirty="0" err="1"/>
              <a:t>tahun</a:t>
            </a:r>
            <a:r>
              <a:rPr lang="en-US" sz="2400" dirty="0"/>
              <a:t>) </a:t>
            </a:r>
          </a:p>
          <a:p>
            <a:pPr marL="692150" indent="-346075">
              <a:buFont typeface="Wingdings" pitchFamily="2" charset="2"/>
              <a:buChar char="Ø"/>
            </a:pPr>
            <a:r>
              <a:rPr lang="en-US" sz="2400" dirty="0" err="1"/>
              <a:t>Tahap</a:t>
            </a:r>
            <a:r>
              <a:rPr lang="en-US" sz="2400" dirty="0"/>
              <a:t> preoperational (</a:t>
            </a:r>
            <a:r>
              <a:rPr lang="en-US" sz="2400" dirty="0" err="1"/>
              <a:t>anak</a:t>
            </a:r>
            <a:r>
              <a:rPr lang="en-US" sz="2400" dirty="0"/>
              <a:t> </a:t>
            </a:r>
            <a:r>
              <a:rPr lang="en-US" sz="2400" dirty="0" err="1"/>
              <a:t>usia</a:t>
            </a:r>
            <a:r>
              <a:rPr lang="en-US" sz="2400" dirty="0"/>
              <a:t> 2-8 </a:t>
            </a:r>
            <a:r>
              <a:rPr lang="en-US" sz="2400" dirty="0" err="1"/>
              <a:t>tahun</a:t>
            </a:r>
            <a:r>
              <a:rPr lang="en-US" sz="2400" dirty="0"/>
              <a:t>)</a:t>
            </a:r>
          </a:p>
          <a:p>
            <a:pPr marL="692150" indent="-346075">
              <a:buFont typeface="Wingdings" pitchFamily="2" charset="2"/>
              <a:buChar char="Ø"/>
            </a:pPr>
            <a:r>
              <a:rPr lang="en-US" sz="2400" dirty="0" err="1"/>
              <a:t>Tahap</a:t>
            </a:r>
            <a:r>
              <a:rPr lang="en-US" sz="2400" dirty="0"/>
              <a:t> operational </a:t>
            </a:r>
            <a:r>
              <a:rPr lang="en-US" sz="2400" dirty="0" err="1"/>
              <a:t>konkret</a:t>
            </a:r>
            <a:r>
              <a:rPr lang="en-US" sz="2400" dirty="0"/>
              <a:t> (</a:t>
            </a:r>
            <a:r>
              <a:rPr lang="en-US" sz="2400" dirty="0" err="1"/>
              <a:t>anak</a:t>
            </a:r>
            <a:r>
              <a:rPr lang="en-US" sz="2400" dirty="0"/>
              <a:t> </a:t>
            </a:r>
            <a:r>
              <a:rPr lang="en-US" sz="2400" dirty="0" err="1"/>
              <a:t>usia</a:t>
            </a:r>
            <a:r>
              <a:rPr lang="en-US" sz="2400" dirty="0"/>
              <a:t> 7/8-12/14 </a:t>
            </a:r>
            <a:r>
              <a:rPr lang="en-US" sz="2400" dirty="0" err="1"/>
              <a:t>tahun</a:t>
            </a:r>
            <a:r>
              <a:rPr lang="en-US" sz="2400" dirty="0"/>
              <a:t>) 4) </a:t>
            </a:r>
          </a:p>
          <a:p>
            <a:pPr marL="692150" indent="-346075">
              <a:buFont typeface="Wingdings" pitchFamily="2" charset="2"/>
              <a:buChar char="Ø"/>
            </a:pPr>
            <a:r>
              <a:rPr lang="en-US" sz="2400" dirty="0" err="1"/>
              <a:t>Tahap</a:t>
            </a:r>
            <a:r>
              <a:rPr lang="en-US" sz="2400" dirty="0"/>
              <a:t> operational formal (</a:t>
            </a:r>
            <a:r>
              <a:rPr lang="en-US" sz="2400" dirty="0" err="1"/>
              <a:t>anak</a:t>
            </a:r>
            <a:r>
              <a:rPr lang="en-US" sz="2400" dirty="0"/>
              <a:t> </a:t>
            </a:r>
            <a:r>
              <a:rPr lang="en-US" sz="2400" dirty="0" err="1"/>
              <a:t>usia</a:t>
            </a:r>
            <a:r>
              <a:rPr lang="en-US" sz="2400" dirty="0"/>
              <a:t> 14 </a:t>
            </a:r>
            <a:r>
              <a:rPr lang="en-US" sz="2400" dirty="0" err="1"/>
              <a:t>tahun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103508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77616" y="304800"/>
            <a:ext cx="280487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err="1"/>
              <a:t>Lanjutan</a:t>
            </a:r>
            <a:r>
              <a:rPr lang="en-US" sz="4400" b="1" dirty="0"/>
              <a:t> …</a:t>
            </a:r>
            <a:endParaRPr lang="en-US" sz="4400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408670556"/>
              </p:ext>
            </p:extLst>
          </p:nvPr>
        </p:nvGraphicFramePr>
        <p:xfrm>
          <a:off x="377616" y="1074241"/>
          <a:ext cx="2517984" cy="46407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Rounded Rectangular Callout 5"/>
          <p:cNvSpPr/>
          <p:nvPr/>
        </p:nvSpPr>
        <p:spPr>
          <a:xfrm>
            <a:off x="3182486" y="304800"/>
            <a:ext cx="5732914" cy="6400800"/>
          </a:xfrm>
          <a:prstGeom prst="wedgeRoundRectCallout">
            <a:avLst>
              <a:gd name="adj1" fmla="val -71150"/>
              <a:gd name="adj2" fmla="val -8321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Wingdings" pitchFamily="2" charset="2"/>
              <a:buChar char="q"/>
            </a:pPr>
            <a:r>
              <a:rPr lang="en-US" sz="2800" dirty="0" err="1"/>
              <a:t>siswa</a:t>
            </a:r>
            <a:r>
              <a:rPr lang="en-US" sz="2800" dirty="0"/>
              <a:t> </a:t>
            </a:r>
            <a:r>
              <a:rPr lang="en-US" sz="2800" dirty="0" err="1"/>
              <a:t>akan</a:t>
            </a:r>
            <a:r>
              <a:rPr lang="en-US" sz="2800" dirty="0"/>
              <a:t> </a:t>
            </a:r>
            <a:r>
              <a:rPr lang="en-US" sz="2800" dirty="0" err="1"/>
              <a:t>belajar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baik</a:t>
            </a:r>
            <a:r>
              <a:rPr lang="en-US" sz="2800" dirty="0"/>
              <a:t> </a:t>
            </a:r>
            <a:r>
              <a:rPr lang="en-US" sz="2800" dirty="0" err="1"/>
              <a:t>jika</a:t>
            </a:r>
            <a:r>
              <a:rPr lang="en-US" sz="2800" dirty="0"/>
              <a:t> </a:t>
            </a:r>
            <a:r>
              <a:rPr lang="en-US" sz="2800" dirty="0" err="1"/>
              <a:t>isi</a:t>
            </a:r>
            <a:r>
              <a:rPr lang="en-US" sz="2800" dirty="0"/>
              <a:t> </a:t>
            </a:r>
            <a:r>
              <a:rPr lang="en-US" sz="2800" dirty="0" err="1"/>
              <a:t>pelajarannya</a:t>
            </a:r>
            <a:r>
              <a:rPr lang="en-US" sz="2800" dirty="0"/>
              <a:t> </a:t>
            </a:r>
            <a:r>
              <a:rPr lang="en-US" sz="2800" dirty="0" err="1"/>
              <a:t>didefinisikan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kemudian</a:t>
            </a:r>
            <a:r>
              <a:rPr lang="en-US" sz="2800" dirty="0"/>
              <a:t> </a:t>
            </a:r>
            <a:r>
              <a:rPr lang="en-US" sz="2800" dirty="0" err="1"/>
              <a:t>dipresentasikan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baik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tepat</a:t>
            </a:r>
            <a:r>
              <a:rPr lang="en-US" sz="2800" dirty="0"/>
              <a:t> </a:t>
            </a:r>
            <a:r>
              <a:rPr lang="en-US" sz="2800" dirty="0" err="1"/>
              <a:t>kepada</a:t>
            </a:r>
            <a:r>
              <a:rPr lang="en-US" sz="2800" dirty="0"/>
              <a:t> </a:t>
            </a:r>
            <a:r>
              <a:rPr lang="en-US" sz="2800" dirty="0" err="1"/>
              <a:t>siswa</a:t>
            </a:r>
            <a:endParaRPr lang="en-US" sz="2800" dirty="0"/>
          </a:p>
          <a:p>
            <a:endParaRPr lang="en-US" sz="2800" dirty="0"/>
          </a:p>
          <a:p>
            <a:pPr marL="342900" indent="-342900">
              <a:buFont typeface="Wingdings" pitchFamily="2" charset="2"/>
              <a:buChar char="q"/>
            </a:pPr>
            <a:r>
              <a:rPr lang="en-US" sz="2800" dirty="0" err="1"/>
              <a:t>Tahapan</a:t>
            </a:r>
            <a:r>
              <a:rPr lang="en-US" sz="2800" dirty="0"/>
              <a:t> proses </a:t>
            </a:r>
            <a:r>
              <a:rPr lang="en-US" sz="2800" dirty="0" err="1"/>
              <a:t>belajar</a:t>
            </a:r>
            <a:r>
              <a:rPr lang="en-US" sz="2800" dirty="0"/>
              <a:t>:</a:t>
            </a:r>
          </a:p>
          <a:p>
            <a:pPr marL="688975" indent="-342900">
              <a:buFont typeface="Wingdings" pitchFamily="2" charset="2"/>
              <a:buChar char="Ø"/>
            </a:pPr>
            <a:r>
              <a:rPr lang="en-US" sz="2800" dirty="0" err="1"/>
              <a:t>Memperhatikan</a:t>
            </a:r>
            <a:r>
              <a:rPr lang="en-US" sz="2800" dirty="0"/>
              <a:t> stimulus yang </a:t>
            </a:r>
            <a:r>
              <a:rPr lang="en-US" sz="2800" dirty="0" err="1"/>
              <a:t>diberikan</a:t>
            </a:r>
            <a:endParaRPr lang="en-US" sz="2800" dirty="0"/>
          </a:p>
          <a:p>
            <a:pPr marL="688975" indent="-342900">
              <a:buFont typeface="Wingdings" pitchFamily="2" charset="2"/>
              <a:buChar char="Ø"/>
            </a:pPr>
            <a:r>
              <a:rPr lang="en-US" sz="2800" dirty="0" err="1"/>
              <a:t>Memahami</a:t>
            </a:r>
            <a:r>
              <a:rPr lang="en-US" sz="2800" dirty="0"/>
              <a:t> </a:t>
            </a:r>
            <a:r>
              <a:rPr lang="en-US" sz="2800" dirty="0" err="1"/>
              <a:t>makna</a:t>
            </a:r>
            <a:r>
              <a:rPr lang="en-US" sz="2800" dirty="0"/>
              <a:t> stimulus </a:t>
            </a:r>
            <a:r>
              <a:rPr lang="en-US" sz="2800" dirty="0" err="1"/>
              <a:t>menyimpan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menggunakan</a:t>
            </a:r>
            <a:r>
              <a:rPr lang="en-US" sz="2800" dirty="0"/>
              <a:t> </a:t>
            </a:r>
            <a:r>
              <a:rPr lang="en-US" sz="2800" dirty="0" err="1"/>
              <a:t>informasi</a:t>
            </a:r>
            <a:r>
              <a:rPr lang="en-US" sz="2800" dirty="0"/>
              <a:t> yang </a:t>
            </a:r>
            <a:r>
              <a:rPr lang="en-US" sz="2800" dirty="0" err="1"/>
              <a:t>sudah</a:t>
            </a:r>
            <a:r>
              <a:rPr lang="en-US" sz="2800" dirty="0"/>
              <a:t> </a:t>
            </a:r>
            <a:r>
              <a:rPr lang="en-US" sz="2800" dirty="0" err="1"/>
              <a:t>dipahami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903029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" y="304799"/>
            <a:ext cx="389183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err="1"/>
              <a:t>Konstruktifisme</a:t>
            </a:r>
            <a:endParaRPr lang="en-US" sz="2400" dirty="0">
              <a:solidFill>
                <a:srgbClr val="FF0000"/>
              </a:solidFill>
              <a:latin typeface="Britannic Bold" pitchFamily="34" charset="0"/>
              <a:cs typeface="Calibri" pitchFamily="34" charset="0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891447525"/>
              </p:ext>
            </p:extLst>
          </p:nvPr>
        </p:nvGraphicFramePr>
        <p:xfrm>
          <a:off x="251254" y="1074240"/>
          <a:ext cx="8232984" cy="5377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03056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psikologi</a:t>
            </a:r>
            <a:r>
              <a:rPr lang="en-US" dirty="0"/>
              <a:t> ???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 err="1"/>
              <a:t>Psikologi</a:t>
            </a:r>
            <a:r>
              <a:rPr lang="en-US" sz="2800" dirty="0"/>
              <a:t> </a:t>
            </a:r>
            <a:r>
              <a:rPr lang="en-US" sz="2800" dirty="0" err="1"/>
              <a:t>berasal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kata </a:t>
            </a:r>
            <a:r>
              <a:rPr lang="en-US" sz="2800" dirty="0" err="1"/>
              <a:t>Yunani</a:t>
            </a:r>
            <a:r>
              <a:rPr lang="en-US" sz="2800" dirty="0"/>
              <a:t> </a:t>
            </a:r>
            <a:r>
              <a:rPr lang="en-US" sz="2800" i="1" dirty="0"/>
              <a:t>“psyche”</a:t>
            </a:r>
            <a:r>
              <a:rPr lang="en-US" sz="2800" dirty="0"/>
              <a:t> yang </a:t>
            </a:r>
            <a:r>
              <a:rPr lang="en-US" sz="2800" dirty="0" err="1"/>
              <a:t>artinya</a:t>
            </a:r>
            <a:r>
              <a:rPr lang="en-US" sz="2800" dirty="0"/>
              <a:t> </a:t>
            </a:r>
            <a:r>
              <a:rPr lang="en-US" sz="2800" dirty="0" err="1"/>
              <a:t>jiwa</a:t>
            </a:r>
            <a:r>
              <a:rPr lang="en-US" sz="2800" dirty="0"/>
              <a:t>. Logos </a:t>
            </a:r>
            <a:r>
              <a:rPr lang="en-US" sz="2800" dirty="0" err="1"/>
              <a:t>berarti</a:t>
            </a:r>
            <a:r>
              <a:rPr lang="en-US" sz="2800" dirty="0"/>
              <a:t> </a:t>
            </a:r>
            <a:r>
              <a:rPr lang="en-US" sz="2800" dirty="0" err="1"/>
              <a:t>ilmu</a:t>
            </a:r>
            <a:r>
              <a:rPr lang="en-US" sz="2800" dirty="0"/>
              <a:t> </a:t>
            </a:r>
            <a:r>
              <a:rPr lang="en-US" sz="2800" dirty="0" err="1"/>
              <a:t>pengetahuan</a:t>
            </a:r>
            <a:r>
              <a:rPr lang="en-US" sz="2800" dirty="0"/>
              <a:t>. </a:t>
            </a:r>
            <a:r>
              <a:rPr lang="en-US" sz="2800" dirty="0" err="1"/>
              <a:t>Jadi</a:t>
            </a:r>
            <a:r>
              <a:rPr lang="en-US" sz="2800" dirty="0"/>
              <a:t> </a:t>
            </a:r>
            <a:r>
              <a:rPr lang="en-US" sz="2800" dirty="0" err="1"/>
              <a:t>secara</a:t>
            </a:r>
            <a:r>
              <a:rPr lang="en-US" sz="2800" dirty="0"/>
              <a:t> </a:t>
            </a:r>
            <a:r>
              <a:rPr lang="en-US" sz="2800" dirty="0" err="1"/>
              <a:t>etimologi</a:t>
            </a:r>
            <a:r>
              <a:rPr lang="en-US" sz="2800" dirty="0"/>
              <a:t> </a:t>
            </a:r>
            <a:r>
              <a:rPr lang="en-US" sz="2800" dirty="0" err="1"/>
              <a:t>psikologi</a:t>
            </a:r>
            <a:r>
              <a:rPr lang="en-US" sz="2800" dirty="0"/>
              <a:t> </a:t>
            </a:r>
            <a:r>
              <a:rPr lang="en-US" sz="2800" dirty="0" err="1"/>
              <a:t>berarti</a:t>
            </a:r>
            <a:r>
              <a:rPr lang="en-US" sz="2800" dirty="0"/>
              <a:t> : “</a:t>
            </a:r>
            <a:r>
              <a:rPr lang="en-US" sz="2800" dirty="0" err="1"/>
              <a:t>ilmu</a:t>
            </a:r>
            <a:r>
              <a:rPr lang="en-US" sz="2800" dirty="0"/>
              <a:t> yang </a:t>
            </a:r>
            <a:r>
              <a:rPr lang="en-US" sz="2800" dirty="0" err="1"/>
              <a:t>mempelajari</a:t>
            </a:r>
            <a:r>
              <a:rPr lang="en-US" sz="2800" dirty="0"/>
              <a:t> </a:t>
            </a:r>
            <a:r>
              <a:rPr lang="en-US" sz="2800" dirty="0" err="1"/>
              <a:t>tentang</a:t>
            </a:r>
            <a:r>
              <a:rPr lang="en-US" sz="2800" dirty="0"/>
              <a:t> </a:t>
            </a:r>
            <a:r>
              <a:rPr lang="en-US" sz="2800" dirty="0" err="1"/>
              <a:t>jiwa</a:t>
            </a:r>
            <a:r>
              <a:rPr lang="en-US" sz="2800" dirty="0"/>
              <a:t>, </a:t>
            </a:r>
            <a:r>
              <a:rPr lang="en-US" sz="2800" dirty="0" err="1"/>
              <a:t>baik</a:t>
            </a:r>
            <a:r>
              <a:rPr lang="en-US" sz="2800" dirty="0"/>
              <a:t> </a:t>
            </a:r>
            <a:r>
              <a:rPr lang="en-US" sz="2800" dirty="0" err="1"/>
              <a:t>mengenai</a:t>
            </a:r>
            <a:r>
              <a:rPr lang="en-US" sz="2800" dirty="0"/>
              <a:t> </a:t>
            </a:r>
            <a:r>
              <a:rPr lang="en-US" sz="2800" dirty="0" err="1"/>
              <a:t>gejalanya</a:t>
            </a:r>
            <a:r>
              <a:rPr lang="en-US" sz="2800" dirty="0"/>
              <a:t>, </a:t>
            </a:r>
            <a:r>
              <a:rPr lang="en-US" sz="2800" dirty="0" err="1"/>
              <a:t>prosesnya</a:t>
            </a:r>
            <a:r>
              <a:rPr lang="en-US" sz="2800" dirty="0"/>
              <a:t> </a:t>
            </a:r>
            <a:r>
              <a:rPr lang="en-US" sz="2800" dirty="0" err="1"/>
              <a:t>maupun</a:t>
            </a:r>
            <a:r>
              <a:rPr lang="en-US" sz="2800" dirty="0"/>
              <a:t> </a:t>
            </a:r>
            <a:r>
              <a:rPr lang="en-US" sz="2800" dirty="0" err="1"/>
              <a:t>latar</a:t>
            </a:r>
            <a:r>
              <a:rPr lang="en-US" sz="2800" dirty="0"/>
              <a:t> </a:t>
            </a:r>
            <a:r>
              <a:rPr lang="en-US" sz="2800" dirty="0" err="1"/>
              <a:t>belakangnya</a:t>
            </a:r>
            <a:r>
              <a:rPr lang="en-US" sz="2800" dirty="0"/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val="33721989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" y="304799"/>
            <a:ext cx="280487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err="1"/>
              <a:t>Lanjutan</a:t>
            </a:r>
            <a:r>
              <a:rPr lang="en-US" sz="4400" b="1" dirty="0"/>
              <a:t> …</a:t>
            </a:r>
            <a:endParaRPr lang="en-US" sz="2400" dirty="0">
              <a:solidFill>
                <a:srgbClr val="FF0000"/>
              </a:solidFill>
              <a:latin typeface="Britannic Bold" pitchFamily="34" charset="0"/>
              <a:cs typeface="Calibri" pitchFamily="34" charset="0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896106690"/>
              </p:ext>
            </p:extLst>
          </p:nvPr>
        </p:nvGraphicFramePr>
        <p:xfrm>
          <a:off x="251254" y="1074240"/>
          <a:ext cx="8232984" cy="3954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932572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77616" y="304800"/>
            <a:ext cx="280487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err="1"/>
              <a:t>Lanjutan</a:t>
            </a:r>
            <a:r>
              <a:rPr lang="en-US" sz="4400" b="1" dirty="0"/>
              <a:t> …</a:t>
            </a:r>
            <a:endParaRPr lang="en-US" sz="4400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681099396"/>
              </p:ext>
            </p:extLst>
          </p:nvPr>
        </p:nvGraphicFramePr>
        <p:xfrm>
          <a:off x="950808" y="1159941"/>
          <a:ext cx="7242384" cy="54027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884739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" y="304799"/>
            <a:ext cx="360643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err="1"/>
              <a:t>Cibernetifisme</a:t>
            </a:r>
            <a:endParaRPr lang="en-US" sz="2400" dirty="0">
              <a:solidFill>
                <a:srgbClr val="FF0000"/>
              </a:solidFill>
              <a:latin typeface="Britannic Bold" pitchFamily="34" charset="0"/>
              <a:cs typeface="Calibri" pitchFamily="34" charset="0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75676610"/>
              </p:ext>
            </p:extLst>
          </p:nvPr>
        </p:nvGraphicFramePr>
        <p:xfrm>
          <a:off x="251254" y="1074240"/>
          <a:ext cx="8232984" cy="5377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237883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77616" y="304800"/>
            <a:ext cx="280487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err="1"/>
              <a:t>Lanjutan</a:t>
            </a:r>
            <a:r>
              <a:rPr lang="en-US" sz="4400" b="1" dirty="0"/>
              <a:t> …</a:t>
            </a:r>
            <a:endParaRPr lang="en-US" sz="4400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782985477"/>
              </p:ext>
            </p:extLst>
          </p:nvPr>
        </p:nvGraphicFramePr>
        <p:xfrm>
          <a:off x="1292016" y="1074241"/>
          <a:ext cx="6556584" cy="54027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408733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Analisis</a:t>
            </a:r>
            <a:r>
              <a:rPr lang="en-US" dirty="0"/>
              <a:t> 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didik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8713840"/>
              </p:ext>
            </p:extLst>
          </p:nvPr>
        </p:nvGraphicFramePr>
        <p:xfrm>
          <a:off x="457200" y="1752600"/>
          <a:ext cx="76200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078365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Karakteristik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umum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analisis</a:t>
            </a:r>
            <a:r>
              <a:rPr lang="en-US" sz="2800" dirty="0"/>
              <a:t> </a:t>
            </a:r>
            <a:r>
              <a:rPr lang="en-US" sz="2800" dirty="0" err="1"/>
              <a:t>keadaan</a:t>
            </a:r>
            <a:r>
              <a:rPr lang="en-US" sz="2800" dirty="0"/>
              <a:t> </a:t>
            </a:r>
            <a:r>
              <a:rPr lang="en-US" sz="2800" dirty="0" err="1"/>
              <a:t>siswa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latar</a:t>
            </a:r>
            <a:r>
              <a:rPr lang="en-US" sz="2800" dirty="0"/>
              <a:t> </a:t>
            </a:r>
            <a:r>
              <a:rPr lang="en-US" sz="2800" dirty="0" err="1"/>
              <a:t>belakangnya</a:t>
            </a:r>
            <a:r>
              <a:rPr lang="en-US" sz="2800" dirty="0"/>
              <a:t>;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berkaitan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materi</a:t>
            </a:r>
            <a:r>
              <a:rPr lang="en-US" sz="2800" dirty="0"/>
              <a:t> </a:t>
            </a:r>
            <a:r>
              <a:rPr lang="en-US" sz="2800" dirty="0" err="1"/>
              <a:t>belajar</a:t>
            </a:r>
            <a:r>
              <a:rPr lang="en-US" sz="2800" dirty="0"/>
              <a:t>, </a:t>
            </a:r>
            <a:r>
              <a:rPr lang="en-US" sz="2800" dirty="0" err="1"/>
              <a:t>tetapi</a:t>
            </a:r>
            <a:r>
              <a:rPr lang="en-US" sz="2800" dirty="0"/>
              <a:t>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membantu</a:t>
            </a:r>
            <a:r>
              <a:rPr lang="en-US" sz="2800" dirty="0"/>
              <a:t> </a:t>
            </a:r>
            <a:r>
              <a:rPr lang="en-US" sz="2800" dirty="0" err="1"/>
              <a:t>menentukan</a:t>
            </a:r>
            <a:r>
              <a:rPr lang="en-US" sz="2800" dirty="0"/>
              <a:t> </a:t>
            </a:r>
            <a:r>
              <a:rPr lang="en-US" sz="2800" dirty="0" err="1"/>
              <a:t>tingkat</a:t>
            </a:r>
            <a:r>
              <a:rPr lang="en-US" sz="2800" dirty="0"/>
              <a:t> </a:t>
            </a:r>
            <a:r>
              <a:rPr lang="en-US" sz="2800" dirty="0" err="1"/>
              <a:t>kesulitan</a:t>
            </a:r>
            <a:r>
              <a:rPr lang="en-US" sz="2800" dirty="0"/>
              <a:t> </a:t>
            </a:r>
            <a:r>
              <a:rPr lang="en-US" sz="2800" dirty="0" err="1"/>
              <a:t>pemilihan</a:t>
            </a:r>
            <a:r>
              <a:rPr lang="en-US" sz="2800" dirty="0"/>
              <a:t> </a:t>
            </a:r>
            <a:r>
              <a:rPr lang="en-US" sz="2800" dirty="0" err="1"/>
              <a:t>pesan</a:t>
            </a:r>
            <a:r>
              <a:rPr lang="en-US" sz="2800" dirty="0"/>
              <a:t> (</a:t>
            </a:r>
            <a:r>
              <a:rPr lang="en-US" sz="2800" dirty="0" err="1"/>
              <a:t>materi</a:t>
            </a:r>
            <a:r>
              <a:rPr lang="en-US" sz="2800" dirty="0"/>
              <a:t> </a:t>
            </a:r>
            <a:r>
              <a:rPr lang="en-US" sz="2800" dirty="0" err="1"/>
              <a:t>belajar</a:t>
            </a:r>
            <a:r>
              <a:rPr lang="en-US" sz="2800" dirty="0"/>
              <a:t>). (</a:t>
            </a:r>
            <a:r>
              <a:rPr lang="en-US" sz="2800" dirty="0" err="1"/>
              <a:t>Heinich</a:t>
            </a:r>
            <a:r>
              <a:rPr lang="en-US" sz="2800" dirty="0"/>
              <a:t>, </a:t>
            </a:r>
            <a:r>
              <a:rPr lang="en-US" sz="2800" dirty="0" err="1"/>
              <a:t>Molenda</a:t>
            </a:r>
            <a:r>
              <a:rPr lang="en-US" sz="2800" dirty="0"/>
              <a:t>,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Russel</a:t>
            </a:r>
            <a:r>
              <a:rPr lang="en-US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769318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Karakteristik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akademik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 err="1"/>
              <a:t>Berkaitan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kemampuan</a:t>
            </a:r>
            <a:r>
              <a:rPr lang="en-US" sz="2800" dirty="0"/>
              <a:t> yang </a:t>
            </a:r>
            <a:r>
              <a:rPr lang="en-US" sz="2800" dirty="0" err="1"/>
              <a:t>menjadi</a:t>
            </a:r>
            <a:r>
              <a:rPr lang="en-US" sz="2800" dirty="0"/>
              <a:t> </a:t>
            </a:r>
            <a:r>
              <a:rPr lang="en-US" sz="2800" dirty="0" err="1"/>
              <a:t>landasan</a:t>
            </a:r>
            <a:r>
              <a:rPr lang="en-US" sz="2800" dirty="0"/>
              <a:t> </a:t>
            </a:r>
            <a:r>
              <a:rPr lang="en-US" sz="2800" dirty="0" err="1"/>
              <a:t>bagi</a:t>
            </a:r>
            <a:r>
              <a:rPr lang="en-US" sz="2800" dirty="0"/>
              <a:t> </a:t>
            </a:r>
            <a:r>
              <a:rPr lang="en-US" sz="2800" dirty="0" err="1"/>
              <a:t>penguasaan</a:t>
            </a:r>
            <a:r>
              <a:rPr lang="en-US" sz="2800" dirty="0"/>
              <a:t> </a:t>
            </a:r>
            <a:r>
              <a:rPr lang="en-US" sz="2800" dirty="0" err="1"/>
              <a:t>materi</a:t>
            </a:r>
            <a:r>
              <a:rPr lang="en-US" sz="2800" dirty="0"/>
              <a:t> yang </a:t>
            </a:r>
            <a:r>
              <a:rPr lang="en-US" sz="2800" dirty="0" err="1"/>
              <a:t>akan</a:t>
            </a:r>
            <a:r>
              <a:rPr lang="en-US" sz="2800" dirty="0"/>
              <a:t> </a:t>
            </a:r>
            <a:r>
              <a:rPr lang="en-US" sz="2800" dirty="0" err="1"/>
              <a:t>dipelajari</a:t>
            </a:r>
            <a:r>
              <a:rPr lang="en-US" sz="2800" dirty="0"/>
              <a:t> </a:t>
            </a:r>
            <a:r>
              <a:rPr lang="en-US" sz="2800" dirty="0" err="1"/>
              <a:t>oleh</a:t>
            </a:r>
            <a:r>
              <a:rPr lang="en-US" sz="2800" dirty="0"/>
              <a:t> </a:t>
            </a:r>
            <a:r>
              <a:rPr lang="en-US" sz="2800" dirty="0" err="1"/>
              <a:t>peserta</a:t>
            </a:r>
            <a:r>
              <a:rPr lang="en-US" sz="2800" dirty="0"/>
              <a:t> </a:t>
            </a:r>
            <a:r>
              <a:rPr lang="en-US" sz="2800" dirty="0" err="1"/>
              <a:t>didik</a:t>
            </a:r>
            <a:r>
              <a:rPr lang="en-US" sz="2800" dirty="0"/>
              <a:t> (</a:t>
            </a:r>
            <a:r>
              <a:rPr lang="en-US" sz="2800" dirty="0" err="1"/>
              <a:t>kemampuan</a:t>
            </a:r>
            <a:r>
              <a:rPr lang="en-US" sz="2800" dirty="0"/>
              <a:t> </a:t>
            </a:r>
            <a:r>
              <a:rPr lang="en-US" sz="2800" dirty="0" err="1"/>
              <a:t>prasyarat</a:t>
            </a:r>
            <a:r>
              <a:rPr lang="en-US" sz="28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4738210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Gaya </a:t>
            </a:r>
            <a:r>
              <a:rPr lang="en-US" dirty="0" err="1">
                <a:solidFill>
                  <a:schemeClr val="tx1"/>
                </a:solidFill>
              </a:rPr>
              <a:t>belajar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 err="1"/>
              <a:t>Berkaitan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aspek</a:t>
            </a:r>
            <a:r>
              <a:rPr lang="en-US" sz="2800" dirty="0"/>
              <a:t> </a:t>
            </a:r>
            <a:r>
              <a:rPr lang="en-US" sz="2800" dirty="0" err="1"/>
              <a:t>psikologis</a:t>
            </a:r>
            <a:r>
              <a:rPr lang="en-US" sz="2800" dirty="0"/>
              <a:t> </a:t>
            </a:r>
            <a:r>
              <a:rPr lang="en-US" sz="2800" dirty="0" err="1"/>
              <a:t>berupa</a:t>
            </a:r>
            <a:r>
              <a:rPr lang="en-US" sz="2800" dirty="0"/>
              <a:t> </a:t>
            </a:r>
            <a:r>
              <a:rPr lang="en-US" sz="2800" dirty="0" err="1"/>
              <a:t>kebiasaan</a:t>
            </a:r>
            <a:r>
              <a:rPr lang="en-US" sz="2800" dirty="0"/>
              <a:t> yang </a:t>
            </a:r>
            <a:r>
              <a:rPr lang="en-US" sz="2800" dirty="0" err="1"/>
              <a:t>dilakukan</a:t>
            </a:r>
            <a:r>
              <a:rPr lang="en-US" sz="2800" dirty="0"/>
              <a:t> </a:t>
            </a:r>
            <a:r>
              <a:rPr lang="en-US" sz="2800" dirty="0" err="1"/>
              <a:t>oleh</a:t>
            </a:r>
            <a:r>
              <a:rPr lang="en-US" sz="2800" dirty="0"/>
              <a:t> </a:t>
            </a:r>
            <a:r>
              <a:rPr lang="en-US" sz="2800" dirty="0" err="1"/>
              <a:t>peserta</a:t>
            </a:r>
            <a:r>
              <a:rPr lang="en-US" sz="2800" dirty="0"/>
              <a:t> </a:t>
            </a:r>
            <a:r>
              <a:rPr lang="en-US" sz="2800" dirty="0" err="1"/>
              <a:t>didik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belajar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77530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Persepsi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 err="1"/>
              <a:t>Merupakan</a:t>
            </a:r>
            <a:r>
              <a:rPr lang="en-US" sz="2800" dirty="0"/>
              <a:t> </a:t>
            </a:r>
            <a:r>
              <a:rPr lang="en-US" sz="2800" dirty="0" err="1"/>
              <a:t>kemampuan</a:t>
            </a:r>
            <a:r>
              <a:rPr lang="en-US" sz="2800" dirty="0"/>
              <a:t> </a:t>
            </a:r>
            <a:r>
              <a:rPr lang="en-US" sz="2800" dirty="0" err="1"/>
              <a:t>seseorang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mencerna</a:t>
            </a:r>
            <a:r>
              <a:rPr lang="en-US" sz="2800" dirty="0"/>
              <a:t> </a:t>
            </a:r>
            <a:r>
              <a:rPr lang="en-US" sz="2800" dirty="0" err="1"/>
              <a:t>lingkungan</a:t>
            </a:r>
            <a:r>
              <a:rPr lang="en-US" sz="2800" dirty="0"/>
              <a:t> (</a:t>
            </a:r>
            <a:r>
              <a:rPr lang="en-US" sz="2800" dirty="0" err="1"/>
              <a:t>fisik</a:t>
            </a:r>
            <a:r>
              <a:rPr lang="en-US" sz="2800" dirty="0"/>
              <a:t>) </a:t>
            </a:r>
            <a:r>
              <a:rPr lang="en-US" sz="2800" dirty="0" err="1"/>
              <a:t>berdasarkan</a:t>
            </a:r>
            <a:r>
              <a:rPr lang="en-US" sz="2800" dirty="0"/>
              <a:t> yang </a:t>
            </a:r>
            <a:r>
              <a:rPr lang="en-US" sz="2800" dirty="0" err="1"/>
              <a:t>diterimanya</a:t>
            </a:r>
            <a:r>
              <a:rPr lang="en-US" sz="2800" dirty="0"/>
              <a:t> </a:t>
            </a:r>
            <a:r>
              <a:rPr lang="en-US" sz="2800" dirty="0" err="1"/>
              <a:t>melalui</a:t>
            </a:r>
            <a:r>
              <a:rPr lang="en-US" sz="2800" dirty="0"/>
              <a:t> </a:t>
            </a:r>
            <a:r>
              <a:rPr lang="en-US" sz="2800" dirty="0" err="1"/>
              <a:t>semua</a:t>
            </a:r>
            <a:r>
              <a:rPr lang="en-US" sz="2800" dirty="0"/>
              <a:t> </a:t>
            </a:r>
            <a:r>
              <a:rPr lang="en-US" sz="2800" dirty="0" err="1"/>
              <a:t>indera</a:t>
            </a:r>
            <a:r>
              <a:rPr lang="en-US" sz="2800" dirty="0"/>
              <a:t> yang </a:t>
            </a:r>
            <a:r>
              <a:rPr lang="en-US" sz="2800" dirty="0" err="1"/>
              <a:t>dimiliki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904119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Pembelajaran</a:t>
            </a:r>
            <a:r>
              <a:rPr lang="en-US" dirty="0"/>
              <a:t> ???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id-ID" sz="2400" dirty="0"/>
              <a:t>pengaturan yang disengaja dari pengalamannya untuk membantu peserta didik mencapai perubahan yang diinginkan dalam kinerja; pengelolaan pembelajaran, yang dalam pendidikan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dasarnya</a:t>
            </a:r>
            <a:r>
              <a:rPr lang="id-ID" sz="2400" dirty="0"/>
              <a:t> adalah fungsi guru</a:t>
            </a:r>
            <a:r>
              <a:rPr lang="en-US" sz="2400" dirty="0"/>
              <a:t>. (</a:t>
            </a:r>
            <a:r>
              <a:rPr lang="en-US" sz="2400" dirty="0" err="1"/>
              <a:t>Smaldino</a:t>
            </a:r>
            <a:r>
              <a:rPr lang="en-US" sz="2400" dirty="0"/>
              <a:t> </a:t>
            </a:r>
            <a:r>
              <a:rPr lang="en-US" sz="2400" dirty="0" err="1"/>
              <a:t>dkk</a:t>
            </a:r>
            <a:r>
              <a:rPr lang="en-US" sz="2400" dirty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2911985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Lanjutan</a:t>
            </a:r>
            <a:r>
              <a:rPr lang="en-US" dirty="0">
                <a:solidFill>
                  <a:schemeClr val="tx1"/>
                </a:solidFill>
              </a:rPr>
              <a:t> …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err="1"/>
              <a:t>Psikologi</a:t>
            </a:r>
            <a:r>
              <a:rPr lang="en-US" sz="2800" dirty="0"/>
              <a:t>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ilmu</a:t>
            </a:r>
            <a:r>
              <a:rPr lang="en-US" sz="2800" dirty="0"/>
              <a:t> </a:t>
            </a:r>
            <a:r>
              <a:rPr lang="en-US" sz="2800" dirty="0" err="1"/>
              <a:t>tentang</a:t>
            </a:r>
            <a:r>
              <a:rPr lang="en-US" sz="2800" dirty="0"/>
              <a:t> </a:t>
            </a:r>
            <a:r>
              <a:rPr lang="en-US" sz="2800" dirty="0" err="1"/>
              <a:t>aktivitas-aktivitas</a:t>
            </a:r>
            <a:r>
              <a:rPr lang="en-US" sz="2800" dirty="0"/>
              <a:t> </a:t>
            </a:r>
            <a:r>
              <a:rPr lang="en-US" sz="2800" dirty="0" err="1"/>
              <a:t>individu</a:t>
            </a:r>
            <a:r>
              <a:rPr lang="en-US" sz="2800" dirty="0"/>
              <a:t> </a:t>
            </a:r>
            <a:r>
              <a:rPr lang="en-US" sz="2800" dirty="0" err="1"/>
              <a:t>mencakup</a:t>
            </a:r>
            <a:r>
              <a:rPr lang="en-US" sz="2800" dirty="0"/>
              <a:t> </a:t>
            </a:r>
            <a:r>
              <a:rPr lang="en-US" sz="2800" dirty="0" err="1"/>
              <a:t>aktivitas</a:t>
            </a:r>
            <a:r>
              <a:rPr lang="en-US" sz="2800" dirty="0"/>
              <a:t> </a:t>
            </a:r>
            <a:r>
              <a:rPr lang="en-US" sz="2800" dirty="0" err="1"/>
              <a:t>motorik</a:t>
            </a:r>
            <a:r>
              <a:rPr lang="en-US" sz="2800" dirty="0"/>
              <a:t>, </a:t>
            </a:r>
            <a:r>
              <a:rPr lang="en-US" sz="2800" dirty="0" err="1"/>
              <a:t>kognitif</a:t>
            </a:r>
            <a:r>
              <a:rPr lang="en-US" sz="2800" dirty="0"/>
              <a:t>, </a:t>
            </a:r>
            <a:r>
              <a:rPr lang="en-US" sz="2800" dirty="0" err="1"/>
              <a:t>maupun</a:t>
            </a:r>
            <a:r>
              <a:rPr lang="en-US" sz="2800" dirty="0"/>
              <a:t> </a:t>
            </a:r>
            <a:r>
              <a:rPr lang="en-US" sz="2800" dirty="0" err="1"/>
              <a:t>emosional</a:t>
            </a:r>
            <a:endParaRPr lang="en-US" sz="2800" dirty="0"/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/>
              <a:t> (Woodworth </a:t>
            </a:r>
            <a:r>
              <a:rPr lang="en-US" sz="2800" dirty="0" err="1"/>
              <a:t>dan</a:t>
            </a:r>
            <a:r>
              <a:rPr lang="en-US" sz="2800" dirty="0"/>
              <a:t> Marquis)</a:t>
            </a:r>
          </a:p>
          <a:p>
            <a:pPr>
              <a:lnSpc>
                <a:spcPct val="200000"/>
              </a:lnSpc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754586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Lanjutan</a:t>
            </a:r>
            <a:r>
              <a:rPr lang="en-US" dirty="0">
                <a:solidFill>
                  <a:schemeClr val="tx1"/>
                </a:solidFill>
              </a:rPr>
              <a:t> 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/>
              <a:t>Proses </a:t>
            </a:r>
            <a:r>
              <a:rPr lang="en-US" sz="2800" dirty="0" err="1"/>
              <a:t>interaksi</a:t>
            </a:r>
            <a:r>
              <a:rPr lang="en-US" sz="2800" dirty="0"/>
              <a:t> </a:t>
            </a:r>
            <a:r>
              <a:rPr lang="en-US" sz="2800" dirty="0" err="1"/>
              <a:t>peserta</a:t>
            </a:r>
            <a:r>
              <a:rPr lang="en-US" sz="2800" dirty="0"/>
              <a:t> </a:t>
            </a:r>
            <a:r>
              <a:rPr lang="en-US" sz="2800" dirty="0" err="1"/>
              <a:t>didik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pendidik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sumber</a:t>
            </a:r>
            <a:r>
              <a:rPr lang="en-US" sz="2800" dirty="0"/>
              <a:t> </a:t>
            </a:r>
            <a:r>
              <a:rPr lang="en-US" sz="2800" dirty="0" err="1"/>
              <a:t>belajar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suatu</a:t>
            </a:r>
            <a:r>
              <a:rPr lang="en-US" sz="2800" dirty="0"/>
              <a:t> </a:t>
            </a:r>
            <a:r>
              <a:rPr lang="en-US" sz="2800" dirty="0" err="1"/>
              <a:t>lingkungan</a:t>
            </a:r>
            <a:r>
              <a:rPr lang="en-US" sz="2800" dirty="0"/>
              <a:t> </a:t>
            </a:r>
            <a:r>
              <a:rPr lang="en-US" sz="2800" dirty="0" err="1"/>
              <a:t>belajar</a:t>
            </a:r>
            <a:r>
              <a:rPr lang="en-US" sz="2800" dirty="0"/>
              <a:t> (UU No. 20 </a:t>
            </a:r>
            <a:r>
              <a:rPr lang="en-US" sz="2800" dirty="0" err="1"/>
              <a:t>tahun</a:t>
            </a:r>
            <a:r>
              <a:rPr lang="en-US" sz="2800" dirty="0"/>
              <a:t> 2003 </a:t>
            </a:r>
            <a:r>
              <a:rPr lang="en-US" sz="2800" dirty="0" err="1"/>
              <a:t>tentang</a:t>
            </a:r>
            <a:r>
              <a:rPr lang="en-US" sz="2800" dirty="0"/>
              <a:t> </a:t>
            </a:r>
            <a:r>
              <a:rPr lang="en-US" sz="2800" dirty="0" err="1"/>
              <a:t>Sisdiknas</a:t>
            </a:r>
            <a:r>
              <a:rPr lang="en-US" sz="2800" dirty="0"/>
              <a:t> </a:t>
            </a:r>
            <a:r>
              <a:rPr lang="en-US" sz="2800" dirty="0" err="1"/>
              <a:t>Pasal</a:t>
            </a:r>
            <a:r>
              <a:rPr lang="en-US" sz="2800" dirty="0"/>
              <a:t> 1 </a:t>
            </a:r>
            <a:r>
              <a:rPr lang="en-US" sz="2800" dirty="0" err="1"/>
              <a:t>Ayat</a:t>
            </a:r>
            <a:r>
              <a:rPr lang="en-US" sz="2800" dirty="0"/>
              <a:t> 20)</a:t>
            </a:r>
          </a:p>
        </p:txBody>
      </p:sp>
    </p:spTree>
    <p:extLst>
      <p:ext uri="{BB962C8B-B14F-4D97-AF65-F5344CB8AC3E}">
        <p14:creationId xmlns:p14="http://schemas.microsoft.com/office/powerpoint/2010/main" val="1759657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3967042"/>
              </p:ext>
            </p:extLst>
          </p:nvPr>
        </p:nvGraphicFramePr>
        <p:xfrm>
          <a:off x="457200" y="1752600"/>
          <a:ext cx="76200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4978961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20000" cy="1371600"/>
          </a:xfrm>
        </p:spPr>
        <p:txBody>
          <a:bodyPr>
            <a:normAutofit/>
          </a:bodyPr>
          <a:lstStyle/>
          <a:p>
            <a:pPr lvl="0"/>
            <a:r>
              <a:rPr lang="en-US" dirty="0" err="1">
                <a:solidFill>
                  <a:schemeClr val="tx1"/>
                </a:solidFill>
              </a:rPr>
              <a:t>Pendekatan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modifikasi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tingkah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laku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 err="1"/>
              <a:t>Menerapkan</a:t>
            </a:r>
            <a:r>
              <a:rPr lang="en-US" sz="2800" dirty="0"/>
              <a:t> </a:t>
            </a:r>
            <a:r>
              <a:rPr lang="en-US" sz="2800" dirty="0" err="1"/>
              <a:t>prinsip</a:t>
            </a:r>
            <a:r>
              <a:rPr lang="en-US" sz="2800" dirty="0"/>
              <a:t> </a:t>
            </a:r>
            <a:r>
              <a:rPr lang="en-US" sz="2800" dirty="0" err="1"/>
              <a:t>penguatan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mengidentifikasi</a:t>
            </a:r>
            <a:r>
              <a:rPr lang="en-US" sz="2800" dirty="0"/>
              <a:t> </a:t>
            </a:r>
            <a:r>
              <a:rPr lang="en-US" sz="2800" dirty="0" err="1"/>
              <a:t>aspek</a:t>
            </a:r>
            <a:r>
              <a:rPr lang="en-US" sz="2800" dirty="0"/>
              <a:t> </a:t>
            </a:r>
            <a:r>
              <a:rPr lang="en-US" sz="2800" dirty="0" err="1"/>
              <a:t>situasi</a:t>
            </a:r>
            <a:r>
              <a:rPr lang="en-US" sz="2800" dirty="0"/>
              <a:t> </a:t>
            </a:r>
            <a:r>
              <a:rPr lang="en-US" sz="2800" dirty="0" err="1"/>
              <a:t>pendidikan</a:t>
            </a:r>
            <a:r>
              <a:rPr lang="en-US" sz="2800" dirty="0"/>
              <a:t> yang </a:t>
            </a:r>
            <a:r>
              <a:rPr lang="en-US" sz="2800" dirty="0" err="1"/>
              <a:t>penting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mengatur</a:t>
            </a:r>
            <a:r>
              <a:rPr lang="en-US" sz="2800" dirty="0"/>
              <a:t> </a:t>
            </a:r>
            <a:r>
              <a:rPr lang="en-US" sz="2800" dirty="0" err="1"/>
              <a:t>kondisi</a:t>
            </a:r>
            <a:r>
              <a:rPr lang="en-US" sz="2800" dirty="0"/>
              <a:t> </a:t>
            </a:r>
            <a:r>
              <a:rPr lang="en-US" sz="2800" dirty="0" err="1"/>
              <a:t>sedemikian</a:t>
            </a:r>
            <a:r>
              <a:rPr lang="en-US" sz="2800" dirty="0"/>
              <a:t> </a:t>
            </a:r>
            <a:r>
              <a:rPr lang="en-US" sz="2800" dirty="0" err="1"/>
              <a:t>rupa</a:t>
            </a:r>
            <a:r>
              <a:rPr lang="en-US" sz="2800" dirty="0"/>
              <a:t> </a:t>
            </a:r>
            <a:r>
              <a:rPr lang="en-US" sz="2800" dirty="0" err="1"/>
              <a:t>sehingga</a:t>
            </a:r>
            <a:r>
              <a:rPr lang="en-US" sz="2800" dirty="0"/>
              <a:t> </a:t>
            </a:r>
            <a:r>
              <a:rPr lang="en-US" sz="2800" dirty="0" err="1"/>
              <a:t>memungkinkan</a:t>
            </a:r>
            <a:r>
              <a:rPr lang="en-US" sz="2800" dirty="0"/>
              <a:t> </a:t>
            </a:r>
            <a:r>
              <a:rPr lang="en-US" sz="2800" dirty="0" err="1"/>
              <a:t>peserta</a:t>
            </a:r>
            <a:r>
              <a:rPr lang="en-US" sz="2800" dirty="0"/>
              <a:t> </a:t>
            </a:r>
            <a:r>
              <a:rPr lang="en-US" sz="2800" dirty="0" err="1"/>
              <a:t>didik</a:t>
            </a:r>
            <a:r>
              <a:rPr lang="en-US" sz="2800" dirty="0"/>
              <a:t>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mencapat</a:t>
            </a:r>
            <a:r>
              <a:rPr lang="en-US" sz="2800" dirty="0"/>
              <a:t> </a:t>
            </a:r>
            <a:r>
              <a:rPr lang="en-US" sz="2800" dirty="0" err="1"/>
              <a:t>tujuan</a:t>
            </a:r>
            <a:r>
              <a:rPr lang="en-US" sz="2800" dirty="0"/>
              <a:t> </a:t>
            </a:r>
            <a:r>
              <a:rPr lang="en-US" sz="2800" dirty="0" err="1"/>
              <a:t>pembelajaran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5297426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20000" cy="1371600"/>
          </a:xfrm>
        </p:spPr>
        <p:txBody>
          <a:bodyPr>
            <a:normAutofit/>
          </a:bodyPr>
          <a:lstStyle/>
          <a:p>
            <a:pPr lvl="0"/>
            <a:r>
              <a:rPr lang="en-US" dirty="0" err="1">
                <a:solidFill>
                  <a:schemeClr val="tx1"/>
                </a:solidFill>
              </a:rPr>
              <a:t>Konstruk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kognitif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 err="1"/>
              <a:t>Pembelajaran</a:t>
            </a:r>
            <a:r>
              <a:rPr lang="en-US" sz="2800" dirty="0"/>
              <a:t> </a:t>
            </a:r>
            <a:r>
              <a:rPr lang="en-US" sz="2800" dirty="0" err="1"/>
              <a:t>harus</a:t>
            </a:r>
            <a:r>
              <a:rPr lang="en-US" sz="2800" dirty="0"/>
              <a:t> </a:t>
            </a:r>
            <a:r>
              <a:rPr lang="en-US" sz="2800" dirty="0" err="1"/>
              <a:t>memperhatikan</a:t>
            </a:r>
            <a:r>
              <a:rPr lang="en-US" sz="2800" dirty="0"/>
              <a:t> </a:t>
            </a:r>
            <a:r>
              <a:rPr lang="en-US" sz="2800" dirty="0" err="1"/>
              <a:t>perubahan</a:t>
            </a:r>
            <a:r>
              <a:rPr lang="en-US" sz="2800" dirty="0"/>
              <a:t> </a:t>
            </a:r>
            <a:r>
              <a:rPr lang="en-US" sz="2800" dirty="0" err="1"/>
              <a:t>kondisi</a:t>
            </a:r>
            <a:r>
              <a:rPr lang="en-US" sz="2800" dirty="0"/>
              <a:t> internal </a:t>
            </a:r>
            <a:r>
              <a:rPr lang="en-US" sz="2800" dirty="0" err="1"/>
              <a:t>peserta</a:t>
            </a:r>
            <a:r>
              <a:rPr lang="en-US" sz="2800" dirty="0"/>
              <a:t> </a:t>
            </a:r>
            <a:r>
              <a:rPr lang="en-US" sz="2800" dirty="0" err="1"/>
              <a:t>didik</a:t>
            </a:r>
            <a:r>
              <a:rPr lang="en-US" sz="2800" dirty="0"/>
              <a:t> yang </a:t>
            </a:r>
            <a:r>
              <a:rPr lang="en-US" sz="2800" dirty="0" err="1"/>
              <a:t>terjadi</a:t>
            </a:r>
            <a:r>
              <a:rPr lang="en-US" sz="2800" dirty="0"/>
              <a:t> </a:t>
            </a:r>
            <a:r>
              <a:rPr lang="en-US" sz="2800" dirty="0" err="1"/>
              <a:t>selama</a:t>
            </a:r>
            <a:r>
              <a:rPr lang="en-US" sz="2800" dirty="0"/>
              <a:t> </a:t>
            </a:r>
            <a:r>
              <a:rPr lang="en-US" sz="2800" dirty="0" err="1"/>
              <a:t>pengalaman</a:t>
            </a:r>
            <a:r>
              <a:rPr lang="en-US" sz="2800" dirty="0"/>
              <a:t> </a:t>
            </a:r>
            <a:r>
              <a:rPr lang="en-US" sz="2800" dirty="0" err="1"/>
              <a:t>belajarnya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3990383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20000" cy="1371600"/>
          </a:xfrm>
        </p:spPr>
        <p:txBody>
          <a:bodyPr>
            <a:normAutofit/>
          </a:bodyPr>
          <a:lstStyle/>
          <a:p>
            <a:pPr lvl="0"/>
            <a:r>
              <a:rPr lang="en-US" dirty="0" err="1">
                <a:solidFill>
                  <a:schemeClr val="tx1"/>
                </a:solidFill>
              </a:rPr>
              <a:t>Berdasarkan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prinsip-prinsip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belajar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76800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belajar</a:t>
            </a:r>
            <a:r>
              <a:rPr lang="en-US" sz="2800" dirty="0"/>
              <a:t> </a:t>
            </a:r>
            <a:r>
              <a:rPr lang="en-US" sz="2800" dirty="0" err="1"/>
              <a:t>peserta</a:t>
            </a:r>
            <a:r>
              <a:rPr lang="en-US" sz="2800" dirty="0"/>
              <a:t> </a:t>
            </a:r>
            <a:r>
              <a:rPr lang="en-US" sz="2800" dirty="0" err="1"/>
              <a:t>didik</a:t>
            </a:r>
            <a:r>
              <a:rPr lang="en-US" sz="2800" dirty="0"/>
              <a:t> </a:t>
            </a:r>
            <a:r>
              <a:rPr lang="en-US" sz="2800" dirty="0" err="1"/>
              <a:t>harus</a:t>
            </a:r>
            <a:r>
              <a:rPr lang="en-US" sz="2800" dirty="0"/>
              <a:t> </a:t>
            </a:r>
            <a:r>
              <a:rPr lang="en-US" sz="2800" dirty="0" err="1"/>
              <a:t>mempunyai</a:t>
            </a:r>
            <a:r>
              <a:rPr lang="en-US" sz="2800" dirty="0"/>
              <a:t> </a:t>
            </a:r>
            <a:r>
              <a:rPr lang="en-US" sz="2800" dirty="0" err="1"/>
              <a:t>perhatian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responsif</a:t>
            </a:r>
            <a:r>
              <a:rPr lang="en-US" sz="2800" dirty="0"/>
              <a:t> </a:t>
            </a:r>
            <a:r>
              <a:rPr lang="en-US" sz="2800" dirty="0" err="1"/>
              <a:t>terhadap</a:t>
            </a:r>
            <a:r>
              <a:rPr lang="en-US" sz="2800" dirty="0"/>
              <a:t> </a:t>
            </a:r>
            <a:r>
              <a:rPr lang="en-US" sz="2800" dirty="0" err="1"/>
              <a:t>materi</a:t>
            </a:r>
            <a:r>
              <a:rPr lang="en-US" sz="2800" dirty="0"/>
              <a:t> yang </a:t>
            </a:r>
            <a:r>
              <a:rPr lang="en-US" sz="2800" dirty="0" err="1"/>
              <a:t>akan</a:t>
            </a:r>
            <a:r>
              <a:rPr lang="en-US" sz="2800" dirty="0"/>
              <a:t> </a:t>
            </a:r>
            <a:r>
              <a:rPr lang="en-US" sz="2800" dirty="0" err="1"/>
              <a:t>dipelajari</a:t>
            </a:r>
            <a:endParaRPr lang="en-US" sz="2800" dirty="0"/>
          </a:p>
          <a:p>
            <a:pPr marL="457200" indent="-457200">
              <a:buFont typeface="Wingdings" pitchFamily="2" charset="2"/>
              <a:buChar char="q"/>
            </a:pPr>
            <a:r>
              <a:rPr lang="en-US" sz="2800" dirty="0" err="1"/>
              <a:t>Semua</a:t>
            </a:r>
            <a:r>
              <a:rPr lang="en-US" sz="2800" dirty="0"/>
              <a:t> proses </a:t>
            </a:r>
            <a:r>
              <a:rPr lang="en-US" sz="2800" dirty="0" err="1"/>
              <a:t>belajar</a:t>
            </a:r>
            <a:r>
              <a:rPr lang="en-US" sz="2800" dirty="0"/>
              <a:t> </a:t>
            </a:r>
            <a:r>
              <a:rPr lang="en-US" sz="2800" dirty="0" err="1"/>
              <a:t>memerlukan</a:t>
            </a:r>
            <a:r>
              <a:rPr lang="en-US" sz="2800" dirty="0"/>
              <a:t> </a:t>
            </a:r>
            <a:r>
              <a:rPr lang="en-US" sz="2800" dirty="0" err="1"/>
              <a:t>waktu</a:t>
            </a:r>
            <a:r>
              <a:rPr lang="en-US" sz="2800" dirty="0"/>
              <a:t>,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waktu</a:t>
            </a:r>
            <a:r>
              <a:rPr lang="en-US" sz="2800" dirty="0"/>
              <a:t> </a:t>
            </a:r>
            <a:r>
              <a:rPr lang="en-US" sz="2800" dirty="0" err="1"/>
              <a:t>tertentu</a:t>
            </a:r>
            <a:r>
              <a:rPr lang="en-US" sz="2800" dirty="0"/>
              <a:t> </a:t>
            </a:r>
            <a:r>
              <a:rPr lang="en-US" sz="2800" dirty="0" err="1"/>
              <a:t>hanya</a:t>
            </a:r>
            <a:r>
              <a:rPr lang="en-US" sz="2800" dirty="0"/>
              <a:t>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mempelajari</a:t>
            </a:r>
            <a:r>
              <a:rPr lang="en-US" sz="2800" dirty="0"/>
              <a:t> </a:t>
            </a:r>
            <a:r>
              <a:rPr lang="en-US" sz="2800" dirty="0" err="1"/>
              <a:t>jumlah</a:t>
            </a:r>
            <a:r>
              <a:rPr lang="en-US" sz="2800" dirty="0"/>
              <a:t> </a:t>
            </a:r>
            <a:r>
              <a:rPr lang="en-US" sz="2800" dirty="0" err="1"/>
              <a:t>materi</a:t>
            </a:r>
            <a:r>
              <a:rPr lang="en-US" sz="2800" dirty="0"/>
              <a:t> yang </a:t>
            </a:r>
            <a:r>
              <a:rPr lang="en-US" sz="2800" dirty="0" err="1"/>
              <a:t>terbatas</a:t>
            </a:r>
            <a:r>
              <a:rPr lang="en-US" sz="2800" dirty="0"/>
              <a:t>.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saat</a:t>
            </a:r>
            <a:r>
              <a:rPr lang="en-US" sz="2800" dirty="0"/>
              <a:t> </a:t>
            </a:r>
            <a:r>
              <a:rPr lang="en-US" sz="2800" dirty="0" err="1"/>
              <a:t>belajar</a:t>
            </a:r>
            <a:r>
              <a:rPr lang="en-US" sz="2800" dirty="0"/>
              <a:t> </a:t>
            </a:r>
            <a:r>
              <a:rPr lang="en-US" sz="2800" dirty="0" err="1"/>
              <a:t>terdapat</a:t>
            </a:r>
            <a:r>
              <a:rPr lang="en-US" sz="2800" dirty="0"/>
              <a:t> </a:t>
            </a:r>
            <a:r>
              <a:rPr lang="en-US" sz="2800" dirty="0" err="1"/>
              <a:t>alat</a:t>
            </a:r>
            <a:r>
              <a:rPr lang="en-US" sz="2800" dirty="0"/>
              <a:t> </a:t>
            </a:r>
            <a:r>
              <a:rPr lang="en-US" sz="2800" dirty="0" err="1"/>
              <a:t>pengatur</a:t>
            </a:r>
            <a:r>
              <a:rPr lang="en-US" sz="2800" dirty="0"/>
              <a:t> internal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diri</a:t>
            </a:r>
            <a:r>
              <a:rPr lang="en-US" sz="2800" dirty="0"/>
              <a:t> </a:t>
            </a:r>
            <a:r>
              <a:rPr lang="en-US" sz="2800" dirty="0" err="1"/>
              <a:t>peserta</a:t>
            </a:r>
            <a:r>
              <a:rPr lang="en-US" sz="2800" dirty="0"/>
              <a:t> </a:t>
            </a:r>
            <a:r>
              <a:rPr lang="en-US" sz="2800" dirty="0" err="1"/>
              <a:t>didik</a:t>
            </a:r>
            <a:r>
              <a:rPr lang="en-US" sz="2800" dirty="0"/>
              <a:t> yang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mengontrol</a:t>
            </a:r>
            <a:r>
              <a:rPr lang="en-US" sz="2800" dirty="0"/>
              <a:t> </a:t>
            </a:r>
            <a:r>
              <a:rPr lang="en-US" sz="2800" dirty="0" err="1"/>
              <a:t>motivasi</a:t>
            </a:r>
            <a:r>
              <a:rPr lang="en-US" sz="2800" dirty="0"/>
              <a:t> </a:t>
            </a:r>
            <a:r>
              <a:rPr lang="en-US" sz="2800" dirty="0" err="1"/>
              <a:t>belajarnya</a:t>
            </a:r>
            <a:r>
              <a:rPr lang="en-US" sz="2800" dirty="0"/>
              <a:t>.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en-US" sz="2800" dirty="0" err="1"/>
              <a:t>Pengetahuan</a:t>
            </a:r>
            <a:r>
              <a:rPr lang="en-US" sz="2800" dirty="0"/>
              <a:t> </a:t>
            </a:r>
            <a:r>
              <a:rPr lang="en-US" sz="2800" dirty="0" err="1"/>
              <a:t>tentang</a:t>
            </a:r>
            <a:r>
              <a:rPr lang="en-US" sz="2800" dirty="0"/>
              <a:t> </a:t>
            </a:r>
            <a:r>
              <a:rPr lang="en-US" sz="2800" dirty="0" err="1"/>
              <a:t>hasil</a:t>
            </a:r>
            <a:r>
              <a:rPr lang="en-US" sz="2800" dirty="0"/>
              <a:t> yang </a:t>
            </a:r>
            <a:r>
              <a:rPr lang="en-US" sz="2800" dirty="0" err="1"/>
              <a:t>diperoleh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proses </a:t>
            </a:r>
            <a:r>
              <a:rPr lang="en-US" sz="2800" dirty="0" err="1"/>
              <a:t>belajar</a:t>
            </a:r>
            <a:r>
              <a:rPr lang="en-US" sz="2800" dirty="0"/>
              <a:t> </a:t>
            </a:r>
            <a:r>
              <a:rPr lang="en-US" sz="2800" dirty="0" err="1"/>
              <a:t>merupakan</a:t>
            </a:r>
            <a:r>
              <a:rPr lang="en-US" sz="2800" dirty="0"/>
              <a:t> </a:t>
            </a:r>
            <a:r>
              <a:rPr lang="en-US" sz="2800" dirty="0" err="1"/>
              <a:t>faktor</a:t>
            </a:r>
            <a:r>
              <a:rPr lang="en-US" sz="2800" dirty="0"/>
              <a:t> </a:t>
            </a:r>
            <a:r>
              <a:rPr lang="en-US" sz="2800" dirty="0" err="1"/>
              <a:t>penting</a:t>
            </a:r>
            <a:r>
              <a:rPr lang="en-US" sz="2800" dirty="0"/>
              <a:t> </a:t>
            </a:r>
            <a:r>
              <a:rPr lang="en-US" sz="2800" dirty="0" err="1"/>
              <a:t>sebagai</a:t>
            </a:r>
            <a:r>
              <a:rPr lang="en-US" sz="2800" dirty="0"/>
              <a:t> </a:t>
            </a:r>
            <a:r>
              <a:rPr lang="en-US" sz="2800" dirty="0" err="1"/>
              <a:t>pengontrol</a:t>
            </a:r>
            <a:r>
              <a:rPr lang="en-US" sz="2800" dirty="0"/>
              <a:t>.</a:t>
            </a:r>
          </a:p>
          <a:p>
            <a:r>
              <a:rPr lang="en-US" sz="2800" dirty="0" err="1">
                <a:solidFill>
                  <a:srgbClr val="FF0000"/>
                </a:solidFill>
              </a:rPr>
              <a:t>Bugelski</a:t>
            </a:r>
            <a:r>
              <a:rPr lang="en-US" sz="2800" dirty="0">
                <a:solidFill>
                  <a:srgbClr val="FF0000"/>
                </a:solidFill>
              </a:rPr>
              <a:t> (</a:t>
            </a:r>
            <a:r>
              <a:rPr lang="en-US" sz="2800" dirty="0" err="1">
                <a:solidFill>
                  <a:srgbClr val="FF0000"/>
                </a:solidFill>
              </a:rPr>
              <a:t>dalam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Snelbaker</a:t>
            </a:r>
            <a:r>
              <a:rPr lang="en-US" sz="2800" dirty="0">
                <a:solidFill>
                  <a:srgbClr val="FF0000"/>
                </a:solidFill>
              </a:rPr>
              <a:t>, 1974)</a:t>
            </a:r>
          </a:p>
        </p:txBody>
      </p:sp>
    </p:spTree>
    <p:extLst>
      <p:ext uri="{BB962C8B-B14F-4D97-AF65-F5344CB8AC3E}">
        <p14:creationId xmlns:p14="http://schemas.microsoft.com/office/powerpoint/2010/main" val="154241788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20000" cy="1371600"/>
          </a:xfrm>
        </p:spPr>
        <p:txBody>
          <a:bodyPr>
            <a:normAutofit/>
          </a:bodyPr>
          <a:lstStyle/>
          <a:p>
            <a:pPr lvl="0"/>
            <a:r>
              <a:rPr lang="en-US" dirty="0" err="1">
                <a:solidFill>
                  <a:schemeClr val="tx1"/>
                </a:solidFill>
              </a:rPr>
              <a:t>Berdasarkan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analisis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tugas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pembelajaran</a:t>
            </a:r>
            <a:r>
              <a:rPr lang="en-US" sz="2800" dirty="0"/>
              <a:t> </a:t>
            </a:r>
            <a:r>
              <a:rPr lang="en-US" sz="2800" dirty="0" err="1"/>
              <a:t>penting</a:t>
            </a:r>
            <a:r>
              <a:rPr lang="en-US" sz="2800" dirty="0"/>
              <a:t> </a:t>
            </a:r>
            <a:r>
              <a:rPr lang="en-US" sz="2800" dirty="0" err="1"/>
              <a:t>dilakukan</a:t>
            </a:r>
            <a:r>
              <a:rPr lang="en-US" sz="2800" dirty="0"/>
              <a:t> </a:t>
            </a:r>
            <a:r>
              <a:rPr lang="en-US" sz="2800" dirty="0" err="1"/>
              <a:t>analisis</a:t>
            </a:r>
            <a:r>
              <a:rPr lang="en-US" sz="2800" dirty="0"/>
              <a:t> </a:t>
            </a:r>
            <a:r>
              <a:rPr lang="en-US" sz="2800" dirty="0" err="1"/>
              <a:t>tugas</a:t>
            </a:r>
            <a:r>
              <a:rPr lang="en-US" sz="2800" dirty="0"/>
              <a:t> </a:t>
            </a:r>
            <a:r>
              <a:rPr lang="en-US" sz="2800" dirty="0" err="1"/>
              <a:t>secara</a:t>
            </a:r>
            <a:r>
              <a:rPr lang="en-US" sz="2800" dirty="0"/>
              <a:t> </a:t>
            </a:r>
            <a:r>
              <a:rPr lang="en-US" sz="2800" dirty="0" err="1"/>
              <a:t>sistematis</a:t>
            </a:r>
            <a:r>
              <a:rPr lang="en-US" sz="2800" dirty="0"/>
              <a:t> </a:t>
            </a:r>
            <a:r>
              <a:rPr lang="en-US" sz="2800" dirty="0" err="1"/>
              <a:t>mengenai</a:t>
            </a:r>
            <a:r>
              <a:rPr lang="en-US" sz="2800" dirty="0"/>
              <a:t> </a:t>
            </a:r>
            <a:r>
              <a:rPr lang="en-US" sz="2800" dirty="0" err="1"/>
              <a:t>tugas-tugas</a:t>
            </a:r>
            <a:r>
              <a:rPr lang="en-US" sz="2800" dirty="0"/>
              <a:t> </a:t>
            </a:r>
            <a:r>
              <a:rPr lang="en-US" sz="2800" dirty="0" err="1"/>
              <a:t>pengalaman</a:t>
            </a:r>
            <a:r>
              <a:rPr lang="en-US" sz="2800" dirty="0"/>
              <a:t> </a:t>
            </a:r>
            <a:r>
              <a:rPr lang="en-US" sz="2800" dirty="0" err="1"/>
              <a:t>belajar</a:t>
            </a:r>
            <a:r>
              <a:rPr lang="en-US" sz="2800" dirty="0"/>
              <a:t> yang </a:t>
            </a:r>
            <a:r>
              <a:rPr lang="en-US" sz="2800" dirty="0" err="1"/>
              <a:t>akan</a:t>
            </a:r>
            <a:r>
              <a:rPr lang="en-US" sz="2800" dirty="0"/>
              <a:t> </a:t>
            </a:r>
            <a:r>
              <a:rPr lang="en-US" sz="2800" dirty="0" err="1"/>
              <a:t>diberikan</a:t>
            </a:r>
            <a:r>
              <a:rPr lang="en-US" sz="2800" dirty="0"/>
              <a:t> </a:t>
            </a:r>
            <a:r>
              <a:rPr lang="en-US" sz="2800" dirty="0" err="1"/>
              <a:t>kepada</a:t>
            </a:r>
            <a:r>
              <a:rPr lang="en-US" sz="2800" dirty="0"/>
              <a:t> </a:t>
            </a:r>
            <a:r>
              <a:rPr lang="en-US" sz="2800" dirty="0" err="1"/>
              <a:t>peserta</a:t>
            </a:r>
            <a:r>
              <a:rPr lang="en-US" sz="2800" dirty="0"/>
              <a:t> </a:t>
            </a:r>
            <a:r>
              <a:rPr lang="en-US" sz="2800" dirty="0" err="1"/>
              <a:t>didik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7659285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20000" cy="1371600"/>
          </a:xfrm>
        </p:spPr>
        <p:txBody>
          <a:bodyPr>
            <a:normAutofit/>
          </a:bodyPr>
          <a:lstStyle/>
          <a:p>
            <a:pPr lvl="0"/>
            <a:r>
              <a:rPr lang="en-US" dirty="0" err="1">
                <a:solidFill>
                  <a:schemeClr val="tx1"/>
                </a:solidFill>
              </a:rPr>
              <a:t>Berdasarkan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psikologi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humanis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 err="1"/>
              <a:t>Dalam</a:t>
            </a:r>
            <a:r>
              <a:rPr lang="en-US" sz="2800" dirty="0"/>
              <a:t> proses </a:t>
            </a:r>
            <a:r>
              <a:rPr lang="en-US" sz="2800" dirty="0" err="1"/>
              <a:t>pembelajaran</a:t>
            </a:r>
            <a:r>
              <a:rPr lang="en-US" sz="2800" dirty="0"/>
              <a:t>, </a:t>
            </a:r>
            <a:r>
              <a:rPr lang="en-US" sz="2800" dirty="0" err="1"/>
              <a:t>penting</a:t>
            </a:r>
            <a:r>
              <a:rPr lang="en-US" sz="2800" dirty="0"/>
              <a:t> </a:t>
            </a:r>
            <a:r>
              <a:rPr lang="en-US" sz="2800" dirty="0" err="1"/>
              <a:t>bagi</a:t>
            </a:r>
            <a:r>
              <a:rPr lang="en-US" sz="2800" dirty="0"/>
              <a:t> guru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memperhatikan</a:t>
            </a:r>
            <a:r>
              <a:rPr lang="en-US" sz="2800" dirty="0"/>
              <a:t> </a:t>
            </a:r>
            <a:r>
              <a:rPr lang="en-US" sz="2800" dirty="0" err="1"/>
              <a:t>pengalaman</a:t>
            </a:r>
            <a:r>
              <a:rPr lang="en-US" sz="2800" dirty="0"/>
              <a:t> </a:t>
            </a:r>
            <a:r>
              <a:rPr lang="en-US" sz="2800" dirty="0" err="1"/>
              <a:t>emosional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karakteristik</a:t>
            </a:r>
            <a:r>
              <a:rPr lang="en-US" sz="2800" dirty="0"/>
              <a:t> </a:t>
            </a:r>
            <a:r>
              <a:rPr lang="en-US" sz="2800" dirty="0" err="1"/>
              <a:t>khusus</a:t>
            </a:r>
            <a:r>
              <a:rPr lang="en-US" sz="2800" dirty="0"/>
              <a:t> </a:t>
            </a:r>
            <a:r>
              <a:rPr lang="en-US" sz="2800" dirty="0" err="1"/>
              <a:t>peserta</a:t>
            </a:r>
            <a:r>
              <a:rPr lang="en-US" sz="2800" dirty="0"/>
              <a:t> </a:t>
            </a:r>
            <a:r>
              <a:rPr lang="en-US" sz="2800" dirty="0" err="1"/>
              <a:t>didik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3321886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315200" cy="1371600"/>
          </a:xfrm>
        </p:spPr>
        <p:txBody>
          <a:bodyPr>
            <a:normAutofit/>
          </a:bodyPr>
          <a:lstStyle/>
          <a:p>
            <a:r>
              <a:rPr lang="en-US" b="1" dirty="0" err="1">
                <a:solidFill>
                  <a:srgbClr val="FF0000"/>
                </a:solidFill>
              </a:rPr>
              <a:t>Aplikasi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Teori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Belajar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dalam</a:t>
            </a:r>
            <a:r>
              <a:rPr lang="en-US" b="1" dirty="0">
                <a:solidFill>
                  <a:srgbClr val="FF0000"/>
                </a:solidFill>
              </a:rPr>
              <a:t> TP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menganalisis</a:t>
            </a:r>
            <a:r>
              <a:rPr lang="en-US" sz="2800" dirty="0"/>
              <a:t> </a:t>
            </a:r>
            <a:r>
              <a:rPr lang="en-US" sz="2800" dirty="0" err="1"/>
              <a:t>kelebihan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kelemahan</a:t>
            </a:r>
            <a:r>
              <a:rPr lang="en-US" sz="2800" dirty="0"/>
              <a:t> </a:t>
            </a:r>
            <a:r>
              <a:rPr lang="en-US" sz="2800" dirty="0" err="1"/>
              <a:t>teori</a:t>
            </a:r>
            <a:r>
              <a:rPr lang="en-US" sz="2800" dirty="0"/>
              <a:t> </a:t>
            </a:r>
            <a:r>
              <a:rPr lang="en-US" sz="2800" dirty="0" err="1"/>
              <a:t>belajar</a:t>
            </a:r>
            <a:r>
              <a:rPr lang="en-US" sz="2800" dirty="0"/>
              <a:t>, </a:t>
            </a:r>
            <a:r>
              <a:rPr lang="en-US" sz="2800" dirty="0" err="1"/>
              <a:t>desainer</a:t>
            </a:r>
            <a:r>
              <a:rPr lang="en-US" sz="2800" dirty="0"/>
              <a:t> </a:t>
            </a:r>
            <a:r>
              <a:rPr lang="en-US" sz="2800" dirty="0" err="1"/>
              <a:t>pembelajaran</a:t>
            </a:r>
            <a:r>
              <a:rPr lang="en-US" sz="2800" dirty="0"/>
              <a:t>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mengoptimalkan</a:t>
            </a:r>
            <a:r>
              <a:rPr lang="en-US" sz="2800" dirty="0"/>
              <a:t> </a:t>
            </a:r>
            <a:r>
              <a:rPr lang="en-US" sz="2800" dirty="0" err="1"/>
              <a:t>ketepatan</a:t>
            </a:r>
            <a:r>
              <a:rPr lang="en-US" sz="2800" dirty="0"/>
              <a:t> </a:t>
            </a:r>
            <a:r>
              <a:rPr lang="en-US" sz="2800" dirty="0" err="1"/>
              <a:t>penyusunan</a:t>
            </a:r>
            <a:r>
              <a:rPr lang="en-US" sz="2800" dirty="0"/>
              <a:t> </a:t>
            </a:r>
            <a:r>
              <a:rPr lang="en-US" sz="2800" dirty="0" err="1"/>
              <a:t>desain</a:t>
            </a:r>
            <a:r>
              <a:rPr lang="en-US" sz="2800" dirty="0"/>
              <a:t> </a:t>
            </a:r>
            <a:r>
              <a:rPr lang="en-US" sz="2800" dirty="0" err="1"/>
              <a:t>pembelajaran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strategi</a:t>
            </a:r>
            <a:r>
              <a:rPr lang="en-US" sz="2800" dirty="0"/>
              <a:t> </a:t>
            </a:r>
            <a:r>
              <a:rPr lang="en-US" sz="2800" dirty="0" err="1"/>
              <a:t>pembelajaran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mencapai</a:t>
            </a:r>
            <a:r>
              <a:rPr lang="en-US" sz="2800" dirty="0"/>
              <a:t> </a:t>
            </a:r>
            <a:r>
              <a:rPr lang="en-US" sz="2800" dirty="0" err="1"/>
              <a:t>tujuan</a:t>
            </a:r>
            <a:r>
              <a:rPr lang="en-US" sz="2800" dirty="0"/>
              <a:t> </a:t>
            </a:r>
            <a:r>
              <a:rPr lang="en-US" sz="2800" dirty="0" err="1"/>
              <a:t>pembelajaran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3914663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76200" y="0"/>
            <a:ext cx="9067800" cy="6934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4600" y="2286000"/>
            <a:ext cx="3886200" cy="1371600"/>
          </a:xfrm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tx1"/>
                </a:solidFill>
              </a:rPr>
              <a:t>Terima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kasih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2948844" y="1905000"/>
            <a:ext cx="3246312" cy="1066800"/>
            <a:chOff x="6342017" y="336984"/>
            <a:chExt cx="2116183" cy="695418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42017" y="361263"/>
              <a:ext cx="671139" cy="671139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86600" y="361264"/>
              <a:ext cx="622505" cy="615113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89012" y="336984"/>
              <a:ext cx="669188" cy="67128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87976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Lanjutan</a:t>
            </a:r>
            <a:r>
              <a:rPr lang="en-US" dirty="0">
                <a:solidFill>
                  <a:schemeClr val="tx1"/>
                </a:solidFill>
              </a:rPr>
              <a:t> 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i-FI" sz="3200" dirty="0"/>
              <a:t>Psikologi merupakan ilmu tentang perilaku manusia 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/>
              <a:t>(</a:t>
            </a:r>
            <a:r>
              <a:rPr lang="en-US" sz="3200" dirty="0" err="1"/>
              <a:t>Sartain</a:t>
            </a:r>
            <a:r>
              <a:rPr lang="en-US" sz="3200" dirty="0"/>
              <a:t>, </a:t>
            </a:r>
            <a:r>
              <a:rPr lang="en-US" sz="3200" dirty="0" err="1"/>
              <a:t>dkk</a:t>
            </a:r>
            <a:r>
              <a:rPr lang="en-US" sz="3200" dirty="0"/>
              <a:t>.)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87571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6705600" cy="1371600"/>
          </a:xfrm>
        </p:spPr>
        <p:txBody>
          <a:bodyPr/>
          <a:lstStyle/>
          <a:p>
            <a:r>
              <a:rPr lang="en-US" dirty="0" err="1"/>
              <a:t>Pengaruh</a:t>
            </a:r>
            <a:r>
              <a:rPr lang="en-US" dirty="0"/>
              <a:t> </a:t>
            </a:r>
            <a:r>
              <a:rPr lang="en-US" dirty="0" err="1"/>
              <a:t>ilmu</a:t>
            </a:r>
            <a:r>
              <a:rPr lang="en-US" dirty="0"/>
              <a:t> </a:t>
            </a:r>
            <a:r>
              <a:rPr lang="en-US" dirty="0" err="1"/>
              <a:t>psikologi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TP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68313" indent="-468313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800" dirty="0" err="1"/>
              <a:t>Faktor</a:t>
            </a:r>
            <a:r>
              <a:rPr lang="en-US" sz="2800" dirty="0"/>
              <a:t> </a:t>
            </a:r>
            <a:r>
              <a:rPr lang="en-US" sz="2800" dirty="0" err="1"/>
              <a:t>psikologi</a:t>
            </a:r>
            <a:r>
              <a:rPr lang="en-US" sz="2800" dirty="0"/>
              <a:t> yang </a:t>
            </a:r>
            <a:r>
              <a:rPr lang="en-US" sz="2800" dirty="0" err="1"/>
              <a:t>mempengaruhi</a:t>
            </a:r>
            <a:r>
              <a:rPr lang="en-US" sz="2800" dirty="0"/>
              <a:t> </a:t>
            </a:r>
            <a:r>
              <a:rPr lang="en-US" sz="2800" dirty="0" err="1"/>
              <a:t>belajar</a:t>
            </a:r>
            <a:r>
              <a:rPr lang="en-US" sz="2800" dirty="0"/>
              <a:t> </a:t>
            </a:r>
            <a:r>
              <a:rPr lang="en-US" sz="2800" dirty="0" err="1"/>
              <a:t>seperti</a:t>
            </a:r>
            <a:r>
              <a:rPr lang="en-US" sz="2800" dirty="0"/>
              <a:t> </a:t>
            </a:r>
            <a:r>
              <a:rPr lang="en-US" sz="2800" dirty="0" err="1"/>
              <a:t>motivasi</a:t>
            </a:r>
            <a:r>
              <a:rPr lang="en-US" sz="2800" dirty="0"/>
              <a:t>, </a:t>
            </a:r>
            <a:r>
              <a:rPr lang="en-US" sz="2800" dirty="0" err="1"/>
              <a:t>minat</a:t>
            </a:r>
            <a:r>
              <a:rPr lang="en-US" sz="2800" dirty="0"/>
              <a:t>, </a:t>
            </a:r>
            <a:r>
              <a:rPr lang="en-US" sz="2800" dirty="0" err="1"/>
              <a:t>intelektual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lainnya</a:t>
            </a:r>
            <a:r>
              <a:rPr lang="en-US" sz="2800" dirty="0"/>
              <a:t> </a:t>
            </a:r>
            <a:r>
              <a:rPr lang="en-US" sz="2800" dirty="0" err="1"/>
              <a:t>dijadikan</a:t>
            </a:r>
            <a:r>
              <a:rPr lang="en-US" sz="2800" dirty="0"/>
              <a:t> </a:t>
            </a:r>
            <a:r>
              <a:rPr lang="en-US" sz="2800" dirty="0" err="1"/>
              <a:t>patokan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desain</a:t>
            </a:r>
            <a:r>
              <a:rPr lang="en-US" sz="2800" dirty="0"/>
              <a:t> </a:t>
            </a:r>
            <a:r>
              <a:rPr lang="en-US" sz="2800" dirty="0" err="1"/>
              <a:t>pembelajaran</a:t>
            </a:r>
            <a:r>
              <a:rPr lang="en-US" sz="2800" dirty="0"/>
              <a:t>.</a:t>
            </a:r>
          </a:p>
          <a:p>
            <a:pPr marL="468313" indent="-468313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800" dirty="0" err="1"/>
              <a:t>Adanya</a:t>
            </a:r>
            <a:r>
              <a:rPr lang="en-US" sz="2800" dirty="0"/>
              <a:t> model </a:t>
            </a:r>
            <a:r>
              <a:rPr lang="en-US" sz="2800" dirty="0" err="1"/>
              <a:t>desain</a:t>
            </a:r>
            <a:r>
              <a:rPr lang="en-US" sz="2800" dirty="0"/>
              <a:t> </a:t>
            </a:r>
            <a:r>
              <a:rPr lang="en-US" sz="2800" dirty="0" err="1"/>
              <a:t>pembelajaran</a:t>
            </a:r>
            <a:r>
              <a:rPr lang="en-US" sz="2800" dirty="0"/>
              <a:t> </a:t>
            </a:r>
            <a:r>
              <a:rPr lang="en-US" sz="2800" dirty="0" err="1"/>
              <a:t>mikro</a:t>
            </a:r>
            <a:r>
              <a:rPr lang="en-US" sz="2800" dirty="0"/>
              <a:t> yang </a:t>
            </a:r>
            <a:r>
              <a:rPr lang="en-US" sz="2800" dirty="0" err="1"/>
              <a:t>menitikberatkan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proses </a:t>
            </a:r>
            <a:r>
              <a:rPr lang="en-US" sz="2800" dirty="0" err="1"/>
              <a:t>berpikir</a:t>
            </a:r>
            <a:r>
              <a:rPr lang="en-US" sz="2800" dirty="0"/>
              <a:t> </a:t>
            </a:r>
            <a:r>
              <a:rPr lang="en-US" sz="2800" dirty="0" err="1"/>
              <a:t>seseorang</a:t>
            </a:r>
            <a:r>
              <a:rPr lang="en-US" sz="2800" dirty="0"/>
              <a:t> </a:t>
            </a:r>
            <a:r>
              <a:rPr lang="en-US" sz="2800" dirty="0" err="1"/>
              <a:t>contohnya</a:t>
            </a:r>
            <a:r>
              <a:rPr lang="en-US" sz="2800" dirty="0"/>
              <a:t> </a:t>
            </a:r>
            <a:r>
              <a:rPr lang="en-US" sz="2800" i="1" dirty="0"/>
              <a:t>ARCS </a:t>
            </a:r>
            <a:r>
              <a:rPr lang="en-US" sz="2800" dirty="0"/>
              <a:t>(</a:t>
            </a:r>
            <a:r>
              <a:rPr lang="en-US" sz="2800" i="1" dirty="0"/>
              <a:t>attention, relevance, confidence, satisfaction</a:t>
            </a:r>
            <a:r>
              <a:rPr lang="en-US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151473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Belajar</a:t>
            </a:r>
            <a:r>
              <a:rPr lang="en-US" dirty="0"/>
              <a:t> ???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Sebagai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suatu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proses yang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terjadi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pada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seseorang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sebagai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suatu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pengalaman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(Kemp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Dayton)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849814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Lanjutan</a:t>
            </a:r>
            <a:r>
              <a:rPr lang="en-US" dirty="0">
                <a:solidFill>
                  <a:schemeClr val="tx1"/>
                </a:solidFill>
              </a:rPr>
              <a:t> 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id-ID" sz="3200" dirty="0"/>
              <a:t>Sebuah istilah umum untuk perubahan yang relatif </a:t>
            </a:r>
            <a:r>
              <a:rPr lang="en-US" sz="3200" dirty="0" err="1"/>
              <a:t>tetap</a:t>
            </a:r>
            <a:r>
              <a:rPr lang="id-ID" sz="3200" dirty="0"/>
              <a:t> dalam kemampuan disebabkan oleh pengalaman, juga proses dimana perubahan tersebut </a:t>
            </a:r>
            <a:r>
              <a:rPr lang="en-US" sz="3200" dirty="0" err="1"/>
              <a:t>ditimbulkan</a:t>
            </a:r>
            <a:r>
              <a:rPr lang="en-US" sz="3200" dirty="0"/>
              <a:t> (</a:t>
            </a:r>
            <a:r>
              <a:rPr lang="en-US" sz="3200" dirty="0" err="1"/>
              <a:t>smaldino</a:t>
            </a:r>
            <a:r>
              <a:rPr lang="en-US" sz="3200" dirty="0"/>
              <a:t> </a:t>
            </a:r>
            <a:r>
              <a:rPr lang="en-US" sz="3200" dirty="0" err="1"/>
              <a:t>dkk</a:t>
            </a:r>
            <a:r>
              <a:rPr lang="en-US" sz="3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259395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Lanjutan</a:t>
            </a:r>
            <a:r>
              <a:rPr lang="en-US" dirty="0">
                <a:solidFill>
                  <a:schemeClr val="tx1"/>
                </a:solidFill>
              </a:rPr>
              <a:t> 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Belajar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sebagai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pengembangan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pengetahuan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keahlian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sikap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ketika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seseorang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berinteraksi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informasi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lingkungan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/>
              <a:t>(</a:t>
            </a:r>
            <a:r>
              <a:rPr lang="en-US" sz="3200" dirty="0" err="1"/>
              <a:t>Heinich</a:t>
            </a:r>
            <a:r>
              <a:rPr lang="en-US" sz="3200" dirty="0"/>
              <a:t>, et. al)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61931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837882"/>
          </a:xfrm>
        </p:spPr>
        <p:txBody>
          <a:bodyPr/>
          <a:lstStyle/>
          <a:p>
            <a:r>
              <a:rPr lang="en-US" dirty="0" err="1"/>
              <a:t>Prinsip</a:t>
            </a:r>
            <a:r>
              <a:rPr lang="en-US" dirty="0"/>
              <a:t> </a:t>
            </a:r>
            <a:r>
              <a:rPr lang="en-US" dirty="0" err="1"/>
              <a:t>belajar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7620000" cy="5410200"/>
          </a:xfrm>
        </p:spPr>
        <p:txBody>
          <a:bodyPr>
            <a:normAutofit lnSpcReduction="10000"/>
          </a:bodyPr>
          <a:lstStyle/>
          <a:p>
            <a:pPr marL="468313" indent="-468313">
              <a:buFont typeface="Wingdings" pitchFamily="2" charset="2"/>
              <a:buChar char="q"/>
            </a:pPr>
            <a:r>
              <a:rPr lang="en-US" sz="2800" dirty="0" err="1"/>
              <a:t>Perhatian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motivasi</a:t>
            </a:r>
            <a:r>
              <a:rPr lang="en-US" sz="2800" dirty="0"/>
              <a:t> </a:t>
            </a:r>
            <a:r>
              <a:rPr lang="en-US" sz="2800" dirty="0" err="1"/>
              <a:t>belajar</a:t>
            </a:r>
            <a:r>
              <a:rPr lang="en-US" sz="2800" dirty="0"/>
              <a:t> </a:t>
            </a:r>
            <a:r>
              <a:rPr lang="en-US" sz="2800" dirty="0" err="1"/>
              <a:t>peserta</a:t>
            </a:r>
            <a:r>
              <a:rPr lang="en-US" sz="2800" dirty="0"/>
              <a:t> </a:t>
            </a:r>
            <a:r>
              <a:rPr lang="en-US" sz="2800" dirty="0" err="1"/>
              <a:t>didik</a:t>
            </a:r>
            <a:endParaRPr lang="en-US" sz="2800" dirty="0"/>
          </a:p>
          <a:p>
            <a:pPr marL="468313" indent="-468313">
              <a:buFont typeface="Wingdings" pitchFamily="2" charset="2"/>
              <a:buChar char="q"/>
            </a:pPr>
            <a:r>
              <a:rPr lang="en-US" sz="2800" dirty="0" err="1"/>
              <a:t>Keaktifan</a:t>
            </a:r>
            <a:r>
              <a:rPr lang="en-US" sz="2800" dirty="0"/>
              <a:t> </a:t>
            </a:r>
            <a:r>
              <a:rPr lang="en-US" sz="2800" dirty="0" err="1"/>
              <a:t>belajar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keterlibatan</a:t>
            </a:r>
            <a:r>
              <a:rPr lang="en-US" sz="2800" dirty="0"/>
              <a:t> </a:t>
            </a:r>
            <a:r>
              <a:rPr lang="en-US" sz="2800" dirty="0" err="1"/>
              <a:t>langsung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belajar</a:t>
            </a:r>
            <a:endParaRPr lang="en-US" sz="2800" dirty="0"/>
          </a:p>
          <a:p>
            <a:pPr marL="468313" indent="-468313">
              <a:buFont typeface="Wingdings" pitchFamily="2" charset="2"/>
              <a:buChar char="q"/>
            </a:pPr>
            <a:r>
              <a:rPr lang="en-US" sz="2800" dirty="0" err="1"/>
              <a:t>Pengulangan</a:t>
            </a:r>
            <a:r>
              <a:rPr lang="en-US" sz="2800" dirty="0"/>
              <a:t> </a:t>
            </a:r>
            <a:r>
              <a:rPr lang="en-US" sz="2800" dirty="0" err="1"/>
              <a:t>belajar</a:t>
            </a:r>
            <a:endParaRPr lang="en-US" sz="2800" dirty="0"/>
          </a:p>
          <a:p>
            <a:pPr marL="468313" indent="-468313">
              <a:buFont typeface="Wingdings" pitchFamily="2" charset="2"/>
              <a:buChar char="q"/>
            </a:pPr>
            <a:r>
              <a:rPr lang="en-US" sz="2800" dirty="0" err="1"/>
              <a:t>Tantangan</a:t>
            </a:r>
            <a:r>
              <a:rPr lang="en-US" sz="2800" dirty="0"/>
              <a:t> </a:t>
            </a:r>
            <a:r>
              <a:rPr lang="en-US" sz="2800" dirty="0" err="1"/>
              <a:t>semangat</a:t>
            </a:r>
            <a:r>
              <a:rPr lang="en-US" sz="2800" dirty="0"/>
              <a:t> </a:t>
            </a:r>
            <a:r>
              <a:rPr lang="en-US" sz="2800" dirty="0" err="1"/>
              <a:t>belajar</a:t>
            </a:r>
            <a:endParaRPr lang="en-US" sz="2800" dirty="0"/>
          </a:p>
          <a:p>
            <a:pPr marL="468313" indent="-468313">
              <a:buFont typeface="Wingdings" pitchFamily="2" charset="2"/>
              <a:buChar char="q"/>
            </a:pPr>
            <a:r>
              <a:rPr lang="en-US" sz="2800" dirty="0" err="1"/>
              <a:t>Pemberian</a:t>
            </a:r>
            <a:r>
              <a:rPr lang="en-US" sz="2800" dirty="0"/>
              <a:t> </a:t>
            </a:r>
            <a:r>
              <a:rPr lang="en-US" sz="2800" dirty="0" err="1"/>
              <a:t>balikan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penguatan</a:t>
            </a:r>
            <a:r>
              <a:rPr lang="en-US" sz="2800" dirty="0"/>
              <a:t> </a:t>
            </a:r>
            <a:r>
              <a:rPr lang="en-US" sz="2800" dirty="0" err="1"/>
              <a:t>belajar</a:t>
            </a:r>
            <a:endParaRPr lang="en-US" sz="2800" dirty="0"/>
          </a:p>
          <a:p>
            <a:pPr marL="468313" indent="-468313">
              <a:buFont typeface="Wingdings" pitchFamily="2" charset="2"/>
              <a:buChar char="q"/>
            </a:pPr>
            <a:r>
              <a:rPr lang="en-US" sz="2800" dirty="0" err="1"/>
              <a:t>Adanya</a:t>
            </a:r>
            <a:r>
              <a:rPr lang="en-US" sz="2800" dirty="0"/>
              <a:t> </a:t>
            </a:r>
            <a:r>
              <a:rPr lang="en-US" sz="2800" dirty="0" err="1"/>
              <a:t>perbedaan</a:t>
            </a:r>
            <a:r>
              <a:rPr lang="en-US" sz="2800" dirty="0"/>
              <a:t> individual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perilaku</a:t>
            </a:r>
            <a:r>
              <a:rPr lang="en-US" sz="2800" dirty="0"/>
              <a:t> </a:t>
            </a:r>
            <a:r>
              <a:rPr lang="en-US" sz="2800" dirty="0" err="1"/>
              <a:t>belajar</a:t>
            </a:r>
            <a:endParaRPr lang="en-US" sz="2800" dirty="0"/>
          </a:p>
          <a:p>
            <a:r>
              <a:rPr lang="en-US" sz="2800" dirty="0"/>
              <a:t>(</a:t>
            </a:r>
            <a:r>
              <a:rPr lang="en-US" sz="2800" dirty="0" err="1"/>
              <a:t>Dimyati</a:t>
            </a:r>
            <a:r>
              <a:rPr lang="en-US" sz="2800" dirty="0"/>
              <a:t> &amp; </a:t>
            </a:r>
            <a:r>
              <a:rPr lang="en-US" sz="2800" dirty="0" err="1"/>
              <a:t>Mudjiono</a:t>
            </a:r>
            <a:r>
              <a:rPr lang="en-US" sz="2800" dirty="0"/>
              <a:t>, 2002: 42)</a:t>
            </a:r>
          </a:p>
        </p:txBody>
      </p:sp>
    </p:spTree>
    <p:extLst>
      <p:ext uri="{BB962C8B-B14F-4D97-AF65-F5344CB8AC3E}">
        <p14:creationId xmlns:p14="http://schemas.microsoft.com/office/powerpoint/2010/main" val="10303269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128</TotalTime>
  <Words>1192</Words>
  <Application>Microsoft Office PowerPoint</Application>
  <PresentationFormat>On-screen Show (4:3)</PresentationFormat>
  <Paragraphs>184</Paragraphs>
  <Slides>38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4" baseType="lpstr">
      <vt:lpstr>Arial</vt:lpstr>
      <vt:lpstr>Arial Black</vt:lpstr>
      <vt:lpstr>Britannic Bold</vt:lpstr>
      <vt:lpstr>Calibri</vt:lpstr>
      <vt:lpstr>Wingdings</vt:lpstr>
      <vt:lpstr>Essential</vt:lpstr>
      <vt:lpstr>Landasan teori psikologi, belajar dan pembelajaran</vt:lpstr>
      <vt:lpstr>psikologi ???</vt:lpstr>
      <vt:lpstr>Lanjutan …</vt:lpstr>
      <vt:lpstr>Lanjutan …</vt:lpstr>
      <vt:lpstr>Pengaruh ilmu psikologi dalam TP</vt:lpstr>
      <vt:lpstr>Belajar ???</vt:lpstr>
      <vt:lpstr>Lanjutan …</vt:lpstr>
      <vt:lpstr>Lanjutan …</vt:lpstr>
      <vt:lpstr>Prinsip belajar</vt:lpstr>
      <vt:lpstr>Teori belajar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Analisis peserta didik</vt:lpstr>
      <vt:lpstr>Karakteristik umum</vt:lpstr>
      <vt:lpstr>Karakteristik akademik</vt:lpstr>
      <vt:lpstr>Gaya belajar</vt:lpstr>
      <vt:lpstr>Persepsi</vt:lpstr>
      <vt:lpstr>Pembelajaran ???</vt:lpstr>
      <vt:lpstr>Lanjutan …</vt:lpstr>
      <vt:lpstr>Teori Pembelajaran</vt:lpstr>
      <vt:lpstr>Pendekatan modifikasi tingkah laku</vt:lpstr>
      <vt:lpstr>Konstruk kognitif</vt:lpstr>
      <vt:lpstr>Berdasarkan prinsip-prinsip belajar</vt:lpstr>
      <vt:lpstr>Berdasarkan analisis tugas</vt:lpstr>
      <vt:lpstr>Berdasarkan psikologi humanis</vt:lpstr>
      <vt:lpstr>Aplikasi Teori Belajar dalam TP</vt:lpstr>
      <vt:lpstr>Terima kasih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Landasan teori psikologi, belajar dan pembelajaran</dc:title>
  <dc:creator>Septy</dc:creator>
  <cp:lastModifiedBy>user</cp:lastModifiedBy>
  <cp:revision>16</cp:revision>
  <dcterms:created xsi:type="dcterms:W3CDTF">2015-10-15T06:51:06Z</dcterms:created>
  <dcterms:modified xsi:type="dcterms:W3CDTF">2023-09-25T07:49:08Z</dcterms:modified>
</cp:coreProperties>
</file>