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9" r:id="rId10"/>
    <p:sldId id="263" r:id="rId11"/>
    <p:sldId id="264" r:id="rId12"/>
    <p:sldId id="270" r:id="rId13"/>
    <p:sldId id="277" r:id="rId14"/>
    <p:sldId id="266" r:id="rId15"/>
    <p:sldId id="267" r:id="rId16"/>
    <p:sldId id="272" r:id="rId17"/>
    <p:sldId id="278" r:id="rId18"/>
    <p:sldId id="276" r:id="rId19"/>
    <p:sldId id="280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60"/>
  </p:normalViewPr>
  <p:slideViewPr>
    <p:cSldViewPr>
      <p:cViewPr varScale="1">
        <p:scale>
          <a:sx n="88" d="100"/>
          <a:sy n="88" d="100"/>
        </p:scale>
        <p:origin x="13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8ED26F-AA85-45E7-A6C2-EDC74A0F1887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D6381F-2F53-4958-A0C7-00BA4B2D14C6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/>
            <a:t>Penelitian</a:t>
          </a:r>
          <a:endParaRPr lang="en-US" dirty="0"/>
        </a:p>
        <a:p>
          <a:r>
            <a:rPr lang="en-US" dirty="0"/>
            <a:t>(AECT 1994)</a:t>
          </a:r>
        </a:p>
      </dgm:t>
    </dgm:pt>
    <dgm:pt modelId="{056FDED0-862D-43A6-A50E-6FFC27989841}" type="parTrans" cxnId="{98CFBE2D-1C6C-4095-ADA2-74E3A6C967A7}">
      <dgm:prSet/>
      <dgm:spPr/>
      <dgm:t>
        <a:bodyPr/>
        <a:lstStyle/>
        <a:p>
          <a:endParaRPr lang="en-US"/>
        </a:p>
      </dgm:t>
    </dgm:pt>
    <dgm:pt modelId="{93E86A05-61E5-4648-9CD9-4B17C0A2C69C}" type="sibTrans" cxnId="{98CFBE2D-1C6C-4095-ADA2-74E3A6C967A7}">
      <dgm:prSet/>
      <dgm:spPr/>
      <dgm:t>
        <a:bodyPr/>
        <a:lstStyle/>
        <a:p>
          <a:endParaRPr lang="en-US"/>
        </a:p>
      </dgm:t>
    </dgm:pt>
    <dgm:pt modelId="{D7097BDD-C3E0-481B-B09F-721976410EFF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2400" b="1" dirty="0" err="1">
              <a:solidFill>
                <a:srgbClr val="FF0000"/>
              </a:solidFill>
            </a:rPr>
            <a:t>Pengembangan</a:t>
          </a:r>
          <a:endParaRPr lang="en-US" sz="2400" b="1" dirty="0">
            <a:solidFill>
              <a:srgbClr val="FF0000"/>
            </a:solidFill>
          </a:endParaRPr>
        </a:p>
        <a:p>
          <a:pPr algn="l"/>
          <a:r>
            <a:rPr lang="en-US" sz="2400" dirty="0"/>
            <a:t>Media</a:t>
          </a:r>
        </a:p>
        <a:p>
          <a:pPr algn="l"/>
          <a:r>
            <a:rPr lang="en-US" sz="2400" dirty="0" err="1"/>
            <a:t>Desain</a:t>
          </a:r>
          <a:r>
            <a:rPr lang="en-US" sz="2400" dirty="0"/>
            <a:t> </a:t>
          </a:r>
          <a:r>
            <a:rPr lang="en-US" sz="2400" dirty="0" err="1"/>
            <a:t>teks</a:t>
          </a:r>
          <a:endParaRPr lang="en-US" sz="2400" dirty="0"/>
        </a:p>
        <a:p>
          <a:pPr algn="l"/>
          <a:r>
            <a:rPr lang="en-US" sz="2400" dirty="0" err="1"/>
            <a:t>Belajar</a:t>
          </a:r>
          <a:r>
            <a:rPr lang="en-US" sz="2400" dirty="0"/>
            <a:t> visual</a:t>
          </a:r>
        </a:p>
      </dgm:t>
    </dgm:pt>
    <dgm:pt modelId="{1A9828C4-6E85-4B28-876F-D2F78615551C}" type="parTrans" cxnId="{EBC89A28-2F41-439D-BC6C-A3DB1D5C2072}">
      <dgm:prSet/>
      <dgm:spPr/>
      <dgm:t>
        <a:bodyPr/>
        <a:lstStyle/>
        <a:p>
          <a:endParaRPr lang="en-US"/>
        </a:p>
      </dgm:t>
    </dgm:pt>
    <dgm:pt modelId="{1C7200FA-D421-4BCA-8F6E-A920422A9B61}" type="sibTrans" cxnId="{EBC89A28-2F41-439D-BC6C-A3DB1D5C2072}">
      <dgm:prSet/>
      <dgm:spPr/>
      <dgm:t>
        <a:bodyPr/>
        <a:lstStyle/>
        <a:p>
          <a:endParaRPr lang="en-US"/>
        </a:p>
      </dgm:t>
    </dgm:pt>
    <dgm:pt modelId="{44DD59CE-EE7A-48EB-8828-6912AF0DB3CC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2000" dirty="0" err="1">
              <a:solidFill>
                <a:srgbClr val="FF0000"/>
              </a:solidFill>
            </a:rPr>
            <a:t>Pengelolaan</a:t>
          </a:r>
          <a:endParaRPr lang="en-US" sz="2000" dirty="0">
            <a:solidFill>
              <a:srgbClr val="FF0000"/>
            </a:solidFill>
          </a:endParaRPr>
        </a:p>
        <a:p>
          <a:pPr algn="l"/>
          <a:r>
            <a:rPr lang="en-US" sz="2000" dirty="0" err="1"/>
            <a:t>Meramal</a:t>
          </a:r>
          <a:r>
            <a:rPr lang="en-US" sz="2000" dirty="0"/>
            <a:t> </a:t>
          </a:r>
          <a:r>
            <a:rPr lang="en-US" sz="2000" dirty="0" err="1"/>
            <a:t>kecenderungan</a:t>
          </a:r>
          <a:endParaRPr lang="en-US" sz="2000" dirty="0"/>
        </a:p>
        <a:p>
          <a:pPr algn="l"/>
          <a:r>
            <a:rPr lang="en-US" sz="2000" dirty="0" err="1"/>
            <a:t>Efektifitas</a:t>
          </a:r>
          <a:r>
            <a:rPr lang="en-US" sz="2000" dirty="0"/>
            <a:t> </a:t>
          </a:r>
          <a:r>
            <a:rPr lang="en-US" sz="2000" dirty="0" err="1"/>
            <a:t>biaya</a:t>
          </a:r>
          <a:r>
            <a:rPr lang="en-US" sz="2000" dirty="0"/>
            <a:t> </a:t>
          </a:r>
          <a:r>
            <a:rPr lang="en-US" sz="2000" dirty="0" err="1"/>
            <a:t>produktivitas</a:t>
          </a:r>
          <a:endParaRPr lang="en-US" sz="2000" dirty="0"/>
        </a:p>
      </dgm:t>
    </dgm:pt>
    <dgm:pt modelId="{233FE847-0E06-4CDF-B0E9-4B6DF4CEE468}" type="parTrans" cxnId="{7B2599F4-D254-437C-A6EC-7B10CB5B950E}">
      <dgm:prSet/>
      <dgm:spPr/>
      <dgm:t>
        <a:bodyPr/>
        <a:lstStyle/>
        <a:p>
          <a:endParaRPr lang="en-US"/>
        </a:p>
      </dgm:t>
    </dgm:pt>
    <dgm:pt modelId="{9153C34F-7517-4E89-AF22-0D6360A235F7}" type="sibTrans" cxnId="{7B2599F4-D254-437C-A6EC-7B10CB5B950E}">
      <dgm:prSet/>
      <dgm:spPr/>
      <dgm:t>
        <a:bodyPr/>
        <a:lstStyle/>
        <a:p>
          <a:endParaRPr lang="en-US"/>
        </a:p>
      </dgm:t>
    </dgm:pt>
    <dgm:pt modelId="{8F892EE9-15A4-4B0F-A234-E7325DFEEEC4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>
            <a:lnSpc>
              <a:spcPct val="100000"/>
            </a:lnSpc>
          </a:pPr>
          <a:r>
            <a:rPr lang="en-US" sz="2400" b="1" dirty="0" err="1">
              <a:solidFill>
                <a:srgbClr val="FF0000"/>
              </a:solidFill>
            </a:rPr>
            <a:t>Penilaian</a:t>
          </a:r>
          <a:endParaRPr lang="en-US" sz="2400" b="1" dirty="0">
            <a:solidFill>
              <a:srgbClr val="FF0000"/>
            </a:solidFill>
          </a:endParaRPr>
        </a:p>
        <a:p>
          <a:pPr algn="l">
            <a:lnSpc>
              <a:spcPct val="100000"/>
            </a:lnSpc>
          </a:pPr>
          <a:r>
            <a:rPr lang="en-US" sz="2000" dirty="0" err="1"/>
            <a:t>Analisis</a:t>
          </a:r>
          <a:r>
            <a:rPr lang="en-US" sz="2000" dirty="0"/>
            <a:t> </a:t>
          </a:r>
          <a:r>
            <a:rPr lang="en-US" sz="2000" dirty="0" err="1"/>
            <a:t>manfaat</a:t>
          </a:r>
          <a:r>
            <a:rPr lang="en-US" sz="2000" dirty="0"/>
            <a:t> </a:t>
          </a:r>
          <a:r>
            <a:rPr lang="en-US" sz="2000" dirty="0" err="1"/>
            <a:t>biaya</a:t>
          </a:r>
          <a:endParaRPr lang="en-US" sz="2000" dirty="0"/>
        </a:p>
        <a:p>
          <a:pPr algn="l">
            <a:lnSpc>
              <a:spcPct val="100000"/>
            </a:lnSpc>
          </a:pPr>
          <a:r>
            <a:rPr lang="en-US" sz="2000" dirty="0" err="1"/>
            <a:t>Penelusuran</a:t>
          </a:r>
          <a:r>
            <a:rPr lang="en-US" sz="2000" dirty="0"/>
            <a:t> </a:t>
          </a:r>
          <a:r>
            <a:rPr lang="en-US" sz="2000" dirty="0" err="1"/>
            <a:t>kebutuhan</a:t>
          </a:r>
          <a:endParaRPr lang="en-US" sz="2000" dirty="0"/>
        </a:p>
        <a:p>
          <a:pPr algn="l">
            <a:lnSpc>
              <a:spcPct val="100000"/>
            </a:lnSpc>
          </a:pPr>
          <a:r>
            <a:rPr lang="en-US" sz="2000" dirty="0" err="1"/>
            <a:t>Evaluasi</a:t>
          </a:r>
          <a:r>
            <a:rPr lang="en-US" sz="2000" dirty="0"/>
            <a:t> </a:t>
          </a:r>
          <a:r>
            <a:rPr lang="en-US" sz="2000" dirty="0" err="1"/>
            <a:t>produk</a:t>
          </a:r>
          <a:endParaRPr lang="en-US" sz="2000" dirty="0"/>
        </a:p>
      </dgm:t>
    </dgm:pt>
    <dgm:pt modelId="{037D53AA-ED08-45BF-8B1D-0A8FB66D6C34}" type="parTrans" cxnId="{137A3582-85A6-4DC1-962C-10AB5BB0550B}">
      <dgm:prSet/>
      <dgm:spPr/>
      <dgm:t>
        <a:bodyPr/>
        <a:lstStyle/>
        <a:p>
          <a:endParaRPr lang="en-US"/>
        </a:p>
      </dgm:t>
    </dgm:pt>
    <dgm:pt modelId="{081A0E02-932B-4316-B9D0-ECF18B4269FE}" type="sibTrans" cxnId="{137A3582-85A6-4DC1-962C-10AB5BB0550B}">
      <dgm:prSet/>
      <dgm:spPr/>
      <dgm:t>
        <a:bodyPr/>
        <a:lstStyle/>
        <a:p>
          <a:endParaRPr lang="en-US"/>
        </a:p>
      </dgm:t>
    </dgm:pt>
    <dgm:pt modelId="{7A904EBB-3336-4370-BA8F-8078C79DCF7A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2400" b="1" dirty="0" err="1">
              <a:solidFill>
                <a:srgbClr val="FF0000"/>
              </a:solidFill>
            </a:rPr>
            <a:t>Desain</a:t>
          </a:r>
          <a:r>
            <a:rPr lang="en-US" sz="2400" dirty="0"/>
            <a:t/>
          </a:r>
          <a:br>
            <a:rPr lang="en-US" sz="2400" dirty="0"/>
          </a:br>
          <a:r>
            <a:rPr lang="en-US" sz="2000" dirty="0" err="1"/>
            <a:t>Perbedaan</a:t>
          </a:r>
          <a:r>
            <a:rPr lang="en-US" sz="2000" dirty="0"/>
            <a:t> </a:t>
          </a:r>
          <a:r>
            <a:rPr lang="en-US" sz="2000" dirty="0" err="1"/>
            <a:t>individu</a:t>
          </a:r>
          <a:endParaRPr lang="en-US" sz="2000" dirty="0"/>
        </a:p>
        <a:p>
          <a:pPr algn="l"/>
          <a:r>
            <a:rPr lang="en-US" sz="2000" dirty="0" err="1"/>
            <a:t>Karakteristik</a:t>
          </a:r>
          <a:r>
            <a:rPr lang="en-US" sz="2000" dirty="0"/>
            <a:t> </a:t>
          </a:r>
          <a:r>
            <a:rPr lang="en-US" sz="2000" dirty="0" err="1"/>
            <a:t>pebelajara</a:t>
          </a:r>
          <a:endParaRPr lang="en-US" sz="2000" dirty="0"/>
        </a:p>
        <a:p>
          <a:pPr algn="l"/>
          <a:r>
            <a:rPr lang="en-US" sz="2000" dirty="0" err="1"/>
            <a:t>Strategi</a:t>
          </a:r>
          <a:r>
            <a:rPr lang="en-US" sz="2000" dirty="0"/>
            <a:t> </a:t>
          </a:r>
          <a:r>
            <a:rPr lang="en-US" sz="2000" dirty="0" err="1"/>
            <a:t>dan</a:t>
          </a:r>
          <a:r>
            <a:rPr lang="en-US" sz="2000" dirty="0"/>
            <a:t> </a:t>
          </a:r>
          <a:r>
            <a:rPr lang="en-US" sz="2000" dirty="0" err="1"/>
            <a:t>taktik</a:t>
          </a:r>
          <a:r>
            <a:rPr lang="en-US" sz="2000" dirty="0"/>
            <a:t> </a:t>
          </a:r>
          <a:r>
            <a:rPr lang="en-US" sz="2000" dirty="0" err="1"/>
            <a:t>pembelajaran</a:t>
          </a:r>
          <a:endParaRPr lang="en-US" sz="2000" dirty="0"/>
        </a:p>
        <a:p>
          <a:pPr algn="l"/>
          <a:r>
            <a:rPr lang="en-US" sz="2000" dirty="0" err="1"/>
            <a:t>Interaksi</a:t>
          </a:r>
          <a:r>
            <a:rPr lang="en-US" sz="2000" dirty="0"/>
            <a:t> </a:t>
          </a:r>
          <a:r>
            <a:rPr lang="en-US" sz="2000" dirty="0" err="1"/>
            <a:t>perlakuan</a:t>
          </a:r>
          <a:r>
            <a:rPr lang="en-US" sz="2000" dirty="0"/>
            <a:t> </a:t>
          </a:r>
          <a:r>
            <a:rPr lang="en-US" sz="2000" dirty="0" err="1"/>
            <a:t>bakat</a:t>
          </a:r>
          <a:endParaRPr lang="en-US" sz="2000" dirty="0"/>
        </a:p>
        <a:p>
          <a:pPr algn="l"/>
          <a:r>
            <a:rPr lang="en-US" sz="2000" dirty="0" err="1"/>
            <a:t>Desain</a:t>
          </a:r>
          <a:r>
            <a:rPr lang="en-US" sz="2000" dirty="0"/>
            <a:t> </a:t>
          </a:r>
          <a:r>
            <a:rPr lang="en-US" sz="2000" dirty="0" err="1"/>
            <a:t>pesan</a:t>
          </a:r>
          <a:endParaRPr lang="en-US" sz="2000" dirty="0"/>
        </a:p>
      </dgm:t>
    </dgm:pt>
    <dgm:pt modelId="{117FD20B-1944-4FC3-821C-1751ECCBC289}" type="parTrans" cxnId="{76A4CE35-EBE5-41F1-A911-BDF6F1795B1D}">
      <dgm:prSet/>
      <dgm:spPr/>
      <dgm:t>
        <a:bodyPr/>
        <a:lstStyle/>
        <a:p>
          <a:endParaRPr lang="en-US"/>
        </a:p>
      </dgm:t>
    </dgm:pt>
    <dgm:pt modelId="{E3E01ED6-C944-4918-B1F5-56F14FAEB9C9}" type="sibTrans" cxnId="{76A4CE35-EBE5-41F1-A911-BDF6F1795B1D}">
      <dgm:prSet/>
      <dgm:spPr/>
      <dgm:t>
        <a:bodyPr/>
        <a:lstStyle/>
        <a:p>
          <a:endParaRPr lang="en-US"/>
        </a:p>
      </dgm:t>
    </dgm:pt>
    <dgm:pt modelId="{65274BFE-7E03-40A2-8590-FE79AE1D407A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2400" b="1" dirty="0" err="1">
              <a:solidFill>
                <a:srgbClr val="FF0000"/>
              </a:solidFill>
            </a:rPr>
            <a:t>Pemanfaatan</a:t>
          </a:r>
          <a:endParaRPr lang="en-US" sz="2400" b="1" dirty="0">
            <a:solidFill>
              <a:srgbClr val="FF0000"/>
            </a:solidFill>
          </a:endParaRPr>
        </a:p>
        <a:p>
          <a:pPr algn="l"/>
          <a:r>
            <a:rPr lang="en-US" sz="2400" dirty="0" err="1"/>
            <a:t>Adopsi</a:t>
          </a:r>
          <a:r>
            <a:rPr lang="en-US" sz="2400" dirty="0"/>
            <a:t> </a:t>
          </a:r>
          <a:r>
            <a:rPr lang="en-US" sz="2400" dirty="0" err="1"/>
            <a:t>inovasi</a:t>
          </a:r>
          <a:endParaRPr lang="en-US" sz="2400" dirty="0"/>
        </a:p>
        <a:p>
          <a:pPr algn="l"/>
          <a:r>
            <a:rPr lang="en-US" sz="2400" dirty="0" err="1"/>
            <a:t>Dampak</a:t>
          </a:r>
          <a:r>
            <a:rPr lang="en-US" sz="2400" dirty="0"/>
            <a:t> </a:t>
          </a:r>
          <a:r>
            <a:rPr lang="en-US" sz="2400" dirty="0" err="1"/>
            <a:t>kontekstual</a:t>
          </a:r>
          <a:endParaRPr lang="en-US" sz="2400" dirty="0"/>
        </a:p>
        <a:p>
          <a:pPr algn="l"/>
          <a:r>
            <a:rPr lang="en-US" sz="2400" dirty="0" err="1"/>
            <a:t>Pemasaran</a:t>
          </a:r>
          <a:r>
            <a:rPr lang="en-US" sz="2400" dirty="0"/>
            <a:t> </a:t>
          </a:r>
        </a:p>
      </dgm:t>
    </dgm:pt>
    <dgm:pt modelId="{78780C1B-5E67-496B-8DDE-96585FAF4E63}" type="parTrans" cxnId="{EF82D3A9-DFB2-46D6-81EA-EF56726C214D}">
      <dgm:prSet/>
      <dgm:spPr/>
      <dgm:t>
        <a:bodyPr/>
        <a:lstStyle/>
        <a:p>
          <a:endParaRPr lang="en-US"/>
        </a:p>
      </dgm:t>
    </dgm:pt>
    <dgm:pt modelId="{8864AE17-F450-4BEE-AA97-8BA181C65331}" type="sibTrans" cxnId="{EF82D3A9-DFB2-46D6-81EA-EF56726C214D}">
      <dgm:prSet/>
      <dgm:spPr/>
      <dgm:t>
        <a:bodyPr/>
        <a:lstStyle/>
        <a:p>
          <a:endParaRPr lang="en-US"/>
        </a:p>
      </dgm:t>
    </dgm:pt>
    <dgm:pt modelId="{7DF1BC41-6C25-45B4-A2EE-92845024256B}" type="pres">
      <dgm:prSet presAssocID="{A08ED26F-AA85-45E7-A6C2-EDC74A0F188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E7F7461-4F00-4076-91C6-14989FE418F0}" type="pres">
      <dgm:prSet presAssocID="{5DD6381F-2F53-4958-A0C7-00BA4B2D14C6}" presName="centerShape" presStyleLbl="node0" presStyleIdx="0" presStyleCnt="1" custLinFactNeighborX="-423" custLinFactNeighborY="24951"/>
      <dgm:spPr/>
      <dgm:t>
        <a:bodyPr/>
        <a:lstStyle/>
        <a:p>
          <a:endParaRPr lang="en-US"/>
        </a:p>
      </dgm:t>
    </dgm:pt>
    <dgm:pt modelId="{074DA900-29BD-407B-A0FF-1F1BB3BE074A}" type="pres">
      <dgm:prSet presAssocID="{1A9828C4-6E85-4B28-876F-D2F78615551C}" presName="parTrans" presStyleLbl="sibTrans2D1" presStyleIdx="0" presStyleCnt="5" custScaleX="173436" custScaleY="9603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83F2B99B-E14A-45B1-B9AD-48BA7624FE50}" type="pres">
      <dgm:prSet presAssocID="{1A9828C4-6E85-4B28-876F-D2F78615551C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8BD93EF6-9354-4BFB-B640-D874CD61947C}" type="pres">
      <dgm:prSet presAssocID="{D7097BDD-C3E0-481B-B09F-721976410EFF}" presName="node" presStyleLbl="node1" presStyleIdx="0" presStyleCnt="5" custScaleX="186131" custScaleY="171569" custRadScaleRad="80449" custRadScaleInc="-1317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23AED09D-1046-489E-958F-D483C4210DF8}" type="pres">
      <dgm:prSet presAssocID="{78780C1B-5E67-496B-8DDE-96585FAF4E63}" presName="parTrans" presStyleLbl="sibTrans2D1" presStyleIdx="1" presStyleCnt="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A725CD15-E70F-4289-9FEE-FD17ADAAB71F}" type="pres">
      <dgm:prSet presAssocID="{78780C1B-5E67-496B-8DDE-96585FAF4E63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BDA9DD7A-4935-4BF3-8039-87285A5798EB}" type="pres">
      <dgm:prSet presAssocID="{65274BFE-7E03-40A2-8590-FE79AE1D407A}" presName="node" presStyleLbl="node1" presStyleIdx="1" presStyleCnt="5" custScaleX="155836" custScaleY="197783" custRadScaleRad="153457" custRadScaleInc="-3492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0409952D-1913-4CF9-9B8C-EAFB2C7A5BA1}" type="pres">
      <dgm:prSet presAssocID="{233FE847-0E06-4CDF-B0E9-4B6DF4CEE468}" presName="parTrans" presStyleLbl="sibTrans2D1" presStyleIdx="2" presStyleCnt="5" custScaleX="160481" custScaleY="103682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2DBB8917-97FA-4147-91D1-B6892C269047}" type="pres">
      <dgm:prSet presAssocID="{233FE847-0E06-4CDF-B0E9-4B6DF4CEE468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2E4DBDF7-B647-4DC9-B41A-10709AA3C025}" type="pres">
      <dgm:prSet presAssocID="{44DD59CE-EE7A-48EB-8828-6912AF0DB3CC}" presName="node" presStyleLbl="node1" presStyleIdx="2" presStyleCnt="5" custScaleX="155836" custScaleY="140268" custRadScaleRad="144387" custRadScaleInc="-83928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ADD2D906-A1A1-4411-84F9-270565A00BFE}" type="pres">
      <dgm:prSet presAssocID="{037D53AA-ED08-45BF-8B1D-0A8FB66D6C34}" presName="parTrans" presStyleLbl="sibTrans2D1" presStyleIdx="3" presStyleCnt="5" custScaleX="156142" custScaleY="82500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6639AC58-A19F-4AB2-A04D-184AF801E849}" type="pres">
      <dgm:prSet presAssocID="{037D53AA-ED08-45BF-8B1D-0A8FB66D6C34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AA02E51C-63FE-452C-A94A-AFBDED3F8D29}" type="pres">
      <dgm:prSet presAssocID="{8F892EE9-15A4-4B0F-A234-E7325DFEEEC4}" presName="node" presStyleLbl="node1" presStyleIdx="3" presStyleCnt="5" custScaleX="164507" custScaleY="133611" custRadScaleRad="150219" custRadScaleInc="8375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3B8FB4CE-A21F-41E0-BB77-8B79D42920FA}" type="pres">
      <dgm:prSet presAssocID="{117FD20B-1944-4FC3-821C-1751ECCBC289}" presName="parTrans" presStyleLbl="sibTrans2D1" presStyleIdx="4" presStyleCnt="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FB10FC15-3D21-48A1-91F0-41BDF09D8C15}" type="pres">
      <dgm:prSet presAssocID="{117FD20B-1944-4FC3-821C-1751ECCBC289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53BBEEBF-F334-479B-AF8D-9E38030EE107}" type="pres">
      <dgm:prSet presAssocID="{7A904EBB-3336-4370-BA8F-8078C79DCF7A}" presName="node" presStyleLbl="node1" presStyleIdx="4" presStyleCnt="5" custScaleX="155835" custScaleY="197782" custRadScaleRad="159817" custRadScaleInc="1700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</dgm:ptLst>
  <dgm:cxnLst>
    <dgm:cxn modelId="{8D33C6A0-354C-41BC-B431-DB882436EF98}" type="presOf" srcId="{44DD59CE-EE7A-48EB-8828-6912AF0DB3CC}" destId="{2E4DBDF7-B647-4DC9-B41A-10709AA3C025}" srcOrd="0" destOrd="0" presId="urn:microsoft.com/office/officeart/2005/8/layout/radial5"/>
    <dgm:cxn modelId="{CCD62D34-DED7-4EA3-AD62-3ED805DFB8A9}" type="presOf" srcId="{037D53AA-ED08-45BF-8B1D-0A8FB66D6C34}" destId="{6639AC58-A19F-4AB2-A04D-184AF801E849}" srcOrd="1" destOrd="0" presId="urn:microsoft.com/office/officeart/2005/8/layout/radial5"/>
    <dgm:cxn modelId="{7B2599F4-D254-437C-A6EC-7B10CB5B950E}" srcId="{5DD6381F-2F53-4958-A0C7-00BA4B2D14C6}" destId="{44DD59CE-EE7A-48EB-8828-6912AF0DB3CC}" srcOrd="2" destOrd="0" parTransId="{233FE847-0E06-4CDF-B0E9-4B6DF4CEE468}" sibTransId="{9153C34F-7517-4E89-AF22-0D6360A235F7}"/>
    <dgm:cxn modelId="{E5B37DD2-0EFE-4E8E-9FCE-F177264675CE}" type="presOf" srcId="{78780C1B-5E67-496B-8DDE-96585FAF4E63}" destId="{A725CD15-E70F-4289-9FEE-FD17ADAAB71F}" srcOrd="1" destOrd="0" presId="urn:microsoft.com/office/officeart/2005/8/layout/radial5"/>
    <dgm:cxn modelId="{98CFBE2D-1C6C-4095-ADA2-74E3A6C967A7}" srcId="{A08ED26F-AA85-45E7-A6C2-EDC74A0F1887}" destId="{5DD6381F-2F53-4958-A0C7-00BA4B2D14C6}" srcOrd="0" destOrd="0" parTransId="{056FDED0-862D-43A6-A50E-6FFC27989841}" sibTransId="{93E86A05-61E5-4648-9CD9-4B17C0A2C69C}"/>
    <dgm:cxn modelId="{37C1E3DC-A62A-464B-ACE4-5777250024E9}" type="presOf" srcId="{1A9828C4-6E85-4B28-876F-D2F78615551C}" destId="{83F2B99B-E14A-45B1-B9AD-48BA7624FE50}" srcOrd="1" destOrd="0" presId="urn:microsoft.com/office/officeart/2005/8/layout/radial5"/>
    <dgm:cxn modelId="{9E31EE5F-C263-4273-B918-B7C5A7D17428}" type="presOf" srcId="{78780C1B-5E67-496B-8DDE-96585FAF4E63}" destId="{23AED09D-1046-489E-958F-D483C4210DF8}" srcOrd="0" destOrd="0" presId="urn:microsoft.com/office/officeart/2005/8/layout/radial5"/>
    <dgm:cxn modelId="{137A3582-85A6-4DC1-962C-10AB5BB0550B}" srcId="{5DD6381F-2F53-4958-A0C7-00BA4B2D14C6}" destId="{8F892EE9-15A4-4B0F-A234-E7325DFEEEC4}" srcOrd="3" destOrd="0" parTransId="{037D53AA-ED08-45BF-8B1D-0A8FB66D6C34}" sibTransId="{081A0E02-932B-4316-B9D0-ECF18B4269FE}"/>
    <dgm:cxn modelId="{7CA94D8F-62AC-4C4A-94DF-F550951E507B}" type="presOf" srcId="{233FE847-0E06-4CDF-B0E9-4B6DF4CEE468}" destId="{0409952D-1913-4CF9-9B8C-EAFB2C7A5BA1}" srcOrd="0" destOrd="0" presId="urn:microsoft.com/office/officeart/2005/8/layout/radial5"/>
    <dgm:cxn modelId="{8311A782-6EC1-43AC-B9FF-8D8C5A20E682}" type="presOf" srcId="{A08ED26F-AA85-45E7-A6C2-EDC74A0F1887}" destId="{7DF1BC41-6C25-45B4-A2EE-92845024256B}" srcOrd="0" destOrd="0" presId="urn:microsoft.com/office/officeart/2005/8/layout/radial5"/>
    <dgm:cxn modelId="{9D1FF60F-CC92-4D18-AA3B-9F6749B06EEA}" type="presOf" srcId="{117FD20B-1944-4FC3-821C-1751ECCBC289}" destId="{FB10FC15-3D21-48A1-91F0-41BDF09D8C15}" srcOrd="1" destOrd="0" presId="urn:microsoft.com/office/officeart/2005/8/layout/radial5"/>
    <dgm:cxn modelId="{EBC89A28-2F41-439D-BC6C-A3DB1D5C2072}" srcId="{5DD6381F-2F53-4958-A0C7-00BA4B2D14C6}" destId="{D7097BDD-C3E0-481B-B09F-721976410EFF}" srcOrd="0" destOrd="0" parTransId="{1A9828C4-6E85-4B28-876F-D2F78615551C}" sibTransId="{1C7200FA-D421-4BCA-8F6E-A920422A9B61}"/>
    <dgm:cxn modelId="{F3D1553E-0B89-4520-9124-607AAD55F387}" type="presOf" srcId="{8F892EE9-15A4-4B0F-A234-E7325DFEEEC4}" destId="{AA02E51C-63FE-452C-A94A-AFBDED3F8D29}" srcOrd="0" destOrd="0" presId="urn:microsoft.com/office/officeart/2005/8/layout/radial5"/>
    <dgm:cxn modelId="{2A5D38C2-6882-49BE-A4D5-8F2731964658}" type="presOf" srcId="{233FE847-0E06-4CDF-B0E9-4B6DF4CEE468}" destId="{2DBB8917-97FA-4147-91D1-B6892C269047}" srcOrd="1" destOrd="0" presId="urn:microsoft.com/office/officeart/2005/8/layout/radial5"/>
    <dgm:cxn modelId="{EF82D3A9-DFB2-46D6-81EA-EF56726C214D}" srcId="{5DD6381F-2F53-4958-A0C7-00BA4B2D14C6}" destId="{65274BFE-7E03-40A2-8590-FE79AE1D407A}" srcOrd="1" destOrd="0" parTransId="{78780C1B-5E67-496B-8DDE-96585FAF4E63}" sibTransId="{8864AE17-F450-4BEE-AA97-8BA181C65331}"/>
    <dgm:cxn modelId="{807A8262-8C64-4ACE-9E89-F4C1A559B2BA}" type="presOf" srcId="{117FD20B-1944-4FC3-821C-1751ECCBC289}" destId="{3B8FB4CE-A21F-41E0-BB77-8B79D42920FA}" srcOrd="0" destOrd="0" presId="urn:microsoft.com/office/officeart/2005/8/layout/radial5"/>
    <dgm:cxn modelId="{F1E31D4F-67D1-45BF-8160-8A6EE75CD29D}" type="presOf" srcId="{65274BFE-7E03-40A2-8590-FE79AE1D407A}" destId="{BDA9DD7A-4935-4BF3-8039-87285A5798EB}" srcOrd="0" destOrd="0" presId="urn:microsoft.com/office/officeart/2005/8/layout/radial5"/>
    <dgm:cxn modelId="{16E39F33-6C2A-46BE-AC5C-0F9FEC6AA159}" type="presOf" srcId="{5DD6381F-2F53-4958-A0C7-00BA4B2D14C6}" destId="{9E7F7461-4F00-4076-91C6-14989FE418F0}" srcOrd="0" destOrd="0" presId="urn:microsoft.com/office/officeart/2005/8/layout/radial5"/>
    <dgm:cxn modelId="{AC729431-09FE-405B-BBC3-C6B44B95B05C}" type="presOf" srcId="{037D53AA-ED08-45BF-8B1D-0A8FB66D6C34}" destId="{ADD2D906-A1A1-4411-84F9-270565A00BFE}" srcOrd="0" destOrd="0" presId="urn:microsoft.com/office/officeart/2005/8/layout/radial5"/>
    <dgm:cxn modelId="{998BB479-45CE-425D-80E2-F16DC698D7B3}" type="presOf" srcId="{D7097BDD-C3E0-481B-B09F-721976410EFF}" destId="{8BD93EF6-9354-4BFB-B640-D874CD61947C}" srcOrd="0" destOrd="0" presId="urn:microsoft.com/office/officeart/2005/8/layout/radial5"/>
    <dgm:cxn modelId="{D5A2DE4E-4E13-4F52-B71A-698CEEAF4BFA}" type="presOf" srcId="{1A9828C4-6E85-4B28-876F-D2F78615551C}" destId="{074DA900-29BD-407B-A0FF-1F1BB3BE074A}" srcOrd="0" destOrd="0" presId="urn:microsoft.com/office/officeart/2005/8/layout/radial5"/>
    <dgm:cxn modelId="{76A4CE35-EBE5-41F1-A911-BDF6F1795B1D}" srcId="{5DD6381F-2F53-4958-A0C7-00BA4B2D14C6}" destId="{7A904EBB-3336-4370-BA8F-8078C79DCF7A}" srcOrd="4" destOrd="0" parTransId="{117FD20B-1944-4FC3-821C-1751ECCBC289}" sibTransId="{E3E01ED6-C944-4918-B1F5-56F14FAEB9C9}"/>
    <dgm:cxn modelId="{37ADF1E5-9F33-450C-BB07-4FB9CE623CF3}" type="presOf" srcId="{7A904EBB-3336-4370-BA8F-8078C79DCF7A}" destId="{53BBEEBF-F334-479B-AF8D-9E38030EE107}" srcOrd="0" destOrd="0" presId="urn:microsoft.com/office/officeart/2005/8/layout/radial5"/>
    <dgm:cxn modelId="{063E6F44-458E-44BD-B157-96A3B61EA290}" type="presParOf" srcId="{7DF1BC41-6C25-45B4-A2EE-92845024256B}" destId="{9E7F7461-4F00-4076-91C6-14989FE418F0}" srcOrd="0" destOrd="0" presId="urn:microsoft.com/office/officeart/2005/8/layout/radial5"/>
    <dgm:cxn modelId="{4B12AB5F-C398-42B5-828D-EBCC900427F6}" type="presParOf" srcId="{7DF1BC41-6C25-45B4-A2EE-92845024256B}" destId="{074DA900-29BD-407B-A0FF-1F1BB3BE074A}" srcOrd="1" destOrd="0" presId="urn:microsoft.com/office/officeart/2005/8/layout/radial5"/>
    <dgm:cxn modelId="{9D46BD09-C08A-4C55-A4AC-914419275658}" type="presParOf" srcId="{074DA900-29BD-407B-A0FF-1F1BB3BE074A}" destId="{83F2B99B-E14A-45B1-B9AD-48BA7624FE50}" srcOrd="0" destOrd="0" presId="urn:microsoft.com/office/officeart/2005/8/layout/radial5"/>
    <dgm:cxn modelId="{9BBFD520-531F-4915-AA24-445E8AC6346A}" type="presParOf" srcId="{7DF1BC41-6C25-45B4-A2EE-92845024256B}" destId="{8BD93EF6-9354-4BFB-B640-D874CD61947C}" srcOrd="2" destOrd="0" presId="urn:microsoft.com/office/officeart/2005/8/layout/radial5"/>
    <dgm:cxn modelId="{B85392A0-C463-4A4F-9F8D-494DAD0931F4}" type="presParOf" srcId="{7DF1BC41-6C25-45B4-A2EE-92845024256B}" destId="{23AED09D-1046-489E-958F-D483C4210DF8}" srcOrd="3" destOrd="0" presId="urn:microsoft.com/office/officeart/2005/8/layout/radial5"/>
    <dgm:cxn modelId="{DFAD200A-F2CA-4D28-BA08-D5F1821644AE}" type="presParOf" srcId="{23AED09D-1046-489E-958F-D483C4210DF8}" destId="{A725CD15-E70F-4289-9FEE-FD17ADAAB71F}" srcOrd="0" destOrd="0" presId="urn:microsoft.com/office/officeart/2005/8/layout/radial5"/>
    <dgm:cxn modelId="{AFC8EC36-4A1B-469C-81DB-B6D403735590}" type="presParOf" srcId="{7DF1BC41-6C25-45B4-A2EE-92845024256B}" destId="{BDA9DD7A-4935-4BF3-8039-87285A5798EB}" srcOrd="4" destOrd="0" presId="urn:microsoft.com/office/officeart/2005/8/layout/radial5"/>
    <dgm:cxn modelId="{EF4E5068-2E62-4BF8-B39B-4928E4C65CD7}" type="presParOf" srcId="{7DF1BC41-6C25-45B4-A2EE-92845024256B}" destId="{0409952D-1913-4CF9-9B8C-EAFB2C7A5BA1}" srcOrd="5" destOrd="0" presId="urn:microsoft.com/office/officeart/2005/8/layout/radial5"/>
    <dgm:cxn modelId="{17C18472-4ED6-4913-ABBE-2AE8889340E5}" type="presParOf" srcId="{0409952D-1913-4CF9-9B8C-EAFB2C7A5BA1}" destId="{2DBB8917-97FA-4147-91D1-B6892C269047}" srcOrd="0" destOrd="0" presId="urn:microsoft.com/office/officeart/2005/8/layout/radial5"/>
    <dgm:cxn modelId="{033A93F5-5BAD-49B0-9E7B-1E3AFECEE2DA}" type="presParOf" srcId="{7DF1BC41-6C25-45B4-A2EE-92845024256B}" destId="{2E4DBDF7-B647-4DC9-B41A-10709AA3C025}" srcOrd="6" destOrd="0" presId="urn:microsoft.com/office/officeart/2005/8/layout/radial5"/>
    <dgm:cxn modelId="{18436EAD-2437-4E93-A30A-1A376E2CDF2E}" type="presParOf" srcId="{7DF1BC41-6C25-45B4-A2EE-92845024256B}" destId="{ADD2D906-A1A1-4411-84F9-270565A00BFE}" srcOrd="7" destOrd="0" presId="urn:microsoft.com/office/officeart/2005/8/layout/radial5"/>
    <dgm:cxn modelId="{D379EFAC-308A-4745-90D8-F8669A33D93B}" type="presParOf" srcId="{ADD2D906-A1A1-4411-84F9-270565A00BFE}" destId="{6639AC58-A19F-4AB2-A04D-184AF801E849}" srcOrd="0" destOrd="0" presId="urn:microsoft.com/office/officeart/2005/8/layout/radial5"/>
    <dgm:cxn modelId="{2D0C9197-D9D8-4B31-9AC2-FCF72D44D062}" type="presParOf" srcId="{7DF1BC41-6C25-45B4-A2EE-92845024256B}" destId="{AA02E51C-63FE-452C-A94A-AFBDED3F8D29}" srcOrd="8" destOrd="0" presId="urn:microsoft.com/office/officeart/2005/8/layout/radial5"/>
    <dgm:cxn modelId="{F370AC66-AB83-451F-9CFE-1D776C8C2AD7}" type="presParOf" srcId="{7DF1BC41-6C25-45B4-A2EE-92845024256B}" destId="{3B8FB4CE-A21F-41E0-BB77-8B79D42920FA}" srcOrd="9" destOrd="0" presId="urn:microsoft.com/office/officeart/2005/8/layout/radial5"/>
    <dgm:cxn modelId="{7D1248A5-395E-4574-8A2F-DA737D265B23}" type="presParOf" srcId="{3B8FB4CE-A21F-41E0-BB77-8B79D42920FA}" destId="{FB10FC15-3D21-48A1-91F0-41BDF09D8C15}" srcOrd="0" destOrd="0" presId="urn:microsoft.com/office/officeart/2005/8/layout/radial5"/>
    <dgm:cxn modelId="{4FDC7D6D-5C2F-42C6-AB12-F3647F778148}" type="presParOf" srcId="{7DF1BC41-6C25-45B4-A2EE-92845024256B}" destId="{53BBEEBF-F334-479B-AF8D-9E38030EE107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91A72E-9243-497B-986E-2078B94060FA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3A94620-D692-4D4A-AF2F-AFB60178DC6B}">
      <dgm:prSet phldrT="[Text]"/>
      <dgm:spPr/>
      <dgm:t>
        <a:bodyPr/>
        <a:lstStyle/>
        <a:p>
          <a:r>
            <a:rPr lang="en-US" dirty="0" err="1"/>
            <a:t>Penelitian</a:t>
          </a:r>
          <a:r>
            <a:rPr lang="en-US" dirty="0"/>
            <a:t> </a:t>
          </a:r>
          <a:r>
            <a:rPr lang="en-US" dirty="0" err="1"/>
            <a:t>Tindakan</a:t>
          </a:r>
          <a:endParaRPr lang="en-US" dirty="0"/>
        </a:p>
      </dgm:t>
    </dgm:pt>
    <dgm:pt modelId="{1A2EC1C4-56FE-4656-B9B0-11776165CB04}" type="parTrans" cxnId="{830399E0-28D6-4A11-9D8F-095E78D76497}">
      <dgm:prSet/>
      <dgm:spPr/>
      <dgm:t>
        <a:bodyPr/>
        <a:lstStyle/>
        <a:p>
          <a:endParaRPr lang="en-US"/>
        </a:p>
      </dgm:t>
    </dgm:pt>
    <dgm:pt modelId="{118BA110-B3B5-4A13-BAA3-29B49E9A9AD3}" type="sibTrans" cxnId="{830399E0-28D6-4A11-9D8F-095E78D76497}">
      <dgm:prSet/>
      <dgm:spPr/>
      <dgm:t>
        <a:bodyPr/>
        <a:lstStyle/>
        <a:p>
          <a:endParaRPr lang="en-US"/>
        </a:p>
      </dgm:t>
    </dgm:pt>
    <dgm:pt modelId="{E30E7218-0102-447C-852E-C7C4CB08553A}">
      <dgm:prSet phldrT="[Text]"/>
      <dgm:spPr/>
      <dgm:t>
        <a:bodyPr/>
        <a:lstStyle/>
        <a:p>
          <a:r>
            <a:rPr lang="en-US" dirty="0" err="1"/>
            <a:t>Penelitian</a:t>
          </a:r>
          <a:r>
            <a:rPr lang="en-US" dirty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Pengembangan</a:t>
          </a:r>
          <a:endParaRPr lang="en-US" dirty="0"/>
        </a:p>
      </dgm:t>
    </dgm:pt>
    <dgm:pt modelId="{A44E5090-B5BD-4DD3-BC2E-303693289981}" type="parTrans" cxnId="{4CD5E7FB-A9F9-4926-AE35-91B77908F9A5}">
      <dgm:prSet/>
      <dgm:spPr/>
      <dgm:t>
        <a:bodyPr/>
        <a:lstStyle/>
        <a:p>
          <a:endParaRPr lang="en-US"/>
        </a:p>
      </dgm:t>
    </dgm:pt>
    <dgm:pt modelId="{FD775AD5-44EE-47DE-B293-F7D55BAB877C}" type="sibTrans" cxnId="{4CD5E7FB-A9F9-4926-AE35-91B77908F9A5}">
      <dgm:prSet/>
      <dgm:spPr/>
      <dgm:t>
        <a:bodyPr/>
        <a:lstStyle/>
        <a:p>
          <a:endParaRPr lang="en-US"/>
        </a:p>
      </dgm:t>
    </dgm:pt>
    <dgm:pt modelId="{1A754603-67AC-40C8-B055-821937513B6F}">
      <dgm:prSet phldrT="[Text]"/>
      <dgm:spPr/>
      <dgm:t>
        <a:bodyPr/>
        <a:lstStyle/>
        <a:p>
          <a:r>
            <a:rPr lang="en-US" dirty="0" err="1" smtClean="0"/>
            <a:t>Penelitian</a:t>
          </a:r>
          <a:r>
            <a:rPr lang="en-US" dirty="0" smtClean="0"/>
            <a:t> </a:t>
          </a:r>
          <a:r>
            <a:rPr lang="en-US" dirty="0" err="1" smtClean="0"/>
            <a:t>Korelasi</a:t>
          </a:r>
          <a:endParaRPr lang="en-US" dirty="0"/>
        </a:p>
      </dgm:t>
    </dgm:pt>
    <dgm:pt modelId="{36FC2D9B-08F1-417D-9F8D-CA174AFB8317}" type="parTrans" cxnId="{F46E018C-9EB9-43D8-865F-E28B33640503}">
      <dgm:prSet/>
      <dgm:spPr/>
      <dgm:t>
        <a:bodyPr/>
        <a:lstStyle/>
        <a:p>
          <a:endParaRPr lang="en-US"/>
        </a:p>
      </dgm:t>
    </dgm:pt>
    <dgm:pt modelId="{DFD8D0C4-A8A9-4499-AF8A-6A03E6C0718E}" type="sibTrans" cxnId="{F46E018C-9EB9-43D8-865F-E28B33640503}">
      <dgm:prSet/>
      <dgm:spPr/>
      <dgm:t>
        <a:bodyPr/>
        <a:lstStyle/>
        <a:p>
          <a:endParaRPr lang="en-US"/>
        </a:p>
      </dgm:t>
    </dgm:pt>
    <dgm:pt modelId="{2F440B08-0F34-448B-9C0E-669F3537A383}">
      <dgm:prSet phldrT="[Text]"/>
      <dgm:spPr/>
      <dgm:t>
        <a:bodyPr/>
        <a:lstStyle/>
        <a:p>
          <a:r>
            <a:rPr lang="en-US" dirty="0" err="1" smtClean="0"/>
            <a:t>Penelitian</a:t>
          </a:r>
          <a:r>
            <a:rPr lang="en-US" dirty="0" smtClean="0"/>
            <a:t> </a:t>
          </a:r>
          <a:r>
            <a:rPr lang="en-US" dirty="0" err="1" smtClean="0"/>
            <a:t>Eksperimen</a:t>
          </a:r>
          <a:endParaRPr lang="en-US" dirty="0"/>
        </a:p>
      </dgm:t>
    </dgm:pt>
    <dgm:pt modelId="{4FD05C31-FA69-4EBF-9B2C-CF77FF812785}" type="parTrans" cxnId="{585C3B74-97DD-436B-A1A6-DA90120575ED}">
      <dgm:prSet/>
      <dgm:spPr/>
      <dgm:t>
        <a:bodyPr/>
        <a:lstStyle/>
        <a:p>
          <a:endParaRPr lang="en-US"/>
        </a:p>
      </dgm:t>
    </dgm:pt>
    <dgm:pt modelId="{955B8907-4B2F-4187-8FCE-449FF558F869}" type="sibTrans" cxnId="{585C3B74-97DD-436B-A1A6-DA90120575ED}">
      <dgm:prSet/>
      <dgm:spPr/>
      <dgm:t>
        <a:bodyPr/>
        <a:lstStyle/>
        <a:p>
          <a:endParaRPr lang="en-US"/>
        </a:p>
      </dgm:t>
    </dgm:pt>
    <dgm:pt modelId="{37A0D7F2-7A39-4799-B22E-BBB62A3F98F8}" type="pres">
      <dgm:prSet presAssocID="{0291A72E-9243-497B-986E-2078B94060F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3372EED-44F5-4D2F-B748-731C011550F7}" type="pres">
      <dgm:prSet presAssocID="{03A94620-D692-4D4A-AF2F-AFB60178DC6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682867-BDAC-4305-980B-2E7F5866ED69}" type="pres">
      <dgm:prSet presAssocID="{118BA110-B3B5-4A13-BAA3-29B49E9A9AD3}" presName="sibTrans" presStyleCnt="0"/>
      <dgm:spPr/>
    </dgm:pt>
    <dgm:pt modelId="{07EAEEBB-3436-4D57-99CE-73EB56DFA529}" type="pres">
      <dgm:prSet presAssocID="{E30E7218-0102-447C-852E-C7C4CB08553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529151-6F93-450B-B770-175F3D9A8353}" type="pres">
      <dgm:prSet presAssocID="{FD775AD5-44EE-47DE-B293-F7D55BAB877C}" presName="sibTrans" presStyleCnt="0"/>
      <dgm:spPr/>
    </dgm:pt>
    <dgm:pt modelId="{006AA7D6-FC09-4861-AEF6-1E5605F7EBB5}" type="pres">
      <dgm:prSet presAssocID="{1A754603-67AC-40C8-B055-821937513B6F}" presName="node" presStyleLbl="node1" presStyleIdx="2" presStyleCnt="4" custLinFactNeighborX="-56478" custLinFactNeighborY="-71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D1009E-52F9-4733-ADB6-EF6BEA4F0AD7}" type="pres">
      <dgm:prSet presAssocID="{DFD8D0C4-A8A9-4499-AF8A-6A03E6C0718E}" presName="sibTrans" presStyleCnt="0"/>
      <dgm:spPr/>
    </dgm:pt>
    <dgm:pt modelId="{98A31FD8-338D-4FA9-93C0-0B1BC628F134}" type="pres">
      <dgm:prSet presAssocID="{2F440B08-0F34-448B-9C0E-669F3537A383}" presName="node" presStyleLbl="node1" presStyleIdx="3" presStyleCnt="4" custLinFactNeighborX="1796" custLinFactNeighborY="-71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A19E53-6827-4492-B84C-51F40310DEDC}" type="presOf" srcId="{03A94620-D692-4D4A-AF2F-AFB60178DC6B}" destId="{43372EED-44F5-4D2F-B748-731C011550F7}" srcOrd="0" destOrd="0" presId="urn:microsoft.com/office/officeart/2005/8/layout/default"/>
    <dgm:cxn modelId="{830399E0-28D6-4A11-9D8F-095E78D76497}" srcId="{0291A72E-9243-497B-986E-2078B94060FA}" destId="{03A94620-D692-4D4A-AF2F-AFB60178DC6B}" srcOrd="0" destOrd="0" parTransId="{1A2EC1C4-56FE-4656-B9B0-11776165CB04}" sibTransId="{118BA110-B3B5-4A13-BAA3-29B49E9A9AD3}"/>
    <dgm:cxn modelId="{8DA3500E-A2BD-4063-9184-83D4AA32D334}" type="presOf" srcId="{0291A72E-9243-497B-986E-2078B94060FA}" destId="{37A0D7F2-7A39-4799-B22E-BBB62A3F98F8}" srcOrd="0" destOrd="0" presId="urn:microsoft.com/office/officeart/2005/8/layout/default"/>
    <dgm:cxn modelId="{BF993F34-6269-4212-ADA8-0479E17D02E7}" type="presOf" srcId="{1A754603-67AC-40C8-B055-821937513B6F}" destId="{006AA7D6-FC09-4861-AEF6-1E5605F7EBB5}" srcOrd="0" destOrd="0" presId="urn:microsoft.com/office/officeart/2005/8/layout/default"/>
    <dgm:cxn modelId="{A53D9F87-0315-4664-8040-9330BD7D3A00}" type="presOf" srcId="{2F440B08-0F34-448B-9C0E-669F3537A383}" destId="{98A31FD8-338D-4FA9-93C0-0B1BC628F134}" srcOrd="0" destOrd="0" presId="urn:microsoft.com/office/officeart/2005/8/layout/default"/>
    <dgm:cxn modelId="{FEC24A91-994D-4342-B5B3-6679039A5152}" type="presOf" srcId="{E30E7218-0102-447C-852E-C7C4CB08553A}" destId="{07EAEEBB-3436-4D57-99CE-73EB56DFA529}" srcOrd="0" destOrd="0" presId="urn:microsoft.com/office/officeart/2005/8/layout/default"/>
    <dgm:cxn modelId="{F46E018C-9EB9-43D8-865F-E28B33640503}" srcId="{0291A72E-9243-497B-986E-2078B94060FA}" destId="{1A754603-67AC-40C8-B055-821937513B6F}" srcOrd="2" destOrd="0" parTransId="{36FC2D9B-08F1-417D-9F8D-CA174AFB8317}" sibTransId="{DFD8D0C4-A8A9-4499-AF8A-6A03E6C0718E}"/>
    <dgm:cxn modelId="{585C3B74-97DD-436B-A1A6-DA90120575ED}" srcId="{0291A72E-9243-497B-986E-2078B94060FA}" destId="{2F440B08-0F34-448B-9C0E-669F3537A383}" srcOrd="3" destOrd="0" parTransId="{4FD05C31-FA69-4EBF-9B2C-CF77FF812785}" sibTransId="{955B8907-4B2F-4187-8FCE-449FF558F869}"/>
    <dgm:cxn modelId="{4CD5E7FB-A9F9-4926-AE35-91B77908F9A5}" srcId="{0291A72E-9243-497B-986E-2078B94060FA}" destId="{E30E7218-0102-447C-852E-C7C4CB08553A}" srcOrd="1" destOrd="0" parTransId="{A44E5090-B5BD-4DD3-BC2E-303693289981}" sibTransId="{FD775AD5-44EE-47DE-B293-F7D55BAB877C}"/>
    <dgm:cxn modelId="{CEE0CFA6-C6E0-41BC-9378-6E911C07286E}" type="presParOf" srcId="{37A0D7F2-7A39-4799-B22E-BBB62A3F98F8}" destId="{43372EED-44F5-4D2F-B748-731C011550F7}" srcOrd="0" destOrd="0" presId="urn:microsoft.com/office/officeart/2005/8/layout/default"/>
    <dgm:cxn modelId="{EE73CCBF-E3B1-4E8C-9C3D-198AA85CEA55}" type="presParOf" srcId="{37A0D7F2-7A39-4799-B22E-BBB62A3F98F8}" destId="{AE682867-BDAC-4305-980B-2E7F5866ED69}" srcOrd="1" destOrd="0" presId="urn:microsoft.com/office/officeart/2005/8/layout/default"/>
    <dgm:cxn modelId="{6873B26D-D19B-4110-815E-10799E17BD7F}" type="presParOf" srcId="{37A0D7F2-7A39-4799-B22E-BBB62A3F98F8}" destId="{07EAEEBB-3436-4D57-99CE-73EB56DFA529}" srcOrd="2" destOrd="0" presId="urn:microsoft.com/office/officeart/2005/8/layout/default"/>
    <dgm:cxn modelId="{E34FB5D8-EC9B-4AFD-BFDB-B20D6C9B12E4}" type="presParOf" srcId="{37A0D7F2-7A39-4799-B22E-BBB62A3F98F8}" destId="{11529151-6F93-450B-B770-175F3D9A8353}" srcOrd="3" destOrd="0" presId="urn:microsoft.com/office/officeart/2005/8/layout/default"/>
    <dgm:cxn modelId="{A9BE69EB-AB47-41E6-BF82-DD003EA907D9}" type="presParOf" srcId="{37A0D7F2-7A39-4799-B22E-BBB62A3F98F8}" destId="{006AA7D6-FC09-4861-AEF6-1E5605F7EBB5}" srcOrd="4" destOrd="0" presId="urn:microsoft.com/office/officeart/2005/8/layout/default"/>
    <dgm:cxn modelId="{99C5AE25-B7A6-48F1-9E16-D9B1C8C08D28}" type="presParOf" srcId="{37A0D7F2-7A39-4799-B22E-BBB62A3F98F8}" destId="{D1D1009E-52F9-4733-ADB6-EF6BEA4F0AD7}" srcOrd="5" destOrd="0" presId="urn:microsoft.com/office/officeart/2005/8/layout/default"/>
    <dgm:cxn modelId="{1D619B4E-4805-4E86-9369-7BC9AED7DB31}" type="presParOf" srcId="{37A0D7F2-7A39-4799-B22E-BBB62A3F98F8}" destId="{98A31FD8-338D-4FA9-93C0-0B1BC628F13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7F7461-4F00-4076-91C6-14989FE418F0}">
      <dsp:nvSpPr>
        <dsp:cNvPr id="0" name=""/>
        <dsp:cNvSpPr/>
      </dsp:nvSpPr>
      <dsp:spPr>
        <a:xfrm>
          <a:off x="3657588" y="3567722"/>
          <a:ext cx="1637630" cy="1637630"/>
        </a:xfrm>
        <a:prstGeom prst="ellipse">
          <a:avLst/>
        </a:prstGeom>
        <a:gradFill rotWithShape="1">
          <a:gsLst>
            <a:gs pos="0">
              <a:schemeClr val="accent3">
                <a:tint val="60000"/>
                <a:satMod val="250000"/>
              </a:schemeClr>
            </a:gs>
            <a:gs pos="35000">
              <a:schemeClr val="accent3">
                <a:tint val="47000"/>
                <a:satMod val="275000"/>
              </a:schemeClr>
            </a:gs>
            <a:gs pos="100000">
              <a:schemeClr val="accent3">
                <a:tint val="25000"/>
                <a:satMod val="300000"/>
              </a:schemeClr>
            </a:gs>
          </a:gsLst>
          <a:lin ang="16200000" scaled="1"/>
        </a:gradFill>
        <a:ln w="12700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/>
            <a:t>Penelitian</a:t>
          </a:r>
          <a:endParaRPr lang="en-US" sz="1900" kern="1200" dirty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(AECT 1994)</a:t>
          </a:r>
        </a:p>
      </dsp:txBody>
      <dsp:txXfrm>
        <a:off x="3897413" y="3807547"/>
        <a:ext cx="1157980" cy="1157980"/>
      </dsp:txXfrm>
    </dsp:sp>
    <dsp:sp modelId="{074DA900-29BD-407B-A0FF-1F1BB3BE074A}">
      <dsp:nvSpPr>
        <dsp:cNvPr id="0" name=""/>
        <dsp:cNvSpPr/>
      </dsp:nvSpPr>
      <dsp:spPr>
        <a:xfrm rot="16046681">
          <a:off x="4073772" y="2932551"/>
          <a:ext cx="699346" cy="534717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0800000">
        <a:off x="4157555" y="3119622"/>
        <a:ext cx="538931" cy="320831"/>
      </dsp:txXfrm>
    </dsp:sp>
    <dsp:sp modelId="{8BD93EF6-9354-4BFB-B640-D874CD61947C}">
      <dsp:nvSpPr>
        <dsp:cNvPr id="0" name=""/>
        <dsp:cNvSpPr/>
      </dsp:nvSpPr>
      <dsp:spPr>
        <a:xfrm>
          <a:off x="2819266" y="2"/>
          <a:ext cx="3048137" cy="2809665"/>
        </a:xfrm>
        <a:prstGeom prst="roundRect">
          <a:avLst/>
        </a:prstGeom>
        <a:gradFill rotWithShape="1">
          <a:gsLst>
            <a:gs pos="0">
              <a:schemeClr val="accent2">
                <a:tint val="60000"/>
                <a:satMod val="250000"/>
              </a:schemeClr>
            </a:gs>
            <a:gs pos="35000">
              <a:schemeClr val="accent2">
                <a:tint val="47000"/>
                <a:satMod val="275000"/>
              </a:schemeClr>
            </a:gs>
            <a:gs pos="100000">
              <a:schemeClr val="accent2">
                <a:tint val="25000"/>
                <a:satMod val="300000"/>
              </a:schemeClr>
            </a:gs>
          </a:gsLst>
          <a:lin ang="16200000" scaled="1"/>
        </a:gradFill>
        <a:ln w="12700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>
              <a:solidFill>
                <a:srgbClr val="FF0000"/>
              </a:solidFill>
            </a:rPr>
            <a:t>Pengembangan</a:t>
          </a:r>
          <a:endParaRPr lang="en-US" sz="2400" b="1" kern="1200" dirty="0">
            <a:solidFill>
              <a:srgbClr val="FF0000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Media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/>
            <a:t>Desain</a:t>
          </a:r>
          <a:r>
            <a:rPr lang="en-US" sz="2400" kern="1200" dirty="0"/>
            <a:t> </a:t>
          </a:r>
          <a:r>
            <a:rPr lang="en-US" sz="2400" kern="1200" dirty="0" err="1"/>
            <a:t>teks</a:t>
          </a:r>
          <a:endParaRPr lang="en-US" sz="24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/>
            <a:t>Belajar</a:t>
          </a:r>
          <a:r>
            <a:rPr lang="en-US" sz="2400" kern="1200" dirty="0"/>
            <a:t> visual</a:t>
          </a:r>
        </a:p>
      </dsp:txBody>
      <dsp:txXfrm>
        <a:off x="2956423" y="137159"/>
        <a:ext cx="2773823" cy="2535351"/>
      </dsp:txXfrm>
    </dsp:sp>
    <dsp:sp modelId="{23AED09D-1046-489E-958F-D483C4210DF8}">
      <dsp:nvSpPr>
        <dsp:cNvPr id="0" name=""/>
        <dsp:cNvSpPr/>
      </dsp:nvSpPr>
      <dsp:spPr>
        <a:xfrm rot="19065968">
          <a:off x="5261083" y="2939628"/>
          <a:ext cx="1004959" cy="55679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5282764" y="3107125"/>
        <a:ext cx="837921" cy="334076"/>
      </dsp:txXfrm>
    </dsp:sp>
    <dsp:sp modelId="{BDA9DD7A-4935-4BF3-8039-87285A5798EB}">
      <dsp:nvSpPr>
        <dsp:cNvPr id="0" name=""/>
        <dsp:cNvSpPr/>
      </dsp:nvSpPr>
      <dsp:spPr>
        <a:xfrm>
          <a:off x="6248414" y="0"/>
          <a:ext cx="2552017" cy="3238954"/>
        </a:xfrm>
        <a:prstGeom prst="roundRect">
          <a:avLst/>
        </a:prstGeom>
        <a:gradFill rotWithShape="1">
          <a:gsLst>
            <a:gs pos="0">
              <a:schemeClr val="accent2">
                <a:tint val="60000"/>
                <a:satMod val="250000"/>
              </a:schemeClr>
            </a:gs>
            <a:gs pos="35000">
              <a:schemeClr val="accent2">
                <a:tint val="47000"/>
                <a:satMod val="275000"/>
              </a:schemeClr>
            </a:gs>
            <a:gs pos="100000">
              <a:schemeClr val="accent2">
                <a:tint val="25000"/>
                <a:satMod val="300000"/>
              </a:schemeClr>
            </a:gs>
          </a:gsLst>
          <a:lin ang="16200000" scaled="1"/>
        </a:gradFill>
        <a:ln w="12700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>
              <a:solidFill>
                <a:srgbClr val="FF0000"/>
              </a:solidFill>
            </a:rPr>
            <a:t>Pemanfaatan</a:t>
          </a:r>
          <a:endParaRPr lang="en-US" sz="2400" b="1" kern="1200" dirty="0">
            <a:solidFill>
              <a:srgbClr val="FF0000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/>
            <a:t>Adopsi</a:t>
          </a:r>
          <a:r>
            <a:rPr lang="en-US" sz="2400" kern="1200" dirty="0"/>
            <a:t> </a:t>
          </a:r>
          <a:r>
            <a:rPr lang="en-US" sz="2400" kern="1200" dirty="0" err="1"/>
            <a:t>inovasi</a:t>
          </a:r>
          <a:endParaRPr lang="en-US" sz="24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/>
            <a:t>Dampak</a:t>
          </a:r>
          <a:r>
            <a:rPr lang="en-US" sz="2400" kern="1200" dirty="0"/>
            <a:t> </a:t>
          </a:r>
          <a:r>
            <a:rPr lang="en-US" sz="2400" kern="1200" dirty="0" err="1"/>
            <a:t>kontekstual</a:t>
          </a:r>
          <a:endParaRPr lang="en-US" sz="24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/>
            <a:t>Pemasaran</a:t>
          </a:r>
          <a:r>
            <a:rPr lang="en-US" sz="2400" kern="1200" dirty="0"/>
            <a:t> </a:t>
          </a:r>
        </a:p>
      </dsp:txBody>
      <dsp:txXfrm>
        <a:off x="6372993" y="124579"/>
        <a:ext cx="2302859" cy="2989796"/>
      </dsp:txXfrm>
    </dsp:sp>
    <dsp:sp modelId="{0409952D-1913-4CF9-9B8C-EAFB2C7A5BA1}">
      <dsp:nvSpPr>
        <dsp:cNvPr id="0" name=""/>
        <dsp:cNvSpPr/>
      </dsp:nvSpPr>
      <dsp:spPr>
        <a:xfrm rot="215139">
          <a:off x="5350026" y="4178210"/>
          <a:ext cx="816320" cy="577295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5350196" y="4288253"/>
        <a:ext cx="643132" cy="346377"/>
      </dsp:txXfrm>
    </dsp:sp>
    <dsp:sp modelId="{2E4DBDF7-B647-4DC9-B41A-10709AA3C025}">
      <dsp:nvSpPr>
        <dsp:cNvPr id="0" name=""/>
        <dsp:cNvSpPr/>
      </dsp:nvSpPr>
      <dsp:spPr>
        <a:xfrm>
          <a:off x="6248412" y="3429000"/>
          <a:ext cx="2552017" cy="2297071"/>
        </a:xfrm>
        <a:prstGeom prst="roundRect">
          <a:avLst/>
        </a:prstGeom>
        <a:gradFill rotWithShape="1">
          <a:gsLst>
            <a:gs pos="0">
              <a:schemeClr val="accent2">
                <a:tint val="60000"/>
                <a:satMod val="250000"/>
              </a:schemeClr>
            </a:gs>
            <a:gs pos="35000">
              <a:schemeClr val="accent2">
                <a:tint val="47000"/>
                <a:satMod val="275000"/>
              </a:schemeClr>
            </a:gs>
            <a:gs pos="100000">
              <a:schemeClr val="accent2">
                <a:tint val="25000"/>
                <a:satMod val="300000"/>
              </a:schemeClr>
            </a:gs>
          </a:gsLst>
          <a:lin ang="16200000" scaled="1"/>
        </a:gradFill>
        <a:ln w="12700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>
              <a:solidFill>
                <a:srgbClr val="FF0000"/>
              </a:solidFill>
            </a:rPr>
            <a:t>Pengelolaan</a:t>
          </a:r>
          <a:endParaRPr lang="en-US" sz="2000" kern="1200" dirty="0">
            <a:solidFill>
              <a:srgbClr val="FF0000"/>
            </a:solidFill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Meramal</a:t>
          </a:r>
          <a:r>
            <a:rPr lang="en-US" sz="2000" kern="1200" dirty="0"/>
            <a:t> </a:t>
          </a:r>
          <a:r>
            <a:rPr lang="en-US" sz="2000" kern="1200" dirty="0" err="1"/>
            <a:t>kecenderungan</a:t>
          </a:r>
          <a:endParaRPr lang="en-US" sz="2000" kern="1200" dirty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Efektifitas</a:t>
          </a:r>
          <a:r>
            <a:rPr lang="en-US" sz="2000" kern="1200" dirty="0"/>
            <a:t> </a:t>
          </a:r>
          <a:r>
            <a:rPr lang="en-US" sz="2000" kern="1200" dirty="0" err="1"/>
            <a:t>biaya</a:t>
          </a:r>
          <a:r>
            <a:rPr lang="en-US" sz="2000" kern="1200" dirty="0"/>
            <a:t> </a:t>
          </a:r>
          <a:r>
            <a:rPr lang="en-US" sz="2000" kern="1200" dirty="0" err="1"/>
            <a:t>produktivitas</a:t>
          </a:r>
          <a:endParaRPr lang="en-US" sz="2000" kern="1200" dirty="0"/>
        </a:p>
      </dsp:txBody>
      <dsp:txXfrm>
        <a:off x="6360546" y="3541134"/>
        <a:ext cx="2327749" cy="2072803"/>
      </dsp:txXfrm>
    </dsp:sp>
    <dsp:sp modelId="{ADD2D906-A1A1-4411-84F9-270565A00BFE}">
      <dsp:nvSpPr>
        <dsp:cNvPr id="0" name=""/>
        <dsp:cNvSpPr/>
      </dsp:nvSpPr>
      <dsp:spPr>
        <a:xfrm rot="10527760">
          <a:off x="2784809" y="4259066"/>
          <a:ext cx="807343" cy="459355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0800000">
        <a:off x="2922399" y="4345486"/>
        <a:ext cx="669537" cy="275613"/>
      </dsp:txXfrm>
    </dsp:sp>
    <dsp:sp modelId="{AA02E51C-63FE-452C-A94A-AFBDED3F8D29}">
      <dsp:nvSpPr>
        <dsp:cNvPr id="0" name=""/>
        <dsp:cNvSpPr/>
      </dsp:nvSpPr>
      <dsp:spPr>
        <a:xfrm>
          <a:off x="0" y="3540851"/>
          <a:ext cx="2694016" cy="2188054"/>
        </a:xfrm>
        <a:prstGeom prst="roundRect">
          <a:avLst/>
        </a:prstGeom>
        <a:gradFill rotWithShape="1">
          <a:gsLst>
            <a:gs pos="0">
              <a:schemeClr val="accent2">
                <a:tint val="60000"/>
                <a:satMod val="250000"/>
              </a:schemeClr>
            </a:gs>
            <a:gs pos="35000">
              <a:schemeClr val="accent2">
                <a:tint val="47000"/>
                <a:satMod val="275000"/>
              </a:schemeClr>
            </a:gs>
            <a:gs pos="100000">
              <a:schemeClr val="accent2">
                <a:tint val="25000"/>
                <a:satMod val="300000"/>
              </a:schemeClr>
            </a:gs>
          </a:gsLst>
          <a:lin ang="16200000" scaled="1"/>
        </a:gradFill>
        <a:ln w="12700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>
              <a:solidFill>
                <a:srgbClr val="FF0000"/>
              </a:solidFill>
            </a:rPr>
            <a:t>Penilaian</a:t>
          </a:r>
          <a:endParaRPr lang="en-US" sz="2400" b="1" kern="1200" dirty="0">
            <a:solidFill>
              <a:srgbClr val="FF0000"/>
            </a:solidFill>
          </a:endParaRP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Analisis</a:t>
          </a:r>
          <a:r>
            <a:rPr lang="en-US" sz="2000" kern="1200" dirty="0"/>
            <a:t> </a:t>
          </a:r>
          <a:r>
            <a:rPr lang="en-US" sz="2000" kern="1200" dirty="0" err="1"/>
            <a:t>manfaat</a:t>
          </a:r>
          <a:r>
            <a:rPr lang="en-US" sz="2000" kern="1200" dirty="0"/>
            <a:t> </a:t>
          </a:r>
          <a:r>
            <a:rPr lang="en-US" sz="2000" kern="1200" dirty="0" err="1"/>
            <a:t>biaya</a:t>
          </a:r>
          <a:endParaRPr lang="en-US" sz="2000" kern="1200" dirty="0"/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Penelusuran</a:t>
          </a:r>
          <a:r>
            <a:rPr lang="en-US" sz="2000" kern="1200" dirty="0"/>
            <a:t> </a:t>
          </a:r>
          <a:r>
            <a:rPr lang="en-US" sz="2000" kern="1200" dirty="0" err="1"/>
            <a:t>kebutuhan</a:t>
          </a:r>
          <a:endParaRPr lang="en-US" sz="2000" kern="1200" dirty="0"/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Evaluasi</a:t>
          </a:r>
          <a:r>
            <a:rPr lang="en-US" sz="2000" kern="1200" dirty="0"/>
            <a:t> </a:t>
          </a:r>
          <a:r>
            <a:rPr lang="en-US" sz="2000" kern="1200" dirty="0" err="1"/>
            <a:t>produk</a:t>
          </a:r>
          <a:endParaRPr lang="en-US" sz="2000" kern="1200" dirty="0"/>
        </a:p>
      </dsp:txBody>
      <dsp:txXfrm>
        <a:off x="106812" y="3647663"/>
        <a:ext cx="2480392" cy="1974430"/>
      </dsp:txXfrm>
    </dsp:sp>
    <dsp:sp modelId="{3B8FB4CE-A21F-41E0-BB77-8B79D42920FA}">
      <dsp:nvSpPr>
        <dsp:cNvPr id="0" name=""/>
        <dsp:cNvSpPr/>
      </dsp:nvSpPr>
      <dsp:spPr>
        <a:xfrm rot="13171803">
          <a:off x="2602733" y="2986993"/>
          <a:ext cx="1030121" cy="55679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0800000">
        <a:off x="2750669" y="3151510"/>
        <a:ext cx="863083" cy="334076"/>
      </dsp:txXfrm>
    </dsp:sp>
    <dsp:sp modelId="{53BBEEBF-F334-479B-AF8D-9E38030EE107}">
      <dsp:nvSpPr>
        <dsp:cNvPr id="0" name=""/>
        <dsp:cNvSpPr/>
      </dsp:nvSpPr>
      <dsp:spPr>
        <a:xfrm>
          <a:off x="0" y="126040"/>
          <a:ext cx="2552001" cy="3238937"/>
        </a:xfrm>
        <a:prstGeom prst="roundRect">
          <a:avLst/>
        </a:prstGeom>
        <a:gradFill rotWithShape="1">
          <a:gsLst>
            <a:gs pos="0">
              <a:schemeClr val="accent2">
                <a:tint val="60000"/>
                <a:satMod val="250000"/>
              </a:schemeClr>
            </a:gs>
            <a:gs pos="35000">
              <a:schemeClr val="accent2">
                <a:tint val="47000"/>
                <a:satMod val="275000"/>
              </a:schemeClr>
            </a:gs>
            <a:gs pos="100000">
              <a:schemeClr val="accent2">
                <a:tint val="25000"/>
                <a:satMod val="300000"/>
              </a:schemeClr>
            </a:gs>
          </a:gsLst>
          <a:lin ang="16200000" scaled="1"/>
        </a:gradFill>
        <a:ln w="12700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>
              <a:solidFill>
                <a:srgbClr val="FF0000"/>
              </a:solidFill>
            </a:rPr>
            <a:t>Desain</a:t>
          </a:r>
          <a:r>
            <a:rPr lang="en-US" sz="2400" kern="1200" dirty="0"/>
            <a:t/>
          </a:r>
          <a:br>
            <a:rPr lang="en-US" sz="2400" kern="1200" dirty="0"/>
          </a:br>
          <a:r>
            <a:rPr lang="en-US" sz="2000" kern="1200" dirty="0" err="1"/>
            <a:t>Perbedaan</a:t>
          </a:r>
          <a:r>
            <a:rPr lang="en-US" sz="2000" kern="1200" dirty="0"/>
            <a:t> </a:t>
          </a:r>
          <a:r>
            <a:rPr lang="en-US" sz="2000" kern="1200" dirty="0" err="1"/>
            <a:t>individu</a:t>
          </a:r>
          <a:endParaRPr lang="en-US" sz="20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Karakteristik</a:t>
          </a:r>
          <a:r>
            <a:rPr lang="en-US" sz="2000" kern="1200" dirty="0"/>
            <a:t> </a:t>
          </a:r>
          <a:r>
            <a:rPr lang="en-US" sz="2000" kern="1200" dirty="0" err="1"/>
            <a:t>pebelajara</a:t>
          </a:r>
          <a:endParaRPr lang="en-US" sz="20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Strategi</a:t>
          </a:r>
          <a:r>
            <a:rPr lang="en-US" sz="2000" kern="1200" dirty="0"/>
            <a:t> </a:t>
          </a:r>
          <a:r>
            <a:rPr lang="en-US" sz="2000" kern="1200" dirty="0" err="1"/>
            <a:t>dan</a:t>
          </a:r>
          <a:r>
            <a:rPr lang="en-US" sz="2000" kern="1200" dirty="0"/>
            <a:t> </a:t>
          </a:r>
          <a:r>
            <a:rPr lang="en-US" sz="2000" kern="1200" dirty="0" err="1"/>
            <a:t>taktik</a:t>
          </a:r>
          <a:r>
            <a:rPr lang="en-US" sz="2000" kern="1200" dirty="0"/>
            <a:t> </a:t>
          </a:r>
          <a:r>
            <a:rPr lang="en-US" sz="2000" kern="1200" dirty="0" err="1"/>
            <a:t>pembelajaran</a:t>
          </a:r>
          <a:endParaRPr lang="en-US" sz="20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Interaksi</a:t>
          </a:r>
          <a:r>
            <a:rPr lang="en-US" sz="2000" kern="1200" dirty="0"/>
            <a:t> </a:t>
          </a:r>
          <a:r>
            <a:rPr lang="en-US" sz="2000" kern="1200" dirty="0" err="1"/>
            <a:t>perlakuan</a:t>
          </a:r>
          <a:r>
            <a:rPr lang="en-US" sz="2000" kern="1200" dirty="0"/>
            <a:t> </a:t>
          </a:r>
          <a:r>
            <a:rPr lang="en-US" sz="2000" kern="1200" dirty="0" err="1"/>
            <a:t>bakat</a:t>
          </a:r>
          <a:endParaRPr lang="en-US" sz="20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Desain</a:t>
          </a:r>
          <a:r>
            <a:rPr lang="en-US" sz="2000" kern="1200" dirty="0"/>
            <a:t> </a:t>
          </a:r>
          <a:r>
            <a:rPr lang="en-US" sz="2000" kern="1200" dirty="0" err="1"/>
            <a:t>pesan</a:t>
          </a:r>
          <a:endParaRPr lang="en-US" sz="2000" kern="1200" dirty="0"/>
        </a:p>
      </dsp:txBody>
      <dsp:txXfrm>
        <a:off x="124578" y="250618"/>
        <a:ext cx="2302845" cy="29897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372EED-44F5-4D2F-B748-731C011550F7}">
      <dsp:nvSpPr>
        <dsp:cNvPr id="0" name=""/>
        <dsp:cNvSpPr/>
      </dsp:nvSpPr>
      <dsp:spPr>
        <a:xfrm>
          <a:off x="278308" y="496"/>
          <a:ext cx="3363515" cy="20181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/>
            <a:t>Penelitian</a:t>
          </a:r>
          <a:r>
            <a:rPr lang="en-US" sz="3400" kern="1200" dirty="0"/>
            <a:t> </a:t>
          </a:r>
          <a:r>
            <a:rPr lang="en-US" sz="3400" kern="1200" dirty="0" err="1"/>
            <a:t>Tindakan</a:t>
          </a:r>
          <a:endParaRPr lang="en-US" sz="3400" kern="1200" dirty="0"/>
        </a:p>
      </dsp:txBody>
      <dsp:txXfrm>
        <a:off x="278308" y="496"/>
        <a:ext cx="3363515" cy="2018109"/>
      </dsp:txXfrm>
    </dsp:sp>
    <dsp:sp modelId="{07EAEEBB-3436-4D57-99CE-73EB56DFA529}">
      <dsp:nvSpPr>
        <dsp:cNvPr id="0" name=""/>
        <dsp:cNvSpPr/>
      </dsp:nvSpPr>
      <dsp:spPr>
        <a:xfrm>
          <a:off x="3978175" y="496"/>
          <a:ext cx="3363515" cy="2018109"/>
        </a:xfrm>
        <a:prstGeom prst="rect">
          <a:avLst/>
        </a:prstGeom>
        <a:solidFill>
          <a:schemeClr val="accent2">
            <a:hueOff val="3506125"/>
            <a:satOff val="-20632"/>
            <a:lumOff val="78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/>
            <a:t>Penelitian</a:t>
          </a:r>
          <a:r>
            <a:rPr lang="en-US" sz="3400" kern="1200" dirty="0"/>
            <a:t> </a:t>
          </a:r>
          <a:r>
            <a:rPr lang="en-US" sz="3400" kern="1200" dirty="0" err="1" smtClean="0"/>
            <a:t>dan</a:t>
          </a:r>
          <a:r>
            <a:rPr lang="en-US" sz="3400" kern="1200" dirty="0" smtClean="0"/>
            <a:t> </a:t>
          </a:r>
          <a:r>
            <a:rPr lang="en-US" sz="3400" kern="1200" dirty="0" err="1" smtClean="0"/>
            <a:t>Pengembangan</a:t>
          </a:r>
          <a:endParaRPr lang="en-US" sz="3400" kern="1200" dirty="0"/>
        </a:p>
      </dsp:txBody>
      <dsp:txXfrm>
        <a:off x="3978175" y="496"/>
        <a:ext cx="3363515" cy="2018109"/>
      </dsp:txXfrm>
    </dsp:sp>
    <dsp:sp modelId="{006AA7D6-FC09-4861-AEF6-1E5605F7EBB5}">
      <dsp:nvSpPr>
        <dsp:cNvPr id="0" name=""/>
        <dsp:cNvSpPr/>
      </dsp:nvSpPr>
      <dsp:spPr>
        <a:xfrm>
          <a:off x="0" y="2209794"/>
          <a:ext cx="3363515" cy="2018109"/>
        </a:xfrm>
        <a:prstGeom prst="rect">
          <a:avLst/>
        </a:prstGeom>
        <a:solidFill>
          <a:schemeClr val="accent2">
            <a:hueOff val="7012249"/>
            <a:satOff val="-41263"/>
            <a:lumOff val="157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 smtClean="0"/>
            <a:t>Penelitian</a:t>
          </a:r>
          <a:r>
            <a:rPr lang="en-US" sz="3400" kern="1200" dirty="0" smtClean="0"/>
            <a:t> </a:t>
          </a:r>
          <a:r>
            <a:rPr lang="en-US" sz="3400" kern="1200" dirty="0" err="1" smtClean="0"/>
            <a:t>Korelasi</a:t>
          </a:r>
          <a:endParaRPr lang="en-US" sz="3400" kern="1200" dirty="0"/>
        </a:p>
      </dsp:txBody>
      <dsp:txXfrm>
        <a:off x="0" y="2209794"/>
        <a:ext cx="3363515" cy="2018109"/>
      </dsp:txXfrm>
    </dsp:sp>
    <dsp:sp modelId="{98A31FD8-338D-4FA9-93C0-0B1BC628F134}">
      <dsp:nvSpPr>
        <dsp:cNvPr id="0" name=""/>
        <dsp:cNvSpPr/>
      </dsp:nvSpPr>
      <dsp:spPr>
        <a:xfrm>
          <a:off x="4038584" y="2209794"/>
          <a:ext cx="3363515" cy="2018109"/>
        </a:xfrm>
        <a:prstGeom prst="rect">
          <a:avLst/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 smtClean="0"/>
            <a:t>Penelitian</a:t>
          </a:r>
          <a:r>
            <a:rPr lang="en-US" sz="3400" kern="1200" dirty="0" smtClean="0"/>
            <a:t> </a:t>
          </a:r>
          <a:r>
            <a:rPr lang="en-US" sz="3400" kern="1200" dirty="0" err="1" smtClean="0"/>
            <a:t>Eksperimen</a:t>
          </a:r>
          <a:endParaRPr lang="en-US" sz="3400" kern="1200" dirty="0"/>
        </a:p>
      </dsp:txBody>
      <dsp:txXfrm>
        <a:off x="4038584" y="2209794"/>
        <a:ext cx="3363515" cy="20181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74B90-4617-49A3-B00A-14F266E5BB2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A614B-21D2-44D4-BF49-CF6526C20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33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614B-21D2-44D4-BF49-CF6526C20FB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45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614B-21D2-44D4-BF49-CF6526C20FB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5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614B-21D2-44D4-BF49-CF6526C20FB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39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06EF-6F08-4FC2-A1FF-D9728B74F8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9BB6028-609B-450F-B9B5-F5A7487BB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06EF-6F08-4FC2-A1FF-D9728B74F8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6028-609B-450F-B9B5-F5A7487BB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06EF-6F08-4FC2-A1FF-D9728B74F8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6028-609B-450F-B9B5-F5A7487BB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06EF-6F08-4FC2-A1FF-D9728B74F8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6028-609B-450F-B9B5-F5A7487BB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06EF-6F08-4FC2-A1FF-D9728B74F8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BB6028-609B-450F-B9B5-F5A7487BB3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06EF-6F08-4FC2-A1FF-D9728B74F8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6028-609B-450F-B9B5-F5A7487BB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06EF-6F08-4FC2-A1FF-D9728B74F8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6028-609B-450F-B9B5-F5A7487BB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06EF-6F08-4FC2-A1FF-D9728B74F8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6028-609B-450F-B9B5-F5A7487BB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06EF-6F08-4FC2-A1FF-D9728B74F8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6028-609B-450F-B9B5-F5A7487BB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06EF-6F08-4FC2-A1FF-D9728B74F8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6028-609B-450F-B9B5-F5A7487BB3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06EF-6F08-4FC2-A1FF-D9728B74F8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9BB6028-609B-450F-B9B5-F5A7487BB3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2B9906EF-6F08-4FC2-A1FF-D9728B74F8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09BB6028-609B-450F-B9B5-F5A7487BB3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9916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TP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Mata </a:t>
            </a:r>
            <a:r>
              <a:rPr lang="en-US" dirty="0" err="1"/>
              <a:t>kuliah</a:t>
            </a:r>
            <a:r>
              <a:rPr lang="en-US" dirty="0"/>
              <a:t>:</a:t>
            </a:r>
          </a:p>
          <a:p>
            <a:r>
              <a:rPr lang="en-US" dirty="0" err="1"/>
              <a:t>Pengantar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Pendidikan</a:t>
            </a:r>
            <a:endParaRPr lang="en-US" dirty="0"/>
          </a:p>
          <a:p>
            <a:r>
              <a:rPr lang="en-US" dirty="0" err="1"/>
              <a:t>Pertemuan</a:t>
            </a:r>
            <a:r>
              <a:rPr lang="en-US" dirty="0"/>
              <a:t> 11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342017" y="328275"/>
            <a:ext cx="2116183" cy="695418"/>
            <a:chOff x="6342017" y="336984"/>
            <a:chExt cx="2116183" cy="695418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2017" y="361263"/>
              <a:ext cx="671139" cy="671139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0" y="361264"/>
              <a:ext cx="622505" cy="615113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9012" y="336984"/>
              <a:ext cx="669188" cy="6712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7339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90282"/>
          </a:xfrm>
        </p:spPr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 …</a:t>
            </a:r>
          </a:p>
        </p:txBody>
      </p:sp>
      <p:pic>
        <p:nvPicPr>
          <p:cNvPr id="1026" name="Picture 2" descr="http://alisadikinwear.files.wordpress.com/2012/07/contoh-ptk-1-gambar-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26"/>
          <a:stretch/>
        </p:blipFill>
        <p:spPr bwMode="auto">
          <a:xfrm>
            <a:off x="990600" y="1219200"/>
            <a:ext cx="6457950" cy="5158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1485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96200" cy="91408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Penelitan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47545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FF0000"/>
                </a:solidFill>
              </a:rPr>
              <a:t>Tujuan</a:t>
            </a:r>
            <a:r>
              <a:rPr lang="en-US" sz="2800" dirty="0">
                <a:solidFill>
                  <a:srgbClr val="FF0000"/>
                </a:solidFill>
              </a:rPr>
              <a:t>: </a:t>
            </a:r>
          </a:p>
          <a:p>
            <a:pPr marL="339725" indent="-339725">
              <a:lnSpc>
                <a:spcPct val="150000"/>
              </a:lnSpc>
            </a:pPr>
            <a:r>
              <a:rPr lang="en-US" sz="2800" dirty="0" smtClean="0"/>
              <a:t>	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pengembangan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merupakan</a:t>
            </a:r>
            <a:r>
              <a:rPr lang="en-US" sz="2800" dirty="0"/>
              <a:t> proses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langkah-langkah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mengembangkan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produk</a:t>
            </a:r>
            <a:r>
              <a:rPr lang="en-US" sz="2800" dirty="0"/>
              <a:t> </a:t>
            </a:r>
            <a:r>
              <a:rPr lang="en-US" sz="2800" dirty="0" err="1"/>
              <a:t>baru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menyempurnakan</a:t>
            </a:r>
            <a:r>
              <a:rPr lang="en-US" sz="2800" dirty="0"/>
              <a:t> </a:t>
            </a:r>
            <a:r>
              <a:rPr lang="en-US" sz="2800" dirty="0" err="1"/>
              <a:t>produk</a:t>
            </a:r>
            <a:r>
              <a:rPr lang="en-US" sz="2800" dirty="0"/>
              <a:t> yang </a:t>
            </a:r>
            <a:r>
              <a:rPr lang="en-US" sz="2800" dirty="0" err="1"/>
              <a:t>telah</a:t>
            </a:r>
            <a:r>
              <a:rPr lang="en-US" sz="2800" dirty="0"/>
              <a:t> </a:t>
            </a:r>
            <a:r>
              <a:rPr lang="en-US" sz="2800" dirty="0" err="1"/>
              <a:t>tersedia</a:t>
            </a:r>
            <a:r>
              <a:rPr lang="en-US" sz="2800" dirty="0"/>
              <a:t> yang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dipertanggungjawabkan</a:t>
            </a:r>
            <a:r>
              <a:rPr lang="en-US" sz="2800" dirty="0"/>
              <a:t>. </a:t>
            </a:r>
            <a:endParaRPr lang="en-US" sz="2800" dirty="0" smtClean="0"/>
          </a:p>
          <a:p>
            <a:pPr marL="339725" indent="-339725">
              <a:lnSpc>
                <a:spcPct val="150000"/>
              </a:lnSpc>
            </a:pPr>
            <a:r>
              <a:rPr lang="en-US" sz="2800" dirty="0"/>
              <a:t>	</a:t>
            </a:r>
            <a:r>
              <a:rPr lang="en-US" sz="2800" dirty="0" smtClean="0"/>
              <a:t>Proses </a:t>
            </a:r>
            <a:r>
              <a:rPr lang="en-US" sz="2800" dirty="0" err="1"/>
              <a:t>pengembangan</a:t>
            </a:r>
            <a:r>
              <a:rPr lang="en-US" sz="2800" dirty="0"/>
              <a:t> </a:t>
            </a:r>
            <a:r>
              <a:rPr lang="en-US" sz="2800" dirty="0" err="1"/>
              <a:t>produk</a:t>
            </a:r>
            <a:r>
              <a:rPr lang="en-US" sz="2800" dirty="0"/>
              <a:t> </a:t>
            </a:r>
            <a:r>
              <a:rPr lang="en-US" sz="2800" dirty="0" err="1"/>
              <a:t>bertujuan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mengetahui</a:t>
            </a:r>
            <a:r>
              <a:rPr lang="en-US" sz="2800" dirty="0"/>
              <a:t> </a:t>
            </a:r>
            <a:r>
              <a:rPr lang="en-US" sz="2800" dirty="0" err="1"/>
              <a:t>kebutuhan-kebutuhan</a:t>
            </a:r>
            <a:r>
              <a:rPr lang="en-US" sz="2800" dirty="0"/>
              <a:t> </a:t>
            </a:r>
            <a:r>
              <a:rPr lang="en-US" sz="2800" dirty="0" err="1"/>
              <a:t>tertentu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spesifikasi</a:t>
            </a:r>
            <a:r>
              <a:rPr lang="en-US" sz="2800" dirty="0"/>
              <a:t> yang detail.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59607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950"/>
            <a:ext cx="7620000" cy="4754563"/>
          </a:xfrm>
        </p:spPr>
        <p:txBody>
          <a:bodyPr>
            <a:normAutofit fontScale="92500"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pengumpulan</a:t>
            </a:r>
            <a:r>
              <a:rPr lang="en-US" sz="2400" dirty="0"/>
              <a:t> data (research and information collecting</a:t>
            </a:r>
            <a:r>
              <a:rPr lang="en-US" sz="2400" dirty="0" smtClean="0"/>
              <a:t>)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 err="1"/>
              <a:t>Perencanaan</a:t>
            </a:r>
            <a:r>
              <a:rPr lang="en-US" sz="2400" dirty="0"/>
              <a:t> (planning</a:t>
            </a:r>
            <a:r>
              <a:rPr lang="en-US" sz="2400" dirty="0" smtClean="0"/>
              <a:t>)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 err="1"/>
              <a:t>Pengembangan</a:t>
            </a:r>
            <a:r>
              <a:rPr lang="en-US" sz="2400" dirty="0"/>
              <a:t> draft </a:t>
            </a:r>
            <a:r>
              <a:rPr lang="en-US" sz="2400" dirty="0" err="1"/>
              <a:t>produk</a:t>
            </a:r>
            <a:r>
              <a:rPr lang="en-US" sz="2400" dirty="0"/>
              <a:t> (develop preliminary form of product</a:t>
            </a:r>
            <a:r>
              <a:rPr lang="en-US" sz="2400" dirty="0" smtClean="0"/>
              <a:t>)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 err="1"/>
              <a:t>Uji</a:t>
            </a:r>
            <a:r>
              <a:rPr lang="en-US" sz="2400" dirty="0"/>
              <a:t> </a:t>
            </a:r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lapangan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(preliminary field testing</a:t>
            </a:r>
            <a:r>
              <a:rPr lang="en-US" sz="2400" dirty="0" smtClean="0"/>
              <a:t>)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 err="1"/>
              <a:t>Merevisi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uji</a:t>
            </a:r>
            <a:r>
              <a:rPr lang="en-US" sz="2400" dirty="0"/>
              <a:t> </a:t>
            </a:r>
            <a:r>
              <a:rPr lang="en-US" sz="2400" dirty="0" err="1"/>
              <a:t>coba</a:t>
            </a:r>
            <a:r>
              <a:rPr lang="en-US" sz="2400" dirty="0"/>
              <a:t> (main product revision), </a:t>
            </a:r>
            <a:endParaRPr lang="en-US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381001"/>
            <a:ext cx="76200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800" smtClean="0"/>
              <a:t>10 langkah Penelitian dan pengembangan menurut Borg dan Gall (1989), diantaranya: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641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950"/>
            <a:ext cx="7620000" cy="475456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6. </a:t>
            </a:r>
            <a:r>
              <a:rPr lang="en-US" sz="2400" dirty="0" err="1"/>
              <a:t>Uji</a:t>
            </a:r>
            <a:r>
              <a:rPr lang="en-US" sz="2400" dirty="0"/>
              <a:t> </a:t>
            </a:r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lapangan</a:t>
            </a:r>
            <a:r>
              <a:rPr lang="en-US" sz="2400" dirty="0"/>
              <a:t> (main field testing</a:t>
            </a:r>
            <a:r>
              <a:rPr lang="en-US" sz="24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7. </a:t>
            </a:r>
            <a:r>
              <a:rPr lang="en-US" sz="2400" dirty="0" err="1"/>
              <a:t>Penyempurnaan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uji</a:t>
            </a:r>
            <a:r>
              <a:rPr lang="en-US" sz="2400" dirty="0"/>
              <a:t> </a:t>
            </a:r>
            <a:r>
              <a:rPr lang="en-US" sz="2400" dirty="0" err="1"/>
              <a:t>lapangan</a:t>
            </a:r>
            <a:r>
              <a:rPr lang="en-US" sz="2400" dirty="0"/>
              <a:t> (operational field testing</a:t>
            </a:r>
            <a:r>
              <a:rPr lang="en-US" sz="24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8. </a:t>
            </a:r>
            <a:r>
              <a:rPr lang="fi-FI" sz="2400" dirty="0"/>
              <a:t>Uji pelaksanaan lapangan ( operasional field testing</a:t>
            </a:r>
            <a:r>
              <a:rPr lang="fi-FI" sz="24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fi-FI" sz="2400" dirty="0" smtClean="0"/>
              <a:t>9. </a:t>
            </a:r>
            <a:r>
              <a:rPr lang="en-US" sz="2400" dirty="0" err="1"/>
              <a:t>Penyempurnaan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akhir</a:t>
            </a:r>
            <a:r>
              <a:rPr lang="en-US" sz="2400" dirty="0"/>
              <a:t> (final product revision</a:t>
            </a:r>
            <a:r>
              <a:rPr lang="en-US" sz="24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10. </a:t>
            </a:r>
            <a:r>
              <a:rPr lang="fr-FR" sz="2400" dirty="0" err="1"/>
              <a:t>Diseminasi</a:t>
            </a:r>
            <a:r>
              <a:rPr lang="fr-FR" sz="2400" dirty="0"/>
              <a:t> dan </a:t>
            </a:r>
            <a:r>
              <a:rPr lang="fr-FR" sz="2400" dirty="0" err="1"/>
              <a:t>implementasi</a:t>
            </a:r>
            <a:r>
              <a:rPr lang="fr-FR" sz="2400" dirty="0"/>
              <a:t> (</a:t>
            </a:r>
            <a:r>
              <a:rPr lang="fr-FR" sz="2400" dirty="0" err="1"/>
              <a:t>dissemination</a:t>
            </a:r>
            <a:r>
              <a:rPr lang="fr-FR" sz="2400" dirty="0"/>
              <a:t> and </a:t>
            </a:r>
            <a:r>
              <a:rPr lang="fr-FR" sz="2400" dirty="0" err="1"/>
              <a:t>implementation</a:t>
            </a:r>
            <a:r>
              <a:rPr lang="fr-FR" sz="2400" dirty="0" smtClean="0"/>
              <a:t>)</a:t>
            </a:r>
            <a:endParaRPr lang="en-US" sz="2400" dirty="0" smtClean="0"/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381001"/>
            <a:ext cx="76200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800" smtClean="0"/>
              <a:t>10 langkah Penelitian dan pengembangan menurut Borg dan Gall (1989), diantaranya: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698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90282"/>
          </a:xfrm>
        </p:spPr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 …</a:t>
            </a:r>
          </a:p>
        </p:txBody>
      </p:sp>
      <p:pic>
        <p:nvPicPr>
          <p:cNvPr id="2050" name="Picture 2" descr="http://www.karenmcb.com/524/module6/addie_development_files/addie2014develo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5791200" cy="4932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618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96200" cy="914082"/>
          </a:xfrm>
        </p:spPr>
        <p:txBody>
          <a:bodyPr>
            <a:normAutofit/>
          </a:bodyPr>
          <a:lstStyle/>
          <a:p>
            <a:r>
              <a:rPr lang="en-US" dirty="0" err="1"/>
              <a:t>Penelitan</a:t>
            </a:r>
            <a:r>
              <a:rPr lang="en-US" dirty="0"/>
              <a:t> </a:t>
            </a:r>
            <a:r>
              <a:rPr lang="en-US" dirty="0" err="1" smtClean="0"/>
              <a:t>korelasi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47545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rgbClr val="FF0000"/>
                </a:solidFill>
              </a:rPr>
              <a:t>Tujuan</a:t>
            </a:r>
            <a:r>
              <a:rPr lang="en-US" sz="2400" dirty="0">
                <a:solidFill>
                  <a:srgbClr val="FF0000"/>
                </a:solidFill>
              </a:rPr>
              <a:t>: </a:t>
            </a:r>
          </a:p>
          <a:p>
            <a:pPr marL="339725" indent="-339725">
              <a:lnSpc>
                <a:spcPct val="150000"/>
              </a:lnSpc>
            </a:pPr>
            <a:r>
              <a:rPr lang="en-US" sz="2400" dirty="0" smtClean="0"/>
              <a:t>	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bertujuan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mengidentifikasi</a:t>
            </a:r>
            <a:r>
              <a:rPr lang="en-US" sz="2400" dirty="0"/>
              <a:t>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prediktif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korelasi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statistik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canggih</a:t>
            </a:r>
            <a:r>
              <a:rPr lang="en-US" sz="2400" dirty="0" smtClean="0"/>
              <a:t>.</a:t>
            </a:r>
          </a:p>
          <a:p>
            <a:pPr marL="339725" indent="-339725">
              <a:lnSpc>
                <a:spcPct val="150000"/>
              </a:lnSpc>
            </a:pPr>
            <a:r>
              <a:rPr lang="sv-SE" sz="2400" dirty="0"/>
              <a:t>	</a:t>
            </a:r>
            <a:r>
              <a:rPr lang="sv-SE" sz="2400" dirty="0" smtClean="0"/>
              <a:t>Penelitian </a:t>
            </a:r>
            <a:r>
              <a:rPr lang="sv-SE" sz="2400" dirty="0"/>
              <a:t>korelasi merupakan suatu penelitian yang melibatkan tindakan pengumpulan data guna menentukan hubungan dan tingkat hubungan antara dua variabel atau lebih.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54115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96200" cy="914082"/>
          </a:xfrm>
        </p:spPr>
        <p:txBody>
          <a:bodyPr/>
          <a:lstStyle/>
          <a:p>
            <a:r>
              <a:rPr lang="en-US" dirty="0" err="1"/>
              <a:t>lanjutan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47545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>
                <a:solidFill>
                  <a:srgbClr val="FF0000"/>
                </a:solidFill>
              </a:rPr>
              <a:t>Karakteristik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Penelitian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Korelasi</a:t>
            </a:r>
            <a:r>
              <a:rPr lang="en-US" sz="2400" dirty="0" smtClean="0">
                <a:solidFill>
                  <a:srgbClr val="FF0000"/>
                </a:solidFill>
              </a:rPr>
              <a:t>: </a:t>
            </a:r>
            <a:endParaRPr lang="en-US" sz="2400" dirty="0">
              <a:solidFill>
                <a:srgbClr val="FF0000"/>
              </a:solidFill>
            </a:endParaRPr>
          </a:p>
          <a:p>
            <a:pPr marL="339725" indent="-339725">
              <a:lnSpc>
                <a:spcPct val="150000"/>
              </a:lnSpc>
            </a:pPr>
            <a:r>
              <a:rPr lang="en-US" sz="2400" dirty="0" smtClean="0"/>
              <a:t>1.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/>
              <a:t>korelasi</a:t>
            </a:r>
            <a:r>
              <a:rPr lang="en-US" sz="2400" dirty="0"/>
              <a:t> </a:t>
            </a:r>
            <a:r>
              <a:rPr lang="en-US" sz="2400" dirty="0" err="1"/>
              <a:t>tepat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variabel</a:t>
            </a:r>
            <a:r>
              <a:rPr lang="en-US" sz="2400" dirty="0"/>
              <a:t> </a:t>
            </a:r>
            <a:r>
              <a:rPr lang="en-US" sz="2400" dirty="0" err="1"/>
              <a:t>kompleks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peneliti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mungkin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manipulasi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mengontrol</a:t>
            </a:r>
            <a:r>
              <a:rPr lang="en-US" sz="2400" dirty="0"/>
              <a:t> </a:t>
            </a:r>
            <a:r>
              <a:rPr lang="en-US" sz="2400" dirty="0" err="1"/>
              <a:t>variabel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eksperimen</a:t>
            </a:r>
            <a:r>
              <a:rPr lang="en-US" sz="2400" dirty="0"/>
              <a:t>; </a:t>
            </a:r>
            <a:endParaRPr lang="en-US" sz="2400" dirty="0" smtClean="0"/>
          </a:p>
          <a:p>
            <a:pPr marL="339725" indent="-339725">
              <a:lnSpc>
                <a:spcPct val="150000"/>
              </a:lnSpc>
            </a:pPr>
            <a:r>
              <a:rPr lang="en-US" sz="2400" dirty="0" smtClean="0"/>
              <a:t>2. </a:t>
            </a:r>
            <a:r>
              <a:rPr lang="en-US" sz="2400" dirty="0" err="1" smtClean="0"/>
              <a:t>Memungkinkan</a:t>
            </a:r>
            <a:r>
              <a:rPr lang="en-US" sz="2400" dirty="0" smtClean="0"/>
              <a:t> </a:t>
            </a:r>
            <a:r>
              <a:rPr lang="en-US" sz="2400" dirty="0" err="1"/>
              <a:t>variabel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diukur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intensif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setting (</a:t>
            </a:r>
            <a:r>
              <a:rPr lang="en-US" sz="2400" dirty="0" err="1"/>
              <a:t>lingkungan</a:t>
            </a:r>
            <a:r>
              <a:rPr lang="en-US" sz="2400" dirty="0"/>
              <a:t>) </a:t>
            </a:r>
            <a:r>
              <a:rPr lang="en-US" sz="2400" dirty="0" err="1"/>
              <a:t>nyata</a:t>
            </a:r>
            <a:r>
              <a:rPr lang="en-US" sz="2400" dirty="0"/>
              <a:t>;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endParaRPr lang="en-US" sz="2400" dirty="0" smtClean="0"/>
          </a:p>
          <a:p>
            <a:pPr marL="339725" indent="-339725">
              <a:lnSpc>
                <a:spcPct val="150000"/>
              </a:lnSpc>
            </a:pPr>
            <a:r>
              <a:rPr lang="en-US" sz="2400" dirty="0" smtClean="0"/>
              <a:t>3. </a:t>
            </a:r>
            <a:r>
              <a:rPr lang="en-US" sz="2400" dirty="0" err="1" smtClean="0"/>
              <a:t>Memungkinkan</a:t>
            </a:r>
            <a:r>
              <a:rPr lang="en-US" sz="2400" dirty="0" smtClean="0"/>
              <a:t> </a:t>
            </a:r>
            <a:r>
              <a:rPr lang="en-US" sz="2400" dirty="0" err="1"/>
              <a:t>peneliti</a:t>
            </a:r>
            <a:r>
              <a:rPr lang="en-US" sz="2400" dirty="0"/>
              <a:t> </a:t>
            </a:r>
            <a:r>
              <a:rPr lang="en-US" sz="2400" dirty="0" err="1"/>
              <a:t>mendapatkan</a:t>
            </a:r>
            <a:r>
              <a:rPr lang="en-US" sz="2400" dirty="0"/>
              <a:t> </a:t>
            </a:r>
            <a:r>
              <a:rPr lang="en-US" sz="2400" dirty="0" err="1"/>
              <a:t>derajat</a:t>
            </a:r>
            <a:r>
              <a:rPr lang="en-US" sz="2400" dirty="0"/>
              <a:t> </a:t>
            </a:r>
            <a:r>
              <a:rPr lang="en-US" sz="2400" dirty="0" err="1"/>
              <a:t>asosiasi</a:t>
            </a:r>
            <a:r>
              <a:rPr lang="en-US" sz="2400" dirty="0"/>
              <a:t> yang </a:t>
            </a:r>
            <a:r>
              <a:rPr lang="en-US" sz="2400" dirty="0" err="1"/>
              <a:t>signifikan</a:t>
            </a:r>
            <a:r>
              <a:rPr lang="en-US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69905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96200" cy="914082"/>
          </a:xfrm>
        </p:spPr>
        <p:txBody>
          <a:bodyPr>
            <a:normAutofit/>
          </a:bodyPr>
          <a:lstStyle/>
          <a:p>
            <a:r>
              <a:rPr lang="en-US" dirty="0" err="1"/>
              <a:t>Penelitan</a:t>
            </a:r>
            <a:r>
              <a:rPr lang="en-US" dirty="0"/>
              <a:t> </a:t>
            </a:r>
            <a:r>
              <a:rPr lang="en-US" dirty="0" err="1" smtClean="0"/>
              <a:t>Eksperimen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4754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>
                <a:solidFill>
                  <a:srgbClr val="FF0000"/>
                </a:solidFill>
              </a:rPr>
              <a:t>pengertian</a:t>
            </a:r>
            <a:r>
              <a:rPr lang="en-US" sz="2400" dirty="0" smtClean="0">
                <a:solidFill>
                  <a:srgbClr val="FF0000"/>
                </a:solidFill>
              </a:rPr>
              <a:t>: </a:t>
            </a:r>
            <a:endParaRPr lang="en-US" sz="2400" dirty="0">
              <a:solidFill>
                <a:srgbClr val="FF0000"/>
              </a:solidFill>
            </a:endParaRPr>
          </a:p>
          <a:p>
            <a:pPr marL="339725" indent="-339725">
              <a:lnSpc>
                <a:spcPct val="150000"/>
              </a:lnSpc>
            </a:pPr>
            <a:r>
              <a:rPr lang="en-US" sz="2400" dirty="0"/>
              <a:t>	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/>
              <a:t>eksperimen</a:t>
            </a:r>
            <a:r>
              <a:rPr lang="en-US" sz="2400" dirty="0"/>
              <a:t> (experimental research),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kuantitatif</a:t>
            </a:r>
            <a:r>
              <a:rPr lang="en-US" sz="2400" dirty="0"/>
              <a:t> yang </a:t>
            </a:r>
            <a:r>
              <a:rPr lang="en-US" sz="2400" dirty="0" err="1"/>
              <a:t>memenuhi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persyaratan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menguji</a:t>
            </a:r>
            <a:r>
              <a:rPr lang="en-US" sz="2400" dirty="0"/>
              <a:t>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sebab-akibat</a:t>
            </a:r>
            <a:r>
              <a:rPr lang="en-US" sz="2400" dirty="0" smtClean="0"/>
              <a:t>.</a:t>
            </a:r>
            <a:endParaRPr lang="en-US" sz="2400" dirty="0"/>
          </a:p>
          <a:p>
            <a:pPr marL="339725" indent="-339725">
              <a:lnSpc>
                <a:spcPct val="150000"/>
              </a:lnSpc>
            </a:pPr>
            <a:r>
              <a:rPr lang="en-US" sz="2400" dirty="0" smtClean="0"/>
              <a:t>	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/>
              <a:t>eksperimental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berulang-ulang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keyakinan</a:t>
            </a:r>
            <a:r>
              <a:rPr lang="en-US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337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3" t="36666" r="12182" b="17407"/>
          <a:stretch/>
        </p:blipFill>
        <p:spPr>
          <a:xfrm>
            <a:off x="2177" y="1943100"/>
            <a:ext cx="8989423" cy="292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27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96200" cy="914082"/>
          </a:xfrm>
        </p:spPr>
        <p:txBody>
          <a:bodyPr>
            <a:normAutofit/>
          </a:bodyPr>
          <a:lstStyle/>
          <a:p>
            <a:r>
              <a:rPr lang="en-US" dirty="0" err="1"/>
              <a:t>Penelitan</a:t>
            </a:r>
            <a:r>
              <a:rPr lang="en-US" dirty="0"/>
              <a:t> </a:t>
            </a:r>
            <a:r>
              <a:rPr lang="en-US" dirty="0" err="1" smtClean="0"/>
              <a:t>Eksperimen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059363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50000"/>
              </a:lnSpc>
            </a:pPr>
            <a:r>
              <a:rPr lang="en-US" sz="3400" dirty="0" err="1" smtClean="0">
                <a:solidFill>
                  <a:srgbClr val="FF0000"/>
                </a:solidFill>
              </a:rPr>
              <a:t>Karakteristik</a:t>
            </a:r>
            <a:r>
              <a:rPr lang="en-US" sz="3400" dirty="0" smtClean="0">
                <a:solidFill>
                  <a:srgbClr val="FF0000"/>
                </a:solidFill>
              </a:rPr>
              <a:t>: </a:t>
            </a:r>
            <a:endParaRPr lang="en-US" sz="34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900" dirty="0" smtClean="0"/>
              <a:t>1. </a:t>
            </a:r>
            <a:r>
              <a:rPr lang="en-US" sz="2900" dirty="0" err="1" smtClean="0"/>
              <a:t>Manipulasi</a:t>
            </a:r>
            <a:endParaRPr lang="en-US" sz="2900" dirty="0" smtClean="0"/>
          </a:p>
          <a:p>
            <a:pPr>
              <a:lnSpc>
                <a:spcPct val="150000"/>
              </a:lnSpc>
            </a:pPr>
            <a:r>
              <a:rPr lang="en-US" sz="2900" dirty="0" err="1"/>
              <a:t>merupakan</a:t>
            </a:r>
            <a:r>
              <a:rPr lang="en-US" sz="2900" dirty="0"/>
              <a:t> </a:t>
            </a:r>
            <a:r>
              <a:rPr lang="en-US" sz="2900" dirty="0" err="1"/>
              <a:t>tindakan</a:t>
            </a:r>
            <a:r>
              <a:rPr lang="en-US" sz="2900" dirty="0"/>
              <a:t> </a:t>
            </a:r>
            <a:r>
              <a:rPr lang="en-US" sz="2900" dirty="0" err="1"/>
              <a:t>terencana</a:t>
            </a:r>
            <a:r>
              <a:rPr lang="en-US" sz="2900" dirty="0"/>
              <a:t> yang </a:t>
            </a:r>
            <a:r>
              <a:rPr lang="en-US" sz="2900" dirty="0" err="1"/>
              <a:t>dilakukan</a:t>
            </a:r>
            <a:r>
              <a:rPr lang="en-US" sz="2900" dirty="0"/>
              <a:t> </a:t>
            </a:r>
            <a:r>
              <a:rPr lang="en-US" sz="2900" dirty="0" err="1"/>
              <a:t>oleh</a:t>
            </a:r>
            <a:r>
              <a:rPr lang="en-US" sz="2900" dirty="0"/>
              <a:t> </a:t>
            </a:r>
            <a:r>
              <a:rPr lang="en-US" sz="2900" dirty="0" err="1"/>
              <a:t>peneliti</a:t>
            </a:r>
            <a:r>
              <a:rPr lang="en-US" sz="2900" dirty="0"/>
              <a:t> </a:t>
            </a:r>
            <a:r>
              <a:rPr lang="en-US" sz="2900" dirty="0" err="1"/>
              <a:t>atas</a:t>
            </a:r>
            <a:r>
              <a:rPr lang="en-US" sz="2900" dirty="0"/>
              <a:t> </a:t>
            </a:r>
            <a:r>
              <a:rPr lang="en-US" sz="2900" dirty="0" err="1"/>
              <a:t>dasar</a:t>
            </a:r>
            <a:r>
              <a:rPr lang="en-US" sz="2900" dirty="0"/>
              <a:t> </a:t>
            </a:r>
            <a:r>
              <a:rPr lang="en-US" sz="2900" dirty="0" err="1"/>
              <a:t>pertimbangan</a:t>
            </a:r>
            <a:r>
              <a:rPr lang="en-US" sz="2900" dirty="0"/>
              <a:t> </a:t>
            </a:r>
            <a:r>
              <a:rPr lang="en-US" sz="2900" dirty="0" err="1"/>
              <a:t>ilmiah</a:t>
            </a:r>
            <a:r>
              <a:rPr lang="en-US" sz="2900" dirty="0"/>
              <a:t> yang </a:t>
            </a:r>
            <a:r>
              <a:rPr lang="en-US" sz="2900" dirty="0" err="1"/>
              <a:t>dapat</a:t>
            </a:r>
            <a:r>
              <a:rPr lang="en-US" sz="2900" dirty="0"/>
              <a:t> </a:t>
            </a:r>
            <a:r>
              <a:rPr lang="en-US" sz="2900" dirty="0" err="1"/>
              <a:t>dipertanggungjawabkan</a:t>
            </a:r>
            <a:r>
              <a:rPr lang="en-US" sz="2900" dirty="0"/>
              <a:t> </a:t>
            </a:r>
            <a:r>
              <a:rPr lang="en-US" sz="2900" dirty="0" err="1"/>
              <a:t>secara</a:t>
            </a:r>
            <a:r>
              <a:rPr lang="en-US" sz="2900" dirty="0"/>
              <a:t> </a:t>
            </a:r>
            <a:r>
              <a:rPr lang="en-US" sz="2900" dirty="0" err="1"/>
              <a:t>terbuka</a:t>
            </a:r>
            <a:r>
              <a:rPr lang="en-US" sz="2900" dirty="0"/>
              <a:t> </a:t>
            </a:r>
            <a:r>
              <a:rPr lang="en-US" sz="2900" dirty="0" err="1"/>
              <a:t>dengan</a:t>
            </a:r>
            <a:r>
              <a:rPr lang="en-US" sz="2900" dirty="0"/>
              <a:t> </a:t>
            </a:r>
            <a:r>
              <a:rPr lang="en-US" sz="2900" dirty="0" err="1"/>
              <a:t>tujuan</a:t>
            </a:r>
            <a:r>
              <a:rPr lang="en-US" sz="2900" dirty="0"/>
              <a:t> </a:t>
            </a:r>
            <a:r>
              <a:rPr lang="en-US" sz="2900" dirty="0" err="1"/>
              <a:t>memperoleh</a:t>
            </a:r>
            <a:r>
              <a:rPr lang="en-US" sz="2900" dirty="0"/>
              <a:t> </a:t>
            </a:r>
            <a:r>
              <a:rPr lang="en-US" sz="2900" dirty="0" err="1"/>
              <a:t>perbedaan</a:t>
            </a:r>
            <a:r>
              <a:rPr lang="en-US" sz="2900" dirty="0"/>
              <a:t> </a:t>
            </a:r>
            <a:r>
              <a:rPr lang="en-US" sz="2900" dirty="0" err="1"/>
              <a:t>efek</a:t>
            </a:r>
            <a:r>
              <a:rPr lang="en-US" sz="2900" dirty="0"/>
              <a:t> </a:t>
            </a:r>
            <a:r>
              <a:rPr lang="en-US" sz="2900" dirty="0" err="1"/>
              <a:t>dalam</a:t>
            </a:r>
            <a:r>
              <a:rPr lang="en-US" sz="2900" dirty="0"/>
              <a:t> </a:t>
            </a:r>
            <a:r>
              <a:rPr lang="en-US" sz="2900" dirty="0" err="1"/>
              <a:t>variabel</a:t>
            </a:r>
            <a:r>
              <a:rPr lang="en-US" sz="2900" dirty="0"/>
              <a:t> </a:t>
            </a:r>
            <a:r>
              <a:rPr lang="en-US" sz="2900" dirty="0" err="1"/>
              <a:t>terikat</a:t>
            </a:r>
            <a:r>
              <a:rPr lang="en-US" sz="2900"/>
              <a:t>; </a:t>
            </a:r>
            <a:endParaRPr lang="en-US" sz="2900" dirty="0" smtClean="0"/>
          </a:p>
          <a:p>
            <a:pPr>
              <a:lnSpc>
                <a:spcPct val="150000"/>
              </a:lnSpc>
            </a:pPr>
            <a:r>
              <a:rPr lang="en-US" sz="2900" dirty="0" smtClean="0"/>
              <a:t>2. </a:t>
            </a:r>
            <a:r>
              <a:rPr lang="en-US" sz="2900" dirty="0" err="1" smtClean="0"/>
              <a:t>Pengendalian</a:t>
            </a:r>
            <a:endParaRPr lang="en-US" sz="2900" dirty="0" smtClean="0"/>
          </a:p>
          <a:p>
            <a:pPr>
              <a:lnSpc>
                <a:spcPct val="150000"/>
              </a:lnSpc>
            </a:pPr>
            <a:r>
              <a:rPr lang="en-US" sz="2900" dirty="0" err="1"/>
              <a:t>dilakukan</a:t>
            </a:r>
            <a:r>
              <a:rPr lang="en-US" sz="2900" dirty="0"/>
              <a:t> </a:t>
            </a:r>
            <a:r>
              <a:rPr lang="en-US" sz="2900" dirty="0" err="1"/>
              <a:t>oleh</a:t>
            </a:r>
            <a:r>
              <a:rPr lang="en-US" sz="2900" dirty="0"/>
              <a:t> </a:t>
            </a:r>
            <a:r>
              <a:rPr lang="en-US" sz="2900" dirty="0" err="1"/>
              <a:t>peneliti</a:t>
            </a:r>
            <a:r>
              <a:rPr lang="en-US" sz="2900" dirty="0"/>
              <a:t> </a:t>
            </a:r>
            <a:r>
              <a:rPr lang="en-US" sz="2900" dirty="0" err="1"/>
              <a:t>terhadap</a:t>
            </a:r>
            <a:r>
              <a:rPr lang="en-US" sz="2900" dirty="0"/>
              <a:t> </a:t>
            </a:r>
            <a:r>
              <a:rPr lang="en-US" sz="2900" dirty="0" err="1"/>
              <a:t>variabel</a:t>
            </a:r>
            <a:r>
              <a:rPr lang="en-US" sz="2900" dirty="0"/>
              <a:t> </a:t>
            </a:r>
            <a:r>
              <a:rPr lang="en-US" sz="2900" dirty="0" err="1"/>
              <a:t>atau</a:t>
            </a:r>
            <a:r>
              <a:rPr lang="en-US" sz="2900" dirty="0"/>
              <a:t> </a:t>
            </a:r>
            <a:r>
              <a:rPr lang="en-US" sz="2900" dirty="0" err="1"/>
              <a:t>perubahan</a:t>
            </a:r>
            <a:r>
              <a:rPr lang="en-US" sz="2900" dirty="0"/>
              <a:t> yang </a:t>
            </a:r>
            <a:r>
              <a:rPr lang="en-US" sz="2900" dirty="0" err="1"/>
              <a:t>ada</a:t>
            </a:r>
            <a:r>
              <a:rPr lang="en-US" sz="2900" dirty="0"/>
              <a:t>. </a:t>
            </a:r>
            <a:r>
              <a:rPr lang="en-US" sz="2900" dirty="0" err="1"/>
              <a:t>Menurut</a:t>
            </a:r>
            <a:r>
              <a:rPr lang="en-US" sz="2900" dirty="0"/>
              <a:t> Gay (1981), </a:t>
            </a:r>
            <a:r>
              <a:rPr lang="en-US" sz="2900" dirty="0" err="1"/>
              <a:t>pengendalian</a:t>
            </a:r>
            <a:r>
              <a:rPr lang="en-US" sz="2900" dirty="0"/>
              <a:t> </a:t>
            </a:r>
            <a:r>
              <a:rPr lang="en-US" sz="2900" dirty="0" err="1"/>
              <a:t>mengacu</a:t>
            </a:r>
            <a:r>
              <a:rPr lang="en-US" sz="2900" dirty="0"/>
              <a:t> </a:t>
            </a:r>
            <a:r>
              <a:rPr lang="en-US" sz="2900" dirty="0" err="1"/>
              <a:t>pada</a:t>
            </a:r>
            <a:r>
              <a:rPr lang="en-US" sz="2900" dirty="0"/>
              <a:t> </a:t>
            </a:r>
            <a:r>
              <a:rPr lang="en-US" sz="2900" dirty="0" err="1"/>
              <a:t>usaha-usaha</a:t>
            </a:r>
            <a:r>
              <a:rPr lang="en-US" sz="2900" dirty="0"/>
              <a:t> </a:t>
            </a:r>
            <a:r>
              <a:rPr lang="en-US" sz="2900" dirty="0" err="1"/>
              <a:t>peneliti</a:t>
            </a:r>
            <a:r>
              <a:rPr lang="en-US" sz="2900" dirty="0"/>
              <a:t> </a:t>
            </a:r>
            <a:r>
              <a:rPr lang="en-US" sz="2900" dirty="0" err="1"/>
              <a:t>untuk</a:t>
            </a:r>
            <a:r>
              <a:rPr lang="en-US" sz="2900" dirty="0"/>
              <a:t> </a:t>
            </a:r>
            <a:r>
              <a:rPr lang="en-US" sz="2900" dirty="0" err="1"/>
              <a:t>menyingkirkan</a:t>
            </a:r>
            <a:r>
              <a:rPr lang="en-US" sz="2900" dirty="0"/>
              <a:t> </a:t>
            </a:r>
            <a:r>
              <a:rPr lang="en-US" sz="2900" dirty="0" err="1"/>
              <a:t>pengaruh</a:t>
            </a:r>
            <a:r>
              <a:rPr lang="en-US" sz="2900" dirty="0"/>
              <a:t> </a:t>
            </a:r>
            <a:r>
              <a:rPr lang="en-US" sz="2900" dirty="0" err="1"/>
              <a:t>suatu</a:t>
            </a:r>
            <a:r>
              <a:rPr lang="en-US" sz="2900" dirty="0"/>
              <a:t> </a:t>
            </a:r>
            <a:r>
              <a:rPr lang="en-US" sz="2900" dirty="0" err="1"/>
              <a:t>variabel</a:t>
            </a:r>
            <a:r>
              <a:rPr lang="en-US" sz="2900" dirty="0"/>
              <a:t> (</a:t>
            </a:r>
            <a:r>
              <a:rPr lang="en-US" sz="2900" dirty="0" err="1"/>
              <a:t>selain</a:t>
            </a:r>
            <a:r>
              <a:rPr lang="en-US" sz="2900" dirty="0"/>
              <a:t> </a:t>
            </a:r>
            <a:r>
              <a:rPr lang="en-US" sz="2900" dirty="0" err="1"/>
              <a:t>variabel</a:t>
            </a:r>
            <a:r>
              <a:rPr lang="en-US" sz="2900" dirty="0"/>
              <a:t> </a:t>
            </a:r>
            <a:r>
              <a:rPr lang="en-US" sz="2900" dirty="0" err="1"/>
              <a:t>bebas</a:t>
            </a:r>
            <a:r>
              <a:rPr lang="en-US" sz="2900" dirty="0"/>
              <a:t>) yang </a:t>
            </a:r>
            <a:r>
              <a:rPr lang="en-US" sz="2900" dirty="0" err="1"/>
              <a:t>dapat</a:t>
            </a:r>
            <a:r>
              <a:rPr lang="en-US" sz="2900" dirty="0"/>
              <a:t> </a:t>
            </a:r>
            <a:r>
              <a:rPr lang="en-US" sz="2900" dirty="0" err="1"/>
              <a:t>mempengaruhi</a:t>
            </a:r>
            <a:r>
              <a:rPr lang="en-US" sz="2900" dirty="0"/>
              <a:t> </a:t>
            </a:r>
            <a:r>
              <a:rPr lang="en-US" sz="2900" dirty="0" err="1"/>
              <a:t>performansi</a:t>
            </a:r>
            <a:r>
              <a:rPr lang="en-US" sz="2900" dirty="0"/>
              <a:t> </a:t>
            </a:r>
            <a:r>
              <a:rPr lang="en-US" sz="2900" dirty="0" err="1"/>
              <a:t>pada</a:t>
            </a:r>
            <a:r>
              <a:rPr lang="en-US" sz="2900" dirty="0"/>
              <a:t> </a:t>
            </a:r>
            <a:r>
              <a:rPr lang="en-US" sz="2900" dirty="0" err="1"/>
              <a:t>variabel</a:t>
            </a:r>
            <a:r>
              <a:rPr lang="en-US" sz="2900" dirty="0"/>
              <a:t> </a:t>
            </a:r>
            <a:r>
              <a:rPr lang="en-US" sz="2900" dirty="0" err="1"/>
              <a:t>terikat</a:t>
            </a:r>
            <a:r>
              <a:rPr lang="en-US" sz="2900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en-US" sz="2900" dirty="0" smtClean="0"/>
              <a:t>3. </a:t>
            </a:r>
            <a:r>
              <a:rPr lang="en-US" sz="2900" dirty="0" err="1" smtClean="0"/>
              <a:t>Pengamatan</a:t>
            </a:r>
            <a:endParaRPr lang="en-US" sz="2900" dirty="0" smtClean="0"/>
          </a:p>
          <a:p>
            <a:pPr>
              <a:lnSpc>
                <a:spcPct val="150000"/>
              </a:lnSpc>
            </a:pPr>
            <a:r>
              <a:rPr lang="en-US" sz="2900" dirty="0" err="1"/>
              <a:t>dilakukan</a:t>
            </a:r>
            <a:r>
              <a:rPr lang="en-US" sz="2900" dirty="0"/>
              <a:t> </a:t>
            </a:r>
            <a:r>
              <a:rPr lang="en-US" sz="2900" dirty="0" err="1"/>
              <a:t>dengan</a:t>
            </a:r>
            <a:r>
              <a:rPr lang="en-US" sz="2900" dirty="0"/>
              <a:t> </a:t>
            </a:r>
            <a:r>
              <a:rPr lang="en-US" sz="2900" dirty="0" err="1"/>
              <a:t>menggunakan</a:t>
            </a:r>
            <a:r>
              <a:rPr lang="en-US" sz="2900" dirty="0"/>
              <a:t> </a:t>
            </a:r>
            <a:r>
              <a:rPr lang="en-US" sz="2900" dirty="0" err="1"/>
              <a:t>instrumen</a:t>
            </a:r>
            <a:r>
              <a:rPr lang="en-US" sz="2900" dirty="0"/>
              <a:t> </a:t>
            </a:r>
            <a:r>
              <a:rPr lang="en-US" sz="2900" dirty="0" err="1"/>
              <a:t>dengan</a:t>
            </a:r>
            <a:r>
              <a:rPr lang="en-US" sz="2900" dirty="0"/>
              <a:t> </a:t>
            </a:r>
            <a:r>
              <a:rPr lang="en-US" sz="2900" dirty="0" err="1"/>
              <a:t>tujuan</a:t>
            </a:r>
            <a:r>
              <a:rPr lang="en-US" sz="2900" dirty="0"/>
              <a:t> </a:t>
            </a:r>
            <a:r>
              <a:rPr lang="en-US" sz="2900" dirty="0" err="1"/>
              <a:t>untuk</a:t>
            </a:r>
            <a:r>
              <a:rPr lang="en-US" sz="2900" dirty="0"/>
              <a:t> </a:t>
            </a:r>
            <a:r>
              <a:rPr lang="en-US" sz="2900" dirty="0" err="1"/>
              <a:t>mengamati</a:t>
            </a:r>
            <a:r>
              <a:rPr lang="en-US" sz="2900" dirty="0"/>
              <a:t> </a:t>
            </a:r>
            <a:r>
              <a:rPr lang="en-US" sz="2900" dirty="0" err="1"/>
              <a:t>dan</a:t>
            </a:r>
            <a:r>
              <a:rPr lang="en-US" sz="2900" dirty="0"/>
              <a:t> </a:t>
            </a:r>
            <a:r>
              <a:rPr lang="en-US" sz="2900" dirty="0" err="1"/>
              <a:t>mencatat</a:t>
            </a:r>
            <a:r>
              <a:rPr lang="en-US" sz="2900" dirty="0"/>
              <a:t> </a:t>
            </a:r>
            <a:r>
              <a:rPr lang="en-US" sz="2900" dirty="0" err="1"/>
              <a:t>fenomena</a:t>
            </a:r>
            <a:r>
              <a:rPr lang="en-US" sz="2900" dirty="0"/>
              <a:t> yang </a:t>
            </a:r>
            <a:r>
              <a:rPr lang="en-US" sz="2900" dirty="0" err="1"/>
              <a:t>muncul</a:t>
            </a:r>
            <a:r>
              <a:rPr lang="en-US" sz="2900" dirty="0"/>
              <a:t> </a:t>
            </a:r>
            <a:r>
              <a:rPr lang="en-US" sz="2900" dirty="0" err="1"/>
              <a:t>dalam</a:t>
            </a:r>
            <a:r>
              <a:rPr lang="en-US" sz="2900" dirty="0"/>
              <a:t> </a:t>
            </a:r>
            <a:r>
              <a:rPr lang="en-US" sz="2900" dirty="0" err="1"/>
              <a:t>variabel</a:t>
            </a:r>
            <a:r>
              <a:rPr lang="en-US" sz="2900" dirty="0"/>
              <a:t> </a:t>
            </a:r>
            <a:r>
              <a:rPr lang="en-US" sz="2900" dirty="0" err="1"/>
              <a:t>terikat</a:t>
            </a:r>
            <a:r>
              <a:rPr lang="en-US" sz="2900" dirty="0"/>
              <a:t> </a:t>
            </a:r>
            <a:r>
              <a:rPr lang="en-US" sz="2900" dirty="0" err="1"/>
              <a:t>sebagai</a:t>
            </a:r>
            <a:r>
              <a:rPr lang="en-US" sz="2900" dirty="0"/>
              <a:t> </a:t>
            </a:r>
            <a:r>
              <a:rPr lang="en-US" sz="2900" dirty="0" err="1"/>
              <a:t>akibat</a:t>
            </a:r>
            <a:r>
              <a:rPr lang="en-US" sz="2900" dirty="0"/>
              <a:t> </a:t>
            </a:r>
            <a:r>
              <a:rPr lang="en-US" sz="2900" dirty="0" err="1"/>
              <a:t>dari</a:t>
            </a:r>
            <a:r>
              <a:rPr lang="en-US" sz="2900" dirty="0"/>
              <a:t> </a:t>
            </a:r>
            <a:r>
              <a:rPr lang="en-US" sz="2900" dirty="0" err="1"/>
              <a:t>adanya</a:t>
            </a:r>
            <a:r>
              <a:rPr lang="en-US" sz="2900" dirty="0"/>
              <a:t> </a:t>
            </a:r>
            <a:r>
              <a:rPr lang="en-US" sz="2900" dirty="0" err="1"/>
              <a:t>kontrol</a:t>
            </a:r>
            <a:r>
              <a:rPr lang="en-US" sz="2900" dirty="0"/>
              <a:t> </a:t>
            </a:r>
            <a:r>
              <a:rPr lang="en-US" sz="2900" dirty="0" err="1"/>
              <a:t>dan</a:t>
            </a:r>
            <a:r>
              <a:rPr lang="en-US" sz="2900" dirty="0"/>
              <a:t> </a:t>
            </a:r>
            <a:r>
              <a:rPr lang="en-US" sz="2900" dirty="0" err="1"/>
              <a:t>manipulasi</a:t>
            </a:r>
            <a:r>
              <a:rPr lang="en-US" sz="2900" dirty="0"/>
              <a:t> </a:t>
            </a:r>
            <a:r>
              <a:rPr lang="en-US" sz="2900" dirty="0" err="1"/>
              <a:t>variabel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92974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Ingat</a:t>
            </a:r>
            <a:r>
              <a:rPr lang="en-US" dirty="0"/>
              <a:t> !!!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7620000" cy="3382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id-ID" sz="2400" dirty="0"/>
              <a:t>Teknologi pendidikan adalah </a:t>
            </a:r>
            <a:r>
              <a:rPr lang="id-ID" sz="2400" dirty="0">
                <a:solidFill>
                  <a:srgbClr val="FF0000"/>
                </a:solidFill>
              </a:rPr>
              <a:t>studi</a:t>
            </a:r>
            <a:r>
              <a:rPr lang="id-ID" sz="2400" dirty="0"/>
              <a:t> dan </a:t>
            </a:r>
            <a:r>
              <a:rPr lang="en-US" sz="2400" dirty="0" err="1"/>
              <a:t>praktek</a:t>
            </a:r>
            <a:r>
              <a:rPr lang="en-US" sz="2400" dirty="0"/>
              <a:t> </a:t>
            </a:r>
            <a:r>
              <a:rPr lang="en-US" sz="2400" dirty="0" err="1"/>
              <a:t>etis</a:t>
            </a:r>
            <a:r>
              <a:rPr lang="en-US" sz="2400" dirty="0"/>
              <a:t> </a:t>
            </a:r>
            <a:r>
              <a:rPr lang="id-ID" sz="2400" dirty="0"/>
              <a:t>untuk memfasilitasi pembelajaran dan meningkatkan kinerja dengan menciptakan, menggunakan, dan mengelola proses dan sumber</a:t>
            </a:r>
            <a:r>
              <a:rPr lang="en-US" sz="2400" dirty="0"/>
              <a:t>-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id-ID" sz="2400" dirty="0"/>
              <a:t>teknologi yang tepat</a:t>
            </a:r>
            <a:r>
              <a:rPr lang="en-US" sz="2400" dirty="0"/>
              <a:t> </a:t>
            </a:r>
            <a:r>
              <a:rPr lang="en-US" sz="2400" dirty="0" err="1"/>
              <a:t>guna</a:t>
            </a:r>
            <a:r>
              <a:rPr lang="en-US" sz="2400" dirty="0"/>
              <a:t> (AECT, 2004)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3733800" y="533400"/>
            <a:ext cx="4724400" cy="2133600"/>
          </a:xfrm>
          <a:prstGeom prst="wedgeEllipseCallout">
            <a:avLst>
              <a:gd name="adj1" fmla="val -27149"/>
              <a:gd name="adj2" fmla="val 6315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Mengandung</a:t>
            </a:r>
            <a:r>
              <a:rPr lang="en-US" sz="2400" dirty="0"/>
              <a:t> </a:t>
            </a:r>
            <a:r>
              <a:rPr lang="en-US" sz="2400" dirty="0" err="1"/>
              <a:t>pengertian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kajian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95651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414051"/>
            <a:ext cx="4343400" cy="1371600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Terima</a:t>
            </a:r>
            <a:r>
              <a:rPr lang="en-US" sz="4000" dirty="0" smtClean="0"/>
              <a:t> </a:t>
            </a:r>
            <a:r>
              <a:rPr lang="en-US" sz="4000" dirty="0" err="1" smtClean="0"/>
              <a:t>KAsih</a:t>
            </a:r>
            <a:endParaRPr lang="en-US" sz="4000" dirty="0"/>
          </a:p>
        </p:txBody>
      </p:sp>
      <p:grpSp>
        <p:nvGrpSpPr>
          <p:cNvPr id="5" name="Group 4"/>
          <p:cNvGrpSpPr/>
          <p:nvPr/>
        </p:nvGrpSpPr>
        <p:grpSpPr>
          <a:xfrm>
            <a:off x="2948844" y="1905000"/>
            <a:ext cx="3246312" cy="1066800"/>
            <a:chOff x="6342017" y="336984"/>
            <a:chExt cx="2116183" cy="695418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2017" y="361263"/>
              <a:ext cx="671139" cy="671139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0" y="361264"/>
              <a:ext cx="622505" cy="615113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9012" y="336984"/>
              <a:ext cx="669188" cy="6712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416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60928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Ingat</a:t>
            </a:r>
            <a:r>
              <a:rPr lang="en-US" dirty="0"/>
              <a:t> !!!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195722853"/>
              </p:ext>
            </p:extLst>
          </p:nvPr>
        </p:nvGraphicFramePr>
        <p:xfrm>
          <a:off x="76200" y="1066800"/>
          <a:ext cx="89916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2670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wahana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pengujian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memperkuat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keilmiahan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teori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yang </a:t>
            </a:r>
            <a:r>
              <a:rPr lang="en-US" sz="2400" dirty="0" err="1"/>
              <a:t>ditemukan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dikemukakan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praktisi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digunakan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dalam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praktik</a:t>
            </a:r>
            <a:r>
              <a:rPr lang="en-US" sz="2400" dirty="0"/>
              <a:t> di </a:t>
            </a:r>
            <a:r>
              <a:rPr lang="en-US" sz="2400" dirty="0" err="1"/>
              <a:t>dunia</a:t>
            </a:r>
            <a:r>
              <a:rPr lang="en-US" sz="2400" dirty="0"/>
              <a:t> </a:t>
            </a:r>
            <a:r>
              <a:rPr lang="en-US" sz="2400" dirty="0" err="1"/>
              <a:t>nyata</a:t>
            </a:r>
            <a:r>
              <a:rPr lang="en-US" sz="2400" dirty="0"/>
              <a:t>, </a:t>
            </a:r>
            <a:r>
              <a:rPr lang="en-US" sz="2400" dirty="0" err="1"/>
              <a:t>profesi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pekerjaan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3492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TP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79568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2569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Penelitan</a:t>
            </a:r>
            <a:r>
              <a:rPr lang="en-US" dirty="0"/>
              <a:t> </a:t>
            </a:r>
            <a:r>
              <a:rPr lang="en-US" dirty="0" err="1"/>
              <a:t>Tindakan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rgbClr val="FF0000"/>
                </a:solidFill>
              </a:rPr>
              <a:t>Tujuan</a:t>
            </a:r>
            <a:r>
              <a:rPr lang="en-US" sz="2400" dirty="0">
                <a:solidFill>
                  <a:srgbClr val="FF0000"/>
                </a:solidFill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untuk</a:t>
            </a:r>
            <a:r>
              <a:rPr lang="en-US" sz="2400" dirty="0"/>
              <a:t> m</a:t>
            </a:r>
            <a:r>
              <a:rPr lang="id-ID" sz="2400" dirty="0"/>
              <a:t>engembangkan intervensi </a:t>
            </a:r>
            <a:r>
              <a:rPr lang="en-US" sz="2400" dirty="0" err="1"/>
              <a:t>dalam</a:t>
            </a:r>
            <a:r>
              <a:rPr lang="id-ID" sz="2400" dirty="0"/>
              <a:t> memecahkan masalah praktis; </a:t>
            </a:r>
            <a:r>
              <a:rPr lang="en-US" sz="2400" dirty="0" err="1"/>
              <a:t>Meningkatkan</a:t>
            </a:r>
            <a:r>
              <a:rPr lang="id-ID" sz="2400" dirty="0"/>
              <a:t> pengetahuan lokal tanpa harus membangun </a:t>
            </a:r>
            <a:r>
              <a:rPr lang="en-US" sz="2400" dirty="0" err="1"/>
              <a:t>generalisasi</a:t>
            </a:r>
            <a:r>
              <a:rPr lang="en-US" sz="2400" dirty="0"/>
              <a:t> </a:t>
            </a:r>
            <a:r>
              <a:rPr lang="id-ID" sz="2400" dirty="0"/>
              <a:t>teori atau prinsip-prinsip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35003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rgbClr val="FF0000"/>
                </a:solidFill>
              </a:rPr>
              <a:t>Ciri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khas</a:t>
            </a:r>
            <a:r>
              <a:rPr lang="en-US" sz="2400" dirty="0">
                <a:solidFill>
                  <a:srgbClr val="FF0000"/>
                </a:solidFill>
              </a:rPr>
              <a:t>: 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dikembangkan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penyelidikan</a:t>
            </a:r>
            <a:r>
              <a:rPr lang="en-US" sz="2400" dirty="0"/>
              <a:t> </a:t>
            </a:r>
            <a:r>
              <a:rPr lang="id-ID" sz="2400" dirty="0"/>
              <a:t> selama beberapa siklus, kerangka waktu longitudinal, reflektif dan responsif terhadap temuan dari siklus sebelumnya, keterlibatan mendalam peneliti</a:t>
            </a:r>
            <a:endParaRPr lang="en-US" sz="2400" dirty="0"/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id-ID" sz="2400" dirty="0"/>
              <a:t>Praktis, kontekstual, dan relevan secara lokal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5003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</a:rPr>
              <a:t>Proses: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r>
              <a:rPr lang="en-US" sz="2400" dirty="0" err="1"/>
              <a:t>Fase</a:t>
            </a:r>
            <a:r>
              <a:rPr lang="en-US" sz="2400" dirty="0"/>
              <a:t> </a:t>
            </a:r>
            <a:r>
              <a:rPr lang="en-US" sz="2400" dirty="0" err="1"/>
              <a:t>siklus</a:t>
            </a:r>
            <a:r>
              <a:rPr lang="en-US" sz="2400" dirty="0"/>
              <a:t>: </a:t>
            </a:r>
            <a:r>
              <a:rPr lang="en-US" sz="2400" dirty="0" err="1"/>
              <a:t>perencanaan</a:t>
            </a:r>
            <a:r>
              <a:rPr lang="en-US" sz="2400" dirty="0"/>
              <a:t>, </a:t>
            </a:r>
            <a:r>
              <a:rPr lang="en-US" sz="2400" dirty="0" err="1"/>
              <a:t>tindakan</a:t>
            </a:r>
            <a:r>
              <a:rPr lang="en-US" sz="2400" dirty="0"/>
              <a:t>, </a:t>
            </a:r>
            <a:r>
              <a:rPr lang="en-US" sz="2400" dirty="0" err="1"/>
              <a:t>observasi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refleksi</a:t>
            </a:r>
            <a:endParaRPr lang="en-US" sz="2400" dirty="0"/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r>
              <a:rPr lang="en-US" sz="2400" dirty="0" err="1"/>
              <a:t>Keterlibatan</a:t>
            </a:r>
            <a:r>
              <a:rPr lang="en-US" sz="2400" dirty="0"/>
              <a:t>: </a:t>
            </a:r>
            <a:r>
              <a:rPr lang="en-US" sz="2400" dirty="0" err="1"/>
              <a:t>kolaborasi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peneliti</a:t>
            </a:r>
            <a:r>
              <a:rPr lang="en-US" sz="2400" dirty="0"/>
              <a:t>, </a:t>
            </a:r>
            <a:r>
              <a:rPr lang="en-US" sz="2400" dirty="0" err="1"/>
              <a:t>praktisi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endParaRPr lang="en-US" sz="2400" dirty="0"/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r>
              <a:rPr lang="en-US" sz="2400" dirty="0" err="1"/>
              <a:t>Kedudukan</a:t>
            </a:r>
            <a:r>
              <a:rPr lang="en-US" sz="2400" dirty="0"/>
              <a:t>: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tindakan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agen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4852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FF0000"/>
                </a:solidFill>
              </a:rPr>
              <a:t>Aplikasi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contoh</a:t>
            </a:r>
            <a:r>
              <a:rPr lang="en-US" sz="2400" dirty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/</a:t>
            </a:r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memperbaiki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praktik</a:t>
            </a:r>
            <a:r>
              <a:rPr lang="en-US" sz="2400" dirty="0"/>
              <a:t> </a:t>
            </a:r>
            <a:r>
              <a:rPr lang="en-US" sz="2400" dirty="0" err="1"/>
              <a:t>institusi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96328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176</TotalTime>
  <Words>535</Words>
  <Application>Microsoft Office PowerPoint</Application>
  <PresentationFormat>On-screen Show (4:3)</PresentationFormat>
  <Paragraphs>96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Calibri</vt:lpstr>
      <vt:lpstr>Wingdings</vt:lpstr>
      <vt:lpstr>Essential</vt:lpstr>
      <vt:lpstr>Penelitian dalam TP</vt:lpstr>
      <vt:lpstr>Ingat !!!</vt:lpstr>
      <vt:lpstr>Ingat !!!</vt:lpstr>
      <vt:lpstr>Manfaat penelitian</vt:lpstr>
      <vt:lpstr>Metode penelitian dalam TP</vt:lpstr>
      <vt:lpstr>Penelitan Tindakan</vt:lpstr>
      <vt:lpstr>Lanjutan …</vt:lpstr>
      <vt:lpstr>Lanjutan …</vt:lpstr>
      <vt:lpstr>Lanjutan …</vt:lpstr>
      <vt:lpstr>Lanjutan …</vt:lpstr>
      <vt:lpstr>Penelitan dan pengembangan</vt:lpstr>
      <vt:lpstr>PowerPoint Presentation</vt:lpstr>
      <vt:lpstr>PowerPoint Presentation</vt:lpstr>
      <vt:lpstr>Lanjutan …</vt:lpstr>
      <vt:lpstr>Penelitan korelasi</vt:lpstr>
      <vt:lpstr>lanjutan</vt:lpstr>
      <vt:lpstr>Penelitan Eksperimen</vt:lpstr>
      <vt:lpstr>PowerPoint Presentation</vt:lpstr>
      <vt:lpstr>Penelitan Eksperimen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Penelitian dalam TP</dc:title>
  <dc:creator>USER</dc:creator>
  <cp:lastModifiedBy>user</cp:lastModifiedBy>
  <cp:revision>19</cp:revision>
  <dcterms:created xsi:type="dcterms:W3CDTF">2015-12-02T12:41:17Z</dcterms:created>
  <dcterms:modified xsi:type="dcterms:W3CDTF">2023-09-25T09:38:57Z</dcterms:modified>
</cp:coreProperties>
</file>