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26"/>
  </p:notesMasterIdLst>
  <p:sldIdLst>
    <p:sldId id="256" r:id="rId2"/>
    <p:sldId id="292" r:id="rId3"/>
    <p:sldId id="293" r:id="rId4"/>
    <p:sldId id="294" r:id="rId5"/>
    <p:sldId id="295" r:id="rId6"/>
    <p:sldId id="300" r:id="rId7"/>
    <p:sldId id="302" r:id="rId8"/>
    <p:sldId id="303" r:id="rId9"/>
    <p:sldId id="257" r:id="rId10"/>
    <p:sldId id="260" r:id="rId11"/>
    <p:sldId id="259" r:id="rId12"/>
    <p:sldId id="258" r:id="rId13"/>
    <p:sldId id="261" r:id="rId14"/>
    <p:sldId id="285" r:id="rId15"/>
    <p:sldId id="286" r:id="rId16"/>
    <p:sldId id="287" r:id="rId17"/>
    <p:sldId id="263" r:id="rId18"/>
    <p:sldId id="264" r:id="rId19"/>
    <p:sldId id="288" r:id="rId20"/>
    <p:sldId id="289" r:id="rId21"/>
    <p:sldId id="267" r:id="rId22"/>
    <p:sldId id="290" r:id="rId23"/>
    <p:sldId id="291" r:id="rId24"/>
    <p:sldId id="280" r:id="rId25"/>
  </p:sldIdLst>
  <p:sldSz cx="9144000" cy="5143500" type="screen16x9"/>
  <p:notesSz cx="6858000" cy="9144000"/>
  <p:embeddedFontLst>
    <p:embeddedFont>
      <p:font typeface="Lora" charset="0"/>
      <p:regular r:id="rId27"/>
      <p:bold r:id="rId28"/>
      <p:italic r:id="rId29"/>
      <p:boldItalic r:id="rId30"/>
    </p:embeddedFont>
    <p:embeddedFont>
      <p:font typeface="Quattrocento Sans"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62993B5-AD08-4EEE-95D7-71DAC83B8BC7}">
  <a:tblStyle styleId="{562993B5-AD08-4EEE-95D7-71DAC83B8BC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snapToGrid="0">
      <p:cViewPr>
        <p:scale>
          <a:sx n="100" d="100"/>
          <a:sy n="100" d="100"/>
        </p:scale>
        <p:origin x="-308" y="11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D331BC-A13A-4E35-A5C4-2973723616F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C585B456-F369-4D0A-B435-538389E5A054}">
      <dgm:prSet phldrT="[Text]"/>
      <dgm:spPr/>
      <dgm:t>
        <a:bodyPr/>
        <a:lstStyle/>
        <a:p>
          <a:r>
            <a:rPr lang="id-ID" dirty="0"/>
            <a:t>Kualitas Tenaga Kerja</a:t>
          </a:r>
        </a:p>
      </dgm:t>
    </dgm:pt>
    <dgm:pt modelId="{05C75866-AC4E-4986-A580-8741F12910C7}" type="parTrans" cxnId="{BCB38718-5CCE-4F58-B68C-3649C24A4AD0}">
      <dgm:prSet/>
      <dgm:spPr/>
      <dgm:t>
        <a:bodyPr/>
        <a:lstStyle/>
        <a:p>
          <a:endParaRPr lang="id-ID"/>
        </a:p>
      </dgm:t>
    </dgm:pt>
    <dgm:pt modelId="{5F1E6772-ECC2-4E5E-9E4E-196894F08FEE}" type="sibTrans" cxnId="{BCB38718-5CCE-4F58-B68C-3649C24A4AD0}">
      <dgm:prSet/>
      <dgm:spPr/>
      <dgm:t>
        <a:bodyPr/>
        <a:lstStyle/>
        <a:p>
          <a:endParaRPr lang="id-ID"/>
        </a:p>
      </dgm:t>
    </dgm:pt>
    <dgm:pt modelId="{D7C4D56C-D46C-44A3-A9FF-206855A5CB0A}">
      <dgm:prSet phldrT="[Text]"/>
      <dgm:spPr/>
      <dgm:t>
        <a:bodyPr/>
        <a:lstStyle/>
        <a:p>
          <a:r>
            <a:rPr lang="id-ID" dirty="0"/>
            <a:t>Persaingan Global</a:t>
          </a:r>
        </a:p>
      </dgm:t>
    </dgm:pt>
    <dgm:pt modelId="{04D61674-ECC4-4771-AED5-F1FF5C20D39C}" type="parTrans" cxnId="{89AEB0B5-82A4-4B9E-ACC3-7F6C290B4D9D}">
      <dgm:prSet/>
      <dgm:spPr/>
      <dgm:t>
        <a:bodyPr/>
        <a:lstStyle/>
        <a:p>
          <a:endParaRPr lang="id-ID"/>
        </a:p>
      </dgm:t>
    </dgm:pt>
    <dgm:pt modelId="{9DC0E7D4-B078-42D4-851B-C2440203A17E}" type="sibTrans" cxnId="{89AEB0B5-82A4-4B9E-ACC3-7F6C290B4D9D}">
      <dgm:prSet/>
      <dgm:spPr/>
      <dgm:t>
        <a:bodyPr/>
        <a:lstStyle/>
        <a:p>
          <a:endParaRPr lang="id-ID"/>
        </a:p>
      </dgm:t>
    </dgm:pt>
    <dgm:pt modelId="{404DD42F-DC7D-4DFD-BCC3-588676BA929C}">
      <dgm:prSet phldrT="[Text]"/>
      <dgm:spPr/>
      <dgm:t>
        <a:bodyPr/>
        <a:lstStyle/>
        <a:p>
          <a:r>
            <a:rPr lang="id-ID" dirty="0"/>
            <a:t>Perubahan yang cepat dan terus menerus</a:t>
          </a:r>
        </a:p>
      </dgm:t>
    </dgm:pt>
    <dgm:pt modelId="{BDCD8629-88C3-40EC-A97C-9508D81639F6}" type="parTrans" cxnId="{32E56A6C-B110-42B2-B277-E6DCED3443F2}">
      <dgm:prSet/>
      <dgm:spPr/>
      <dgm:t>
        <a:bodyPr/>
        <a:lstStyle/>
        <a:p>
          <a:endParaRPr lang="id-ID"/>
        </a:p>
      </dgm:t>
    </dgm:pt>
    <dgm:pt modelId="{EE4EC83B-0176-466F-BE5D-014888C8653C}" type="sibTrans" cxnId="{32E56A6C-B110-42B2-B277-E6DCED3443F2}">
      <dgm:prSet/>
      <dgm:spPr/>
      <dgm:t>
        <a:bodyPr/>
        <a:lstStyle/>
        <a:p>
          <a:endParaRPr lang="id-ID"/>
        </a:p>
      </dgm:t>
    </dgm:pt>
    <dgm:pt modelId="{51F5CAF0-71CC-4239-9BAE-E98BD674D85B}" type="pres">
      <dgm:prSet presAssocID="{6BD331BC-A13A-4E35-A5C4-2973723616FC}" presName="linear" presStyleCnt="0">
        <dgm:presLayoutVars>
          <dgm:dir/>
          <dgm:animLvl val="lvl"/>
          <dgm:resizeHandles val="exact"/>
        </dgm:presLayoutVars>
      </dgm:prSet>
      <dgm:spPr/>
      <dgm:t>
        <a:bodyPr/>
        <a:lstStyle/>
        <a:p>
          <a:endParaRPr lang="en-US"/>
        </a:p>
      </dgm:t>
    </dgm:pt>
    <dgm:pt modelId="{85E1EF22-907D-4A9E-BD89-23F6EFF04917}" type="pres">
      <dgm:prSet presAssocID="{C585B456-F369-4D0A-B435-538389E5A054}" presName="parentLin" presStyleCnt="0"/>
      <dgm:spPr/>
    </dgm:pt>
    <dgm:pt modelId="{652A3918-B843-4154-8CD5-334ACED4A0B7}" type="pres">
      <dgm:prSet presAssocID="{C585B456-F369-4D0A-B435-538389E5A054}" presName="parentLeftMargin" presStyleLbl="node1" presStyleIdx="0" presStyleCnt="3"/>
      <dgm:spPr/>
      <dgm:t>
        <a:bodyPr/>
        <a:lstStyle/>
        <a:p>
          <a:endParaRPr lang="en-US"/>
        </a:p>
      </dgm:t>
    </dgm:pt>
    <dgm:pt modelId="{B5A6EC1D-73FA-4941-A000-1E34CE2E40FB}" type="pres">
      <dgm:prSet presAssocID="{C585B456-F369-4D0A-B435-538389E5A054}" presName="parentText" presStyleLbl="node1" presStyleIdx="0" presStyleCnt="3">
        <dgm:presLayoutVars>
          <dgm:chMax val="0"/>
          <dgm:bulletEnabled val="1"/>
        </dgm:presLayoutVars>
      </dgm:prSet>
      <dgm:spPr/>
      <dgm:t>
        <a:bodyPr/>
        <a:lstStyle/>
        <a:p>
          <a:endParaRPr lang="en-US"/>
        </a:p>
      </dgm:t>
    </dgm:pt>
    <dgm:pt modelId="{7F55BD25-179E-4286-B213-F08B55DEC099}" type="pres">
      <dgm:prSet presAssocID="{C585B456-F369-4D0A-B435-538389E5A054}" presName="negativeSpace" presStyleCnt="0"/>
      <dgm:spPr/>
    </dgm:pt>
    <dgm:pt modelId="{F075882C-AB89-435F-8C50-80F8F4C7864A}" type="pres">
      <dgm:prSet presAssocID="{C585B456-F369-4D0A-B435-538389E5A054}" presName="childText" presStyleLbl="conFgAcc1" presStyleIdx="0" presStyleCnt="3">
        <dgm:presLayoutVars>
          <dgm:bulletEnabled val="1"/>
        </dgm:presLayoutVars>
      </dgm:prSet>
      <dgm:spPr/>
    </dgm:pt>
    <dgm:pt modelId="{9C71690F-80ED-4D42-AC05-910069C0B99E}" type="pres">
      <dgm:prSet presAssocID="{5F1E6772-ECC2-4E5E-9E4E-196894F08FEE}" presName="spaceBetweenRectangles" presStyleCnt="0"/>
      <dgm:spPr/>
    </dgm:pt>
    <dgm:pt modelId="{577239F2-0BB6-4997-B79D-220671EBA8FA}" type="pres">
      <dgm:prSet presAssocID="{D7C4D56C-D46C-44A3-A9FF-206855A5CB0A}" presName="parentLin" presStyleCnt="0"/>
      <dgm:spPr/>
    </dgm:pt>
    <dgm:pt modelId="{9BDF909A-5F6B-47FE-B95B-520BFF3FB8A4}" type="pres">
      <dgm:prSet presAssocID="{D7C4D56C-D46C-44A3-A9FF-206855A5CB0A}" presName="parentLeftMargin" presStyleLbl="node1" presStyleIdx="0" presStyleCnt="3"/>
      <dgm:spPr/>
      <dgm:t>
        <a:bodyPr/>
        <a:lstStyle/>
        <a:p>
          <a:endParaRPr lang="en-US"/>
        </a:p>
      </dgm:t>
    </dgm:pt>
    <dgm:pt modelId="{A024AB16-C901-43DE-955D-3B41485A0707}" type="pres">
      <dgm:prSet presAssocID="{D7C4D56C-D46C-44A3-A9FF-206855A5CB0A}" presName="parentText" presStyleLbl="node1" presStyleIdx="1" presStyleCnt="3">
        <dgm:presLayoutVars>
          <dgm:chMax val="0"/>
          <dgm:bulletEnabled val="1"/>
        </dgm:presLayoutVars>
      </dgm:prSet>
      <dgm:spPr/>
      <dgm:t>
        <a:bodyPr/>
        <a:lstStyle/>
        <a:p>
          <a:endParaRPr lang="en-US"/>
        </a:p>
      </dgm:t>
    </dgm:pt>
    <dgm:pt modelId="{70EBE56E-9713-425C-8E3D-59CFDBEE05BD}" type="pres">
      <dgm:prSet presAssocID="{D7C4D56C-D46C-44A3-A9FF-206855A5CB0A}" presName="negativeSpace" presStyleCnt="0"/>
      <dgm:spPr/>
    </dgm:pt>
    <dgm:pt modelId="{BE1C2C87-1838-4730-BC1B-AFACA02C5856}" type="pres">
      <dgm:prSet presAssocID="{D7C4D56C-D46C-44A3-A9FF-206855A5CB0A}" presName="childText" presStyleLbl="conFgAcc1" presStyleIdx="1" presStyleCnt="3">
        <dgm:presLayoutVars>
          <dgm:bulletEnabled val="1"/>
        </dgm:presLayoutVars>
      </dgm:prSet>
      <dgm:spPr/>
    </dgm:pt>
    <dgm:pt modelId="{6FC65EF3-AB6B-43F6-8496-B961BA8DFCCD}" type="pres">
      <dgm:prSet presAssocID="{9DC0E7D4-B078-42D4-851B-C2440203A17E}" presName="spaceBetweenRectangles" presStyleCnt="0"/>
      <dgm:spPr/>
    </dgm:pt>
    <dgm:pt modelId="{AA6855D1-E774-4672-8C13-E8555CA27BCA}" type="pres">
      <dgm:prSet presAssocID="{404DD42F-DC7D-4DFD-BCC3-588676BA929C}" presName="parentLin" presStyleCnt="0"/>
      <dgm:spPr/>
    </dgm:pt>
    <dgm:pt modelId="{86A8D002-65FB-4886-9F0E-12598C10764B}" type="pres">
      <dgm:prSet presAssocID="{404DD42F-DC7D-4DFD-BCC3-588676BA929C}" presName="parentLeftMargin" presStyleLbl="node1" presStyleIdx="1" presStyleCnt="3"/>
      <dgm:spPr/>
      <dgm:t>
        <a:bodyPr/>
        <a:lstStyle/>
        <a:p>
          <a:endParaRPr lang="en-US"/>
        </a:p>
      </dgm:t>
    </dgm:pt>
    <dgm:pt modelId="{6925A265-8674-47CC-8701-4494389CF49A}" type="pres">
      <dgm:prSet presAssocID="{404DD42F-DC7D-4DFD-BCC3-588676BA929C}" presName="parentText" presStyleLbl="node1" presStyleIdx="2" presStyleCnt="3">
        <dgm:presLayoutVars>
          <dgm:chMax val="0"/>
          <dgm:bulletEnabled val="1"/>
        </dgm:presLayoutVars>
      </dgm:prSet>
      <dgm:spPr/>
      <dgm:t>
        <a:bodyPr/>
        <a:lstStyle/>
        <a:p>
          <a:endParaRPr lang="en-US"/>
        </a:p>
      </dgm:t>
    </dgm:pt>
    <dgm:pt modelId="{17034BCB-E0CE-4368-A4C2-774B1037D41F}" type="pres">
      <dgm:prSet presAssocID="{404DD42F-DC7D-4DFD-BCC3-588676BA929C}" presName="negativeSpace" presStyleCnt="0"/>
      <dgm:spPr/>
    </dgm:pt>
    <dgm:pt modelId="{DD003F0E-4E1E-4752-AE69-4032EB528E88}" type="pres">
      <dgm:prSet presAssocID="{404DD42F-DC7D-4DFD-BCC3-588676BA929C}" presName="childText" presStyleLbl="conFgAcc1" presStyleIdx="2" presStyleCnt="3">
        <dgm:presLayoutVars>
          <dgm:bulletEnabled val="1"/>
        </dgm:presLayoutVars>
      </dgm:prSet>
      <dgm:spPr/>
    </dgm:pt>
  </dgm:ptLst>
  <dgm:cxnLst>
    <dgm:cxn modelId="{992A9DD2-4468-41DE-9939-68948950C8C6}" type="presOf" srcId="{6BD331BC-A13A-4E35-A5C4-2973723616FC}" destId="{51F5CAF0-71CC-4239-9BAE-E98BD674D85B}" srcOrd="0" destOrd="0" presId="urn:microsoft.com/office/officeart/2005/8/layout/list1"/>
    <dgm:cxn modelId="{90601E18-0E20-43B6-9431-8162B97D483A}" type="presOf" srcId="{404DD42F-DC7D-4DFD-BCC3-588676BA929C}" destId="{6925A265-8674-47CC-8701-4494389CF49A}" srcOrd="1" destOrd="0" presId="urn:microsoft.com/office/officeart/2005/8/layout/list1"/>
    <dgm:cxn modelId="{C99DD280-2BE3-47FA-B883-926633F7C77B}" type="presOf" srcId="{D7C4D56C-D46C-44A3-A9FF-206855A5CB0A}" destId="{9BDF909A-5F6B-47FE-B95B-520BFF3FB8A4}" srcOrd="0" destOrd="0" presId="urn:microsoft.com/office/officeart/2005/8/layout/list1"/>
    <dgm:cxn modelId="{32E56A6C-B110-42B2-B277-E6DCED3443F2}" srcId="{6BD331BC-A13A-4E35-A5C4-2973723616FC}" destId="{404DD42F-DC7D-4DFD-BCC3-588676BA929C}" srcOrd="2" destOrd="0" parTransId="{BDCD8629-88C3-40EC-A97C-9508D81639F6}" sibTransId="{EE4EC83B-0176-466F-BE5D-014888C8653C}"/>
    <dgm:cxn modelId="{89AEB0B5-82A4-4B9E-ACC3-7F6C290B4D9D}" srcId="{6BD331BC-A13A-4E35-A5C4-2973723616FC}" destId="{D7C4D56C-D46C-44A3-A9FF-206855A5CB0A}" srcOrd="1" destOrd="0" parTransId="{04D61674-ECC4-4771-AED5-F1FF5C20D39C}" sibTransId="{9DC0E7D4-B078-42D4-851B-C2440203A17E}"/>
    <dgm:cxn modelId="{3FE4C290-7C5B-49C2-875A-9EC13F39EA4C}" type="presOf" srcId="{C585B456-F369-4D0A-B435-538389E5A054}" destId="{652A3918-B843-4154-8CD5-334ACED4A0B7}" srcOrd="0" destOrd="0" presId="urn:microsoft.com/office/officeart/2005/8/layout/list1"/>
    <dgm:cxn modelId="{64F1F2BA-3C66-4ED4-931D-D6696AB3EE04}" type="presOf" srcId="{404DD42F-DC7D-4DFD-BCC3-588676BA929C}" destId="{86A8D002-65FB-4886-9F0E-12598C10764B}" srcOrd="0" destOrd="0" presId="urn:microsoft.com/office/officeart/2005/8/layout/list1"/>
    <dgm:cxn modelId="{C521C7CC-69CA-4024-889E-DE80005F6BAF}" type="presOf" srcId="{D7C4D56C-D46C-44A3-A9FF-206855A5CB0A}" destId="{A024AB16-C901-43DE-955D-3B41485A0707}" srcOrd="1" destOrd="0" presId="urn:microsoft.com/office/officeart/2005/8/layout/list1"/>
    <dgm:cxn modelId="{BCB38718-5CCE-4F58-B68C-3649C24A4AD0}" srcId="{6BD331BC-A13A-4E35-A5C4-2973723616FC}" destId="{C585B456-F369-4D0A-B435-538389E5A054}" srcOrd="0" destOrd="0" parTransId="{05C75866-AC4E-4986-A580-8741F12910C7}" sibTransId="{5F1E6772-ECC2-4E5E-9E4E-196894F08FEE}"/>
    <dgm:cxn modelId="{BBB8E50D-D782-4CC4-B92C-1DE5E7D1AAA3}" type="presOf" srcId="{C585B456-F369-4D0A-B435-538389E5A054}" destId="{B5A6EC1D-73FA-4941-A000-1E34CE2E40FB}" srcOrd="1" destOrd="0" presId="urn:microsoft.com/office/officeart/2005/8/layout/list1"/>
    <dgm:cxn modelId="{4518DE33-50F1-447D-94A5-457EFD7592F9}" type="presParOf" srcId="{51F5CAF0-71CC-4239-9BAE-E98BD674D85B}" destId="{85E1EF22-907D-4A9E-BD89-23F6EFF04917}" srcOrd="0" destOrd="0" presId="urn:microsoft.com/office/officeart/2005/8/layout/list1"/>
    <dgm:cxn modelId="{740794B4-0321-4F72-A174-E5FF85E05FC5}" type="presParOf" srcId="{85E1EF22-907D-4A9E-BD89-23F6EFF04917}" destId="{652A3918-B843-4154-8CD5-334ACED4A0B7}" srcOrd="0" destOrd="0" presId="urn:microsoft.com/office/officeart/2005/8/layout/list1"/>
    <dgm:cxn modelId="{97576A86-4CC8-489D-962A-CDF5FDA17606}" type="presParOf" srcId="{85E1EF22-907D-4A9E-BD89-23F6EFF04917}" destId="{B5A6EC1D-73FA-4941-A000-1E34CE2E40FB}" srcOrd="1" destOrd="0" presId="urn:microsoft.com/office/officeart/2005/8/layout/list1"/>
    <dgm:cxn modelId="{0DA29EF4-4E2B-4B14-A4B9-D78F361A6CA0}" type="presParOf" srcId="{51F5CAF0-71CC-4239-9BAE-E98BD674D85B}" destId="{7F55BD25-179E-4286-B213-F08B55DEC099}" srcOrd="1" destOrd="0" presId="urn:microsoft.com/office/officeart/2005/8/layout/list1"/>
    <dgm:cxn modelId="{4B1695B9-CC62-4968-8BB4-B7D7A744C950}" type="presParOf" srcId="{51F5CAF0-71CC-4239-9BAE-E98BD674D85B}" destId="{F075882C-AB89-435F-8C50-80F8F4C7864A}" srcOrd="2" destOrd="0" presId="urn:microsoft.com/office/officeart/2005/8/layout/list1"/>
    <dgm:cxn modelId="{F80CE23E-5843-4CA6-9E14-50E485FDAD70}" type="presParOf" srcId="{51F5CAF0-71CC-4239-9BAE-E98BD674D85B}" destId="{9C71690F-80ED-4D42-AC05-910069C0B99E}" srcOrd="3" destOrd="0" presId="urn:microsoft.com/office/officeart/2005/8/layout/list1"/>
    <dgm:cxn modelId="{D5EEDD8B-E131-40AA-AA03-24590D787C5D}" type="presParOf" srcId="{51F5CAF0-71CC-4239-9BAE-E98BD674D85B}" destId="{577239F2-0BB6-4997-B79D-220671EBA8FA}" srcOrd="4" destOrd="0" presId="urn:microsoft.com/office/officeart/2005/8/layout/list1"/>
    <dgm:cxn modelId="{AC13090C-93CE-49AB-B5F3-03BCBB764C4D}" type="presParOf" srcId="{577239F2-0BB6-4997-B79D-220671EBA8FA}" destId="{9BDF909A-5F6B-47FE-B95B-520BFF3FB8A4}" srcOrd="0" destOrd="0" presId="urn:microsoft.com/office/officeart/2005/8/layout/list1"/>
    <dgm:cxn modelId="{AF4F9C9A-5114-4D34-91E6-213B7C31838B}" type="presParOf" srcId="{577239F2-0BB6-4997-B79D-220671EBA8FA}" destId="{A024AB16-C901-43DE-955D-3B41485A0707}" srcOrd="1" destOrd="0" presId="urn:microsoft.com/office/officeart/2005/8/layout/list1"/>
    <dgm:cxn modelId="{5D4EA02F-9FC5-4C84-AB77-772BE68E86D7}" type="presParOf" srcId="{51F5CAF0-71CC-4239-9BAE-E98BD674D85B}" destId="{70EBE56E-9713-425C-8E3D-59CFDBEE05BD}" srcOrd="5" destOrd="0" presId="urn:microsoft.com/office/officeart/2005/8/layout/list1"/>
    <dgm:cxn modelId="{2368533E-8D3B-49C6-BB00-C3467E3DFF5C}" type="presParOf" srcId="{51F5CAF0-71CC-4239-9BAE-E98BD674D85B}" destId="{BE1C2C87-1838-4730-BC1B-AFACA02C5856}" srcOrd="6" destOrd="0" presId="urn:microsoft.com/office/officeart/2005/8/layout/list1"/>
    <dgm:cxn modelId="{711A1E7A-8129-4D7A-9300-B9C1154246A4}" type="presParOf" srcId="{51F5CAF0-71CC-4239-9BAE-E98BD674D85B}" destId="{6FC65EF3-AB6B-43F6-8496-B961BA8DFCCD}" srcOrd="7" destOrd="0" presId="urn:microsoft.com/office/officeart/2005/8/layout/list1"/>
    <dgm:cxn modelId="{6D65E70D-A4A9-47A8-AB6C-09B16CD00BEE}" type="presParOf" srcId="{51F5CAF0-71CC-4239-9BAE-E98BD674D85B}" destId="{AA6855D1-E774-4672-8C13-E8555CA27BCA}" srcOrd="8" destOrd="0" presId="urn:microsoft.com/office/officeart/2005/8/layout/list1"/>
    <dgm:cxn modelId="{331D871B-1C0F-47ED-B2B2-3DA7E82F7057}" type="presParOf" srcId="{AA6855D1-E774-4672-8C13-E8555CA27BCA}" destId="{86A8D002-65FB-4886-9F0E-12598C10764B}" srcOrd="0" destOrd="0" presId="urn:microsoft.com/office/officeart/2005/8/layout/list1"/>
    <dgm:cxn modelId="{03ACC155-B9F6-4A63-9724-2097C5033D7C}" type="presParOf" srcId="{AA6855D1-E774-4672-8C13-E8555CA27BCA}" destId="{6925A265-8674-47CC-8701-4494389CF49A}" srcOrd="1" destOrd="0" presId="urn:microsoft.com/office/officeart/2005/8/layout/list1"/>
    <dgm:cxn modelId="{6E904B31-4C9E-46A8-91D9-35D61318FE40}" type="presParOf" srcId="{51F5CAF0-71CC-4239-9BAE-E98BD674D85B}" destId="{17034BCB-E0CE-4368-A4C2-774B1037D41F}" srcOrd="9" destOrd="0" presId="urn:microsoft.com/office/officeart/2005/8/layout/list1"/>
    <dgm:cxn modelId="{117B7388-E2A3-4CBE-B6C7-A4DB44023658}" type="presParOf" srcId="{51F5CAF0-71CC-4239-9BAE-E98BD674D85B}" destId="{DD003F0E-4E1E-4752-AE69-4032EB528E8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75882C-AB89-435F-8C50-80F8F4C7864A}">
      <dsp:nvSpPr>
        <dsp:cNvPr id="0" name=""/>
        <dsp:cNvSpPr/>
      </dsp:nvSpPr>
      <dsp:spPr>
        <a:xfrm>
          <a:off x="0" y="435231"/>
          <a:ext cx="5865628"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A6EC1D-73FA-4941-A000-1E34CE2E40FB}">
      <dsp:nvSpPr>
        <dsp:cNvPr id="0" name=""/>
        <dsp:cNvSpPr/>
      </dsp:nvSpPr>
      <dsp:spPr>
        <a:xfrm>
          <a:off x="293281" y="51471"/>
          <a:ext cx="4105939"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5195" tIns="0" rIns="155195" bIns="0" numCol="1" spcCol="1270" anchor="ctr" anchorCtr="0">
          <a:noAutofit/>
        </a:bodyPr>
        <a:lstStyle/>
        <a:p>
          <a:pPr lvl="0" algn="l" defTabSz="1155700">
            <a:lnSpc>
              <a:spcPct val="90000"/>
            </a:lnSpc>
            <a:spcBef>
              <a:spcPct val="0"/>
            </a:spcBef>
            <a:spcAft>
              <a:spcPct val="35000"/>
            </a:spcAft>
          </a:pPr>
          <a:r>
            <a:rPr lang="id-ID" sz="2600" kern="1200" dirty="0"/>
            <a:t>Kualitas Tenaga Kerja</a:t>
          </a:r>
        </a:p>
      </dsp:txBody>
      <dsp:txXfrm>
        <a:off x="330748" y="88938"/>
        <a:ext cx="4031005" cy="692586"/>
      </dsp:txXfrm>
    </dsp:sp>
    <dsp:sp modelId="{BE1C2C87-1838-4730-BC1B-AFACA02C5856}">
      <dsp:nvSpPr>
        <dsp:cNvPr id="0" name=""/>
        <dsp:cNvSpPr/>
      </dsp:nvSpPr>
      <dsp:spPr>
        <a:xfrm>
          <a:off x="0" y="1614591"/>
          <a:ext cx="5865628"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24AB16-C901-43DE-955D-3B41485A0707}">
      <dsp:nvSpPr>
        <dsp:cNvPr id="0" name=""/>
        <dsp:cNvSpPr/>
      </dsp:nvSpPr>
      <dsp:spPr>
        <a:xfrm>
          <a:off x="293281" y="1230831"/>
          <a:ext cx="4105939"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5195" tIns="0" rIns="155195" bIns="0" numCol="1" spcCol="1270" anchor="ctr" anchorCtr="0">
          <a:noAutofit/>
        </a:bodyPr>
        <a:lstStyle/>
        <a:p>
          <a:pPr lvl="0" algn="l" defTabSz="1155700">
            <a:lnSpc>
              <a:spcPct val="90000"/>
            </a:lnSpc>
            <a:spcBef>
              <a:spcPct val="0"/>
            </a:spcBef>
            <a:spcAft>
              <a:spcPct val="35000"/>
            </a:spcAft>
          </a:pPr>
          <a:r>
            <a:rPr lang="id-ID" sz="2600" kern="1200" dirty="0"/>
            <a:t>Persaingan Global</a:t>
          </a:r>
        </a:p>
      </dsp:txBody>
      <dsp:txXfrm>
        <a:off x="330748" y="1268298"/>
        <a:ext cx="4031005" cy="692586"/>
      </dsp:txXfrm>
    </dsp:sp>
    <dsp:sp modelId="{DD003F0E-4E1E-4752-AE69-4032EB528E88}">
      <dsp:nvSpPr>
        <dsp:cNvPr id="0" name=""/>
        <dsp:cNvSpPr/>
      </dsp:nvSpPr>
      <dsp:spPr>
        <a:xfrm>
          <a:off x="0" y="2793951"/>
          <a:ext cx="5865628"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25A265-8674-47CC-8701-4494389CF49A}">
      <dsp:nvSpPr>
        <dsp:cNvPr id="0" name=""/>
        <dsp:cNvSpPr/>
      </dsp:nvSpPr>
      <dsp:spPr>
        <a:xfrm>
          <a:off x="293281" y="2410191"/>
          <a:ext cx="4105939"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5195" tIns="0" rIns="155195" bIns="0" numCol="1" spcCol="1270" anchor="ctr" anchorCtr="0">
          <a:noAutofit/>
        </a:bodyPr>
        <a:lstStyle/>
        <a:p>
          <a:pPr lvl="0" algn="l" defTabSz="1155700">
            <a:lnSpc>
              <a:spcPct val="90000"/>
            </a:lnSpc>
            <a:spcBef>
              <a:spcPct val="0"/>
            </a:spcBef>
            <a:spcAft>
              <a:spcPct val="35000"/>
            </a:spcAft>
          </a:pPr>
          <a:r>
            <a:rPr lang="id-ID" sz="2600" kern="1200" dirty="0"/>
            <a:t>Perubahan yang cepat dan terus menerus</a:t>
          </a:r>
        </a:p>
      </dsp:txBody>
      <dsp:txXfrm>
        <a:off x="330748" y="2447658"/>
        <a:ext cx="4031005"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0940296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65983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5314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859422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93349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79955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74631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013494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996630" y="2003888"/>
            <a:ext cx="4523700" cy="11598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cxnSp>
        <p:nvCxnSpPr>
          <p:cNvPr id="11" name="Google Shape;11;p2"/>
          <p:cNvCxnSpPr/>
          <p:nvPr/>
        </p:nvCxnSpPr>
        <p:spPr>
          <a:xfrm>
            <a:off x="-6025" y="3676512"/>
            <a:ext cx="9162000" cy="0"/>
          </a:xfrm>
          <a:prstGeom prst="straightConnector1">
            <a:avLst/>
          </a:prstGeom>
          <a:noFill/>
          <a:ln w="9525" cap="flat" cmpd="sng">
            <a:solidFill>
              <a:srgbClr val="000000"/>
            </a:solidFill>
            <a:prstDash val="solid"/>
            <a:round/>
            <a:headEnd type="none" w="med" len="med"/>
            <a:tailEnd type="none" w="med" len="med"/>
          </a:ln>
        </p:spPr>
      </p:cxnSp>
      <p:sp>
        <p:nvSpPr>
          <p:cNvPr id="12" name="Google Shape;12;p2"/>
          <p:cNvSpPr/>
          <p:nvPr/>
        </p:nvSpPr>
        <p:spPr>
          <a:xfrm>
            <a:off x="1117950" y="3393000"/>
            <a:ext cx="567000" cy="5670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3"/>
        <p:cNvGrpSpPr/>
        <p:nvPr/>
      </p:nvGrpSpPr>
      <p:grpSpPr>
        <a:xfrm>
          <a:off x="0" y="0"/>
          <a:ext cx="0" cy="0"/>
          <a:chOff x="0" y="0"/>
          <a:chExt cx="0" cy="0"/>
        </a:xfrm>
      </p:grpSpPr>
      <p:sp>
        <p:nvSpPr>
          <p:cNvPr id="14" name="Google Shape;14;p3"/>
          <p:cNvSpPr txBox="1">
            <a:spLocks noGrp="1"/>
          </p:cNvSpPr>
          <p:nvPr>
            <p:ph type="subTitle" idx="1"/>
          </p:nvPr>
        </p:nvSpPr>
        <p:spPr>
          <a:xfrm>
            <a:off x="2022300" y="2815923"/>
            <a:ext cx="5591400" cy="78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000000"/>
              </a:buClr>
              <a:buSzPts val="1400"/>
              <a:buNone/>
              <a:defRPr sz="1400">
                <a:highlight>
                  <a:srgbClr val="FFCD00"/>
                </a:highlight>
              </a:defRPr>
            </a:lvl1pPr>
            <a:lvl2pPr lvl="1" rtl="0">
              <a:spcBef>
                <a:spcPts val="0"/>
              </a:spcBef>
              <a:spcAft>
                <a:spcPts val="0"/>
              </a:spcAft>
              <a:buClr>
                <a:schemeClr val="dk2"/>
              </a:buClr>
              <a:buSzPts val="1400"/>
              <a:buNone/>
              <a:defRPr sz="1400">
                <a:solidFill>
                  <a:schemeClr val="dk2"/>
                </a:solidFill>
                <a:highlight>
                  <a:srgbClr val="FFCD00"/>
                </a:highlight>
              </a:defRPr>
            </a:lvl2pPr>
            <a:lvl3pPr lvl="2" rtl="0">
              <a:spcBef>
                <a:spcPts val="0"/>
              </a:spcBef>
              <a:spcAft>
                <a:spcPts val="0"/>
              </a:spcAft>
              <a:buClr>
                <a:schemeClr val="dk2"/>
              </a:buClr>
              <a:buSzPts val="1400"/>
              <a:buNone/>
              <a:defRPr sz="1400">
                <a:solidFill>
                  <a:schemeClr val="dk2"/>
                </a:solidFill>
                <a:highlight>
                  <a:srgbClr val="FFCD00"/>
                </a:highlight>
              </a:defRPr>
            </a:lvl3pPr>
            <a:lvl4pPr lvl="3" rtl="0">
              <a:spcBef>
                <a:spcPts val="0"/>
              </a:spcBef>
              <a:spcAft>
                <a:spcPts val="0"/>
              </a:spcAft>
              <a:buClr>
                <a:schemeClr val="dk2"/>
              </a:buClr>
              <a:buSzPts val="1400"/>
              <a:buNone/>
              <a:defRPr sz="1400">
                <a:solidFill>
                  <a:schemeClr val="dk2"/>
                </a:solidFill>
                <a:highlight>
                  <a:srgbClr val="FFCD00"/>
                </a:highlight>
              </a:defRPr>
            </a:lvl4pPr>
            <a:lvl5pPr lvl="4" rtl="0">
              <a:spcBef>
                <a:spcPts val="0"/>
              </a:spcBef>
              <a:spcAft>
                <a:spcPts val="0"/>
              </a:spcAft>
              <a:buClr>
                <a:schemeClr val="dk2"/>
              </a:buClr>
              <a:buSzPts val="1400"/>
              <a:buNone/>
              <a:defRPr sz="1400">
                <a:solidFill>
                  <a:schemeClr val="dk2"/>
                </a:solidFill>
                <a:highlight>
                  <a:srgbClr val="FFCD00"/>
                </a:highlight>
              </a:defRPr>
            </a:lvl5pPr>
            <a:lvl6pPr lvl="5" rtl="0">
              <a:spcBef>
                <a:spcPts val="0"/>
              </a:spcBef>
              <a:spcAft>
                <a:spcPts val="0"/>
              </a:spcAft>
              <a:buClr>
                <a:schemeClr val="dk2"/>
              </a:buClr>
              <a:buSzPts val="1400"/>
              <a:buNone/>
              <a:defRPr sz="1400">
                <a:solidFill>
                  <a:schemeClr val="dk2"/>
                </a:solidFill>
                <a:highlight>
                  <a:srgbClr val="FFCD00"/>
                </a:highlight>
              </a:defRPr>
            </a:lvl6pPr>
            <a:lvl7pPr lvl="6" rtl="0">
              <a:spcBef>
                <a:spcPts val="0"/>
              </a:spcBef>
              <a:spcAft>
                <a:spcPts val="0"/>
              </a:spcAft>
              <a:buClr>
                <a:schemeClr val="dk2"/>
              </a:buClr>
              <a:buSzPts val="1400"/>
              <a:buNone/>
              <a:defRPr sz="1400">
                <a:solidFill>
                  <a:schemeClr val="dk2"/>
                </a:solidFill>
                <a:highlight>
                  <a:srgbClr val="FFCD00"/>
                </a:highlight>
              </a:defRPr>
            </a:lvl7pPr>
            <a:lvl8pPr lvl="7" rtl="0">
              <a:spcBef>
                <a:spcPts val="0"/>
              </a:spcBef>
              <a:spcAft>
                <a:spcPts val="0"/>
              </a:spcAft>
              <a:buClr>
                <a:schemeClr val="dk2"/>
              </a:buClr>
              <a:buSzPts val="1400"/>
              <a:buNone/>
              <a:defRPr sz="1400">
                <a:solidFill>
                  <a:schemeClr val="dk2"/>
                </a:solidFill>
                <a:highlight>
                  <a:srgbClr val="FFCD00"/>
                </a:highlight>
              </a:defRPr>
            </a:lvl8pPr>
            <a:lvl9pPr lvl="8" rtl="0">
              <a:spcBef>
                <a:spcPts val="0"/>
              </a:spcBef>
              <a:spcAft>
                <a:spcPts val="0"/>
              </a:spcAft>
              <a:buClr>
                <a:schemeClr val="dk2"/>
              </a:buClr>
              <a:buSzPts val="1400"/>
              <a:buNone/>
              <a:defRPr sz="1400">
                <a:solidFill>
                  <a:schemeClr val="dk2"/>
                </a:solidFill>
                <a:highlight>
                  <a:srgbClr val="FFCD00"/>
                </a:highlight>
              </a:defRPr>
            </a:lvl9pPr>
          </a:lstStyle>
          <a:p>
            <a:endParaRPr/>
          </a:p>
        </p:txBody>
      </p:sp>
      <p:cxnSp>
        <p:nvCxnSpPr>
          <p:cNvPr id="15" name="Google Shape;15;p3"/>
          <p:cNvCxnSpPr/>
          <p:nvPr/>
        </p:nvCxnSpPr>
        <p:spPr>
          <a:xfrm>
            <a:off x="-6025" y="2571762"/>
            <a:ext cx="1984500" cy="0"/>
          </a:xfrm>
          <a:prstGeom prst="straightConnector1">
            <a:avLst/>
          </a:prstGeom>
          <a:noFill/>
          <a:ln w="9525" cap="flat" cmpd="sng">
            <a:solidFill>
              <a:srgbClr val="CCCCCC"/>
            </a:solidFill>
            <a:prstDash val="solid"/>
            <a:round/>
            <a:headEnd type="none" w="med" len="med"/>
            <a:tailEnd type="none" w="med" len="med"/>
          </a:ln>
        </p:spPr>
      </p:cxnSp>
      <p:sp>
        <p:nvSpPr>
          <p:cNvPr id="16" name="Google Shape;16;p3"/>
          <p:cNvSpPr/>
          <p:nvPr/>
        </p:nvSpPr>
        <p:spPr>
          <a:xfrm>
            <a:off x="1117950" y="2288250"/>
            <a:ext cx="567000" cy="5670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ctrTitle"/>
          </p:nvPr>
        </p:nvSpPr>
        <p:spPr>
          <a:xfrm>
            <a:off x="2022225" y="1693523"/>
            <a:ext cx="3787800" cy="11598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cxnSp>
        <p:nvCxnSpPr>
          <p:cNvPr id="18" name="Google Shape;18;p3"/>
          <p:cNvCxnSpPr/>
          <p:nvPr/>
        </p:nvCxnSpPr>
        <p:spPr>
          <a:xfrm>
            <a:off x="5898975" y="2571750"/>
            <a:ext cx="3251100" cy="0"/>
          </a:xfrm>
          <a:prstGeom prst="straightConnector1">
            <a:avLst/>
          </a:prstGeom>
          <a:noFill/>
          <a:ln w="9525" cap="flat" cmpd="sng">
            <a:solidFill>
              <a:srgbClr val="CCCCCC"/>
            </a:solidFill>
            <a:prstDash val="solid"/>
            <a:round/>
            <a:headEnd type="none" w="med" len="med"/>
            <a:tailEnd type="none" w="med" len="med"/>
          </a:ln>
        </p:spPr>
      </p:cxnSp>
      <p:sp>
        <p:nvSpPr>
          <p:cNvPr id="19" name="Google Shape;19;p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20"/>
        <p:cNvGrpSpPr/>
        <p:nvPr/>
      </p:nvGrpSpPr>
      <p:grpSpPr>
        <a:xfrm>
          <a:off x="0" y="0"/>
          <a:ext cx="0" cy="0"/>
          <a:chOff x="0" y="0"/>
          <a:chExt cx="0" cy="0"/>
        </a:xfrm>
      </p:grpSpPr>
      <p:sp>
        <p:nvSpPr>
          <p:cNvPr id="21" name="Google Shape;21;p4"/>
          <p:cNvSpPr txBox="1">
            <a:spLocks noGrp="1"/>
          </p:cNvSpPr>
          <p:nvPr>
            <p:ph type="body" idx="1"/>
          </p:nvPr>
        </p:nvSpPr>
        <p:spPr>
          <a:xfrm>
            <a:off x="2105050" y="2238000"/>
            <a:ext cx="4933800" cy="819900"/>
          </a:xfrm>
          <a:prstGeom prst="rect">
            <a:avLst/>
          </a:prstGeom>
        </p:spPr>
        <p:txBody>
          <a:bodyPr spcFirstLastPara="1" wrap="square" lIns="91425" tIns="91425" rIns="91425" bIns="91425" anchor="b" anchorCtr="0">
            <a:noAutofit/>
          </a:bodyPr>
          <a:lstStyle>
            <a:lvl1pPr marL="457200" lvl="0" indent="-381000" algn="ctr" rtl="0">
              <a:spcBef>
                <a:spcPts val="600"/>
              </a:spcBef>
              <a:spcAft>
                <a:spcPts val="0"/>
              </a:spcAft>
              <a:buSzPts val="2400"/>
              <a:buFont typeface="Lora"/>
              <a:buChar char="◉"/>
              <a:defRPr sz="2400" i="1">
                <a:latin typeface="Lora"/>
                <a:ea typeface="Lora"/>
                <a:cs typeface="Lora"/>
                <a:sym typeface="Lora"/>
              </a:defRPr>
            </a:lvl1pPr>
            <a:lvl2pPr marL="914400" lvl="1" indent="-355600" algn="ctr" rtl="0">
              <a:spcBef>
                <a:spcPts val="0"/>
              </a:spcBef>
              <a:spcAft>
                <a:spcPts val="0"/>
              </a:spcAft>
              <a:buSzPts val="2000"/>
              <a:buFont typeface="Lora"/>
              <a:buChar char="○"/>
              <a:defRPr i="1">
                <a:latin typeface="Lora"/>
                <a:ea typeface="Lora"/>
                <a:cs typeface="Lora"/>
                <a:sym typeface="Lora"/>
              </a:defRPr>
            </a:lvl2pPr>
            <a:lvl3pPr marL="1371600" lvl="2" indent="-355600" algn="ctr" rtl="0">
              <a:spcBef>
                <a:spcPts val="0"/>
              </a:spcBef>
              <a:spcAft>
                <a:spcPts val="0"/>
              </a:spcAft>
              <a:buSzPts val="2000"/>
              <a:buFont typeface="Lora"/>
              <a:buChar char="■"/>
              <a:defRPr i="1">
                <a:latin typeface="Lora"/>
                <a:ea typeface="Lora"/>
                <a:cs typeface="Lora"/>
                <a:sym typeface="Lora"/>
              </a:defRPr>
            </a:lvl3pPr>
            <a:lvl4pPr marL="1828800" lvl="3" indent="-381000" algn="ctr" rtl="0">
              <a:spcBef>
                <a:spcPts val="0"/>
              </a:spcBef>
              <a:spcAft>
                <a:spcPts val="0"/>
              </a:spcAft>
              <a:buSzPts val="2400"/>
              <a:buFont typeface="Lora"/>
              <a:buChar char="●"/>
              <a:defRPr sz="2400" i="1">
                <a:latin typeface="Lora"/>
                <a:ea typeface="Lora"/>
                <a:cs typeface="Lora"/>
                <a:sym typeface="Lora"/>
              </a:defRPr>
            </a:lvl4pPr>
            <a:lvl5pPr marL="2286000" lvl="4" indent="-381000" algn="ctr" rtl="0">
              <a:spcBef>
                <a:spcPts val="0"/>
              </a:spcBef>
              <a:spcAft>
                <a:spcPts val="0"/>
              </a:spcAft>
              <a:buSzPts val="2400"/>
              <a:buFont typeface="Lora"/>
              <a:buChar char="○"/>
              <a:defRPr sz="2400" i="1">
                <a:latin typeface="Lora"/>
                <a:ea typeface="Lora"/>
                <a:cs typeface="Lora"/>
                <a:sym typeface="Lora"/>
              </a:defRPr>
            </a:lvl5pPr>
            <a:lvl6pPr marL="2743200" lvl="5" indent="-381000" algn="ctr" rtl="0">
              <a:spcBef>
                <a:spcPts val="0"/>
              </a:spcBef>
              <a:spcAft>
                <a:spcPts val="0"/>
              </a:spcAft>
              <a:buSzPts val="2400"/>
              <a:buFont typeface="Lora"/>
              <a:buChar char="■"/>
              <a:defRPr sz="2400" i="1">
                <a:latin typeface="Lora"/>
                <a:ea typeface="Lora"/>
                <a:cs typeface="Lora"/>
                <a:sym typeface="Lora"/>
              </a:defRPr>
            </a:lvl6pPr>
            <a:lvl7pPr marL="3200400" lvl="6" indent="-381000" algn="ctr" rtl="0">
              <a:spcBef>
                <a:spcPts val="0"/>
              </a:spcBef>
              <a:spcAft>
                <a:spcPts val="0"/>
              </a:spcAft>
              <a:buSzPts val="2400"/>
              <a:buFont typeface="Lora"/>
              <a:buChar char="●"/>
              <a:defRPr sz="2400" i="1">
                <a:latin typeface="Lora"/>
                <a:ea typeface="Lora"/>
                <a:cs typeface="Lora"/>
                <a:sym typeface="Lora"/>
              </a:defRPr>
            </a:lvl7pPr>
            <a:lvl8pPr marL="3657600" lvl="7" indent="-381000" algn="ctr" rtl="0">
              <a:spcBef>
                <a:spcPts val="0"/>
              </a:spcBef>
              <a:spcAft>
                <a:spcPts val="0"/>
              </a:spcAft>
              <a:buSzPts val="2400"/>
              <a:buFont typeface="Lora"/>
              <a:buChar char="○"/>
              <a:defRPr sz="2400" i="1">
                <a:latin typeface="Lora"/>
                <a:ea typeface="Lora"/>
                <a:cs typeface="Lora"/>
                <a:sym typeface="Lora"/>
              </a:defRPr>
            </a:lvl8pPr>
            <a:lvl9pPr marL="4114800" lvl="8" indent="-381000" algn="ctr">
              <a:spcBef>
                <a:spcPts val="0"/>
              </a:spcBef>
              <a:spcAft>
                <a:spcPts val="0"/>
              </a:spcAft>
              <a:buSzPts val="2400"/>
              <a:buFont typeface="Lora"/>
              <a:buChar char="■"/>
              <a:defRPr sz="2400" i="1">
                <a:latin typeface="Lora"/>
                <a:ea typeface="Lora"/>
                <a:cs typeface="Lora"/>
                <a:sym typeface="Lora"/>
              </a:defRPr>
            </a:lvl9pPr>
          </a:lstStyle>
          <a:p>
            <a:endParaRPr/>
          </a:p>
        </p:txBody>
      </p:sp>
      <p:cxnSp>
        <p:nvCxnSpPr>
          <p:cNvPr id="22" name="Google Shape;22;p4"/>
          <p:cNvCxnSpPr/>
          <p:nvPr/>
        </p:nvCxnSpPr>
        <p:spPr>
          <a:xfrm>
            <a:off x="4584075" y="3676500"/>
            <a:ext cx="0" cy="1480500"/>
          </a:xfrm>
          <a:prstGeom prst="straightConnector1">
            <a:avLst/>
          </a:prstGeom>
          <a:noFill/>
          <a:ln w="9525" cap="flat" cmpd="sng">
            <a:solidFill>
              <a:srgbClr val="CCCCCC"/>
            </a:solidFill>
            <a:prstDash val="solid"/>
            <a:round/>
            <a:headEnd type="none" w="med" len="med"/>
            <a:tailEnd type="none" w="med" len="med"/>
          </a:ln>
        </p:spPr>
      </p:cxnSp>
      <p:sp>
        <p:nvSpPr>
          <p:cNvPr id="23" name="Google Shape;23;p4"/>
          <p:cNvSpPr/>
          <p:nvPr/>
        </p:nvSpPr>
        <p:spPr>
          <a:xfrm>
            <a:off x="4288500" y="3393000"/>
            <a:ext cx="567000" cy="5670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4"/>
          <p:cNvSpPr txBox="1"/>
          <p:nvPr/>
        </p:nvSpPr>
        <p:spPr>
          <a:xfrm>
            <a:off x="3593400" y="3412652"/>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latin typeface="Lora"/>
                <a:ea typeface="Lora"/>
                <a:cs typeface="Lora"/>
                <a:sym typeface="Lora"/>
              </a:rPr>
              <a:t>“</a:t>
            </a:r>
            <a:endParaRPr sz="3600" b="1">
              <a:latin typeface="Lora"/>
              <a:ea typeface="Lora"/>
              <a:cs typeface="Lora"/>
              <a:sym typeface="Lora"/>
            </a:endParaRPr>
          </a:p>
        </p:txBody>
      </p:sp>
      <p:sp>
        <p:nvSpPr>
          <p:cNvPr id="25" name="Google Shape;25;p4"/>
          <p:cNvSpPr txBox="1">
            <a:spLocks noGrp="1"/>
          </p:cNvSpPr>
          <p:nvPr>
            <p:ph type="sldNum" idx="12"/>
          </p:nvPr>
        </p:nvSpPr>
        <p:spPr>
          <a:xfrm>
            <a:off x="4297650" y="1"/>
            <a:ext cx="548700" cy="393600"/>
          </a:xfrm>
          <a:prstGeom prst="rect">
            <a:avLst/>
          </a:prstGeom>
        </p:spPr>
        <p:txBody>
          <a:bodyPr spcFirstLastPara="1" wrap="square" lIns="91425" tIns="91425" rIns="91425" bIns="91425" anchor="t" anchorCtr="0">
            <a:noAutofit/>
          </a:bodyPr>
          <a:lstStyle>
            <a:lvl1pPr lvl="0" algn="ctr" rtl="0">
              <a:buNone/>
              <a:defRPr>
                <a:latin typeface="Lora"/>
                <a:ea typeface="Lora"/>
                <a:cs typeface="Lora"/>
                <a:sym typeface="Lora"/>
              </a:defRPr>
            </a:lvl1pPr>
            <a:lvl2pPr lvl="1" algn="ctr" rtl="0">
              <a:buNone/>
              <a:defRPr>
                <a:latin typeface="Lora"/>
                <a:ea typeface="Lora"/>
                <a:cs typeface="Lora"/>
                <a:sym typeface="Lora"/>
              </a:defRPr>
            </a:lvl2pPr>
            <a:lvl3pPr lvl="2" algn="ctr" rtl="0">
              <a:buNone/>
              <a:defRPr>
                <a:latin typeface="Lora"/>
                <a:ea typeface="Lora"/>
                <a:cs typeface="Lora"/>
                <a:sym typeface="Lora"/>
              </a:defRPr>
            </a:lvl3pPr>
            <a:lvl4pPr lvl="3" algn="ctr" rtl="0">
              <a:buNone/>
              <a:defRPr>
                <a:latin typeface="Lora"/>
                <a:ea typeface="Lora"/>
                <a:cs typeface="Lora"/>
                <a:sym typeface="Lora"/>
              </a:defRPr>
            </a:lvl4pPr>
            <a:lvl5pPr lvl="4" algn="ctr" rtl="0">
              <a:buNone/>
              <a:defRPr>
                <a:latin typeface="Lora"/>
                <a:ea typeface="Lora"/>
                <a:cs typeface="Lora"/>
                <a:sym typeface="Lora"/>
              </a:defRPr>
            </a:lvl5pPr>
            <a:lvl6pPr lvl="5" algn="ctr" rtl="0">
              <a:buNone/>
              <a:defRPr>
                <a:latin typeface="Lora"/>
                <a:ea typeface="Lora"/>
                <a:cs typeface="Lora"/>
                <a:sym typeface="Lora"/>
              </a:defRPr>
            </a:lvl6pPr>
            <a:lvl7pPr lvl="6" algn="ctr" rtl="0">
              <a:buNone/>
              <a:defRPr>
                <a:latin typeface="Lora"/>
                <a:ea typeface="Lora"/>
                <a:cs typeface="Lora"/>
                <a:sym typeface="Lora"/>
              </a:defRPr>
            </a:lvl7pPr>
            <a:lvl8pPr lvl="7" algn="ctr" rtl="0">
              <a:buNone/>
              <a:defRPr>
                <a:latin typeface="Lora"/>
                <a:ea typeface="Lora"/>
                <a:cs typeface="Lora"/>
                <a:sym typeface="Lora"/>
              </a:defRPr>
            </a:lvl8pPr>
            <a:lvl9pPr lvl="8" algn="ctr" rtl="0">
              <a:buNone/>
              <a:defRPr>
                <a:latin typeface="Lora"/>
                <a:ea typeface="Lora"/>
                <a:cs typeface="Lora"/>
                <a:sym typeface="Lora"/>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6"/>
        <p:cNvGrpSpPr/>
        <p:nvPr/>
      </p:nvGrpSpPr>
      <p:grpSpPr>
        <a:xfrm>
          <a:off x="0" y="0"/>
          <a:ext cx="0" cy="0"/>
          <a:chOff x="0" y="0"/>
          <a:chExt cx="0" cy="0"/>
        </a:xfrm>
      </p:grpSpPr>
      <p:cxnSp>
        <p:nvCxnSpPr>
          <p:cNvPr id="27" name="Google Shape;27;p5"/>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28" name="Google Shape;28;p5"/>
          <p:cNvSpPr/>
          <p:nvPr/>
        </p:nvSpPr>
        <p:spPr>
          <a:xfrm>
            <a:off x="817475" y="928767"/>
            <a:ext cx="405900" cy="4059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5"/>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Font typeface="Lora"/>
              <a:buNone/>
              <a:defRPr sz="2000" b="1">
                <a:latin typeface="Lora"/>
                <a:ea typeface="Lora"/>
                <a:cs typeface="Lora"/>
                <a:sym typeface="Lora"/>
              </a:defRPr>
            </a:lvl1pPr>
            <a:lvl2pPr lvl="1" rtl="0">
              <a:spcBef>
                <a:spcPts val="0"/>
              </a:spcBef>
              <a:spcAft>
                <a:spcPts val="0"/>
              </a:spcAft>
              <a:buSzPts val="2000"/>
              <a:buFont typeface="Lora"/>
              <a:buNone/>
              <a:defRPr sz="2000" b="1">
                <a:highlight>
                  <a:srgbClr val="FFFFFF"/>
                </a:highlight>
                <a:latin typeface="Lora"/>
                <a:ea typeface="Lora"/>
                <a:cs typeface="Lora"/>
                <a:sym typeface="Lora"/>
              </a:defRPr>
            </a:lvl2pPr>
            <a:lvl3pPr lvl="2" rtl="0">
              <a:spcBef>
                <a:spcPts val="0"/>
              </a:spcBef>
              <a:spcAft>
                <a:spcPts val="0"/>
              </a:spcAft>
              <a:buSzPts val="2000"/>
              <a:buFont typeface="Lora"/>
              <a:buNone/>
              <a:defRPr sz="2000" b="1">
                <a:highlight>
                  <a:srgbClr val="FFFFFF"/>
                </a:highlight>
                <a:latin typeface="Lora"/>
                <a:ea typeface="Lora"/>
                <a:cs typeface="Lora"/>
                <a:sym typeface="Lora"/>
              </a:defRPr>
            </a:lvl3pPr>
            <a:lvl4pPr lvl="3" rtl="0">
              <a:spcBef>
                <a:spcPts val="0"/>
              </a:spcBef>
              <a:spcAft>
                <a:spcPts val="0"/>
              </a:spcAft>
              <a:buSzPts val="2000"/>
              <a:buFont typeface="Lora"/>
              <a:buNone/>
              <a:defRPr sz="2000" b="1">
                <a:highlight>
                  <a:srgbClr val="FFFFFF"/>
                </a:highlight>
                <a:latin typeface="Lora"/>
                <a:ea typeface="Lora"/>
                <a:cs typeface="Lora"/>
                <a:sym typeface="Lora"/>
              </a:defRPr>
            </a:lvl4pPr>
            <a:lvl5pPr lvl="4" rtl="0">
              <a:spcBef>
                <a:spcPts val="0"/>
              </a:spcBef>
              <a:spcAft>
                <a:spcPts val="0"/>
              </a:spcAft>
              <a:buSzPts val="2000"/>
              <a:buFont typeface="Lora"/>
              <a:buNone/>
              <a:defRPr sz="2000" b="1">
                <a:highlight>
                  <a:srgbClr val="FFFFFF"/>
                </a:highlight>
                <a:latin typeface="Lora"/>
                <a:ea typeface="Lora"/>
                <a:cs typeface="Lora"/>
                <a:sym typeface="Lora"/>
              </a:defRPr>
            </a:lvl5pPr>
            <a:lvl6pPr lvl="5" rtl="0">
              <a:spcBef>
                <a:spcPts val="0"/>
              </a:spcBef>
              <a:spcAft>
                <a:spcPts val="0"/>
              </a:spcAft>
              <a:buSzPts val="2000"/>
              <a:buFont typeface="Lora"/>
              <a:buNone/>
              <a:defRPr sz="2000" b="1">
                <a:highlight>
                  <a:srgbClr val="FFFFFF"/>
                </a:highlight>
                <a:latin typeface="Lora"/>
                <a:ea typeface="Lora"/>
                <a:cs typeface="Lora"/>
                <a:sym typeface="Lora"/>
              </a:defRPr>
            </a:lvl6pPr>
            <a:lvl7pPr lvl="6" rtl="0">
              <a:spcBef>
                <a:spcPts val="0"/>
              </a:spcBef>
              <a:spcAft>
                <a:spcPts val="0"/>
              </a:spcAft>
              <a:buSzPts val="2000"/>
              <a:buFont typeface="Lora"/>
              <a:buNone/>
              <a:defRPr sz="2000" b="1">
                <a:highlight>
                  <a:srgbClr val="FFFFFF"/>
                </a:highlight>
                <a:latin typeface="Lora"/>
                <a:ea typeface="Lora"/>
                <a:cs typeface="Lora"/>
                <a:sym typeface="Lora"/>
              </a:defRPr>
            </a:lvl7pPr>
            <a:lvl8pPr lvl="7" rtl="0">
              <a:spcBef>
                <a:spcPts val="0"/>
              </a:spcBef>
              <a:spcAft>
                <a:spcPts val="0"/>
              </a:spcAft>
              <a:buSzPts val="2000"/>
              <a:buFont typeface="Lora"/>
              <a:buNone/>
              <a:defRPr sz="2000" b="1">
                <a:highlight>
                  <a:srgbClr val="FFFFFF"/>
                </a:highlight>
                <a:latin typeface="Lora"/>
                <a:ea typeface="Lora"/>
                <a:cs typeface="Lora"/>
                <a:sym typeface="Lora"/>
              </a:defRPr>
            </a:lvl8pPr>
            <a:lvl9pPr lvl="8" rtl="0">
              <a:spcBef>
                <a:spcPts val="0"/>
              </a:spcBef>
              <a:spcAft>
                <a:spcPts val="0"/>
              </a:spcAft>
              <a:buSzPts val="2000"/>
              <a:buFont typeface="Lora"/>
              <a:buNone/>
              <a:defRPr sz="2000" b="1">
                <a:highlight>
                  <a:srgbClr val="FFFFFF"/>
                </a:highlight>
                <a:latin typeface="Lora"/>
                <a:ea typeface="Lora"/>
                <a:cs typeface="Lora"/>
                <a:sym typeface="Lora"/>
              </a:defRPr>
            </a:lvl9pPr>
          </a:lstStyle>
          <a:p>
            <a:endParaRPr/>
          </a:p>
        </p:txBody>
      </p:sp>
      <p:sp>
        <p:nvSpPr>
          <p:cNvPr id="30" name="Google Shape;30;p5"/>
          <p:cNvSpPr txBox="1">
            <a:spLocks noGrp="1"/>
          </p:cNvSpPr>
          <p:nvPr>
            <p:ph type="body" idx="1"/>
          </p:nvPr>
        </p:nvSpPr>
        <p:spPr>
          <a:xfrm>
            <a:off x="1381250" y="1616470"/>
            <a:ext cx="6809700" cy="3112200"/>
          </a:xfrm>
          <a:prstGeom prst="rect">
            <a:avLst/>
          </a:prstGeom>
        </p:spPr>
        <p:txBody>
          <a:bodyPr spcFirstLastPara="1" wrap="square" lIns="91425" tIns="91425" rIns="91425" bIns="91425" anchor="t" anchorCtr="0">
            <a:noAutofit/>
          </a:bodyPr>
          <a:lstStyle>
            <a:lvl1pPr marL="457200" lvl="0" indent="-381000" rtl="0">
              <a:spcBef>
                <a:spcPts val="600"/>
              </a:spcBef>
              <a:spcAft>
                <a:spcPts val="0"/>
              </a:spcAft>
              <a:buClr>
                <a:srgbClr val="FFCD00"/>
              </a:buClr>
              <a:buSzPts val="2400"/>
              <a:buFont typeface="Quattrocento Sans"/>
              <a:buChar char="◉"/>
              <a:defRPr sz="2400">
                <a:latin typeface="Quattrocento Sans"/>
                <a:ea typeface="Quattrocento Sans"/>
                <a:cs typeface="Quattrocento Sans"/>
                <a:sym typeface="Quattrocento Sans"/>
              </a:defRPr>
            </a:lvl1pPr>
            <a:lvl2pPr marL="914400" lvl="1" indent="-355600" rtl="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2pPr>
            <a:lvl3pPr marL="1371600" lvl="2" indent="-355600" rtl="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3pPr>
            <a:lvl4pPr marL="1828800" lvl="3"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4pPr>
            <a:lvl5pPr marL="2286000" lvl="4"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5pPr>
            <a:lvl6pPr marL="2743200" lvl="5"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6pPr>
            <a:lvl7pPr marL="3200400" lvl="6"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7pPr>
            <a:lvl8pPr marL="3657600" lvl="7"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8pPr>
            <a:lvl9pPr marL="4114800" lvl="8"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9pPr>
          </a:lstStyle>
          <a:p>
            <a:endParaRPr/>
          </a:p>
        </p:txBody>
      </p:sp>
      <p:cxnSp>
        <p:nvCxnSpPr>
          <p:cNvPr id="31" name="Google Shape;31;p5"/>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
        <p:nvSpPr>
          <p:cNvPr id="32" name="Google Shape;32;p5"/>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35" name="Google Shape;35;p6"/>
          <p:cNvSpPr txBox="1">
            <a:spLocks noGrp="1"/>
          </p:cNvSpPr>
          <p:nvPr>
            <p:ph type="body" idx="1"/>
          </p:nvPr>
        </p:nvSpPr>
        <p:spPr>
          <a:xfrm>
            <a:off x="1381250" y="1618700"/>
            <a:ext cx="3425400" cy="32310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6" name="Google Shape;36;p6"/>
          <p:cNvSpPr txBox="1">
            <a:spLocks noGrp="1"/>
          </p:cNvSpPr>
          <p:nvPr>
            <p:ph type="body" idx="2"/>
          </p:nvPr>
        </p:nvSpPr>
        <p:spPr>
          <a:xfrm>
            <a:off x="5012916" y="1618700"/>
            <a:ext cx="3425400" cy="32310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cxnSp>
        <p:nvCxnSpPr>
          <p:cNvPr id="37" name="Google Shape;37;p6"/>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38" name="Google Shape;38;p6"/>
          <p:cNvSpPr/>
          <p:nvPr/>
        </p:nvSpPr>
        <p:spPr>
          <a:xfrm>
            <a:off x="817475" y="928767"/>
            <a:ext cx="405900" cy="4059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6"/>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
        <p:nvSpPr>
          <p:cNvPr id="40" name="Google Shape;40;p6"/>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endParaRPr/>
          </a:p>
        </p:txBody>
      </p:sp>
      <p:sp>
        <p:nvSpPr>
          <p:cNvPr id="43" name="Google Shape;43;p7"/>
          <p:cNvSpPr txBox="1">
            <a:spLocks noGrp="1"/>
          </p:cNvSpPr>
          <p:nvPr>
            <p:ph type="body" idx="1"/>
          </p:nvPr>
        </p:nvSpPr>
        <p:spPr>
          <a:xfrm>
            <a:off x="1381250" y="1651075"/>
            <a:ext cx="2334000" cy="31224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44" name="Google Shape;44;p7"/>
          <p:cNvSpPr txBox="1">
            <a:spLocks noGrp="1"/>
          </p:cNvSpPr>
          <p:nvPr>
            <p:ph type="body" idx="2"/>
          </p:nvPr>
        </p:nvSpPr>
        <p:spPr>
          <a:xfrm>
            <a:off x="3834912" y="1651075"/>
            <a:ext cx="2334000" cy="31224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45" name="Google Shape;45;p7"/>
          <p:cNvSpPr txBox="1">
            <a:spLocks noGrp="1"/>
          </p:cNvSpPr>
          <p:nvPr>
            <p:ph type="body" idx="3"/>
          </p:nvPr>
        </p:nvSpPr>
        <p:spPr>
          <a:xfrm>
            <a:off x="6288573" y="1651075"/>
            <a:ext cx="2334000" cy="31224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cxnSp>
        <p:nvCxnSpPr>
          <p:cNvPr id="46" name="Google Shape;46;p7"/>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47" name="Google Shape;47;p7"/>
          <p:cNvSpPr/>
          <p:nvPr/>
        </p:nvSpPr>
        <p:spPr>
          <a:xfrm>
            <a:off x="817475" y="928767"/>
            <a:ext cx="405900" cy="4059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8" name="Google Shape;48;p7"/>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
        <p:nvSpPr>
          <p:cNvPr id="49" name="Google Shape;49;p7"/>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1381250" y="937125"/>
            <a:ext cx="3878400" cy="435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cxnSp>
        <p:nvCxnSpPr>
          <p:cNvPr id="52" name="Google Shape;52;p8"/>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53" name="Google Shape;53;p8"/>
          <p:cNvSpPr/>
          <p:nvPr/>
        </p:nvSpPr>
        <p:spPr>
          <a:xfrm>
            <a:off x="817475" y="928767"/>
            <a:ext cx="405900" cy="4059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4" name="Google Shape;54;p8"/>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
        <p:nvSpPr>
          <p:cNvPr id="55" name="Google Shape;55;p8"/>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letely blank">
  <p:cSld name="BLANK_1">
    <p:spTree>
      <p:nvGrpSpPr>
        <p:cNvPr id="1" name="Shape 65"/>
        <p:cNvGrpSpPr/>
        <p:nvPr/>
      </p:nvGrpSpPr>
      <p:grpSpPr>
        <a:xfrm>
          <a:off x="0" y="0"/>
          <a:ext cx="0" cy="0"/>
          <a:chOff x="0" y="0"/>
          <a:chExt cx="0" cy="0"/>
        </a:xfrm>
      </p:grpSpPr>
      <p:sp>
        <p:nvSpPr>
          <p:cNvPr id="66" name="Google Shape;66;p11"/>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1381250" y="1616470"/>
            <a:ext cx="6809700" cy="31122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FFCD00"/>
              </a:buClr>
              <a:buSzPts val="2400"/>
              <a:buFont typeface="Quattrocento Sans"/>
              <a:buChar char="◉"/>
              <a:defRPr sz="2400">
                <a:latin typeface="Quattrocento Sans"/>
                <a:ea typeface="Quattrocento Sans"/>
                <a:cs typeface="Quattrocento Sans"/>
                <a:sym typeface="Quattrocento Sans"/>
              </a:defRPr>
            </a:lvl1pPr>
            <a:lvl2pPr marL="914400" lvl="1" indent="-35560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2pPr>
            <a:lvl3pPr marL="1371600" lvl="2" indent="-35560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3pPr>
            <a:lvl4pPr marL="1828800" lvl="3"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4pPr>
            <a:lvl5pPr marL="2286000" lvl="4"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5pPr>
            <a:lvl6pPr marL="2743200" lvl="5"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6pPr>
            <a:lvl7pPr marL="3200400" lvl="6"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7pPr>
            <a:lvl8pPr marL="3657600" lvl="7"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8pPr>
            <a:lvl9pPr marL="4114800" lvl="8" indent="-34290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9pPr>
          </a:lstStyle>
          <a:p>
            <a:endParaRPr/>
          </a:p>
        </p:txBody>
      </p:sp>
      <p:sp>
        <p:nvSpPr>
          <p:cNvPr id="7" name="Google Shape;7;p1"/>
          <p:cNvSpPr txBox="1">
            <a:spLocks noGrp="1"/>
          </p:cNvSpPr>
          <p:nvPr>
            <p:ph type="title"/>
          </p:nvPr>
        </p:nvSpPr>
        <p:spPr>
          <a:xfrm>
            <a:off x="1381250" y="937117"/>
            <a:ext cx="6809700" cy="435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SzPts val="2000"/>
              <a:buFont typeface="Lora"/>
              <a:buNone/>
              <a:defRPr sz="2000" b="1">
                <a:latin typeface="Lora"/>
                <a:ea typeface="Lora"/>
                <a:cs typeface="Lora"/>
                <a:sym typeface="Lora"/>
              </a:defRPr>
            </a:lvl1pPr>
            <a:lvl2pPr lvl="1">
              <a:spcBef>
                <a:spcPts val="0"/>
              </a:spcBef>
              <a:spcAft>
                <a:spcPts val="0"/>
              </a:spcAft>
              <a:buSzPts val="2000"/>
              <a:buFont typeface="Lora"/>
              <a:buNone/>
              <a:defRPr sz="2000" b="1">
                <a:latin typeface="Lora"/>
                <a:ea typeface="Lora"/>
                <a:cs typeface="Lora"/>
                <a:sym typeface="Lora"/>
              </a:defRPr>
            </a:lvl2pPr>
            <a:lvl3pPr lvl="2">
              <a:spcBef>
                <a:spcPts val="0"/>
              </a:spcBef>
              <a:spcAft>
                <a:spcPts val="0"/>
              </a:spcAft>
              <a:buSzPts val="2000"/>
              <a:buFont typeface="Lora"/>
              <a:buNone/>
              <a:defRPr sz="2000" b="1">
                <a:latin typeface="Lora"/>
                <a:ea typeface="Lora"/>
                <a:cs typeface="Lora"/>
                <a:sym typeface="Lora"/>
              </a:defRPr>
            </a:lvl3pPr>
            <a:lvl4pPr lvl="3">
              <a:spcBef>
                <a:spcPts val="0"/>
              </a:spcBef>
              <a:spcAft>
                <a:spcPts val="0"/>
              </a:spcAft>
              <a:buSzPts val="2000"/>
              <a:buFont typeface="Lora"/>
              <a:buNone/>
              <a:defRPr sz="2000" b="1">
                <a:latin typeface="Lora"/>
                <a:ea typeface="Lora"/>
                <a:cs typeface="Lora"/>
                <a:sym typeface="Lora"/>
              </a:defRPr>
            </a:lvl4pPr>
            <a:lvl5pPr lvl="4">
              <a:spcBef>
                <a:spcPts val="0"/>
              </a:spcBef>
              <a:spcAft>
                <a:spcPts val="0"/>
              </a:spcAft>
              <a:buSzPts val="2000"/>
              <a:buFont typeface="Lora"/>
              <a:buNone/>
              <a:defRPr sz="2000" b="1">
                <a:latin typeface="Lora"/>
                <a:ea typeface="Lora"/>
                <a:cs typeface="Lora"/>
                <a:sym typeface="Lora"/>
              </a:defRPr>
            </a:lvl5pPr>
            <a:lvl6pPr lvl="5">
              <a:spcBef>
                <a:spcPts val="0"/>
              </a:spcBef>
              <a:spcAft>
                <a:spcPts val="0"/>
              </a:spcAft>
              <a:buSzPts val="2000"/>
              <a:buFont typeface="Lora"/>
              <a:buNone/>
              <a:defRPr sz="2000" b="1">
                <a:latin typeface="Lora"/>
                <a:ea typeface="Lora"/>
                <a:cs typeface="Lora"/>
                <a:sym typeface="Lora"/>
              </a:defRPr>
            </a:lvl6pPr>
            <a:lvl7pPr lvl="6">
              <a:spcBef>
                <a:spcPts val="0"/>
              </a:spcBef>
              <a:spcAft>
                <a:spcPts val="0"/>
              </a:spcAft>
              <a:buSzPts val="2000"/>
              <a:buFont typeface="Lora"/>
              <a:buNone/>
              <a:defRPr sz="2000" b="1">
                <a:latin typeface="Lora"/>
                <a:ea typeface="Lora"/>
                <a:cs typeface="Lora"/>
                <a:sym typeface="Lora"/>
              </a:defRPr>
            </a:lvl7pPr>
            <a:lvl8pPr lvl="7">
              <a:spcBef>
                <a:spcPts val="0"/>
              </a:spcBef>
              <a:spcAft>
                <a:spcPts val="0"/>
              </a:spcAft>
              <a:buSzPts val="2000"/>
              <a:buFont typeface="Lora"/>
              <a:buNone/>
              <a:defRPr sz="2000" b="1">
                <a:latin typeface="Lora"/>
                <a:ea typeface="Lora"/>
                <a:cs typeface="Lora"/>
                <a:sym typeface="Lora"/>
              </a:defRPr>
            </a:lvl8pPr>
            <a:lvl9pPr lvl="8">
              <a:spcBef>
                <a:spcPts val="0"/>
              </a:spcBef>
              <a:spcAft>
                <a:spcPts val="0"/>
              </a:spcAft>
              <a:buSzPts val="2000"/>
              <a:buFont typeface="Lora"/>
              <a:buNone/>
              <a:defRPr sz="2000" b="1">
                <a:latin typeface="Lora"/>
                <a:ea typeface="Lora"/>
                <a:cs typeface="Lora"/>
                <a:sym typeface="Lora"/>
              </a:defRPr>
            </a:lvl9pPr>
          </a:lstStyle>
          <a:p>
            <a:endParaRPr/>
          </a:p>
        </p:txBody>
      </p:sp>
      <p:sp>
        <p:nvSpPr>
          <p:cNvPr id="8" name="Google Shape;8;p1"/>
          <p:cNvSpPr txBox="1">
            <a:spLocks noGrp="1"/>
          </p:cNvSpPr>
          <p:nvPr>
            <p:ph type="sldNum" idx="12"/>
          </p:nvPr>
        </p:nvSpPr>
        <p:spPr>
          <a:xfrm>
            <a:off x="8543227" y="4749851"/>
            <a:ext cx="548700" cy="393600"/>
          </a:xfrm>
          <a:prstGeom prst="rect">
            <a:avLst/>
          </a:prstGeom>
          <a:noFill/>
          <a:ln>
            <a:noFill/>
          </a:ln>
        </p:spPr>
        <p:txBody>
          <a:bodyPr spcFirstLastPara="1" wrap="square" lIns="91425" tIns="91425" rIns="91425" bIns="91425" anchor="t" anchorCtr="0">
            <a:noAutofit/>
          </a:bodyPr>
          <a:lstStyle>
            <a:lvl1pPr lvl="0" algn="r">
              <a:buNone/>
              <a:defRPr sz="1000">
                <a:solidFill>
                  <a:srgbClr val="1D1D1B"/>
                </a:solidFill>
                <a:latin typeface="Lora"/>
                <a:ea typeface="Lora"/>
                <a:cs typeface="Lora"/>
                <a:sym typeface="Lora"/>
              </a:defRPr>
            </a:lvl1pPr>
            <a:lvl2pPr lvl="1" algn="r">
              <a:buNone/>
              <a:defRPr sz="1000">
                <a:solidFill>
                  <a:srgbClr val="1D1D1B"/>
                </a:solidFill>
                <a:latin typeface="Lora"/>
                <a:ea typeface="Lora"/>
                <a:cs typeface="Lora"/>
                <a:sym typeface="Lora"/>
              </a:defRPr>
            </a:lvl2pPr>
            <a:lvl3pPr lvl="2" algn="r">
              <a:buNone/>
              <a:defRPr sz="1000">
                <a:solidFill>
                  <a:srgbClr val="1D1D1B"/>
                </a:solidFill>
                <a:latin typeface="Lora"/>
                <a:ea typeface="Lora"/>
                <a:cs typeface="Lora"/>
                <a:sym typeface="Lora"/>
              </a:defRPr>
            </a:lvl3pPr>
            <a:lvl4pPr lvl="3" algn="r">
              <a:buNone/>
              <a:defRPr sz="1000">
                <a:solidFill>
                  <a:srgbClr val="1D1D1B"/>
                </a:solidFill>
                <a:latin typeface="Lora"/>
                <a:ea typeface="Lora"/>
                <a:cs typeface="Lora"/>
                <a:sym typeface="Lora"/>
              </a:defRPr>
            </a:lvl4pPr>
            <a:lvl5pPr lvl="4" algn="r">
              <a:buNone/>
              <a:defRPr sz="1000">
                <a:solidFill>
                  <a:srgbClr val="1D1D1B"/>
                </a:solidFill>
                <a:latin typeface="Lora"/>
                <a:ea typeface="Lora"/>
                <a:cs typeface="Lora"/>
                <a:sym typeface="Lora"/>
              </a:defRPr>
            </a:lvl5pPr>
            <a:lvl6pPr lvl="5" algn="r">
              <a:buNone/>
              <a:defRPr sz="1000">
                <a:solidFill>
                  <a:srgbClr val="1D1D1B"/>
                </a:solidFill>
                <a:latin typeface="Lora"/>
                <a:ea typeface="Lora"/>
                <a:cs typeface="Lora"/>
                <a:sym typeface="Lora"/>
              </a:defRPr>
            </a:lvl6pPr>
            <a:lvl7pPr lvl="6" algn="r">
              <a:buNone/>
              <a:defRPr sz="1000">
                <a:solidFill>
                  <a:srgbClr val="1D1D1B"/>
                </a:solidFill>
                <a:latin typeface="Lora"/>
                <a:ea typeface="Lora"/>
                <a:cs typeface="Lora"/>
                <a:sym typeface="Lora"/>
              </a:defRPr>
            </a:lvl7pPr>
            <a:lvl8pPr lvl="7" algn="r">
              <a:buNone/>
              <a:defRPr sz="1000">
                <a:solidFill>
                  <a:srgbClr val="1D1D1B"/>
                </a:solidFill>
                <a:latin typeface="Lora"/>
                <a:ea typeface="Lora"/>
                <a:cs typeface="Lora"/>
                <a:sym typeface="Lora"/>
              </a:defRPr>
            </a:lvl8pPr>
            <a:lvl9pPr lvl="8" algn="r">
              <a:buNone/>
              <a:defRPr sz="1000">
                <a:solidFill>
                  <a:srgbClr val="1D1D1B"/>
                </a:solidFill>
                <a:latin typeface="Lora"/>
                <a:ea typeface="Lora"/>
                <a:cs typeface="Lora"/>
                <a:sym typeface="Lor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7" r:id="rId8"/>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13" name="Google Shape;85;p13">
            <a:extLst>
              <a:ext uri="{FF2B5EF4-FFF2-40B4-BE49-F238E27FC236}">
                <a16:creationId xmlns="" xmlns:a16="http://schemas.microsoft.com/office/drawing/2014/main" id="{056C3A59-8A92-4E99-945B-C3A5AFF4F788}"/>
              </a:ext>
            </a:extLst>
          </p:cNvPr>
          <p:cNvSpPr/>
          <p:nvPr/>
        </p:nvSpPr>
        <p:spPr>
          <a:xfrm>
            <a:off x="5650" y="4707186"/>
            <a:ext cx="9144000" cy="436113"/>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2"/>
          <p:cNvSpPr txBox="1">
            <a:spLocks noGrp="1"/>
          </p:cNvSpPr>
          <p:nvPr>
            <p:ph type="ctrTitle"/>
          </p:nvPr>
        </p:nvSpPr>
        <p:spPr>
          <a:xfrm>
            <a:off x="996629" y="2003888"/>
            <a:ext cx="5276579"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id-ID" dirty="0" smtClean="0">
                <a:solidFill>
                  <a:srgbClr val="FFCD00"/>
                </a:solidFill>
              </a:rPr>
              <a:t>Pelatihan</a:t>
            </a:r>
            <a:r>
              <a:rPr lang="id-ID" dirty="0" smtClean="0"/>
              <a:t> </a:t>
            </a:r>
            <a:r>
              <a:rPr lang="id-ID" dirty="0"/>
              <a:t>dan </a:t>
            </a:r>
            <a:r>
              <a:rPr lang="id-ID" dirty="0">
                <a:solidFill>
                  <a:srgbClr val="FFCD00"/>
                </a:solidFill>
              </a:rPr>
              <a:t>Organisasi Belajar</a:t>
            </a:r>
            <a:endParaRPr dirty="0">
              <a:solidFill>
                <a:srgbClr val="FFCD00"/>
              </a:solidFill>
            </a:endParaRPr>
          </a:p>
        </p:txBody>
      </p:sp>
      <p:grpSp>
        <p:nvGrpSpPr>
          <p:cNvPr id="72" name="Google Shape;72;p12"/>
          <p:cNvGrpSpPr/>
          <p:nvPr/>
        </p:nvGrpSpPr>
        <p:grpSpPr>
          <a:xfrm>
            <a:off x="1299165" y="3511424"/>
            <a:ext cx="215966" cy="342399"/>
            <a:chOff x="6718575" y="2318625"/>
            <a:chExt cx="256950" cy="407375"/>
          </a:xfrm>
        </p:grpSpPr>
        <p:sp>
          <p:nvSpPr>
            <p:cNvPr id="73" name="Google Shape;73;p12"/>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2"/>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2"/>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2"/>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2"/>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2"/>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2"/>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2"/>
            <p:cNvSpPr/>
            <p:nvPr/>
          </p:nvSpPr>
          <p:spPr>
            <a:xfrm>
              <a:off x="6795900" y="2628550"/>
              <a:ext cx="102300" cy="25"/>
            </a:xfrm>
            <a:custGeom>
              <a:avLst/>
              <a:gdLst/>
              <a:ahLst/>
              <a:cxnLst/>
              <a:rect l="l" t="t" r="r" b="b"/>
              <a:pathLst>
                <a:path w="4092" h="1" fill="none" extrusionOk="0">
                  <a:moveTo>
                    <a:pt x="0" y="1"/>
                  </a:moveTo>
                  <a:lnTo>
                    <a:pt x="4092" y="1"/>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a:extLst>
              <a:ext uri="{FF2B5EF4-FFF2-40B4-BE49-F238E27FC236}">
                <a16:creationId xmlns="" xmlns:a16="http://schemas.microsoft.com/office/drawing/2014/main" id="{1BAA19AD-755E-4526-AE2E-CB02D6DE4A1E}"/>
              </a:ext>
            </a:extLst>
          </p:cNvPr>
          <p:cNvSpPr txBox="1"/>
          <p:nvPr/>
        </p:nvSpPr>
        <p:spPr>
          <a:xfrm>
            <a:off x="284895" y="4766345"/>
            <a:ext cx="8795311" cy="307777"/>
          </a:xfrm>
          <a:prstGeom prst="rect">
            <a:avLst/>
          </a:prstGeom>
          <a:noFill/>
        </p:spPr>
        <p:txBody>
          <a:bodyPr wrap="square" rtlCol="0">
            <a:spAutoFit/>
          </a:bodyPr>
          <a:lstStyle/>
          <a:p>
            <a:r>
              <a:rPr lang="id-ID" dirty="0"/>
              <a:t>Anugrah Maulidan                                               M. Amin Hamzah                                         Mansyur Abdullah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6"/>
          <p:cNvSpPr txBox="1">
            <a:spLocks noGrp="1"/>
          </p:cNvSpPr>
          <p:nvPr>
            <p:ph type="body" idx="1"/>
          </p:nvPr>
        </p:nvSpPr>
        <p:spPr>
          <a:xfrm>
            <a:off x="2105050" y="2408128"/>
            <a:ext cx="4933800" cy="819900"/>
          </a:xfrm>
          <a:prstGeom prst="rect">
            <a:avLst/>
          </a:prstGeom>
        </p:spPr>
        <p:txBody>
          <a:bodyPr spcFirstLastPara="1" wrap="square" lIns="91425" tIns="91425" rIns="91425" bIns="91425" anchor="b" anchorCtr="0">
            <a:noAutofit/>
          </a:bodyPr>
          <a:lstStyle/>
          <a:p>
            <a:pPr marL="0" lvl="0" indent="0">
              <a:buNone/>
            </a:pPr>
            <a:r>
              <a:rPr lang="id-ID" b="1" dirty="0"/>
              <a:t>Sarana </a:t>
            </a:r>
            <a:r>
              <a:rPr lang="id-ID" b="1" dirty="0">
                <a:solidFill>
                  <a:srgbClr val="FFCD00"/>
                </a:solidFill>
              </a:rPr>
              <a:t>pembinaan</a:t>
            </a:r>
            <a:r>
              <a:rPr lang="id-ID" b="1" dirty="0"/>
              <a:t> dan </a:t>
            </a:r>
            <a:r>
              <a:rPr lang="id-ID" b="1" dirty="0">
                <a:solidFill>
                  <a:srgbClr val="FFCD00"/>
                </a:solidFill>
              </a:rPr>
              <a:t>pengembangan </a:t>
            </a:r>
            <a:r>
              <a:rPr lang="id-ID" b="1" dirty="0">
                <a:solidFill>
                  <a:schemeClr val="tx1"/>
                </a:solidFill>
              </a:rPr>
              <a:t>yang dilakukan </a:t>
            </a:r>
            <a:r>
              <a:rPr lang="id-ID" b="1" dirty="0"/>
              <a:t>untuk meningkatkan kualitas suatu organisasi sesuai kebutuhan</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5"/>
          <p:cNvSpPr txBox="1">
            <a:spLocks noGrp="1"/>
          </p:cNvSpPr>
          <p:nvPr>
            <p:ph type="ctrTitle"/>
          </p:nvPr>
        </p:nvSpPr>
        <p:spPr>
          <a:xfrm>
            <a:off x="2022225" y="2118838"/>
            <a:ext cx="4474268" cy="1159800"/>
          </a:xfrm>
          <a:prstGeom prst="rect">
            <a:avLst/>
          </a:prstGeom>
        </p:spPr>
        <p:txBody>
          <a:bodyPr spcFirstLastPara="1" wrap="square" lIns="91425" tIns="91425" rIns="91425" bIns="91425" anchor="b" anchorCtr="0">
            <a:noAutofit/>
          </a:bodyPr>
          <a:lstStyle/>
          <a:p>
            <a:pPr lvl="0"/>
            <a:r>
              <a:rPr lang="id-ID" sz="4000" dirty="0"/>
              <a:t>Kapan Dilakukan Pelatihan </a:t>
            </a:r>
            <a:r>
              <a:rPr lang="id-ID" sz="4000" dirty="0">
                <a:highlight>
                  <a:srgbClr val="FFCD00"/>
                </a:highlight>
                <a:latin typeface="Lora" panose="020B0604020202020204" charset="0"/>
                <a:sym typeface="Quattrocento Sans"/>
              </a:rPr>
              <a:t>?</a:t>
            </a:r>
            <a:endParaRPr sz="4000" dirty="0">
              <a:latin typeface="Lora" panose="020B0604020202020204" charset="0"/>
            </a:endParaRPr>
          </a:p>
        </p:txBody>
      </p:sp>
      <p:sp>
        <p:nvSpPr>
          <p:cNvPr id="112" name="Google Shape;112;p15"/>
          <p:cNvSpPr txBox="1"/>
          <p:nvPr/>
        </p:nvSpPr>
        <p:spPr>
          <a:xfrm>
            <a:off x="1133975" y="2291150"/>
            <a:ext cx="543900" cy="562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dirty="0">
              <a:latin typeface="Lora"/>
              <a:ea typeface="Lora"/>
              <a:cs typeface="Lora"/>
              <a:sym typeface="Lora"/>
            </a:endParaRPr>
          </a:p>
        </p:txBody>
      </p:sp>
      <p:sp>
        <p:nvSpPr>
          <p:cNvPr id="113" name="Google Shape;113;p15"/>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5" name="Google Shape;85;p13">
            <a:extLst>
              <a:ext uri="{FF2B5EF4-FFF2-40B4-BE49-F238E27FC236}">
                <a16:creationId xmlns="" xmlns:a16="http://schemas.microsoft.com/office/drawing/2014/main" id="{87FAED26-E70D-440D-B89E-873612225E8F}"/>
              </a:ext>
            </a:extLst>
          </p:cNvPr>
          <p:cNvSpPr/>
          <p:nvPr/>
        </p:nvSpPr>
        <p:spPr>
          <a:xfrm>
            <a:off x="5650" y="0"/>
            <a:ext cx="2397300" cy="5143299"/>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4"/>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12</a:t>
            </a:fld>
            <a:endParaRPr/>
          </a:p>
        </p:txBody>
      </p:sp>
      <p:graphicFrame>
        <p:nvGraphicFramePr>
          <p:cNvPr id="4" name="Diagram 3">
            <a:extLst>
              <a:ext uri="{FF2B5EF4-FFF2-40B4-BE49-F238E27FC236}">
                <a16:creationId xmlns="" xmlns:a16="http://schemas.microsoft.com/office/drawing/2014/main" id="{48A741C6-B3A6-4E74-80F4-AF0DF6E4C763}"/>
              </a:ext>
            </a:extLst>
          </p:cNvPr>
          <p:cNvGraphicFramePr/>
          <p:nvPr>
            <p:extLst>
              <p:ext uri="{D42A27DB-BD31-4B8C-83A1-F6EECF244321}">
                <p14:modId xmlns:p14="http://schemas.microsoft.com/office/powerpoint/2010/main" val="1087711664"/>
              </p:ext>
            </p:extLst>
          </p:nvPr>
        </p:nvGraphicFramePr>
        <p:xfrm>
          <a:off x="2821172" y="956930"/>
          <a:ext cx="5865628" cy="35006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1381250" y="922668"/>
            <a:ext cx="4636778"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2800" dirty="0">
                <a:highlight>
                  <a:srgbClr val="FFCD00"/>
                </a:highlight>
              </a:rPr>
              <a:t>Kualitas Tenaga Kerja</a:t>
            </a:r>
            <a:endParaRPr sz="2800" dirty="0">
              <a:highlight>
                <a:srgbClr val="FFCD00"/>
              </a:highlight>
            </a:endParaRPr>
          </a:p>
        </p:txBody>
      </p:sp>
      <p:sp>
        <p:nvSpPr>
          <p:cNvPr id="125" name="Google Shape;125;p17"/>
          <p:cNvSpPr txBox="1">
            <a:spLocks noGrp="1"/>
          </p:cNvSpPr>
          <p:nvPr>
            <p:ph type="body" idx="1"/>
          </p:nvPr>
        </p:nvSpPr>
        <p:spPr>
          <a:xfrm>
            <a:off x="1381250" y="1616470"/>
            <a:ext cx="6809700" cy="31122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id-ID" dirty="0"/>
              <a:t>Ketika perusahaan merasa kualitas tenaga kerja mereka menurun dan kalah dengan kualitas perusahaan lainnya.</a:t>
            </a:r>
            <a:endParaRPr dirty="0"/>
          </a:p>
        </p:txBody>
      </p:sp>
      <p:grpSp>
        <p:nvGrpSpPr>
          <p:cNvPr id="126" name="Google Shape;126;p17"/>
          <p:cNvGrpSpPr/>
          <p:nvPr/>
        </p:nvGrpSpPr>
        <p:grpSpPr>
          <a:xfrm>
            <a:off x="916458" y="1019750"/>
            <a:ext cx="214625" cy="214625"/>
            <a:chOff x="2594050" y="1631825"/>
            <a:chExt cx="439625" cy="439625"/>
          </a:xfrm>
        </p:grpSpPr>
        <p:sp>
          <p:nvSpPr>
            <p:cNvPr id="127" name="Google Shape;127;p17"/>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7"/>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7"/>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7"/>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17"/>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1381250" y="922668"/>
            <a:ext cx="4636778"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2800" dirty="0">
                <a:highlight>
                  <a:srgbClr val="FFCD00"/>
                </a:highlight>
              </a:rPr>
              <a:t>Persaingan Global</a:t>
            </a:r>
            <a:endParaRPr sz="2800" dirty="0">
              <a:highlight>
                <a:srgbClr val="FFCD00"/>
              </a:highlight>
            </a:endParaRPr>
          </a:p>
        </p:txBody>
      </p:sp>
      <p:sp>
        <p:nvSpPr>
          <p:cNvPr id="125" name="Google Shape;125;p17"/>
          <p:cNvSpPr txBox="1">
            <a:spLocks noGrp="1"/>
          </p:cNvSpPr>
          <p:nvPr>
            <p:ph type="body" idx="1"/>
          </p:nvPr>
        </p:nvSpPr>
        <p:spPr>
          <a:xfrm>
            <a:off x="1381250" y="1616470"/>
            <a:ext cx="6809700" cy="31122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id-ID" dirty="0"/>
              <a:t>Untuk mempertahankan dan meningkatkan perusahaan dalam persaingan global.</a:t>
            </a:r>
            <a:endParaRPr dirty="0"/>
          </a:p>
        </p:txBody>
      </p:sp>
      <p:grpSp>
        <p:nvGrpSpPr>
          <p:cNvPr id="126" name="Google Shape;126;p17"/>
          <p:cNvGrpSpPr/>
          <p:nvPr/>
        </p:nvGrpSpPr>
        <p:grpSpPr>
          <a:xfrm>
            <a:off x="916458" y="1019750"/>
            <a:ext cx="214625" cy="214625"/>
            <a:chOff x="2594050" y="1631825"/>
            <a:chExt cx="439625" cy="439625"/>
          </a:xfrm>
        </p:grpSpPr>
        <p:sp>
          <p:nvSpPr>
            <p:cNvPr id="127" name="Google Shape;127;p17"/>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7"/>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7"/>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7"/>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17"/>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14</a:t>
            </a:fld>
            <a:endParaRPr/>
          </a:p>
        </p:txBody>
      </p:sp>
    </p:spTree>
    <p:extLst>
      <p:ext uri="{BB962C8B-B14F-4D97-AF65-F5344CB8AC3E}">
        <p14:creationId xmlns:p14="http://schemas.microsoft.com/office/powerpoint/2010/main" val="1563834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1381250" y="922668"/>
            <a:ext cx="4636778"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2800" dirty="0">
                <a:highlight>
                  <a:srgbClr val="FFCD00"/>
                </a:highlight>
              </a:rPr>
              <a:t>Perubahan yang cepat dan terus-menerus</a:t>
            </a:r>
            <a:endParaRPr sz="2800" dirty="0">
              <a:highlight>
                <a:srgbClr val="FFCD00"/>
              </a:highlight>
            </a:endParaRPr>
          </a:p>
        </p:txBody>
      </p:sp>
      <p:sp>
        <p:nvSpPr>
          <p:cNvPr id="125" name="Google Shape;125;p17"/>
          <p:cNvSpPr txBox="1">
            <a:spLocks noGrp="1"/>
          </p:cNvSpPr>
          <p:nvPr>
            <p:ph type="body" idx="1"/>
          </p:nvPr>
        </p:nvSpPr>
        <p:spPr>
          <a:xfrm>
            <a:off x="1381250" y="1616470"/>
            <a:ext cx="6809700" cy="31122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id-ID" dirty="0"/>
              <a:t>Karena dalam perusahaan kebutuhan dan teknologi akan selalu berubah dengan cepat ,oleh karna itu diadakan pelatihan untuk meminimalisir perubahan yang terjadi dalam perusahaan.</a:t>
            </a:r>
            <a:endParaRPr dirty="0"/>
          </a:p>
        </p:txBody>
      </p:sp>
      <p:grpSp>
        <p:nvGrpSpPr>
          <p:cNvPr id="126" name="Google Shape;126;p17"/>
          <p:cNvGrpSpPr/>
          <p:nvPr/>
        </p:nvGrpSpPr>
        <p:grpSpPr>
          <a:xfrm>
            <a:off x="916458" y="1019750"/>
            <a:ext cx="214625" cy="214625"/>
            <a:chOff x="2594050" y="1631825"/>
            <a:chExt cx="439625" cy="439625"/>
          </a:xfrm>
        </p:grpSpPr>
        <p:sp>
          <p:nvSpPr>
            <p:cNvPr id="127" name="Google Shape;127;p17"/>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7"/>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7"/>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7"/>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17"/>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15</a:t>
            </a:fld>
            <a:endParaRPr/>
          </a:p>
        </p:txBody>
      </p:sp>
    </p:spTree>
    <p:extLst>
      <p:ext uri="{BB962C8B-B14F-4D97-AF65-F5344CB8AC3E}">
        <p14:creationId xmlns:p14="http://schemas.microsoft.com/office/powerpoint/2010/main" val="4017841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5"/>
          <p:cNvSpPr txBox="1">
            <a:spLocks noGrp="1"/>
          </p:cNvSpPr>
          <p:nvPr>
            <p:ph type="ctrTitle"/>
          </p:nvPr>
        </p:nvSpPr>
        <p:spPr>
          <a:xfrm>
            <a:off x="2022224" y="2118838"/>
            <a:ext cx="5856502" cy="1159800"/>
          </a:xfrm>
          <a:prstGeom prst="rect">
            <a:avLst/>
          </a:prstGeom>
        </p:spPr>
        <p:txBody>
          <a:bodyPr spcFirstLastPara="1" wrap="square" lIns="91425" tIns="91425" rIns="91425" bIns="91425" anchor="b" anchorCtr="0">
            <a:noAutofit/>
          </a:bodyPr>
          <a:lstStyle/>
          <a:p>
            <a:pPr lvl="0"/>
            <a:r>
              <a:rPr lang="id-ID" sz="4000" dirty="0">
                <a:latin typeface="Lora" panose="020B0604020202020204" charset="0"/>
              </a:rPr>
              <a:t>Pengelolaan Pelatihan dan Pengembangan</a:t>
            </a:r>
            <a:endParaRPr sz="4000" dirty="0">
              <a:latin typeface="Lora" panose="020B0604020202020204" charset="0"/>
            </a:endParaRPr>
          </a:p>
        </p:txBody>
      </p:sp>
      <p:sp>
        <p:nvSpPr>
          <p:cNvPr id="112" name="Google Shape;112;p15"/>
          <p:cNvSpPr txBox="1"/>
          <p:nvPr/>
        </p:nvSpPr>
        <p:spPr>
          <a:xfrm>
            <a:off x="1133975" y="2291150"/>
            <a:ext cx="543900" cy="562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dirty="0">
              <a:latin typeface="Lora"/>
              <a:ea typeface="Lora"/>
              <a:cs typeface="Lora"/>
              <a:sym typeface="Lora"/>
            </a:endParaRPr>
          </a:p>
        </p:txBody>
      </p:sp>
      <p:sp>
        <p:nvSpPr>
          <p:cNvPr id="113" name="Google Shape;113;p15"/>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16</a:t>
            </a:fld>
            <a:endParaRPr/>
          </a:p>
        </p:txBody>
      </p:sp>
    </p:spTree>
    <p:extLst>
      <p:ext uri="{BB962C8B-B14F-4D97-AF65-F5344CB8AC3E}">
        <p14:creationId xmlns:p14="http://schemas.microsoft.com/office/powerpoint/2010/main" val="1134047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9"/>
          <p:cNvSpPr txBox="1">
            <a:spLocks noGrp="1"/>
          </p:cNvSpPr>
          <p:nvPr>
            <p:ph type="body" idx="1"/>
          </p:nvPr>
        </p:nvSpPr>
        <p:spPr>
          <a:xfrm>
            <a:off x="1381250" y="1618700"/>
            <a:ext cx="7316183" cy="3231000"/>
          </a:xfrm>
          <a:prstGeom prst="rect">
            <a:avLst/>
          </a:prstGeom>
        </p:spPr>
        <p:txBody>
          <a:bodyPr spcFirstLastPara="1" wrap="square" lIns="91425" tIns="91425" rIns="91425" bIns="91425" anchor="t" anchorCtr="0">
            <a:noAutofit/>
          </a:bodyPr>
          <a:lstStyle/>
          <a:p>
            <a:pPr marL="0" lvl="0" indent="0">
              <a:buNone/>
            </a:pPr>
            <a:r>
              <a:rPr lang="id-ID" b="1" dirty="0"/>
              <a:t>Analisis kebutuhan adalah penentuan kebutuhan pelatihan dan</a:t>
            </a:r>
          </a:p>
          <a:p>
            <a:pPr marL="0" lvl="0" indent="0">
              <a:buNone/>
            </a:pPr>
            <a:r>
              <a:rPr lang="id-ID" b="1" dirty="0"/>
              <a:t>pengembangan yang akan dilakukan.</a:t>
            </a:r>
          </a:p>
          <a:p>
            <a:pPr marL="0" lvl="0" indent="0">
              <a:buNone/>
            </a:pPr>
            <a:endParaRPr lang="id-ID" b="1" dirty="0"/>
          </a:p>
          <a:p>
            <a:pPr marL="0" lvl="0" indent="0">
              <a:buNone/>
            </a:pPr>
            <a:r>
              <a:rPr lang="id-ID" b="1" dirty="0"/>
              <a:t>Analisis kebutuhan dilakukan melalui langkah-langkah : </a:t>
            </a:r>
          </a:p>
          <a:p>
            <a:pPr marL="0" lvl="0" indent="0">
              <a:buNone/>
            </a:pPr>
            <a:r>
              <a:rPr lang="id-ID" b="1" dirty="0"/>
              <a:t>a. Analisis kebutuhan organisasi. </a:t>
            </a:r>
          </a:p>
          <a:p>
            <a:pPr marL="0" lvl="0" indent="0">
              <a:buNone/>
            </a:pPr>
            <a:r>
              <a:rPr lang="id-ID" b="1" dirty="0"/>
              <a:t>b. Analisis kebutuhan tugas. </a:t>
            </a:r>
          </a:p>
          <a:p>
            <a:pPr marL="0" lvl="0" indent="0">
              <a:buNone/>
            </a:pPr>
            <a:r>
              <a:rPr lang="id-ID" b="1" dirty="0"/>
              <a:t>c. Analisis kebutuhan pegawai.</a:t>
            </a:r>
            <a:endParaRPr b="1" dirty="0"/>
          </a:p>
        </p:txBody>
      </p:sp>
      <p:sp>
        <p:nvSpPr>
          <p:cNvPr id="158" name="Google Shape;158;p19"/>
          <p:cNvSpPr txBox="1">
            <a:spLocks noGrp="1"/>
          </p:cNvSpPr>
          <p:nvPr>
            <p:ph type="title"/>
          </p:nvPr>
        </p:nvSpPr>
        <p:spPr>
          <a:xfrm>
            <a:off x="1381250" y="922668"/>
            <a:ext cx="3878400"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2800" dirty="0"/>
              <a:t>Analisis Kebutuhan</a:t>
            </a:r>
            <a:endParaRPr sz="2800" dirty="0"/>
          </a:p>
        </p:txBody>
      </p:sp>
      <p:grpSp>
        <p:nvGrpSpPr>
          <p:cNvPr id="160" name="Google Shape;160;p19"/>
          <p:cNvGrpSpPr/>
          <p:nvPr/>
        </p:nvGrpSpPr>
        <p:grpSpPr>
          <a:xfrm>
            <a:off x="916458" y="1019750"/>
            <a:ext cx="214625" cy="214625"/>
            <a:chOff x="2594050" y="1631825"/>
            <a:chExt cx="439625" cy="439625"/>
          </a:xfrm>
        </p:grpSpPr>
        <p:sp>
          <p:nvSpPr>
            <p:cNvPr id="161" name="Google Shape;161;p19"/>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9"/>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9"/>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9"/>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5" name="Google Shape;165;p19"/>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xfrm>
            <a:off x="1381249" y="922668"/>
            <a:ext cx="4168945"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dirty="0"/>
              <a:t>Analisis Kebutuhan Organisasi</a:t>
            </a:r>
            <a:endParaRPr dirty="0"/>
          </a:p>
        </p:txBody>
      </p:sp>
      <p:grpSp>
        <p:nvGrpSpPr>
          <p:cNvPr id="174" name="Google Shape;174;p20"/>
          <p:cNvGrpSpPr/>
          <p:nvPr/>
        </p:nvGrpSpPr>
        <p:grpSpPr>
          <a:xfrm>
            <a:off x="916458" y="1019750"/>
            <a:ext cx="214625" cy="214625"/>
            <a:chOff x="2594050" y="1631825"/>
            <a:chExt cx="439625" cy="439625"/>
          </a:xfrm>
        </p:grpSpPr>
        <p:sp>
          <p:nvSpPr>
            <p:cNvPr id="175" name="Google Shape;175;p20"/>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0"/>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0"/>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0"/>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 Placeholder 2">
            <a:extLst>
              <a:ext uri="{FF2B5EF4-FFF2-40B4-BE49-F238E27FC236}">
                <a16:creationId xmlns="" xmlns:a16="http://schemas.microsoft.com/office/drawing/2014/main" id="{30184C52-F053-48F6-81C5-2802D1738E0A}"/>
              </a:ext>
            </a:extLst>
          </p:cNvPr>
          <p:cNvSpPr>
            <a:spLocks noGrp="1"/>
          </p:cNvSpPr>
          <p:nvPr>
            <p:ph type="body" idx="1"/>
          </p:nvPr>
        </p:nvSpPr>
        <p:spPr>
          <a:xfrm>
            <a:off x="1259467" y="1651075"/>
            <a:ext cx="6625066" cy="3122400"/>
          </a:xfrm>
        </p:spPr>
        <p:txBody>
          <a:bodyPr/>
          <a:lstStyle/>
          <a:p>
            <a:pPr marL="114300" indent="0" algn="just">
              <a:buNone/>
            </a:pPr>
            <a:r>
              <a:rPr lang="id-ID" b="1" dirty="0"/>
              <a:t>Analisis kebutuhan organisasi yaitu mengidentifikasi strategi</a:t>
            </a:r>
          </a:p>
          <a:p>
            <a:pPr marL="114300" indent="0" algn="just">
              <a:buNone/>
            </a:pPr>
            <a:r>
              <a:rPr lang="id-ID" b="1" dirty="0"/>
              <a:t>organisasi, lingkungan organisasi pada saat ini dan masa</a:t>
            </a:r>
          </a:p>
          <a:p>
            <a:pPr marL="114300" indent="0" algn="just">
              <a:buNone/>
            </a:pPr>
            <a:r>
              <a:rPr lang="id-ID" b="1" dirty="0"/>
              <a:t>yang akan datang untuk mencapai tujuan.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xfrm>
            <a:off x="1381249" y="922668"/>
            <a:ext cx="4168945"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dirty="0"/>
              <a:t>Analisis Kebutuhan Tugas </a:t>
            </a:r>
            <a:endParaRPr dirty="0"/>
          </a:p>
        </p:txBody>
      </p:sp>
      <p:grpSp>
        <p:nvGrpSpPr>
          <p:cNvPr id="174" name="Google Shape;174;p20"/>
          <p:cNvGrpSpPr/>
          <p:nvPr/>
        </p:nvGrpSpPr>
        <p:grpSpPr>
          <a:xfrm>
            <a:off x="916458" y="1019750"/>
            <a:ext cx="214625" cy="214625"/>
            <a:chOff x="2594050" y="1631825"/>
            <a:chExt cx="439625" cy="439625"/>
          </a:xfrm>
        </p:grpSpPr>
        <p:sp>
          <p:nvSpPr>
            <p:cNvPr id="175" name="Google Shape;175;p20"/>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0"/>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0"/>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0"/>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 Placeholder 2">
            <a:extLst>
              <a:ext uri="{FF2B5EF4-FFF2-40B4-BE49-F238E27FC236}">
                <a16:creationId xmlns="" xmlns:a16="http://schemas.microsoft.com/office/drawing/2014/main" id="{30184C52-F053-48F6-81C5-2802D1738E0A}"/>
              </a:ext>
            </a:extLst>
          </p:cNvPr>
          <p:cNvSpPr>
            <a:spLocks noGrp="1"/>
          </p:cNvSpPr>
          <p:nvPr>
            <p:ph type="body" idx="1"/>
          </p:nvPr>
        </p:nvSpPr>
        <p:spPr>
          <a:xfrm>
            <a:off x="1259467" y="1651075"/>
            <a:ext cx="6625066" cy="3122400"/>
          </a:xfrm>
        </p:spPr>
        <p:txBody>
          <a:bodyPr/>
          <a:lstStyle/>
          <a:p>
            <a:pPr marL="114300" indent="0" algn="just">
              <a:buNone/>
            </a:pPr>
            <a:r>
              <a:rPr lang="id-ID" b="1" dirty="0"/>
              <a:t>Analisis tugas yaitu menganalisis tugas-tugas yang harus dilakukan dalam setiap jabatan, yang dapat dipelajari dari perilaku peran tersebut, dan informasi analisis jabatan yaitu uraian tugas, persyaratan tugas dan standar unjuk kerja yang terhimpun dalam informasi sumber daya manusia organisasi.</a:t>
            </a:r>
          </a:p>
        </p:txBody>
      </p:sp>
    </p:spTree>
    <p:extLst>
      <p:ext uri="{BB962C8B-B14F-4D97-AF65-F5344CB8AC3E}">
        <p14:creationId xmlns:p14="http://schemas.microsoft.com/office/powerpoint/2010/main" val="139549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p:nvPr/>
        </p:nvSpPr>
        <p:spPr>
          <a:xfrm>
            <a:off x="5650" y="4163500"/>
            <a:ext cx="9144000" cy="979800"/>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p:nvPr>
        </p:nvSpPr>
        <p:spPr>
          <a:xfrm>
            <a:off x="1381363" y="903454"/>
            <a:ext cx="5051449"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200" dirty="0" err="1" smtClean="0"/>
              <a:t>Definisi</a:t>
            </a:r>
            <a:r>
              <a:rPr lang="en-US" sz="2200" dirty="0" smtClean="0"/>
              <a:t> </a:t>
            </a:r>
            <a:r>
              <a:rPr lang="en-US" sz="2200" dirty="0" err="1" smtClean="0"/>
              <a:t>Organisasi</a:t>
            </a:r>
            <a:r>
              <a:rPr lang="en-US" sz="2200" dirty="0" smtClean="0"/>
              <a:t> </a:t>
            </a:r>
            <a:r>
              <a:rPr lang="en-US" sz="2200" dirty="0" err="1" smtClean="0"/>
              <a:t>Belajar</a:t>
            </a:r>
            <a:endParaRPr sz="2200" dirty="0"/>
          </a:p>
        </p:txBody>
      </p:sp>
      <p:grpSp>
        <p:nvGrpSpPr>
          <p:cNvPr id="87" name="Google Shape;87;p13"/>
          <p:cNvGrpSpPr/>
          <p:nvPr/>
        </p:nvGrpSpPr>
        <p:grpSpPr>
          <a:xfrm>
            <a:off x="916458" y="1019750"/>
            <a:ext cx="214625" cy="214625"/>
            <a:chOff x="2594050" y="1631825"/>
            <a:chExt cx="439625" cy="439625"/>
          </a:xfrm>
        </p:grpSpPr>
        <p:sp>
          <p:nvSpPr>
            <p:cNvPr id="88" name="Google Shape;88;p13"/>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 name="Google Shape;92;p13"/>
          <p:cNvSpPr txBox="1"/>
          <p:nvPr/>
        </p:nvSpPr>
        <p:spPr>
          <a:xfrm>
            <a:off x="828357" y="1578150"/>
            <a:ext cx="7298605" cy="2207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id-ID" sz="1800" b="1" dirty="0" smtClean="0">
                <a:highlight>
                  <a:srgbClr val="FFCD00"/>
                </a:highlight>
                <a:latin typeface="Quattrocento Sans"/>
                <a:ea typeface="Quattrocento Sans"/>
                <a:cs typeface="Quattrocento Sans"/>
                <a:sym typeface="Quattrocento Sans"/>
              </a:rPr>
              <a:t>P</a:t>
            </a:r>
            <a:r>
              <a:rPr lang="en-US" sz="1800" b="1" dirty="0" smtClean="0">
                <a:highlight>
                  <a:srgbClr val="FFCD00"/>
                </a:highlight>
                <a:latin typeface="Quattrocento Sans"/>
                <a:ea typeface="Quattrocento Sans"/>
                <a:cs typeface="Quattrocento Sans"/>
                <a:sym typeface="Quattrocento Sans"/>
              </a:rPr>
              <a:t>ENGERTIAN ORGANISASI</a:t>
            </a:r>
            <a:endParaRPr lang="id-ID" sz="1800" dirty="0">
              <a:highlight>
                <a:srgbClr val="FFCD00"/>
              </a:highlight>
              <a:latin typeface="Quattrocento Sans"/>
              <a:ea typeface="Quattrocento Sans"/>
              <a:cs typeface="Quattrocento Sans"/>
              <a:sym typeface="Quattrocento Sans"/>
            </a:endParaRPr>
          </a:p>
          <a:p>
            <a:pPr lvl="0" algn="just">
              <a:spcBef>
                <a:spcPts val="600"/>
              </a:spcBef>
              <a:buClr>
                <a:schemeClr val="dk1"/>
              </a:buClr>
              <a:buSzPts val="1100"/>
            </a:pPr>
            <a:r>
              <a:rPr lang="en-US" b="1" dirty="0" err="1">
                <a:latin typeface="Quattrocento Sans" charset="0"/>
              </a:rPr>
              <a:t>O</a:t>
            </a:r>
            <a:r>
              <a:rPr lang="en-US" b="1" dirty="0" err="1" smtClean="0">
                <a:latin typeface="Quattrocento Sans" charset="0"/>
              </a:rPr>
              <a:t>rganisasi</a:t>
            </a:r>
            <a:r>
              <a:rPr lang="en-US" b="1" dirty="0" smtClean="0">
                <a:latin typeface="Quattrocento Sans" charset="0"/>
              </a:rPr>
              <a:t> </a:t>
            </a:r>
            <a:r>
              <a:rPr lang="en-US" b="1" dirty="0" err="1">
                <a:latin typeface="Quattrocento Sans" charset="0"/>
              </a:rPr>
              <a:t>diartikan</a:t>
            </a:r>
            <a:r>
              <a:rPr lang="en-US" b="1" dirty="0">
                <a:latin typeface="Quattrocento Sans" charset="0"/>
              </a:rPr>
              <a:t> </a:t>
            </a:r>
            <a:r>
              <a:rPr lang="en-US" b="1" dirty="0" err="1">
                <a:latin typeface="Quattrocento Sans" charset="0"/>
              </a:rPr>
              <a:t>sebagai</a:t>
            </a:r>
            <a:r>
              <a:rPr lang="en-US" b="1" dirty="0">
                <a:latin typeface="Quattrocento Sans" charset="0"/>
              </a:rPr>
              <a:t> </a:t>
            </a:r>
            <a:r>
              <a:rPr lang="en-US" b="1" dirty="0" err="1">
                <a:latin typeface="Quattrocento Sans" charset="0"/>
              </a:rPr>
              <a:t>wadah</a:t>
            </a:r>
            <a:r>
              <a:rPr lang="en-US" b="1" dirty="0">
                <a:latin typeface="Quattrocento Sans" charset="0"/>
              </a:rPr>
              <a:t> </a:t>
            </a:r>
            <a:r>
              <a:rPr lang="en-US" b="1" dirty="0" err="1">
                <a:latin typeface="Quattrocento Sans" charset="0"/>
              </a:rPr>
              <a:t>tempat</a:t>
            </a:r>
            <a:r>
              <a:rPr lang="en-US" b="1" dirty="0">
                <a:latin typeface="Quattrocento Sans" charset="0"/>
              </a:rPr>
              <a:t> </a:t>
            </a:r>
            <a:r>
              <a:rPr lang="en-US" b="1" dirty="0" err="1">
                <a:latin typeface="Quattrocento Sans" charset="0"/>
              </a:rPr>
              <a:t>dua</a:t>
            </a:r>
            <a:r>
              <a:rPr lang="en-US" b="1" dirty="0">
                <a:latin typeface="Quattrocento Sans" charset="0"/>
              </a:rPr>
              <a:t> orang </a:t>
            </a:r>
            <a:r>
              <a:rPr lang="en-US" b="1" dirty="0" err="1">
                <a:latin typeface="Quattrocento Sans" charset="0"/>
              </a:rPr>
              <a:t>atau</a:t>
            </a:r>
            <a:r>
              <a:rPr lang="en-US" b="1" dirty="0">
                <a:latin typeface="Quattrocento Sans" charset="0"/>
              </a:rPr>
              <a:t> </a:t>
            </a:r>
            <a:r>
              <a:rPr lang="en-US" b="1" dirty="0" err="1">
                <a:latin typeface="Quattrocento Sans" charset="0"/>
              </a:rPr>
              <a:t>lebih</a:t>
            </a:r>
            <a:r>
              <a:rPr lang="en-US" b="1" dirty="0">
                <a:latin typeface="Quattrocento Sans" charset="0"/>
              </a:rPr>
              <a:t> </a:t>
            </a:r>
            <a:r>
              <a:rPr lang="en-US" b="1" dirty="0" err="1">
                <a:latin typeface="Quattrocento Sans" charset="0"/>
              </a:rPr>
              <a:t>bekerja</a:t>
            </a:r>
            <a:r>
              <a:rPr lang="en-US" b="1" dirty="0">
                <a:latin typeface="Quattrocento Sans" charset="0"/>
              </a:rPr>
              <a:t> </a:t>
            </a:r>
            <a:r>
              <a:rPr lang="en-US" b="1" dirty="0" err="1">
                <a:latin typeface="Quattrocento Sans" charset="0"/>
              </a:rPr>
              <a:t>sama</a:t>
            </a:r>
            <a:r>
              <a:rPr lang="en-US" b="1" dirty="0">
                <a:latin typeface="Quattrocento Sans" charset="0"/>
              </a:rPr>
              <a:t> </a:t>
            </a:r>
            <a:r>
              <a:rPr lang="en-US" b="1" dirty="0" err="1">
                <a:latin typeface="Quattrocento Sans" charset="0"/>
              </a:rPr>
              <a:t>untuk</a:t>
            </a:r>
            <a:r>
              <a:rPr lang="en-US" b="1" dirty="0">
                <a:latin typeface="Quattrocento Sans" charset="0"/>
              </a:rPr>
              <a:t> </a:t>
            </a:r>
            <a:r>
              <a:rPr lang="en-US" b="1" dirty="0" err="1">
                <a:latin typeface="Quattrocento Sans" charset="0"/>
              </a:rPr>
              <a:t>mencapai</a:t>
            </a:r>
            <a:r>
              <a:rPr lang="en-US" b="1" dirty="0">
                <a:latin typeface="Quattrocento Sans" charset="0"/>
              </a:rPr>
              <a:t> </a:t>
            </a:r>
            <a:r>
              <a:rPr lang="en-US" b="1" dirty="0" err="1">
                <a:latin typeface="Quattrocento Sans" charset="0"/>
              </a:rPr>
              <a:t>tujuan</a:t>
            </a:r>
            <a:r>
              <a:rPr lang="en-US" b="1" dirty="0">
                <a:latin typeface="Quattrocento Sans" charset="0"/>
              </a:rPr>
              <a:t> </a:t>
            </a:r>
            <a:r>
              <a:rPr lang="en-US" b="1" dirty="0" err="1">
                <a:latin typeface="Quattrocento Sans" charset="0"/>
              </a:rPr>
              <a:t>tertentu</a:t>
            </a:r>
            <a:r>
              <a:rPr lang="en-US" b="1" dirty="0">
                <a:latin typeface="Quattrocento Sans" charset="0"/>
              </a:rPr>
              <a:t>. </a:t>
            </a:r>
            <a:endParaRPr lang="en-US" b="1" dirty="0" smtClean="0">
              <a:latin typeface="Quattrocento Sans" charset="0"/>
            </a:endParaRPr>
          </a:p>
          <a:p>
            <a:pPr lvl="0" algn="just">
              <a:spcBef>
                <a:spcPts val="600"/>
              </a:spcBef>
              <a:buClr>
                <a:schemeClr val="dk1"/>
              </a:buClr>
              <a:buSzPts val="1100"/>
            </a:pPr>
            <a:endParaRPr lang="en-US" sz="1200" dirty="0">
              <a:latin typeface="Quattrocento Sans"/>
              <a:ea typeface="Quattrocento Sans"/>
              <a:cs typeface="Quattrocento Sans"/>
              <a:sym typeface="Quattrocento Sans"/>
            </a:endParaRPr>
          </a:p>
          <a:p>
            <a:pPr lvl="0" algn="just">
              <a:spcBef>
                <a:spcPts val="600"/>
              </a:spcBef>
              <a:buClr>
                <a:schemeClr val="dk1"/>
              </a:buClr>
              <a:buSzPts val="1100"/>
            </a:pPr>
            <a:r>
              <a:rPr lang="en-US" b="1" dirty="0" err="1">
                <a:latin typeface="Quattrocento Sans"/>
                <a:ea typeface="Quattrocento Sans"/>
                <a:cs typeface="Quattrocento Sans"/>
                <a:sym typeface="Quattrocento Sans"/>
              </a:rPr>
              <a:t>Organisasi</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dapat</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dibedakan</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berdasarkan</a:t>
            </a:r>
            <a:r>
              <a:rPr lang="en-US" b="1" dirty="0">
                <a:latin typeface="Quattrocento Sans"/>
                <a:ea typeface="Quattrocento Sans"/>
                <a:cs typeface="Quattrocento Sans"/>
                <a:sym typeface="Quattrocento Sans"/>
              </a:rPr>
              <a:t> </a:t>
            </a:r>
            <a:r>
              <a:rPr lang="en-US" b="1" dirty="0" err="1" smtClean="0">
                <a:latin typeface="Quattrocento Sans"/>
                <a:ea typeface="Quattrocento Sans"/>
                <a:cs typeface="Quattrocento Sans"/>
                <a:sym typeface="Quattrocento Sans"/>
              </a:rPr>
              <a:t>tujuannya</a:t>
            </a:r>
            <a:r>
              <a:rPr lang="en-US" b="1" dirty="0" smtClean="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dan</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tujuan</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itu</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mengandung</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nilai</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spesifik</a:t>
            </a:r>
            <a:r>
              <a:rPr lang="en-US" b="1" dirty="0">
                <a:latin typeface="Quattrocento Sans"/>
                <a:ea typeface="Quattrocento Sans"/>
                <a:cs typeface="Quattrocento Sans"/>
                <a:sym typeface="Quattrocento Sans"/>
              </a:rPr>
              <a:t> yang </a:t>
            </a:r>
            <a:r>
              <a:rPr lang="en-US" b="1" dirty="0" err="1">
                <a:latin typeface="Quattrocento Sans"/>
                <a:ea typeface="Quattrocento Sans"/>
                <a:cs typeface="Quattrocento Sans"/>
                <a:sym typeface="Quattrocento Sans"/>
              </a:rPr>
              <a:t>menjadi</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ciri</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khas</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organisasi</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itu</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dan</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membedakannya</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dengan</a:t>
            </a:r>
            <a:r>
              <a:rPr lang="en-US" b="1" dirty="0">
                <a:latin typeface="Quattrocento Sans"/>
                <a:ea typeface="Quattrocento Sans"/>
                <a:cs typeface="Quattrocento Sans"/>
                <a:sym typeface="Quattrocento Sans"/>
              </a:rPr>
              <a:t> </a:t>
            </a:r>
            <a:r>
              <a:rPr lang="en-US" b="1" dirty="0" err="1">
                <a:latin typeface="Quattrocento Sans"/>
                <a:ea typeface="Quattrocento Sans"/>
                <a:cs typeface="Quattrocento Sans"/>
                <a:sym typeface="Quattrocento Sans"/>
              </a:rPr>
              <a:t>organisasi</a:t>
            </a:r>
            <a:r>
              <a:rPr lang="en-US" b="1" dirty="0">
                <a:latin typeface="Quattrocento Sans"/>
                <a:ea typeface="Quattrocento Sans"/>
                <a:cs typeface="Quattrocento Sans"/>
                <a:sym typeface="Quattrocento Sans"/>
              </a:rPr>
              <a:t> lain. </a:t>
            </a:r>
            <a:endParaRPr lang="en-US" b="1" dirty="0" smtClean="0">
              <a:latin typeface="Quattrocento Sans"/>
              <a:ea typeface="Quattrocento Sans"/>
              <a:cs typeface="Quattrocento Sans"/>
              <a:sym typeface="Quattrocento Sans"/>
            </a:endParaRPr>
          </a:p>
          <a:p>
            <a:pPr marL="285750" lvl="0" indent="-285750" algn="just">
              <a:spcBef>
                <a:spcPts val="600"/>
              </a:spcBef>
              <a:buClr>
                <a:schemeClr val="dk1"/>
              </a:buClr>
              <a:buSzPts val="1100"/>
              <a:buFont typeface="Arial" pitchFamily="34" charset="0"/>
              <a:buChar char="•"/>
            </a:pPr>
            <a:r>
              <a:rPr lang="en-US" b="1" dirty="0" err="1" smtClean="0">
                <a:latin typeface="Quattrocento Sans"/>
                <a:ea typeface="Quattrocento Sans"/>
                <a:cs typeface="Quattrocento Sans"/>
                <a:sym typeface="Quattrocento Sans"/>
              </a:rPr>
              <a:t>Organisasi</a:t>
            </a:r>
            <a:r>
              <a:rPr lang="en-US" b="1" dirty="0" smtClean="0">
                <a:latin typeface="Quattrocento Sans"/>
                <a:ea typeface="Quattrocento Sans"/>
                <a:cs typeface="Quattrocento Sans"/>
                <a:sym typeface="Quattrocento Sans"/>
              </a:rPr>
              <a:t> </a:t>
            </a:r>
            <a:r>
              <a:rPr lang="en-US" b="1" dirty="0" err="1" smtClean="0">
                <a:latin typeface="Quattrocento Sans"/>
                <a:ea typeface="Quattrocento Sans"/>
                <a:cs typeface="Quattrocento Sans"/>
                <a:sym typeface="Quattrocento Sans"/>
              </a:rPr>
              <a:t>Komersial</a:t>
            </a:r>
            <a:endParaRPr lang="en-US" b="1" dirty="0" smtClean="0">
              <a:latin typeface="Quattrocento Sans"/>
              <a:ea typeface="Quattrocento Sans"/>
              <a:cs typeface="Quattrocento Sans"/>
              <a:sym typeface="Quattrocento Sans"/>
            </a:endParaRPr>
          </a:p>
          <a:p>
            <a:pPr marL="285750" lvl="0" indent="-285750" algn="just">
              <a:spcBef>
                <a:spcPts val="600"/>
              </a:spcBef>
              <a:buClr>
                <a:schemeClr val="dk1"/>
              </a:buClr>
              <a:buSzPts val="1100"/>
              <a:buFont typeface="Arial" pitchFamily="34" charset="0"/>
              <a:buChar char="•"/>
            </a:pPr>
            <a:r>
              <a:rPr lang="en-US" b="1" dirty="0" err="1" smtClean="0">
                <a:latin typeface="Quattrocento Sans"/>
                <a:ea typeface="Quattrocento Sans"/>
                <a:cs typeface="Quattrocento Sans"/>
                <a:sym typeface="Quattrocento Sans"/>
              </a:rPr>
              <a:t>Organisasi</a:t>
            </a:r>
            <a:r>
              <a:rPr lang="en-US" b="1" dirty="0" smtClean="0">
                <a:latin typeface="Quattrocento Sans"/>
                <a:ea typeface="Quattrocento Sans"/>
                <a:cs typeface="Quattrocento Sans"/>
                <a:sym typeface="Quattrocento Sans"/>
              </a:rPr>
              <a:t> </a:t>
            </a:r>
            <a:r>
              <a:rPr lang="en-US" b="1" dirty="0" err="1" smtClean="0">
                <a:latin typeface="Quattrocento Sans"/>
                <a:ea typeface="Quattrocento Sans"/>
                <a:cs typeface="Quattrocento Sans"/>
                <a:sym typeface="Quattrocento Sans"/>
              </a:rPr>
              <a:t>Sosial</a:t>
            </a:r>
            <a:endParaRPr b="1" dirty="0">
              <a:latin typeface="Quattrocento Sans"/>
              <a:ea typeface="Quattrocento Sans"/>
              <a:cs typeface="Quattrocento Sans"/>
              <a:sym typeface="Quattrocento Sans"/>
            </a:endParaRPr>
          </a:p>
        </p:txBody>
      </p:sp>
      <p:sp>
        <p:nvSpPr>
          <p:cNvPr id="95" name="Google Shape;95;p1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a:t>
            </a:fld>
            <a:endParaRPr/>
          </a:p>
        </p:txBody>
      </p:sp>
    </p:spTree>
    <p:extLst>
      <p:ext uri="{BB962C8B-B14F-4D97-AF65-F5344CB8AC3E}">
        <p14:creationId xmlns:p14="http://schemas.microsoft.com/office/powerpoint/2010/main" val="2043653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xfrm>
            <a:off x="1381249" y="922668"/>
            <a:ext cx="4168945"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dirty="0"/>
              <a:t>Analisis Kebutuhan Pegawai</a:t>
            </a:r>
            <a:endParaRPr dirty="0"/>
          </a:p>
        </p:txBody>
      </p:sp>
      <p:grpSp>
        <p:nvGrpSpPr>
          <p:cNvPr id="174" name="Google Shape;174;p20"/>
          <p:cNvGrpSpPr/>
          <p:nvPr/>
        </p:nvGrpSpPr>
        <p:grpSpPr>
          <a:xfrm>
            <a:off x="916458" y="1019750"/>
            <a:ext cx="214625" cy="214625"/>
            <a:chOff x="2594050" y="1631825"/>
            <a:chExt cx="439625" cy="439625"/>
          </a:xfrm>
        </p:grpSpPr>
        <p:sp>
          <p:nvSpPr>
            <p:cNvPr id="175" name="Google Shape;175;p20"/>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0"/>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0"/>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0"/>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 Placeholder 2">
            <a:extLst>
              <a:ext uri="{FF2B5EF4-FFF2-40B4-BE49-F238E27FC236}">
                <a16:creationId xmlns="" xmlns:a16="http://schemas.microsoft.com/office/drawing/2014/main" id="{30184C52-F053-48F6-81C5-2802D1738E0A}"/>
              </a:ext>
            </a:extLst>
          </p:cNvPr>
          <p:cNvSpPr>
            <a:spLocks noGrp="1"/>
          </p:cNvSpPr>
          <p:nvPr>
            <p:ph type="body" idx="1"/>
          </p:nvPr>
        </p:nvSpPr>
        <p:spPr>
          <a:xfrm>
            <a:off x="1259467" y="1651075"/>
            <a:ext cx="6625066" cy="3122400"/>
          </a:xfrm>
        </p:spPr>
        <p:txBody>
          <a:bodyPr/>
          <a:lstStyle/>
          <a:p>
            <a:pPr marL="114300" indent="0" algn="just">
              <a:buNone/>
            </a:pPr>
            <a:r>
              <a:rPr lang="id-ID" b="1" dirty="0"/>
              <a:t>Analisis kebutuhan pegawai adalah menganalisis mengenai apakah ada pegawai yang kurang dalam kesiapan tugas-tugas atau kurangnya kemampuan, keterampilan dan pengetahuan yang dapat diketahui dari penilaian kinerja, observasi ke lapangan, kuesioner. </a:t>
            </a:r>
          </a:p>
        </p:txBody>
      </p:sp>
    </p:spTree>
    <p:extLst>
      <p:ext uri="{BB962C8B-B14F-4D97-AF65-F5344CB8AC3E}">
        <p14:creationId xmlns:p14="http://schemas.microsoft.com/office/powerpoint/2010/main" val="2974820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3"/>
          <p:cNvSpPr txBox="1">
            <a:spLocks noGrp="1"/>
          </p:cNvSpPr>
          <p:nvPr>
            <p:ph type="title"/>
          </p:nvPr>
        </p:nvSpPr>
        <p:spPr>
          <a:xfrm>
            <a:off x="1381249" y="883960"/>
            <a:ext cx="5157773"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2800" dirty="0"/>
              <a:t>Pemilihan Metode Pelatihan</a:t>
            </a:r>
            <a:endParaRPr sz="2800" dirty="0"/>
          </a:p>
        </p:txBody>
      </p:sp>
      <p:sp>
        <p:nvSpPr>
          <p:cNvPr id="208" name="Google Shape;208;p23"/>
          <p:cNvSpPr/>
          <p:nvPr/>
        </p:nvSpPr>
        <p:spPr>
          <a:xfrm>
            <a:off x="1854147" y="1808525"/>
            <a:ext cx="2399100" cy="2399100"/>
          </a:xfrm>
          <a:prstGeom prst="ellipse">
            <a:avLst/>
          </a:prstGeom>
          <a:solidFill>
            <a:srgbClr val="FFCD00"/>
          </a:solidFill>
          <a:ln>
            <a:noFill/>
          </a:ln>
        </p:spPr>
        <p:style>
          <a:lnRef idx="2">
            <a:schemeClr val="accent2">
              <a:shade val="50000"/>
            </a:schemeClr>
          </a:lnRef>
          <a:fillRef idx="1">
            <a:schemeClr val="accent2"/>
          </a:fillRef>
          <a:effectRef idx="0">
            <a:schemeClr val="accent2"/>
          </a:effectRef>
          <a:fontRef idx="minor">
            <a:schemeClr val="lt1"/>
          </a:fontRef>
        </p:style>
        <p:txBody>
          <a:bodyPr spcFirstLastPara="1" wrap="square" lIns="91425" tIns="91425" rIns="91425" bIns="91425" anchor="ctr" anchorCtr="0">
            <a:noAutofit/>
          </a:bodyPr>
          <a:lstStyle/>
          <a:p>
            <a:pPr lvl="0" algn="ctr"/>
            <a:r>
              <a:rPr lang="id-ID" sz="2000" b="1" dirty="0">
                <a:ln w="0"/>
                <a:solidFill>
                  <a:schemeClr val="tx1"/>
                </a:solidFill>
                <a:effectLst>
                  <a:outerShdw blurRad="38100" dist="19050" dir="2700000" algn="tl" rotWithShape="0">
                    <a:schemeClr val="dk1">
                      <a:alpha val="40000"/>
                    </a:schemeClr>
                  </a:outerShdw>
                </a:effectLst>
                <a:latin typeface="Lora" panose="020B0604020202020204" charset="0"/>
              </a:rPr>
              <a:t>On the job training</a:t>
            </a:r>
            <a:endParaRPr sz="2000" b="1" dirty="0">
              <a:ln w="0"/>
              <a:solidFill>
                <a:schemeClr val="tx1"/>
              </a:solidFill>
              <a:effectLst>
                <a:outerShdw blurRad="38100" dist="19050" dir="2700000" algn="tl" rotWithShape="0">
                  <a:schemeClr val="dk1">
                    <a:alpha val="40000"/>
                  </a:schemeClr>
                </a:outerShdw>
              </a:effectLst>
              <a:latin typeface="Lora" panose="020B0604020202020204" charset="0"/>
              <a:ea typeface="Quattrocento Sans"/>
              <a:cs typeface="Quattrocento Sans"/>
              <a:sym typeface="Quattrocento Sans"/>
            </a:endParaRPr>
          </a:p>
        </p:txBody>
      </p:sp>
      <p:sp>
        <p:nvSpPr>
          <p:cNvPr id="209" name="Google Shape;209;p23"/>
          <p:cNvSpPr/>
          <p:nvPr/>
        </p:nvSpPr>
        <p:spPr>
          <a:xfrm>
            <a:off x="4645385" y="1808525"/>
            <a:ext cx="2399100" cy="2399100"/>
          </a:xfrm>
          <a:prstGeom prst="ellipse">
            <a:avLst/>
          </a:prstGeom>
          <a:solidFill>
            <a:srgbClr val="000000">
              <a:alpha val="7310"/>
            </a:srgbClr>
          </a:solidFill>
          <a:ln>
            <a:noFill/>
          </a:ln>
        </p:spPr>
        <p:txBody>
          <a:bodyPr spcFirstLastPara="1" wrap="square" lIns="91425" tIns="91425" rIns="91425" bIns="91425" anchor="ctr" anchorCtr="0">
            <a:noAutofit/>
          </a:bodyPr>
          <a:lstStyle/>
          <a:p>
            <a:pPr lvl="0" algn="ctr"/>
            <a:r>
              <a:rPr lang="id-ID" sz="2000" b="1" dirty="0">
                <a:latin typeface="Lora" panose="020B0604020202020204" charset="0"/>
              </a:rPr>
              <a:t>Off the job training</a:t>
            </a:r>
            <a:endParaRPr sz="2000" b="1" dirty="0">
              <a:latin typeface="Lora" panose="020B0604020202020204" charset="0"/>
              <a:ea typeface="Quattrocento Sans"/>
              <a:cs typeface="Quattrocento Sans"/>
              <a:sym typeface="Quattrocento Sans"/>
            </a:endParaRPr>
          </a:p>
        </p:txBody>
      </p:sp>
      <p:grpSp>
        <p:nvGrpSpPr>
          <p:cNvPr id="210" name="Google Shape;210;p23"/>
          <p:cNvGrpSpPr/>
          <p:nvPr/>
        </p:nvGrpSpPr>
        <p:grpSpPr>
          <a:xfrm>
            <a:off x="916458" y="1019750"/>
            <a:ext cx="214625" cy="214625"/>
            <a:chOff x="2594050" y="1631825"/>
            <a:chExt cx="439625" cy="439625"/>
          </a:xfrm>
        </p:grpSpPr>
        <p:sp>
          <p:nvSpPr>
            <p:cNvPr id="211" name="Google Shape;211;p23"/>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3"/>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3"/>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3"/>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5" name="Google Shape;215;p2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xfrm>
            <a:off x="1381249" y="922668"/>
            <a:ext cx="4168945" cy="435600"/>
          </a:xfrm>
          <a:prstGeom prst="rect">
            <a:avLst/>
          </a:prstGeom>
        </p:spPr>
        <p:txBody>
          <a:bodyPr spcFirstLastPara="1" wrap="square" lIns="91425" tIns="91425" rIns="91425" bIns="91425" anchor="ctr" anchorCtr="0">
            <a:noAutofit/>
          </a:bodyPr>
          <a:lstStyle/>
          <a:p>
            <a:pPr lvl="0"/>
            <a:r>
              <a:rPr lang="id-ID" dirty="0">
                <a:ln w="0"/>
                <a:solidFill>
                  <a:schemeClr val="tx1"/>
                </a:solidFill>
                <a:effectLst>
                  <a:outerShdw blurRad="38100" dist="19050" dir="2700000" algn="tl" rotWithShape="0">
                    <a:schemeClr val="dk1">
                      <a:alpha val="40000"/>
                    </a:schemeClr>
                  </a:outerShdw>
                </a:effectLst>
                <a:latin typeface="Lora" panose="020B0604020202020204" charset="0"/>
              </a:rPr>
              <a:t>On the job training</a:t>
            </a:r>
            <a:endParaRPr lang="id-ID" dirty="0">
              <a:ln w="0"/>
              <a:solidFill>
                <a:schemeClr val="tx1"/>
              </a:solidFill>
              <a:effectLst>
                <a:outerShdw blurRad="38100" dist="19050" dir="2700000" algn="tl" rotWithShape="0">
                  <a:schemeClr val="dk1">
                    <a:alpha val="40000"/>
                  </a:schemeClr>
                </a:outerShdw>
              </a:effectLst>
              <a:latin typeface="Lora" panose="020B0604020202020204" charset="0"/>
              <a:ea typeface="Quattrocento Sans"/>
              <a:cs typeface="Quattrocento Sans"/>
              <a:sym typeface="Quattrocento Sans"/>
            </a:endParaRPr>
          </a:p>
        </p:txBody>
      </p:sp>
      <p:grpSp>
        <p:nvGrpSpPr>
          <p:cNvPr id="174" name="Google Shape;174;p20"/>
          <p:cNvGrpSpPr/>
          <p:nvPr/>
        </p:nvGrpSpPr>
        <p:grpSpPr>
          <a:xfrm>
            <a:off x="916458" y="1019750"/>
            <a:ext cx="214625" cy="214625"/>
            <a:chOff x="2594050" y="1631825"/>
            <a:chExt cx="439625" cy="439625"/>
          </a:xfrm>
        </p:grpSpPr>
        <p:sp>
          <p:nvSpPr>
            <p:cNvPr id="175" name="Google Shape;175;p20"/>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0"/>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0"/>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0"/>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 Placeholder 2">
            <a:extLst>
              <a:ext uri="{FF2B5EF4-FFF2-40B4-BE49-F238E27FC236}">
                <a16:creationId xmlns="" xmlns:a16="http://schemas.microsoft.com/office/drawing/2014/main" id="{30184C52-F053-48F6-81C5-2802D1738E0A}"/>
              </a:ext>
            </a:extLst>
          </p:cNvPr>
          <p:cNvSpPr>
            <a:spLocks noGrp="1"/>
          </p:cNvSpPr>
          <p:nvPr>
            <p:ph type="body" idx="1"/>
          </p:nvPr>
        </p:nvSpPr>
        <p:spPr>
          <a:xfrm>
            <a:off x="1259467" y="1651075"/>
            <a:ext cx="5162598" cy="3122400"/>
          </a:xfrm>
        </p:spPr>
        <p:txBody>
          <a:bodyPr/>
          <a:lstStyle/>
          <a:p>
            <a:pPr marL="114300" indent="0" algn="just">
              <a:buNone/>
            </a:pPr>
            <a:r>
              <a:rPr lang="id-ID" b="1" dirty="0"/>
              <a:t>Pelatihan yang dilakukan pada waktu jam kerja berlangsung, baik secara formal maupun informal</a:t>
            </a:r>
          </a:p>
        </p:txBody>
      </p:sp>
      <p:sp>
        <p:nvSpPr>
          <p:cNvPr id="9" name="Google Shape;85;p13">
            <a:extLst>
              <a:ext uri="{FF2B5EF4-FFF2-40B4-BE49-F238E27FC236}">
                <a16:creationId xmlns="" xmlns:a16="http://schemas.microsoft.com/office/drawing/2014/main" id="{3E8FABBA-D855-4221-8419-368108EBA276}"/>
              </a:ext>
            </a:extLst>
          </p:cNvPr>
          <p:cNvSpPr/>
          <p:nvPr/>
        </p:nvSpPr>
        <p:spPr>
          <a:xfrm>
            <a:off x="6746700" y="0"/>
            <a:ext cx="2397300" cy="5143299"/>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8826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xfrm>
            <a:off x="1381249" y="922668"/>
            <a:ext cx="4168945" cy="435600"/>
          </a:xfrm>
          <a:prstGeom prst="rect">
            <a:avLst/>
          </a:prstGeom>
        </p:spPr>
        <p:txBody>
          <a:bodyPr spcFirstLastPara="1" wrap="square" lIns="91425" tIns="91425" rIns="91425" bIns="91425" anchor="ctr" anchorCtr="0">
            <a:noAutofit/>
          </a:bodyPr>
          <a:lstStyle/>
          <a:p>
            <a:pPr lvl="0"/>
            <a:r>
              <a:rPr lang="id-ID" dirty="0">
                <a:ln w="0"/>
                <a:solidFill>
                  <a:schemeClr val="tx1"/>
                </a:solidFill>
                <a:effectLst>
                  <a:outerShdw blurRad="38100" dist="19050" dir="2700000" algn="tl" rotWithShape="0">
                    <a:schemeClr val="dk1">
                      <a:alpha val="40000"/>
                    </a:schemeClr>
                  </a:outerShdw>
                </a:effectLst>
                <a:latin typeface="Lora" panose="020B0604020202020204" charset="0"/>
              </a:rPr>
              <a:t>Off the job training</a:t>
            </a:r>
          </a:p>
        </p:txBody>
      </p:sp>
      <p:grpSp>
        <p:nvGrpSpPr>
          <p:cNvPr id="174" name="Google Shape;174;p20"/>
          <p:cNvGrpSpPr/>
          <p:nvPr/>
        </p:nvGrpSpPr>
        <p:grpSpPr>
          <a:xfrm>
            <a:off x="916458" y="1019750"/>
            <a:ext cx="214625" cy="214625"/>
            <a:chOff x="2594050" y="1631825"/>
            <a:chExt cx="439625" cy="439625"/>
          </a:xfrm>
        </p:grpSpPr>
        <p:sp>
          <p:nvSpPr>
            <p:cNvPr id="175" name="Google Shape;175;p20"/>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0"/>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0"/>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0"/>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 Placeholder 2">
            <a:extLst>
              <a:ext uri="{FF2B5EF4-FFF2-40B4-BE49-F238E27FC236}">
                <a16:creationId xmlns="" xmlns:a16="http://schemas.microsoft.com/office/drawing/2014/main" id="{30184C52-F053-48F6-81C5-2802D1738E0A}"/>
              </a:ext>
            </a:extLst>
          </p:cNvPr>
          <p:cNvSpPr>
            <a:spLocks noGrp="1"/>
          </p:cNvSpPr>
          <p:nvPr>
            <p:ph type="body" idx="1"/>
          </p:nvPr>
        </p:nvSpPr>
        <p:spPr>
          <a:xfrm>
            <a:off x="1259467" y="1651075"/>
            <a:ext cx="4939314" cy="3122400"/>
          </a:xfrm>
        </p:spPr>
        <p:txBody>
          <a:bodyPr/>
          <a:lstStyle/>
          <a:p>
            <a:pPr marL="114300" indent="0" algn="just">
              <a:buNone/>
            </a:pPr>
            <a:r>
              <a:rPr lang="id-ID" b="1" dirty="0"/>
              <a:t>Pelatihan dan pengembangan yang dilakukan secara khusus di luar pekerjaan.</a:t>
            </a:r>
          </a:p>
        </p:txBody>
      </p:sp>
      <p:sp>
        <p:nvSpPr>
          <p:cNvPr id="9" name="Google Shape;85;p13">
            <a:extLst>
              <a:ext uri="{FF2B5EF4-FFF2-40B4-BE49-F238E27FC236}">
                <a16:creationId xmlns="" xmlns:a16="http://schemas.microsoft.com/office/drawing/2014/main" id="{39E1888E-A3AD-4A9D-953B-67759A38B739}"/>
              </a:ext>
            </a:extLst>
          </p:cNvPr>
          <p:cNvSpPr/>
          <p:nvPr/>
        </p:nvSpPr>
        <p:spPr>
          <a:xfrm>
            <a:off x="6746700" y="0"/>
            <a:ext cx="2397300" cy="5143299"/>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6760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36"/>
          <p:cNvSpPr txBox="1">
            <a:spLocks noGrp="1"/>
          </p:cNvSpPr>
          <p:nvPr>
            <p:ph type="subTitle" idx="4294967295"/>
          </p:nvPr>
        </p:nvSpPr>
        <p:spPr>
          <a:xfrm>
            <a:off x="2371500" y="2093775"/>
            <a:ext cx="5021400" cy="7848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3600" b="1" i="1" dirty="0">
                <a:latin typeface="Lora"/>
                <a:ea typeface="Lora"/>
                <a:cs typeface="Lora"/>
                <a:sym typeface="Lora"/>
              </a:rPr>
              <a:t>Any </a:t>
            </a:r>
            <a:r>
              <a:rPr lang="en" sz="3600" b="1" i="1" dirty="0">
                <a:highlight>
                  <a:srgbClr val="FFCD00"/>
                </a:highlight>
                <a:latin typeface="Lora"/>
                <a:ea typeface="Lora"/>
                <a:cs typeface="Lora"/>
                <a:sym typeface="Lora"/>
              </a:rPr>
              <a:t>questions</a:t>
            </a:r>
            <a:r>
              <a:rPr lang="en" sz="3600" b="1" i="1" dirty="0">
                <a:latin typeface="Lora"/>
                <a:ea typeface="Lora"/>
                <a:cs typeface="Lora"/>
                <a:sym typeface="Lora"/>
              </a:rPr>
              <a:t> ?</a:t>
            </a:r>
            <a:endParaRPr sz="3600" b="1" i="1" dirty="0">
              <a:latin typeface="Lora"/>
              <a:ea typeface="Lora"/>
              <a:cs typeface="Lora"/>
              <a:sym typeface="Lora"/>
            </a:endParaRPr>
          </a:p>
        </p:txBody>
      </p:sp>
      <p:cxnSp>
        <p:nvCxnSpPr>
          <p:cNvPr id="409" name="Google Shape;409;p36"/>
          <p:cNvCxnSpPr/>
          <p:nvPr/>
        </p:nvCxnSpPr>
        <p:spPr>
          <a:xfrm>
            <a:off x="6450" y="1428750"/>
            <a:ext cx="2397300" cy="0"/>
          </a:xfrm>
          <a:prstGeom prst="straightConnector1">
            <a:avLst/>
          </a:prstGeom>
          <a:noFill/>
          <a:ln w="9525" cap="flat" cmpd="sng">
            <a:solidFill>
              <a:srgbClr val="CCCCCC"/>
            </a:solidFill>
            <a:prstDash val="solid"/>
            <a:round/>
            <a:headEnd type="none" w="med" len="med"/>
            <a:tailEnd type="none" w="med" len="med"/>
          </a:ln>
        </p:spPr>
      </p:cxnSp>
      <p:sp>
        <p:nvSpPr>
          <p:cNvPr id="410" name="Google Shape;410;p36"/>
          <p:cNvSpPr txBox="1">
            <a:spLocks noGrp="1"/>
          </p:cNvSpPr>
          <p:nvPr>
            <p:ph type="ctrTitle" idx="4294967295"/>
          </p:nvPr>
        </p:nvSpPr>
        <p:spPr>
          <a:xfrm>
            <a:off x="2371625" y="816550"/>
            <a:ext cx="4908000" cy="1159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6000"/>
              <a:t>Thanks!</a:t>
            </a:r>
            <a:endParaRPr sz="6000"/>
          </a:p>
        </p:txBody>
      </p:sp>
      <p:cxnSp>
        <p:nvCxnSpPr>
          <p:cNvPr id="411" name="Google Shape;411;p36"/>
          <p:cNvCxnSpPr/>
          <p:nvPr/>
        </p:nvCxnSpPr>
        <p:spPr>
          <a:xfrm>
            <a:off x="5589800" y="1428750"/>
            <a:ext cx="3554100" cy="0"/>
          </a:xfrm>
          <a:prstGeom prst="straightConnector1">
            <a:avLst/>
          </a:prstGeom>
          <a:noFill/>
          <a:ln w="9525" cap="flat" cmpd="sng">
            <a:solidFill>
              <a:srgbClr val="CCCCCC"/>
            </a:solidFill>
            <a:prstDash val="solid"/>
            <a:round/>
            <a:headEnd type="none" w="med" len="med"/>
            <a:tailEnd type="none" w="med" len="med"/>
          </a:ln>
        </p:spPr>
      </p:cxnSp>
      <p:sp>
        <p:nvSpPr>
          <p:cNvPr id="412" name="Google Shape;412;p36"/>
          <p:cNvSpPr/>
          <p:nvPr/>
        </p:nvSpPr>
        <p:spPr>
          <a:xfrm>
            <a:off x="831925" y="859175"/>
            <a:ext cx="1139100" cy="11391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3" name="Google Shape;413;p36"/>
          <p:cNvGrpSpPr/>
          <p:nvPr/>
        </p:nvGrpSpPr>
        <p:grpSpPr>
          <a:xfrm>
            <a:off x="1148888" y="1190759"/>
            <a:ext cx="505722" cy="475767"/>
            <a:chOff x="5972700" y="2330200"/>
            <a:chExt cx="411625" cy="387275"/>
          </a:xfrm>
        </p:grpSpPr>
        <p:sp>
          <p:nvSpPr>
            <p:cNvPr id="414" name="Google Shape;414;p36"/>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6"/>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6" name="Google Shape;416;p36"/>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p:nvPr/>
        </p:nvSpPr>
        <p:spPr>
          <a:xfrm>
            <a:off x="5650" y="4163500"/>
            <a:ext cx="9144000" cy="979800"/>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p:nvPr>
        </p:nvSpPr>
        <p:spPr>
          <a:xfrm>
            <a:off x="1381363" y="903454"/>
            <a:ext cx="5051449"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200" dirty="0" err="1" smtClean="0"/>
              <a:t>Organisasi</a:t>
            </a:r>
            <a:r>
              <a:rPr lang="en-US" sz="2200" dirty="0" smtClean="0"/>
              <a:t> </a:t>
            </a:r>
            <a:r>
              <a:rPr lang="en-US" sz="2200" dirty="0" err="1" smtClean="0"/>
              <a:t>Berdasarkan</a:t>
            </a:r>
            <a:r>
              <a:rPr lang="en-US" sz="2200" dirty="0" smtClean="0"/>
              <a:t> </a:t>
            </a:r>
            <a:r>
              <a:rPr lang="en-US" sz="2200" dirty="0" err="1" smtClean="0"/>
              <a:t>Tujuannya</a:t>
            </a:r>
            <a:endParaRPr sz="2200" dirty="0"/>
          </a:p>
        </p:txBody>
      </p:sp>
      <p:grpSp>
        <p:nvGrpSpPr>
          <p:cNvPr id="87" name="Google Shape;87;p13"/>
          <p:cNvGrpSpPr/>
          <p:nvPr/>
        </p:nvGrpSpPr>
        <p:grpSpPr>
          <a:xfrm>
            <a:off x="916458" y="1019750"/>
            <a:ext cx="214625" cy="214625"/>
            <a:chOff x="2594050" y="1631825"/>
            <a:chExt cx="439625" cy="439625"/>
          </a:xfrm>
        </p:grpSpPr>
        <p:sp>
          <p:nvSpPr>
            <p:cNvPr id="88" name="Google Shape;88;p13"/>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 name="Google Shape;92;p13"/>
          <p:cNvSpPr txBox="1"/>
          <p:nvPr/>
        </p:nvSpPr>
        <p:spPr>
          <a:xfrm>
            <a:off x="828358" y="1578150"/>
            <a:ext cx="3442192" cy="2207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n-US" sz="1800" b="1" dirty="0" smtClean="0">
                <a:highlight>
                  <a:srgbClr val="FFCD00"/>
                </a:highlight>
                <a:latin typeface="Quattrocento Sans"/>
                <a:ea typeface="Quattrocento Sans"/>
                <a:cs typeface="Quattrocento Sans"/>
                <a:sym typeface="Quattrocento Sans"/>
              </a:rPr>
              <a:t>ORGANISASI KOMERSIAL</a:t>
            </a:r>
          </a:p>
          <a:p>
            <a:pPr lvl="0" algn="just">
              <a:spcBef>
                <a:spcPts val="600"/>
              </a:spcBef>
              <a:buClr>
                <a:schemeClr val="dk1"/>
              </a:buClr>
              <a:buSzPts val="1100"/>
            </a:pPr>
            <a:r>
              <a:rPr lang="en-US" b="1" dirty="0" err="1">
                <a:latin typeface="Quattrocento Sans" charset="0"/>
              </a:rPr>
              <a:t>Dalam</a:t>
            </a:r>
            <a:r>
              <a:rPr lang="en-US" b="1" dirty="0">
                <a:latin typeface="Quattrocento Sans" charset="0"/>
              </a:rPr>
              <a:t> </a:t>
            </a:r>
            <a:r>
              <a:rPr lang="en-US" b="1" dirty="0" err="1">
                <a:latin typeface="Quattrocento Sans" charset="0"/>
              </a:rPr>
              <a:t>membuat</a:t>
            </a:r>
            <a:r>
              <a:rPr lang="en-US" b="1" dirty="0">
                <a:latin typeface="Quattrocento Sans" charset="0"/>
              </a:rPr>
              <a:t> </a:t>
            </a:r>
            <a:r>
              <a:rPr lang="en-US" b="1" dirty="0" err="1">
                <a:latin typeface="Quattrocento Sans" charset="0"/>
              </a:rPr>
              <a:t>keputusan</a:t>
            </a:r>
            <a:r>
              <a:rPr lang="en-US" b="1" dirty="0">
                <a:latin typeface="Quattrocento Sans" charset="0"/>
              </a:rPr>
              <a:t>, </a:t>
            </a:r>
            <a:r>
              <a:rPr lang="en-US" b="1" dirty="0" err="1">
                <a:latin typeface="Quattrocento Sans" charset="0"/>
              </a:rPr>
              <a:t>organisasi</a:t>
            </a:r>
            <a:r>
              <a:rPr lang="en-US" b="1" dirty="0">
                <a:latin typeface="Quattrocento Sans" charset="0"/>
              </a:rPr>
              <a:t> </a:t>
            </a:r>
            <a:r>
              <a:rPr lang="en-US" b="1" dirty="0" err="1">
                <a:latin typeface="Quattrocento Sans" charset="0"/>
              </a:rPr>
              <a:t>komersial</a:t>
            </a:r>
            <a:r>
              <a:rPr lang="en-US" b="1" dirty="0">
                <a:latin typeface="Quattrocento Sans" charset="0"/>
              </a:rPr>
              <a:t> </a:t>
            </a:r>
            <a:r>
              <a:rPr lang="en-US" b="1" dirty="0" err="1">
                <a:latin typeface="Quattrocento Sans" charset="0"/>
              </a:rPr>
              <a:t>akan</a:t>
            </a:r>
            <a:r>
              <a:rPr lang="en-US" b="1" dirty="0">
                <a:latin typeface="Quattrocento Sans" charset="0"/>
              </a:rPr>
              <a:t> </a:t>
            </a:r>
            <a:r>
              <a:rPr lang="en-US" b="1" dirty="0" err="1">
                <a:latin typeface="Quattrocento Sans" charset="0"/>
              </a:rPr>
              <a:t>menjadikan</a:t>
            </a:r>
            <a:r>
              <a:rPr lang="en-US" b="1" dirty="0">
                <a:latin typeface="Quattrocento Sans" charset="0"/>
              </a:rPr>
              <a:t> </a:t>
            </a:r>
            <a:r>
              <a:rPr lang="en-US" b="1" dirty="0" err="1">
                <a:latin typeface="Quattrocento Sans" charset="0"/>
              </a:rPr>
              <a:t>keuntungan</a:t>
            </a:r>
            <a:r>
              <a:rPr lang="en-US" b="1" dirty="0">
                <a:latin typeface="Quattrocento Sans" charset="0"/>
              </a:rPr>
              <a:t> </a:t>
            </a:r>
            <a:r>
              <a:rPr lang="en-US" b="1" dirty="0" err="1">
                <a:latin typeface="Quattrocento Sans" charset="0"/>
              </a:rPr>
              <a:t>dan</a:t>
            </a:r>
            <a:r>
              <a:rPr lang="en-US" b="1" dirty="0">
                <a:latin typeface="Quattrocento Sans" charset="0"/>
              </a:rPr>
              <a:t> </a:t>
            </a:r>
            <a:r>
              <a:rPr lang="en-US" b="1" dirty="0" err="1">
                <a:latin typeface="Quattrocento Sans" charset="0"/>
              </a:rPr>
              <a:t>kerugian</a:t>
            </a:r>
            <a:r>
              <a:rPr lang="en-US" b="1" dirty="0">
                <a:latin typeface="Quattrocento Sans" charset="0"/>
              </a:rPr>
              <a:t> </a:t>
            </a:r>
            <a:r>
              <a:rPr lang="en-US" b="1" dirty="0" err="1">
                <a:latin typeface="Quattrocento Sans" charset="0"/>
              </a:rPr>
              <a:t>secara</a:t>
            </a:r>
            <a:r>
              <a:rPr lang="en-US" b="1" dirty="0">
                <a:latin typeface="Quattrocento Sans" charset="0"/>
              </a:rPr>
              <a:t> </a:t>
            </a:r>
            <a:r>
              <a:rPr lang="en-US" b="1" dirty="0" err="1">
                <a:latin typeface="Quattrocento Sans" charset="0"/>
              </a:rPr>
              <a:t>finansial</a:t>
            </a:r>
            <a:r>
              <a:rPr lang="en-US" b="1" dirty="0">
                <a:latin typeface="Quattrocento Sans" charset="0"/>
              </a:rPr>
              <a:t>/material </a:t>
            </a:r>
            <a:r>
              <a:rPr lang="en-US" b="1" dirty="0" err="1">
                <a:latin typeface="Quattrocento Sans" charset="0"/>
              </a:rPr>
              <a:t>sebagai</a:t>
            </a:r>
            <a:r>
              <a:rPr lang="en-US" b="1" dirty="0">
                <a:latin typeface="Quattrocento Sans" charset="0"/>
              </a:rPr>
              <a:t> </a:t>
            </a:r>
            <a:r>
              <a:rPr lang="en-US" b="1" dirty="0" err="1">
                <a:latin typeface="Quattrocento Sans" charset="0"/>
              </a:rPr>
              <a:t>kriteria</a:t>
            </a:r>
            <a:r>
              <a:rPr lang="en-US" b="1" dirty="0">
                <a:latin typeface="Quattrocento Sans" charset="0"/>
              </a:rPr>
              <a:t> </a:t>
            </a:r>
            <a:r>
              <a:rPr lang="en-US" b="1" dirty="0" err="1" smtClean="0">
                <a:latin typeface="Quattrocento Sans" charset="0"/>
              </a:rPr>
              <a:t>penentu</a:t>
            </a:r>
            <a:r>
              <a:rPr lang="en-US" b="1" dirty="0" smtClean="0">
                <a:latin typeface="Quattrocento Sans" charset="0"/>
              </a:rPr>
              <a:t>.</a:t>
            </a:r>
            <a:endParaRPr b="1" dirty="0">
              <a:latin typeface="Quattrocento Sans" charset="0"/>
              <a:ea typeface="Quattrocento Sans"/>
              <a:cs typeface="Quattrocento Sans"/>
              <a:sym typeface="Quattrocento Sans"/>
            </a:endParaRPr>
          </a:p>
        </p:txBody>
      </p:sp>
      <p:sp>
        <p:nvSpPr>
          <p:cNvPr id="95" name="Google Shape;95;p1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3</a:t>
            </a:fld>
            <a:endParaRPr/>
          </a:p>
        </p:txBody>
      </p:sp>
      <p:sp>
        <p:nvSpPr>
          <p:cNvPr id="11" name="Google Shape;92;p13"/>
          <p:cNvSpPr txBox="1"/>
          <p:nvPr/>
        </p:nvSpPr>
        <p:spPr>
          <a:xfrm>
            <a:off x="4572000" y="1578150"/>
            <a:ext cx="3442192" cy="2207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n-US" sz="1800" b="1" dirty="0" smtClean="0">
                <a:highlight>
                  <a:srgbClr val="FFCD00"/>
                </a:highlight>
                <a:latin typeface="Quattrocento Sans"/>
                <a:ea typeface="Quattrocento Sans"/>
                <a:cs typeface="Quattrocento Sans"/>
                <a:sym typeface="Quattrocento Sans"/>
              </a:rPr>
              <a:t>ORGANISASI SOSIAL</a:t>
            </a:r>
          </a:p>
          <a:p>
            <a:pPr lvl="0" algn="just">
              <a:spcBef>
                <a:spcPts val="600"/>
              </a:spcBef>
              <a:buClr>
                <a:schemeClr val="dk1"/>
              </a:buClr>
              <a:buSzPts val="1100"/>
            </a:pPr>
            <a:r>
              <a:rPr lang="nn-NO" b="1" dirty="0" smtClean="0">
                <a:latin typeface="Quattrocento Sans" charset="0"/>
              </a:rPr>
              <a:t>Sedangkan </a:t>
            </a:r>
            <a:r>
              <a:rPr lang="nn-NO" b="1" dirty="0">
                <a:latin typeface="Quattrocento Sans" charset="0"/>
              </a:rPr>
              <a:t>organisasi sosial akan menjadikan keuntungan dan kerugian aspek-aspek sosial sebagai acuan utama.</a:t>
            </a:r>
            <a:endParaRPr b="1" dirty="0">
              <a:latin typeface="Quattrocento Sans" charset="0"/>
              <a:ea typeface="Quattrocento Sans"/>
              <a:cs typeface="Quattrocento Sans"/>
              <a:sym typeface="Quattrocento Sans"/>
            </a:endParaRPr>
          </a:p>
        </p:txBody>
      </p:sp>
    </p:spTree>
    <p:extLst>
      <p:ext uri="{BB962C8B-B14F-4D97-AF65-F5344CB8AC3E}">
        <p14:creationId xmlns:p14="http://schemas.microsoft.com/office/powerpoint/2010/main" val="1549232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p:nvPr/>
        </p:nvSpPr>
        <p:spPr>
          <a:xfrm>
            <a:off x="5650" y="4163500"/>
            <a:ext cx="9144000" cy="979800"/>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p:nvPr>
        </p:nvSpPr>
        <p:spPr>
          <a:xfrm>
            <a:off x="1381363" y="903454"/>
            <a:ext cx="5051449"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200" dirty="0" err="1" smtClean="0"/>
              <a:t>Ciri</a:t>
            </a:r>
            <a:r>
              <a:rPr lang="en-US" sz="2200" dirty="0" smtClean="0"/>
              <a:t> </a:t>
            </a:r>
            <a:r>
              <a:rPr lang="en-US" sz="2200" dirty="0" err="1" smtClean="0"/>
              <a:t>Organisasi</a:t>
            </a:r>
            <a:r>
              <a:rPr lang="en-US" sz="2200" dirty="0" smtClean="0"/>
              <a:t> </a:t>
            </a:r>
            <a:r>
              <a:rPr lang="en-US" sz="2200" dirty="0" err="1" smtClean="0"/>
              <a:t>Belajar</a:t>
            </a:r>
            <a:endParaRPr sz="2200" dirty="0"/>
          </a:p>
        </p:txBody>
      </p:sp>
      <p:grpSp>
        <p:nvGrpSpPr>
          <p:cNvPr id="87" name="Google Shape;87;p13"/>
          <p:cNvGrpSpPr/>
          <p:nvPr/>
        </p:nvGrpSpPr>
        <p:grpSpPr>
          <a:xfrm>
            <a:off x="916458" y="1019750"/>
            <a:ext cx="214625" cy="214625"/>
            <a:chOff x="2594050" y="1631825"/>
            <a:chExt cx="439625" cy="439625"/>
          </a:xfrm>
        </p:grpSpPr>
        <p:sp>
          <p:nvSpPr>
            <p:cNvPr id="88" name="Google Shape;88;p13"/>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 name="Google Shape;92;p13"/>
          <p:cNvSpPr txBox="1"/>
          <p:nvPr/>
        </p:nvSpPr>
        <p:spPr>
          <a:xfrm>
            <a:off x="828357" y="1578150"/>
            <a:ext cx="7941569" cy="2207100"/>
          </a:xfrm>
          <a:prstGeom prst="rect">
            <a:avLst/>
          </a:prstGeom>
          <a:noFill/>
          <a:ln>
            <a:noFill/>
          </a:ln>
        </p:spPr>
        <p:txBody>
          <a:bodyPr spcFirstLastPara="1" wrap="square" lIns="91425" tIns="91425" rIns="91425" bIns="91425" anchor="t" anchorCtr="0">
            <a:noAutofit/>
          </a:bodyPr>
          <a:lstStyle/>
          <a:p>
            <a:pPr marL="285750" lvl="0" indent="-285750">
              <a:spcBef>
                <a:spcPts val="600"/>
              </a:spcBef>
              <a:buFont typeface="Arial" pitchFamily="34" charset="0"/>
              <a:buChar char="•"/>
            </a:pPr>
            <a:r>
              <a:rPr lang="en-US" b="1" dirty="0" err="1">
                <a:latin typeface="Quattrocento Sans" charset="0"/>
              </a:rPr>
              <a:t>B</a:t>
            </a:r>
            <a:r>
              <a:rPr lang="en-US" b="1" dirty="0" err="1" smtClean="0">
                <a:latin typeface="Quattrocento Sans" charset="0"/>
              </a:rPr>
              <a:t>elajar</a:t>
            </a:r>
            <a:r>
              <a:rPr lang="en-US" b="1" dirty="0" smtClean="0">
                <a:latin typeface="Quattrocento Sans" charset="0"/>
              </a:rPr>
              <a:t> </a:t>
            </a:r>
            <a:r>
              <a:rPr lang="en-US" b="1" dirty="0" err="1">
                <a:latin typeface="Quattrocento Sans" charset="0"/>
              </a:rPr>
              <a:t>dilakukan</a:t>
            </a:r>
            <a:r>
              <a:rPr lang="en-US" b="1" dirty="0">
                <a:latin typeface="Quattrocento Sans" charset="0"/>
              </a:rPr>
              <a:t> </a:t>
            </a:r>
            <a:r>
              <a:rPr lang="en-US" b="1" dirty="0" err="1">
                <a:latin typeface="Quattrocento Sans" charset="0"/>
              </a:rPr>
              <a:t>melalui</a:t>
            </a:r>
            <a:r>
              <a:rPr lang="en-US" b="1" dirty="0">
                <a:latin typeface="Quattrocento Sans" charset="0"/>
              </a:rPr>
              <a:t> </a:t>
            </a:r>
            <a:r>
              <a:rPr lang="en-US" b="1" dirty="0" err="1">
                <a:latin typeface="Quattrocento Sans" charset="0"/>
              </a:rPr>
              <a:t>sistem</a:t>
            </a:r>
            <a:r>
              <a:rPr lang="en-US" b="1" dirty="0">
                <a:latin typeface="Quattrocento Sans" charset="0"/>
              </a:rPr>
              <a:t> </a:t>
            </a:r>
            <a:r>
              <a:rPr lang="en-US" b="1" dirty="0" err="1">
                <a:latin typeface="Quattrocento Sans" charset="0"/>
              </a:rPr>
              <a:t>organisasi</a:t>
            </a:r>
            <a:r>
              <a:rPr lang="en-US" b="1" dirty="0">
                <a:latin typeface="Quattrocento Sans" charset="0"/>
              </a:rPr>
              <a:t> </a:t>
            </a:r>
            <a:r>
              <a:rPr lang="en-US" b="1" dirty="0" err="1">
                <a:latin typeface="Quattrocento Sans" charset="0"/>
              </a:rPr>
              <a:t>secara</a:t>
            </a:r>
            <a:r>
              <a:rPr lang="en-US" b="1" dirty="0">
                <a:latin typeface="Quattrocento Sans" charset="0"/>
              </a:rPr>
              <a:t> </a:t>
            </a:r>
            <a:r>
              <a:rPr lang="en-US" b="1" dirty="0" err="1" smtClean="0">
                <a:latin typeface="Quattrocento Sans" charset="0"/>
              </a:rPr>
              <a:t>keseluruhan</a:t>
            </a:r>
            <a:r>
              <a:rPr lang="en-US" b="1" dirty="0" smtClean="0">
                <a:latin typeface="Quattrocento Sans" charset="0"/>
              </a:rPr>
              <a:t>.</a:t>
            </a:r>
            <a:endParaRPr lang="en-US" b="1" dirty="0" smtClean="0">
              <a:latin typeface="Quattrocento Sans" charset="0"/>
            </a:endParaRPr>
          </a:p>
          <a:p>
            <a:pPr marL="285750" lvl="0" indent="-285750">
              <a:spcBef>
                <a:spcPts val="600"/>
              </a:spcBef>
              <a:buFont typeface="Arial" pitchFamily="34" charset="0"/>
              <a:buChar char="•"/>
            </a:pPr>
            <a:r>
              <a:rPr lang="en-US" b="1" dirty="0" err="1">
                <a:latin typeface="Quattrocento Sans" charset="0"/>
              </a:rPr>
              <a:t>S</a:t>
            </a:r>
            <a:r>
              <a:rPr lang="en-US" b="1" dirty="0" err="1" smtClean="0">
                <a:latin typeface="Quattrocento Sans" charset="0"/>
              </a:rPr>
              <a:t>emua</a:t>
            </a:r>
            <a:r>
              <a:rPr lang="en-US" b="1" dirty="0" smtClean="0">
                <a:latin typeface="Quattrocento Sans" charset="0"/>
              </a:rPr>
              <a:t> </a:t>
            </a:r>
            <a:r>
              <a:rPr lang="en-US" b="1" dirty="0" err="1">
                <a:latin typeface="Quattrocento Sans" charset="0"/>
              </a:rPr>
              <a:t>anggota</a:t>
            </a:r>
            <a:r>
              <a:rPr lang="en-US" b="1" dirty="0">
                <a:latin typeface="Quattrocento Sans" charset="0"/>
              </a:rPr>
              <a:t> </a:t>
            </a:r>
            <a:r>
              <a:rPr lang="en-US" b="1" dirty="0" err="1">
                <a:latin typeface="Quattrocento Sans" charset="0"/>
              </a:rPr>
              <a:t>organisasi</a:t>
            </a:r>
            <a:r>
              <a:rPr lang="en-US" b="1" dirty="0">
                <a:latin typeface="Quattrocento Sans" charset="0"/>
              </a:rPr>
              <a:t> </a:t>
            </a:r>
            <a:r>
              <a:rPr lang="en-US" b="1" dirty="0" err="1">
                <a:latin typeface="Quattrocento Sans" charset="0"/>
              </a:rPr>
              <a:t>menyadari</a:t>
            </a:r>
            <a:r>
              <a:rPr lang="en-US" b="1" dirty="0">
                <a:latin typeface="Quattrocento Sans" charset="0"/>
              </a:rPr>
              <a:t> </a:t>
            </a:r>
            <a:r>
              <a:rPr lang="en-US" b="1" dirty="0" err="1">
                <a:latin typeface="Quattrocento Sans" charset="0"/>
              </a:rPr>
              <a:t>betapa</a:t>
            </a:r>
            <a:r>
              <a:rPr lang="en-US" b="1" dirty="0">
                <a:latin typeface="Quattrocento Sans" charset="0"/>
              </a:rPr>
              <a:t> </a:t>
            </a:r>
            <a:r>
              <a:rPr lang="en-US" b="1" dirty="0" err="1">
                <a:latin typeface="Quattrocento Sans" charset="0"/>
              </a:rPr>
              <a:t>pentingnya</a:t>
            </a:r>
            <a:r>
              <a:rPr lang="en-US" b="1" dirty="0">
                <a:latin typeface="Quattrocento Sans" charset="0"/>
              </a:rPr>
              <a:t> </a:t>
            </a:r>
            <a:r>
              <a:rPr lang="en-US" b="1" dirty="0" err="1">
                <a:latin typeface="Quattrocento Sans" charset="0"/>
              </a:rPr>
              <a:t>organisasi</a:t>
            </a:r>
            <a:r>
              <a:rPr lang="en-US" b="1" dirty="0">
                <a:latin typeface="Quattrocento Sans" charset="0"/>
              </a:rPr>
              <a:t> </a:t>
            </a:r>
            <a:r>
              <a:rPr lang="en-US" b="1" dirty="0" err="1">
                <a:latin typeface="Quattrocento Sans" charset="0"/>
              </a:rPr>
              <a:t>belajar</a:t>
            </a:r>
            <a:r>
              <a:rPr lang="en-US" b="1" dirty="0">
                <a:latin typeface="Quattrocento Sans" charset="0"/>
              </a:rPr>
              <a:t> </a:t>
            </a:r>
            <a:r>
              <a:rPr lang="en-US" b="1" dirty="0" err="1">
                <a:latin typeface="Quattrocento Sans" charset="0"/>
              </a:rPr>
              <a:t>secara</a:t>
            </a:r>
            <a:r>
              <a:rPr lang="en-US" b="1" dirty="0">
                <a:latin typeface="Quattrocento Sans" charset="0"/>
              </a:rPr>
              <a:t> </a:t>
            </a:r>
            <a:r>
              <a:rPr lang="en-US" b="1" dirty="0" err="1">
                <a:latin typeface="Quattrocento Sans" charset="0"/>
              </a:rPr>
              <a:t>terus</a:t>
            </a:r>
            <a:r>
              <a:rPr lang="en-US" b="1" dirty="0">
                <a:latin typeface="Quattrocento Sans" charset="0"/>
              </a:rPr>
              <a:t> </a:t>
            </a:r>
            <a:r>
              <a:rPr lang="en-US" b="1" dirty="0" err="1">
                <a:latin typeface="Quattrocento Sans" charset="0"/>
              </a:rPr>
              <a:t>menerus</a:t>
            </a:r>
            <a:r>
              <a:rPr lang="en-US" b="1" dirty="0">
                <a:latin typeface="Quattrocento Sans" charset="0"/>
              </a:rPr>
              <a:t> </a:t>
            </a:r>
            <a:r>
              <a:rPr lang="en-US" b="1" dirty="0" err="1">
                <a:latin typeface="Quattrocento Sans" charset="0"/>
              </a:rPr>
              <a:t>untuk</a:t>
            </a:r>
            <a:r>
              <a:rPr lang="en-US" b="1" dirty="0">
                <a:latin typeface="Quattrocento Sans" charset="0"/>
              </a:rPr>
              <a:t> </a:t>
            </a:r>
            <a:r>
              <a:rPr lang="en-US" b="1" dirty="0" err="1">
                <a:latin typeface="Quattrocento Sans" charset="0"/>
              </a:rPr>
              <a:t>keberhasilan</a:t>
            </a:r>
            <a:r>
              <a:rPr lang="en-US" b="1" dirty="0">
                <a:latin typeface="Quattrocento Sans" charset="0"/>
              </a:rPr>
              <a:t> </a:t>
            </a:r>
            <a:r>
              <a:rPr lang="en-US" b="1" dirty="0" err="1">
                <a:latin typeface="Quattrocento Sans" charset="0"/>
              </a:rPr>
              <a:t>organisasi</a:t>
            </a:r>
            <a:r>
              <a:rPr lang="en-US" b="1" dirty="0">
                <a:latin typeface="Quattrocento Sans" charset="0"/>
              </a:rPr>
              <a:t> </a:t>
            </a:r>
            <a:r>
              <a:rPr lang="en-US" b="1" dirty="0" err="1">
                <a:latin typeface="Quattrocento Sans" charset="0"/>
              </a:rPr>
              <a:t>pada</a:t>
            </a:r>
            <a:r>
              <a:rPr lang="en-US" b="1" dirty="0">
                <a:latin typeface="Quattrocento Sans" charset="0"/>
              </a:rPr>
              <a:t> </a:t>
            </a:r>
            <a:r>
              <a:rPr lang="en-US" b="1" dirty="0" err="1">
                <a:latin typeface="Quattrocento Sans" charset="0"/>
              </a:rPr>
              <a:t>waktu</a:t>
            </a:r>
            <a:r>
              <a:rPr lang="en-US" b="1" dirty="0">
                <a:latin typeface="Quattrocento Sans" charset="0"/>
              </a:rPr>
              <a:t> </a:t>
            </a:r>
            <a:r>
              <a:rPr lang="en-US" b="1" dirty="0" err="1">
                <a:latin typeface="Quattrocento Sans" charset="0"/>
              </a:rPr>
              <a:t>sekarang</a:t>
            </a:r>
            <a:r>
              <a:rPr lang="en-US" b="1" dirty="0">
                <a:latin typeface="Quattrocento Sans" charset="0"/>
              </a:rPr>
              <a:t> </a:t>
            </a:r>
            <a:r>
              <a:rPr lang="en-US" b="1" dirty="0" err="1">
                <a:latin typeface="Quattrocento Sans" charset="0"/>
              </a:rPr>
              <a:t>dan</a:t>
            </a:r>
            <a:r>
              <a:rPr lang="en-US" b="1" dirty="0">
                <a:latin typeface="Quattrocento Sans" charset="0"/>
              </a:rPr>
              <a:t> </a:t>
            </a:r>
            <a:r>
              <a:rPr lang="en-US" b="1" dirty="0" err="1">
                <a:latin typeface="Quattrocento Sans" charset="0"/>
              </a:rPr>
              <a:t>akan</a:t>
            </a:r>
            <a:r>
              <a:rPr lang="en-US" b="1" dirty="0">
                <a:latin typeface="Quattrocento Sans" charset="0"/>
              </a:rPr>
              <a:t> </a:t>
            </a:r>
            <a:r>
              <a:rPr lang="en-US" b="1" dirty="0" err="1" smtClean="0">
                <a:latin typeface="Quattrocento Sans" charset="0"/>
              </a:rPr>
              <a:t>datang</a:t>
            </a:r>
            <a:r>
              <a:rPr lang="en-US" b="1" dirty="0" smtClean="0">
                <a:latin typeface="Quattrocento Sans" charset="0"/>
              </a:rPr>
              <a:t>.</a:t>
            </a:r>
          </a:p>
          <a:p>
            <a:pPr marL="285750" lvl="0" indent="-285750">
              <a:spcBef>
                <a:spcPts val="600"/>
              </a:spcBef>
              <a:buFont typeface="Arial" pitchFamily="34" charset="0"/>
              <a:buChar char="•"/>
            </a:pPr>
            <a:r>
              <a:rPr lang="en-US" b="1" dirty="0" err="1">
                <a:latin typeface="Quattrocento Sans" charset="0"/>
              </a:rPr>
              <a:t>B</a:t>
            </a:r>
            <a:r>
              <a:rPr lang="en-US" b="1" dirty="0" err="1" smtClean="0">
                <a:latin typeface="Quattrocento Sans" charset="0"/>
              </a:rPr>
              <a:t>elajar</a:t>
            </a:r>
            <a:r>
              <a:rPr lang="en-US" b="1" dirty="0" smtClean="0">
                <a:latin typeface="Quattrocento Sans" charset="0"/>
              </a:rPr>
              <a:t> </a:t>
            </a:r>
            <a:r>
              <a:rPr lang="en-US" b="1" dirty="0" err="1">
                <a:latin typeface="Quattrocento Sans" charset="0"/>
              </a:rPr>
              <a:t>merupakan</a:t>
            </a:r>
            <a:r>
              <a:rPr lang="en-US" b="1" dirty="0">
                <a:latin typeface="Quattrocento Sans" charset="0"/>
              </a:rPr>
              <a:t> proses yang </a:t>
            </a:r>
            <a:r>
              <a:rPr lang="en-US" b="1" dirty="0" err="1">
                <a:latin typeface="Quattrocento Sans" charset="0"/>
              </a:rPr>
              <a:t>berlangsung</a:t>
            </a:r>
            <a:r>
              <a:rPr lang="en-US" b="1" dirty="0">
                <a:latin typeface="Quattrocento Sans" charset="0"/>
              </a:rPr>
              <a:t> </a:t>
            </a:r>
            <a:r>
              <a:rPr lang="en-US" b="1" dirty="0" err="1">
                <a:latin typeface="Quattrocento Sans" charset="0"/>
              </a:rPr>
              <a:t>secara</a:t>
            </a:r>
            <a:r>
              <a:rPr lang="en-US" b="1" dirty="0">
                <a:latin typeface="Quattrocento Sans" charset="0"/>
              </a:rPr>
              <a:t> </a:t>
            </a:r>
            <a:r>
              <a:rPr lang="en-US" b="1" dirty="0" err="1">
                <a:latin typeface="Quattrocento Sans" charset="0"/>
              </a:rPr>
              <a:t>terus</a:t>
            </a:r>
            <a:r>
              <a:rPr lang="en-US" b="1" dirty="0">
                <a:latin typeface="Quattrocento Sans" charset="0"/>
              </a:rPr>
              <a:t> </a:t>
            </a:r>
            <a:r>
              <a:rPr lang="en-US" b="1" dirty="0" err="1">
                <a:latin typeface="Quattrocento Sans" charset="0"/>
              </a:rPr>
              <a:t>menerus</a:t>
            </a:r>
            <a:r>
              <a:rPr lang="en-US" b="1" dirty="0">
                <a:latin typeface="Quattrocento Sans" charset="0"/>
              </a:rPr>
              <a:t> </a:t>
            </a:r>
            <a:r>
              <a:rPr lang="en-US" b="1" dirty="0" err="1">
                <a:latin typeface="Quattrocento Sans" charset="0"/>
              </a:rPr>
              <a:t>serta</a:t>
            </a:r>
            <a:r>
              <a:rPr lang="en-US" b="1" dirty="0">
                <a:latin typeface="Quattrocento Sans" charset="0"/>
              </a:rPr>
              <a:t> </a:t>
            </a:r>
            <a:r>
              <a:rPr lang="en-US" b="1" dirty="0" err="1">
                <a:latin typeface="Quattrocento Sans" charset="0"/>
              </a:rPr>
              <a:t>dilakukan</a:t>
            </a:r>
            <a:r>
              <a:rPr lang="en-US" b="1" dirty="0">
                <a:latin typeface="Quattrocento Sans" charset="0"/>
              </a:rPr>
              <a:t> </a:t>
            </a:r>
            <a:r>
              <a:rPr lang="en-US" b="1" dirty="0" err="1">
                <a:latin typeface="Quattrocento Sans" charset="0"/>
              </a:rPr>
              <a:t>berbarengan</a:t>
            </a:r>
            <a:r>
              <a:rPr lang="en-US" b="1" dirty="0">
                <a:latin typeface="Quattrocento Sans" charset="0"/>
              </a:rPr>
              <a:t> </a:t>
            </a:r>
            <a:r>
              <a:rPr lang="en-US" b="1" dirty="0" err="1">
                <a:latin typeface="Quattrocento Sans" charset="0"/>
              </a:rPr>
              <a:t>dengan</a:t>
            </a:r>
            <a:r>
              <a:rPr lang="en-US" b="1" dirty="0">
                <a:latin typeface="Quattrocento Sans" charset="0"/>
              </a:rPr>
              <a:t> </a:t>
            </a:r>
            <a:r>
              <a:rPr lang="en-US" b="1" dirty="0" err="1">
                <a:latin typeface="Quattrocento Sans" charset="0"/>
              </a:rPr>
              <a:t>kegiatan</a:t>
            </a:r>
            <a:r>
              <a:rPr lang="en-US" b="1" dirty="0">
                <a:latin typeface="Quattrocento Sans" charset="0"/>
              </a:rPr>
              <a:t> </a:t>
            </a:r>
            <a:r>
              <a:rPr lang="en-US" b="1" dirty="0" err="1" smtClean="0">
                <a:latin typeface="Quattrocento Sans" charset="0"/>
              </a:rPr>
              <a:t>bekerja</a:t>
            </a:r>
            <a:r>
              <a:rPr lang="en-US" b="1" dirty="0" smtClean="0">
                <a:latin typeface="Quattrocento Sans" charset="0"/>
              </a:rPr>
              <a:t>.</a:t>
            </a:r>
            <a:endParaRPr lang="en-US" b="1" dirty="0" smtClean="0">
              <a:latin typeface="Quattrocento Sans" charset="0"/>
            </a:endParaRPr>
          </a:p>
        </p:txBody>
      </p:sp>
      <p:sp>
        <p:nvSpPr>
          <p:cNvPr id="95" name="Google Shape;95;p1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4</a:t>
            </a:fld>
            <a:endParaRPr/>
          </a:p>
        </p:txBody>
      </p:sp>
    </p:spTree>
    <p:extLst>
      <p:ext uri="{BB962C8B-B14F-4D97-AF65-F5344CB8AC3E}">
        <p14:creationId xmlns:p14="http://schemas.microsoft.com/office/powerpoint/2010/main" val="1473910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p:nvPr/>
        </p:nvSpPr>
        <p:spPr>
          <a:xfrm>
            <a:off x="5650" y="4163500"/>
            <a:ext cx="9144000" cy="979800"/>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p:nvPr>
        </p:nvSpPr>
        <p:spPr>
          <a:xfrm>
            <a:off x="1381363" y="903454"/>
            <a:ext cx="5051449"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200" dirty="0" err="1" smtClean="0"/>
              <a:t>Ciri</a:t>
            </a:r>
            <a:r>
              <a:rPr lang="en-US" sz="2200" dirty="0" smtClean="0"/>
              <a:t> </a:t>
            </a:r>
            <a:r>
              <a:rPr lang="en-US" sz="2200" dirty="0" err="1" smtClean="0"/>
              <a:t>Organisasi</a:t>
            </a:r>
            <a:r>
              <a:rPr lang="en-US" sz="2200" dirty="0" smtClean="0"/>
              <a:t> </a:t>
            </a:r>
            <a:r>
              <a:rPr lang="en-US" sz="2200" dirty="0" err="1" smtClean="0"/>
              <a:t>Belajar</a:t>
            </a:r>
            <a:endParaRPr sz="2200" dirty="0"/>
          </a:p>
        </p:txBody>
      </p:sp>
      <p:grpSp>
        <p:nvGrpSpPr>
          <p:cNvPr id="87" name="Google Shape;87;p13"/>
          <p:cNvGrpSpPr/>
          <p:nvPr/>
        </p:nvGrpSpPr>
        <p:grpSpPr>
          <a:xfrm>
            <a:off x="916458" y="1019750"/>
            <a:ext cx="214625" cy="214625"/>
            <a:chOff x="2594050" y="1631825"/>
            <a:chExt cx="439625" cy="439625"/>
          </a:xfrm>
        </p:grpSpPr>
        <p:sp>
          <p:nvSpPr>
            <p:cNvPr id="88" name="Google Shape;88;p13"/>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 name="Google Shape;92;p13"/>
          <p:cNvSpPr txBox="1"/>
          <p:nvPr/>
        </p:nvSpPr>
        <p:spPr>
          <a:xfrm>
            <a:off x="828357" y="1578150"/>
            <a:ext cx="7941569" cy="2207100"/>
          </a:xfrm>
          <a:prstGeom prst="rect">
            <a:avLst/>
          </a:prstGeom>
          <a:noFill/>
          <a:ln>
            <a:noFill/>
          </a:ln>
        </p:spPr>
        <p:txBody>
          <a:bodyPr spcFirstLastPara="1" wrap="square" lIns="91425" tIns="91425" rIns="91425" bIns="91425" anchor="t" anchorCtr="0">
            <a:noAutofit/>
          </a:bodyPr>
          <a:lstStyle/>
          <a:p>
            <a:pPr marL="285750" lvl="0" indent="-285750">
              <a:spcBef>
                <a:spcPts val="600"/>
              </a:spcBef>
              <a:buFont typeface="Arial" pitchFamily="34" charset="0"/>
              <a:buChar char="•"/>
            </a:pPr>
            <a:r>
              <a:rPr lang="en-US" b="1" dirty="0" err="1" smtClean="0">
                <a:latin typeface="Quattrocento Sans" charset="0"/>
                <a:ea typeface="Quattrocento Sans"/>
                <a:cs typeface="Quattrocento Sans"/>
                <a:sym typeface="Quattrocento Sans"/>
              </a:rPr>
              <a:t>Dapat</a:t>
            </a:r>
            <a:r>
              <a:rPr lang="en-US" b="1" dirty="0" smtClean="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memperoleh</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akses</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ke</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sumber</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informasi</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dan</a:t>
            </a:r>
            <a:r>
              <a:rPr lang="en-US" b="1" dirty="0">
                <a:latin typeface="Quattrocento Sans" charset="0"/>
                <a:ea typeface="Quattrocento Sans"/>
                <a:cs typeface="Quattrocento Sans"/>
                <a:sym typeface="Quattrocento Sans"/>
              </a:rPr>
              <a:t> data </a:t>
            </a:r>
            <a:r>
              <a:rPr lang="en-US" b="1" dirty="0" err="1">
                <a:latin typeface="Quattrocento Sans" charset="0"/>
                <a:ea typeface="Quattrocento Sans"/>
                <a:cs typeface="Quattrocento Sans"/>
                <a:sym typeface="Quattrocento Sans"/>
              </a:rPr>
              <a:t>untuk</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keperluan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keberhasilan</a:t>
            </a:r>
            <a:r>
              <a:rPr lang="en-US" b="1" dirty="0">
                <a:latin typeface="Quattrocento Sans" charset="0"/>
                <a:ea typeface="Quattrocento Sans"/>
                <a:cs typeface="Quattrocento Sans"/>
                <a:sym typeface="Quattrocento Sans"/>
              </a:rPr>
              <a:t> </a:t>
            </a:r>
            <a:r>
              <a:rPr lang="en-US" b="1" dirty="0" err="1" smtClean="0">
                <a:latin typeface="Quattrocento Sans" charset="0"/>
                <a:ea typeface="Quattrocento Sans"/>
                <a:cs typeface="Quattrocento Sans"/>
                <a:sym typeface="Quattrocento Sans"/>
              </a:rPr>
              <a:t>organisasi</a:t>
            </a:r>
            <a:endParaRPr lang="en-US" b="1" dirty="0" smtClean="0">
              <a:latin typeface="Quattrocento Sans" charset="0"/>
              <a:ea typeface="Quattrocento Sans"/>
              <a:cs typeface="Quattrocento Sans"/>
              <a:sym typeface="Quattrocento Sans"/>
            </a:endParaRPr>
          </a:p>
          <a:p>
            <a:pPr marL="285750" lvl="0" indent="-285750">
              <a:spcBef>
                <a:spcPts val="600"/>
              </a:spcBef>
              <a:buFont typeface="Arial" pitchFamily="34" charset="0"/>
              <a:buChar char="•"/>
            </a:pPr>
            <a:r>
              <a:rPr lang="en-US" b="1" dirty="0" err="1" smtClean="0">
                <a:latin typeface="Quattrocento Sans" charset="0"/>
                <a:ea typeface="Quattrocento Sans"/>
                <a:cs typeface="Quattrocento Sans"/>
                <a:sym typeface="Quattrocento Sans"/>
              </a:rPr>
              <a:t>Iklim</a:t>
            </a:r>
            <a:r>
              <a:rPr lang="en-US" b="1" dirty="0" smtClean="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organisasi</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mendorong</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memberikan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imbalan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dan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mempercepat</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masing-masing</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individu</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dan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kelompok</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untuk</a:t>
            </a:r>
            <a:r>
              <a:rPr lang="en-US" b="1" dirty="0">
                <a:latin typeface="Quattrocento Sans" charset="0"/>
                <a:ea typeface="Quattrocento Sans"/>
                <a:cs typeface="Quattrocento Sans"/>
                <a:sym typeface="Quattrocento Sans"/>
              </a:rPr>
              <a:t> </a:t>
            </a:r>
            <a:r>
              <a:rPr lang="en-US" b="1" dirty="0" err="1" smtClean="0">
                <a:latin typeface="Quattrocento Sans" charset="0"/>
                <a:ea typeface="Quattrocento Sans"/>
                <a:cs typeface="Quattrocento Sans"/>
                <a:sym typeface="Quattrocento Sans"/>
              </a:rPr>
              <a:t>belajar</a:t>
            </a:r>
            <a:endParaRPr lang="en-US" b="1" dirty="0" smtClean="0">
              <a:latin typeface="Quattrocento Sans" charset="0"/>
              <a:ea typeface="Quattrocento Sans"/>
              <a:cs typeface="Quattrocento Sans"/>
              <a:sym typeface="Quattrocento Sans"/>
            </a:endParaRPr>
          </a:p>
          <a:p>
            <a:pPr marL="285750" lvl="0" indent="-285750">
              <a:spcBef>
                <a:spcPts val="600"/>
              </a:spcBef>
              <a:buFont typeface="Arial" pitchFamily="34" charset="0"/>
              <a:buChar char="•"/>
            </a:pPr>
            <a:r>
              <a:rPr lang="sv-SE" b="1" dirty="0" smtClean="0">
                <a:latin typeface="Quattrocento Sans" charset="0"/>
                <a:ea typeface="Quattrocento Sans"/>
                <a:cs typeface="Quattrocento Sans"/>
                <a:sym typeface="Quattrocento Sans"/>
              </a:rPr>
              <a:t>Orang </a:t>
            </a:r>
            <a:r>
              <a:rPr lang="sv-SE" b="1" dirty="0">
                <a:latin typeface="Quattrocento Sans" charset="0"/>
                <a:ea typeface="Quattrocento Sans"/>
                <a:cs typeface="Quattrocento Sans"/>
                <a:sym typeface="Quattrocento Sans"/>
              </a:rPr>
              <a:t>saling berhubungan dalam suatu jaringan yang inovatif sebagai suatu komunitas di dalam dan di luar </a:t>
            </a:r>
            <a:r>
              <a:rPr lang="sv-SE" b="1" dirty="0" smtClean="0">
                <a:latin typeface="Quattrocento Sans" charset="0"/>
                <a:ea typeface="Quattrocento Sans"/>
                <a:cs typeface="Quattrocento Sans"/>
                <a:sym typeface="Quattrocento Sans"/>
              </a:rPr>
              <a:t>organisasi</a:t>
            </a:r>
            <a:endParaRPr lang="sv-SE" b="1" dirty="0" smtClean="0">
              <a:latin typeface="Quattrocento Sans" charset="0"/>
              <a:ea typeface="Quattrocento Sans"/>
              <a:cs typeface="Quattrocento Sans"/>
              <a:sym typeface="Quattrocento Sans"/>
            </a:endParaRPr>
          </a:p>
          <a:p>
            <a:pPr marL="285750" lvl="0" indent="-285750">
              <a:spcBef>
                <a:spcPts val="600"/>
              </a:spcBef>
              <a:buFont typeface="Arial" pitchFamily="34" charset="0"/>
              <a:buChar char="•"/>
            </a:pPr>
            <a:r>
              <a:rPr lang="en-US" b="1" dirty="0" err="1" smtClean="0">
                <a:latin typeface="Quattrocento Sans" charset="0"/>
                <a:ea typeface="Quattrocento Sans"/>
                <a:cs typeface="Quattrocento Sans"/>
                <a:sym typeface="Quattrocento Sans"/>
              </a:rPr>
              <a:t>Perubahan</a:t>
            </a:r>
            <a:r>
              <a:rPr lang="en-US" b="1" dirty="0" smtClean="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disambut</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dengan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baik</a:t>
            </a:r>
            <a:r>
              <a:rPr lang="en-US" b="1" dirty="0">
                <a:latin typeface="Quattrocento Sans" charset="0"/>
                <a:ea typeface="Quattrocento Sans"/>
                <a:cs typeface="Quattrocento Sans"/>
                <a:sym typeface="Quattrocento Sans"/>
              </a:rPr>
              <a:t>, </a:t>
            </a:r>
            <a:r>
              <a:rPr lang="en-US" b="1" dirty="0" err="1" smtClean="0">
                <a:latin typeface="Quattrocento Sans" charset="0"/>
                <a:ea typeface="Quattrocento Sans"/>
                <a:cs typeface="Quattrocento Sans"/>
                <a:sym typeface="Quattrocento Sans"/>
              </a:rPr>
              <a:t>dan</a:t>
            </a:r>
            <a:r>
              <a:rPr lang="en-US" b="1" dirty="0" smtClean="0">
                <a:latin typeface="Quattrocento Sans" charset="0"/>
                <a:ea typeface="Quattrocento Sans"/>
                <a:cs typeface="Quattrocento Sans"/>
                <a:sym typeface="Quattrocento Sans"/>
              </a:rPr>
              <a:t> </a:t>
            </a:r>
            <a:r>
              <a:rPr lang="en-US" b="1" dirty="0" err="1" smtClean="0">
                <a:latin typeface="Quattrocento Sans" charset="0"/>
                <a:ea typeface="Quattrocento Sans"/>
                <a:cs typeface="Quattrocento Sans"/>
                <a:sym typeface="Quattrocento Sans"/>
              </a:rPr>
              <a:t>kegagalan</a:t>
            </a:r>
            <a:r>
              <a:rPr lang="en-US" b="1" dirty="0" smtClean="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dianggap</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sebagai</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kesempatan</a:t>
            </a:r>
            <a:r>
              <a:rPr lang="en-US" b="1" dirty="0">
                <a:latin typeface="Quattrocento Sans" charset="0"/>
                <a:ea typeface="Quattrocento Sans"/>
                <a:cs typeface="Quattrocento Sans"/>
                <a:sym typeface="Quattrocento Sans"/>
              </a:rPr>
              <a:t> </a:t>
            </a:r>
            <a:r>
              <a:rPr lang="en-US" b="1" dirty="0" err="1" smtClean="0">
                <a:latin typeface="Quattrocento Sans" charset="0"/>
                <a:ea typeface="Quattrocento Sans"/>
                <a:cs typeface="Quattrocento Sans"/>
                <a:sym typeface="Quattrocento Sans"/>
              </a:rPr>
              <a:t>belajar</a:t>
            </a:r>
            <a:endParaRPr lang="en-US" b="1" dirty="0" smtClean="0">
              <a:latin typeface="Quattrocento Sans" charset="0"/>
              <a:ea typeface="Quattrocento Sans"/>
              <a:cs typeface="Quattrocento Sans"/>
              <a:sym typeface="Quattrocento Sans"/>
            </a:endParaRPr>
          </a:p>
          <a:p>
            <a:pPr marL="285750" lvl="0" indent="-285750">
              <a:spcBef>
                <a:spcPts val="600"/>
              </a:spcBef>
              <a:buFont typeface="Arial" pitchFamily="34" charset="0"/>
              <a:buChar char="•"/>
            </a:pPr>
            <a:r>
              <a:rPr lang="en-US" b="1" dirty="0" err="1">
                <a:latin typeface="Quattrocento Sans" charset="0"/>
                <a:ea typeface="Quattrocento Sans"/>
                <a:cs typeface="Quattrocento Sans"/>
                <a:sym typeface="Quattrocento Sans"/>
              </a:rPr>
              <a:t>M</a:t>
            </a:r>
            <a:r>
              <a:rPr lang="en-US" b="1" dirty="0" err="1" smtClean="0">
                <a:latin typeface="Quattrocento Sans" charset="0"/>
                <a:ea typeface="Quattrocento Sans"/>
                <a:cs typeface="Quattrocento Sans"/>
                <a:sym typeface="Quattrocento Sans"/>
              </a:rPr>
              <a:t>udah</a:t>
            </a:r>
            <a:r>
              <a:rPr lang="en-US" b="1" dirty="0" smtClean="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bergerak</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cepat</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dan</a:t>
            </a:r>
            <a:r>
              <a:rPr lang="en-US" b="1" dirty="0">
                <a:latin typeface="Quattrocento Sans" charset="0"/>
                <a:ea typeface="Quattrocento Sans"/>
                <a:cs typeface="Quattrocento Sans"/>
                <a:sym typeface="Quattrocento Sans"/>
              </a:rPr>
              <a:t>  </a:t>
            </a:r>
            <a:r>
              <a:rPr lang="en-US" b="1" dirty="0" err="1" smtClean="0">
                <a:latin typeface="Quattrocento Sans" charset="0"/>
                <a:ea typeface="Quattrocento Sans"/>
                <a:cs typeface="Quattrocento Sans"/>
                <a:sym typeface="Quattrocento Sans"/>
              </a:rPr>
              <a:t>fleksibel</a:t>
            </a:r>
            <a:endParaRPr lang="en-US" b="1" dirty="0" smtClean="0">
              <a:latin typeface="Quattrocento Sans" charset="0"/>
              <a:ea typeface="Quattrocento Sans"/>
              <a:cs typeface="Quattrocento Sans"/>
              <a:sym typeface="Quattrocento Sans"/>
            </a:endParaRPr>
          </a:p>
          <a:p>
            <a:pPr marL="285750" indent="-285750">
              <a:spcBef>
                <a:spcPts val="600"/>
              </a:spcBef>
              <a:buFont typeface="Arial" pitchFamily="34" charset="0"/>
              <a:buChar char="•"/>
            </a:pPr>
            <a:r>
              <a:rPr lang="en-US" b="1" dirty="0" err="1">
                <a:latin typeface="Quattrocento Sans" charset="0"/>
                <a:ea typeface="Quattrocento Sans"/>
                <a:cs typeface="Quattrocento Sans"/>
                <a:sym typeface="Quattrocento Sans"/>
              </a:rPr>
              <a:t>Setiap</a:t>
            </a:r>
            <a:r>
              <a:rPr lang="en-US" b="1" dirty="0">
                <a:latin typeface="Quattrocento Sans" charset="0"/>
                <a:ea typeface="Quattrocento Sans"/>
                <a:cs typeface="Quattrocento Sans"/>
                <a:sym typeface="Quattrocento Sans"/>
              </a:rPr>
              <a:t> orang </a:t>
            </a:r>
            <a:r>
              <a:rPr lang="en-US" b="1" dirty="0" err="1">
                <a:latin typeface="Quattrocento Sans" charset="0"/>
                <a:ea typeface="Quattrocento Sans"/>
                <a:cs typeface="Quattrocento Sans"/>
                <a:sym typeface="Quattrocento Sans"/>
              </a:rPr>
              <a:t>terdorong</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untuk</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meningkatkan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mutu</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secara</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terus</a:t>
            </a:r>
            <a:r>
              <a:rPr lang="en-US" b="1" dirty="0">
                <a:latin typeface="Quattrocento Sans" charset="0"/>
                <a:ea typeface="Quattrocento Sans"/>
                <a:cs typeface="Quattrocento Sans"/>
                <a:sym typeface="Quattrocento Sans"/>
              </a:rPr>
              <a:t> </a:t>
            </a:r>
            <a:r>
              <a:rPr lang="en-US" b="1" dirty="0" err="1" smtClean="0">
                <a:latin typeface="Quattrocento Sans" charset="0"/>
                <a:ea typeface="Quattrocento Sans"/>
                <a:cs typeface="Quattrocento Sans"/>
                <a:sym typeface="Quattrocento Sans"/>
              </a:rPr>
              <a:t>menerus</a:t>
            </a:r>
            <a:endParaRPr lang="en-US" b="1" dirty="0" smtClean="0">
              <a:latin typeface="Quattrocento Sans" charset="0"/>
              <a:ea typeface="Quattrocento Sans"/>
              <a:cs typeface="Quattrocento Sans"/>
              <a:sym typeface="Quattrocento Sans"/>
            </a:endParaRPr>
          </a:p>
          <a:p>
            <a:pPr marL="285750" lvl="0" indent="-285750">
              <a:spcBef>
                <a:spcPts val="600"/>
              </a:spcBef>
              <a:buFont typeface="Arial" pitchFamily="34" charset="0"/>
              <a:buChar char="•"/>
            </a:pPr>
            <a:r>
              <a:rPr lang="en-US" b="1" dirty="0" err="1">
                <a:latin typeface="Quattrocento Sans" charset="0"/>
                <a:ea typeface="Quattrocento Sans"/>
                <a:cs typeface="Quattrocento Sans"/>
                <a:sym typeface="Quattrocento Sans"/>
              </a:rPr>
              <a:t>Memiliki</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kemampu</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untuk</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melakukan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adaptasi</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pembaharuan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dan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revitalisasi</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sebagai</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jawaban</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atas</a:t>
            </a:r>
            <a:r>
              <a:rPr lang="en-US" b="1" dirty="0">
                <a:latin typeface="Quattrocento Sans" charset="0"/>
                <a:ea typeface="Quattrocento Sans"/>
                <a:cs typeface="Quattrocento Sans"/>
                <a:sym typeface="Quattrocento Sans"/>
              </a:rPr>
              <a:t> </a:t>
            </a:r>
            <a:r>
              <a:rPr lang="en-US" b="1" dirty="0" err="1">
                <a:latin typeface="Quattrocento Sans" charset="0"/>
                <a:ea typeface="Quattrocento Sans"/>
                <a:cs typeface="Quattrocento Sans"/>
                <a:sym typeface="Quattrocento Sans"/>
              </a:rPr>
              <a:t>lingkungan</a:t>
            </a:r>
            <a:r>
              <a:rPr lang="en-US" b="1" dirty="0">
                <a:latin typeface="Quattrocento Sans" charset="0"/>
                <a:ea typeface="Quattrocento Sans"/>
                <a:cs typeface="Quattrocento Sans"/>
                <a:sym typeface="Quattrocento Sans"/>
              </a:rPr>
              <a:t> yang </a:t>
            </a:r>
            <a:r>
              <a:rPr lang="en-US" b="1" dirty="0" err="1">
                <a:latin typeface="Quattrocento Sans" charset="0"/>
                <a:ea typeface="Quattrocento Sans"/>
                <a:cs typeface="Quattrocento Sans"/>
                <a:sym typeface="Quattrocento Sans"/>
              </a:rPr>
              <a:t>berubah</a:t>
            </a:r>
            <a:r>
              <a:rPr lang="en-US" b="1" dirty="0">
                <a:latin typeface="Quattrocento Sans" charset="0"/>
                <a:ea typeface="Quattrocento Sans"/>
                <a:cs typeface="Quattrocento Sans"/>
                <a:sym typeface="Quattrocento Sans"/>
              </a:rPr>
              <a:t>.</a:t>
            </a:r>
          </a:p>
          <a:p>
            <a:pPr>
              <a:spcBef>
                <a:spcPts val="600"/>
              </a:spcBef>
            </a:pPr>
            <a:endParaRPr lang="en-US" b="1" dirty="0">
              <a:latin typeface="Quattrocento Sans" charset="0"/>
              <a:ea typeface="Quattrocento Sans"/>
              <a:cs typeface="Quattrocento Sans"/>
              <a:sym typeface="Quattrocento Sans"/>
            </a:endParaRPr>
          </a:p>
          <a:p>
            <a:pPr marL="285750" lvl="0" indent="-285750">
              <a:spcBef>
                <a:spcPts val="600"/>
              </a:spcBef>
              <a:buFont typeface="Arial" pitchFamily="34" charset="0"/>
              <a:buChar char="•"/>
            </a:pPr>
            <a:endParaRPr b="1" dirty="0">
              <a:latin typeface="Quattrocento Sans" charset="0"/>
              <a:ea typeface="Quattrocento Sans"/>
              <a:cs typeface="Quattrocento Sans"/>
              <a:sym typeface="Quattrocento Sans"/>
            </a:endParaRPr>
          </a:p>
        </p:txBody>
      </p:sp>
      <p:sp>
        <p:nvSpPr>
          <p:cNvPr id="95" name="Google Shape;95;p1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74354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p:nvPr/>
        </p:nvSpPr>
        <p:spPr>
          <a:xfrm>
            <a:off x="5650" y="4163500"/>
            <a:ext cx="9144000" cy="979800"/>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p:nvPr>
        </p:nvSpPr>
        <p:spPr>
          <a:xfrm>
            <a:off x="1381363" y="903454"/>
            <a:ext cx="5051449"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200" dirty="0" err="1" smtClean="0"/>
              <a:t>Manfaat</a:t>
            </a:r>
            <a:r>
              <a:rPr lang="en-US" sz="2200" dirty="0" smtClean="0"/>
              <a:t> </a:t>
            </a:r>
            <a:r>
              <a:rPr lang="en-US" sz="2200" dirty="0" err="1" smtClean="0"/>
              <a:t>Organisasi</a:t>
            </a:r>
            <a:r>
              <a:rPr lang="en-US" sz="2200" dirty="0" smtClean="0"/>
              <a:t> </a:t>
            </a:r>
            <a:r>
              <a:rPr lang="en-US" sz="2200" dirty="0" err="1" smtClean="0"/>
              <a:t>Belajar</a:t>
            </a:r>
            <a:endParaRPr sz="2200" dirty="0"/>
          </a:p>
        </p:txBody>
      </p:sp>
      <p:grpSp>
        <p:nvGrpSpPr>
          <p:cNvPr id="87" name="Google Shape;87;p13"/>
          <p:cNvGrpSpPr/>
          <p:nvPr/>
        </p:nvGrpSpPr>
        <p:grpSpPr>
          <a:xfrm>
            <a:off x="916458" y="1019750"/>
            <a:ext cx="214625" cy="214625"/>
            <a:chOff x="2594050" y="1631825"/>
            <a:chExt cx="439625" cy="439625"/>
          </a:xfrm>
        </p:grpSpPr>
        <p:sp>
          <p:nvSpPr>
            <p:cNvPr id="88" name="Google Shape;88;p13"/>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 name="Google Shape;92;p13"/>
          <p:cNvSpPr txBox="1"/>
          <p:nvPr/>
        </p:nvSpPr>
        <p:spPr>
          <a:xfrm>
            <a:off x="828357" y="1578150"/>
            <a:ext cx="7941569" cy="2207100"/>
          </a:xfrm>
          <a:prstGeom prst="rect">
            <a:avLst/>
          </a:prstGeom>
          <a:noFill/>
          <a:ln>
            <a:noFill/>
          </a:ln>
        </p:spPr>
        <p:txBody>
          <a:bodyPr spcFirstLastPara="1" wrap="square" lIns="91425" tIns="91425" rIns="91425" bIns="91425" anchor="t" anchorCtr="0">
            <a:noAutofit/>
          </a:bodyPr>
          <a:lstStyle/>
          <a:p>
            <a:pPr marL="285750" lvl="0" indent="-285750" fontAlgn="base">
              <a:lnSpc>
                <a:spcPct val="150000"/>
              </a:lnSpc>
              <a:buFont typeface="Arial" pitchFamily="34" charset="0"/>
              <a:buChar char="•"/>
            </a:pPr>
            <a:r>
              <a:rPr lang="en-US" b="1" dirty="0" err="1">
                <a:latin typeface="Quattrocento Sans" charset="0"/>
              </a:rPr>
              <a:t>meningkatkan</a:t>
            </a:r>
            <a:r>
              <a:rPr lang="en-US" b="1" dirty="0">
                <a:latin typeface="Quattrocento Sans" charset="0"/>
              </a:rPr>
              <a:t> </a:t>
            </a:r>
            <a:r>
              <a:rPr lang="en-US" b="1" dirty="0" err="1" smtClean="0">
                <a:latin typeface="Quattrocento Sans" charset="0"/>
              </a:rPr>
              <a:t>kinerja</a:t>
            </a:r>
            <a:r>
              <a:rPr lang="en-US" b="1" dirty="0" smtClean="0">
                <a:latin typeface="Quattrocento Sans" charset="0"/>
              </a:rPr>
              <a:t> </a:t>
            </a:r>
            <a:r>
              <a:rPr lang="en-US" b="1" dirty="0">
                <a:latin typeface="Quattrocento Sans" charset="0"/>
              </a:rPr>
              <a:t>yang </a:t>
            </a:r>
            <a:r>
              <a:rPr lang="en-US" b="1" dirty="0" err="1">
                <a:latin typeface="Quattrocento Sans" charset="0"/>
              </a:rPr>
              <a:t>lebih</a:t>
            </a:r>
            <a:r>
              <a:rPr lang="en-US" b="1" dirty="0">
                <a:latin typeface="Quattrocento Sans" charset="0"/>
              </a:rPr>
              <a:t> </a:t>
            </a:r>
            <a:r>
              <a:rPr lang="en-US" b="1" dirty="0" err="1">
                <a:latin typeface="Quattrocento Sans" charset="0"/>
              </a:rPr>
              <a:t>unggul</a:t>
            </a:r>
            <a:r>
              <a:rPr lang="en-US" b="1" dirty="0">
                <a:latin typeface="Quattrocento Sans" charset="0"/>
              </a:rPr>
              <a:t> </a:t>
            </a:r>
            <a:r>
              <a:rPr lang="en-US" b="1" dirty="0" err="1">
                <a:latin typeface="Quattrocento Sans" charset="0"/>
              </a:rPr>
              <a:t>dan</a:t>
            </a:r>
            <a:r>
              <a:rPr lang="en-US" b="1" dirty="0">
                <a:latin typeface="Quattrocento Sans" charset="0"/>
              </a:rPr>
              <a:t> </a:t>
            </a:r>
            <a:r>
              <a:rPr lang="en-US" b="1" dirty="0" err="1">
                <a:latin typeface="Quattrocento Sans" charset="0"/>
              </a:rPr>
              <a:t>mampu</a:t>
            </a:r>
            <a:r>
              <a:rPr lang="en-US" b="1" dirty="0">
                <a:latin typeface="Quattrocento Sans" charset="0"/>
              </a:rPr>
              <a:t> </a:t>
            </a:r>
            <a:r>
              <a:rPr lang="en-US" b="1" dirty="0" err="1">
                <a:latin typeface="Quattrocento Sans" charset="0"/>
              </a:rPr>
              <a:t>bersaing</a:t>
            </a:r>
            <a:r>
              <a:rPr lang="en-US" b="1" dirty="0">
                <a:latin typeface="Quattrocento Sans" charset="0"/>
              </a:rPr>
              <a:t>.</a:t>
            </a:r>
          </a:p>
          <a:p>
            <a:pPr marL="285750" lvl="0" indent="-285750" fontAlgn="base">
              <a:lnSpc>
                <a:spcPct val="150000"/>
              </a:lnSpc>
              <a:buFont typeface="Arial" pitchFamily="34" charset="0"/>
              <a:buChar char="•"/>
            </a:pPr>
            <a:r>
              <a:rPr lang="en-US" b="1" dirty="0" err="1">
                <a:latin typeface="Quattrocento Sans" charset="0"/>
              </a:rPr>
              <a:t>memenuhi</a:t>
            </a:r>
            <a:r>
              <a:rPr lang="en-US" b="1" dirty="0">
                <a:latin typeface="Quattrocento Sans" charset="0"/>
              </a:rPr>
              <a:t> </a:t>
            </a:r>
            <a:r>
              <a:rPr lang="en-US" b="1" dirty="0" err="1">
                <a:latin typeface="Quattrocento Sans" charset="0"/>
              </a:rPr>
              <a:t>kebutuhan</a:t>
            </a:r>
            <a:r>
              <a:rPr lang="en-US" b="1" dirty="0">
                <a:latin typeface="Quattrocento Sans" charset="0"/>
              </a:rPr>
              <a:t> </a:t>
            </a:r>
            <a:r>
              <a:rPr lang="en-US" b="1" dirty="0" err="1">
                <a:latin typeface="Quattrocento Sans" charset="0"/>
              </a:rPr>
              <a:t>pelanggan</a:t>
            </a:r>
            <a:endParaRPr lang="en-US" b="1" dirty="0">
              <a:latin typeface="Quattrocento Sans" charset="0"/>
            </a:endParaRPr>
          </a:p>
          <a:p>
            <a:pPr marL="285750" lvl="0" indent="-285750" fontAlgn="base">
              <a:lnSpc>
                <a:spcPct val="150000"/>
              </a:lnSpc>
              <a:buFont typeface="Arial" pitchFamily="34" charset="0"/>
              <a:buChar char="•"/>
            </a:pPr>
            <a:r>
              <a:rPr lang="en-US" b="1" dirty="0" err="1">
                <a:latin typeface="Quattrocento Sans" charset="0"/>
              </a:rPr>
              <a:t>memperbaiki</a:t>
            </a:r>
            <a:r>
              <a:rPr lang="en-US" b="1" dirty="0">
                <a:latin typeface="Quattrocento Sans" charset="0"/>
              </a:rPr>
              <a:t>  </a:t>
            </a:r>
            <a:r>
              <a:rPr lang="en-US" b="1" dirty="0" err="1">
                <a:latin typeface="Quattrocento Sans" charset="0"/>
              </a:rPr>
              <a:t>mutu</a:t>
            </a:r>
            <a:endParaRPr lang="en-US" b="1" dirty="0">
              <a:latin typeface="Quattrocento Sans" charset="0"/>
            </a:endParaRPr>
          </a:p>
          <a:p>
            <a:pPr marL="285750" lvl="0" indent="-285750" fontAlgn="base">
              <a:lnSpc>
                <a:spcPct val="150000"/>
              </a:lnSpc>
              <a:buFont typeface="Arial" pitchFamily="34" charset="0"/>
              <a:buChar char="•"/>
            </a:pPr>
            <a:r>
              <a:rPr lang="en-US" b="1" dirty="0" err="1" smtClean="0">
                <a:latin typeface="Quattrocento Sans" charset="0"/>
              </a:rPr>
              <a:t>mewujudkan</a:t>
            </a:r>
            <a:r>
              <a:rPr lang="en-US" b="1" dirty="0" smtClean="0">
                <a:latin typeface="Quattrocento Sans" charset="0"/>
              </a:rPr>
              <a:t> </a:t>
            </a:r>
            <a:r>
              <a:rPr lang="en-US" b="1" dirty="0" err="1">
                <a:latin typeface="Quattrocento Sans" charset="0"/>
              </a:rPr>
              <a:t>kesejahteraan</a:t>
            </a:r>
            <a:r>
              <a:rPr lang="en-US" b="1" dirty="0">
                <a:latin typeface="Quattrocento Sans" charset="0"/>
              </a:rPr>
              <a:t> </a:t>
            </a:r>
            <a:r>
              <a:rPr lang="en-US" b="1" dirty="0" err="1">
                <a:latin typeface="Quattrocento Sans" charset="0"/>
              </a:rPr>
              <a:t>pribadi</a:t>
            </a:r>
            <a:r>
              <a:rPr lang="en-US" b="1" dirty="0">
                <a:latin typeface="Quattrocento Sans" charset="0"/>
              </a:rPr>
              <a:t> </a:t>
            </a:r>
            <a:r>
              <a:rPr lang="en-US" b="1" dirty="0" err="1">
                <a:latin typeface="Quattrocento Sans" charset="0"/>
              </a:rPr>
              <a:t>dan</a:t>
            </a:r>
            <a:r>
              <a:rPr lang="en-US" b="1" dirty="0">
                <a:latin typeface="Quattrocento Sans" charset="0"/>
              </a:rPr>
              <a:t> </a:t>
            </a:r>
            <a:r>
              <a:rPr lang="en-US" b="1" dirty="0" err="1" smtClean="0">
                <a:latin typeface="Quattrocento Sans" charset="0"/>
              </a:rPr>
              <a:t>rohani</a:t>
            </a:r>
            <a:endParaRPr lang="en-US" b="1" dirty="0" smtClean="0">
              <a:latin typeface="Quattrocento Sans" charset="0"/>
            </a:endParaRPr>
          </a:p>
          <a:p>
            <a:pPr marL="285750" indent="-285750" fontAlgn="base">
              <a:lnSpc>
                <a:spcPct val="150000"/>
              </a:lnSpc>
              <a:buFont typeface="Arial" pitchFamily="34" charset="0"/>
              <a:buChar char="•"/>
            </a:pPr>
            <a:r>
              <a:rPr lang="en-US" b="1" dirty="0" err="1">
                <a:latin typeface="Quattrocento Sans" charset="0"/>
              </a:rPr>
              <a:t>meningkatkan</a:t>
            </a:r>
            <a:r>
              <a:rPr lang="en-US" b="1" dirty="0">
                <a:latin typeface="Quattrocento Sans" charset="0"/>
              </a:rPr>
              <a:t> </a:t>
            </a:r>
            <a:r>
              <a:rPr lang="en-US" b="1" dirty="0" err="1">
                <a:latin typeface="Quattrocento Sans" charset="0"/>
              </a:rPr>
              <a:t>kemampuan</a:t>
            </a:r>
            <a:r>
              <a:rPr lang="en-US" b="1" dirty="0">
                <a:latin typeface="Quattrocento Sans" charset="0"/>
              </a:rPr>
              <a:t> </a:t>
            </a:r>
            <a:r>
              <a:rPr lang="en-US" b="1" dirty="0" err="1">
                <a:latin typeface="Quattrocento Sans" charset="0"/>
              </a:rPr>
              <a:t>mengelola</a:t>
            </a:r>
            <a:r>
              <a:rPr lang="en-US" b="1" dirty="0">
                <a:latin typeface="Quattrocento Sans" charset="0"/>
              </a:rPr>
              <a:t> </a:t>
            </a:r>
            <a:r>
              <a:rPr lang="en-US" b="1" dirty="0" err="1">
                <a:latin typeface="Quattrocento Sans" charset="0"/>
              </a:rPr>
              <a:t>perubahan</a:t>
            </a:r>
            <a:endParaRPr lang="en-US" b="1" dirty="0">
              <a:latin typeface="Quattrocento Sans" charset="0"/>
            </a:endParaRPr>
          </a:p>
          <a:p>
            <a:pPr marL="285750" lvl="0" indent="-285750" fontAlgn="base">
              <a:lnSpc>
                <a:spcPct val="150000"/>
              </a:lnSpc>
              <a:buFont typeface="Arial" pitchFamily="34" charset="0"/>
              <a:buChar char="•"/>
            </a:pPr>
            <a:endParaRPr lang="en-US" b="1" dirty="0">
              <a:latin typeface="Quattrocento Sans" charset="0"/>
            </a:endParaRPr>
          </a:p>
        </p:txBody>
      </p:sp>
      <p:sp>
        <p:nvSpPr>
          <p:cNvPr id="95" name="Google Shape;95;p1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6</a:t>
            </a:fld>
            <a:endParaRPr/>
          </a:p>
        </p:txBody>
      </p:sp>
    </p:spTree>
    <p:extLst>
      <p:ext uri="{BB962C8B-B14F-4D97-AF65-F5344CB8AC3E}">
        <p14:creationId xmlns:p14="http://schemas.microsoft.com/office/powerpoint/2010/main" val="435785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p:nvPr/>
        </p:nvSpPr>
        <p:spPr>
          <a:xfrm>
            <a:off x="5650" y="4163500"/>
            <a:ext cx="9144000" cy="979800"/>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p:nvPr>
        </p:nvSpPr>
        <p:spPr>
          <a:xfrm>
            <a:off x="1381363" y="903454"/>
            <a:ext cx="5051449"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200" dirty="0" err="1" smtClean="0"/>
              <a:t>Menurut</a:t>
            </a:r>
            <a:r>
              <a:rPr lang="en-US" sz="2200" dirty="0" smtClean="0"/>
              <a:t> </a:t>
            </a:r>
            <a:r>
              <a:rPr lang="en-US" sz="2200" dirty="0" smtClean="0"/>
              <a:t>Peter </a:t>
            </a:r>
            <a:r>
              <a:rPr lang="en-US" sz="2200" dirty="0" err="1" smtClean="0"/>
              <a:t>Senge</a:t>
            </a:r>
            <a:r>
              <a:rPr lang="en-US" sz="2200" dirty="0" smtClean="0"/>
              <a:t> </a:t>
            </a:r>
            <a:r>
              <a:rPr lang="en-US" sz="2200" dirty="0" smtClean="0"/>
              <a:t>(2000)</a:t>
            </a:r>
            <a:endParaRPr sz="2200" dirty="0"/>
          </a:p>
        </p:txBody>
      </p:sp>
      <p:grpSp>
        <p:nvGrpSpPr>
          <p:cNvPr id="87" name="Google Shape;87;p13"/>
          <p:cNvGrpSpPr/>
          <p:nvPr/>
        </p:nvGrpSpPr>
        <p:grpSpPr>
          <a:xfrm>
            <a:off x="916458" y="1019750"/>
            <a:ext cx="214625" cy="214625"/>
            <a:chOff x="2594050" y="1631825"/>
            <a:chExt cx="439625" cy="439625"/>
          </a:xfrm>
        </p:grpSpPr>
        <p:sp>
          <p:nvSpPr>
            <p:cNvPr id="88" name="Google Shape;88;p13"/>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 name="Google Shape;92;p13"/>
          <p:cNvSpPr txBox="1"/>
          <p:nvPr/>
        </p:nvSpPr>
        <p:spPr>
          <a:xfrm>
            <a:off x="828357" y="1578150"/>
            <a:ext cx="7941569" cy="2207100"/>
          </a:xfrm>
          <a:prstGeom prst="rect">
            <a:avLst/>
          </a:prstGeom>
          <a:noFill/>
          <a:ln>
            <a:noFill/>
          </a:ln>
        </p:spPr>
        <p:txBody>
          <a:bodyPr spcFirstLastPara="1" wrap="square" lIns="91425" tIns="91425" rIns="91425" bIns="91425" anchor="t" anchorCtr="0">
            <a:noAutofit/>
          </a:bodyPr>
          <a:lstStyle/>
          <a:p>
            <a:pPr lvl="0" fontAlgn="base">
              <a:lnSpc>
                <a:spcPct val="150000"/>
              </a:lnSpc>
            </a:pPr>
            <a:r>
              <a:rPr lang="en-US" b="1" dirty="0" err="1">
                <a:latin typeface="Quattrocento Sans" charset="0"/>
              </a:rPr>
              <a:t>O</a:t>
            </a:r>
            <a:r>
              <a:rPr lang="en-US" b="1" dirty="0" err="1" smtClean="0">
                <a:latin typeface="Quattrocento Sans" charset="0"/>
              </a:rPr>
              <a:t>rganisasi</a:t>
            </a:r>
            <a:r>
              <a:rPr lang="en-US" b="1" dirty="0" smtClean="0">
                <a:latin typeface="Quattrocento Sans" charset="0"/>
              </a:rPr>
              <a:t> </a:t>
            </a:r>
            <a:r>
              <a:rPr lang="en-US" b="1" dirty="0" err="1">
                <a:latin typeface="Quattrocento Sans" charset="0"/>
              </a:rPr>
              <a:t>belajar</a:t>
            </a:r>
            <a:r>
              <a:rPr lang="en-US" b="1" dirty="0">
                <a:latin typeface="Quattrocento Sans" charset="0"/>
              </a:rPr>
              <a:t> </a:t>
            </a:r>
            <a:r>
              <a:rPr lang="en-US" b="1" dirty="0" err="1" smtClean="0">
                <a:latin typeface="Quattrocento Sans" charset="0"/>
              </a:rPr>
              <a:t>harus</a:t>
            </a:r>
            <a:r>
              <a:rPr lang="en-US" b="1" dirty="0" smtClean="0">
                <a:latin typeface="Quattrocento Sans" charset="0"/>
              </a:rPr>
              <a:t> </a:t>
            </a:r>
            <a:r>
              <a:rPr lang="en-US" b="1" dirty="0" err="1">
                <a:latin typeface="Quattrocento Sans" charset="0"/>
              </a:rPr>
              <a:t>mampu</a:t>
            </a:r>
            <a:r>
              <a:rPr lang="en-US" b="1" dirty="0">
                <a:latin typeface="Quattrocento Sans" charset="0"/>
              </a:rPr>
              <a:t> </a:t>
            </a:r>
            <a:r>
              <a:rPr lang="en-US" b="1" dirty="0" err="1">
                <a:latin typeface="Quattrocento Sans" charset="0"/>
              </a:rPr>
              <a:t>melakukan</a:t>
            </a:r>
            <a:r>
              <a:rPr lang="en-US" b="1" dirty="0">
                <a:latin typeface="Quattrocento Sans" charset="0"/>
              </a:rPr>
              <a:t> </a:t>
            </a:r>
            <a:r>
              <a:rPr lang="en-US" b="1" dirty="0" err="1">
                <a:latin typeface="Quattrocento Sans" charset="0"/>
              </a:rPr>
              <a:t>perubahan</a:t>
            </a:r>
            <a:r>
              <a:rPr lang="en-US" b="1" dirty="0">
                <a:latin typeface="Quattrocento Sans" charset="0"/>
              </a:rPr>
              <a:t> </a:t>
            </a:r>
            <a:r>
              <a:rPr lang="en-US" b="1" dirty="0" err="1">
                <a:latin typeface="Quattrocento Sans" charset="0"/>
              </a:rPr>
              <a:t>prilaku</a:t>
            </a:r>
            <a:r>
              <a:rPr lang="en-US" b="1" dirty="0">
                <a:latin typeface="Quattrocento Sans" charset="0"/>
              </a:rPr>
              <a:t> yang </a:t>
            </a:r>
            <a:r>
              <a:rPr lang="en-US" b="1" dirty="0" err="1">
                <a:latin typeface="Quattrocento Sans" charset="0"/>
              </a:rPr>
              <a:t>memungkinkannya</a:t>
            </a:r>
            <a:r>
              <a:rPr lang="en-US" b="1" dirty="0">
                <a:latin typeface="Quattrocento Sans" charset="0"/>
              </a:rPr>
              <a:t> </a:t>
            </a:r>
            <a:r>
              <a:rPr lang="en-US" b="1" dirty="0" err="1">
                <a:latin typeface="Quattrocento Sans" charset="0"/>
              </a:rPr>
              <a:t>terus</a:t>
            </a:r>
            <a:r>
              <a:rPr lang="en-US" b="1" dirty="0">
                <a:latin typeface="Quattrocento Sans" charset="0"/>
              </a:rPr>
              <a:t> </a:t>
            </a:r>
            <a:r>
              <a:rPr lang="en-US" b="1" dirty="0" err="1">
                <a:latin typeface="Quattrocento Sans" charset="0"/>
              </a:rPr>
              <a:t>dapat</a:t>
            </a:r>
            <a:r>
              <a:rPr lang="en-US" b="1" dirty="0">
                <a:latin typeface="Quattrocento Sans" charset="0"/>
              </a:rPr>
              <a:t> </a:t>
            </a:r>
            <a:r>
              <a:rPr lang="en-US" b="1" dirty="0" err="1">
                <a:latin typeface="Quattrocento Sans" charset="0"/>
              </a:rPr>
              <a:t>berkembang</a:t>
            </a:r>
            <a:r>
              <a:rPr lang="en-US" b="1" dirty="0">
                <a:latin typeface="Quattrocento Sans" charset="0"/>
              </a:rPr>
              <a:t>, </a:t>
            </a:r>
            <a:r>
              <a:rPr lang="en-US" b="1" dirty="0" err="1">
                <a:latin typeface="Quattrocento Sans" charset="0"/>
              </a:rPr>
              <a:t>apabila</a:t>
            </a:r>
            <a:r>
              <a:rPr lang="en-US" b="1" dirty="0">
                <a:latin typeface="Quattrocento Sans" charset="0"/>
              </a:rPr>
              <a:t> </a:t>
            </a:r>
            <a:r>
              <a:rPr lang="en-US" b="1" dirty="0" err="1">
                <a:latin typeface="Quattrocento Sans" charset="0"/>
              </a:rPr>
              <a:t>memiliki</a:t>
            </a:r>
            <a:r>
              <a:rPr lang="en-US" b="1" dirty="0">
                <a:latin typeface="Quattrocento Sans" charset="0"/>
              </a:rPr>
              <a:t> </a:t>
            </a:r>
            <a:r>
              <a:rPr lang="en-US" b="1" dirty="0" err="1">
                <a:latin typeface="Quattrocento Sans" charset="0"/>
              </a:rPr>
              <a:t>kemampuan</a:t>
            </a:r>
            <a:r>
              <a:rPr lang="en-US" b="1" dirty="0">
                <a:latin typeface="Quattrocento Sans" charset="0"/>
              </a:rPr>
              <a:t> </a:t>
            </a:r>
            <a:r>
              <a:rPr lang="en-US" b="1" dirty="0" err="1">
                <a:latin typeface="Quattrocento Sans" charset="0"/>
              </a:rPr>
              <a:t>dalam</a:t>
            </a:r>
            <a:r>
              <a:rPr lang="en-US" b="1" dirty="0">
                <a:latin typeface="Quattrocento Sans" charset="0"/>
              </a:rPr>
              <a:t> lima </a:t>
            </a:r>
            <a:r>
              <a:rPr lang="en-US" b="1" dirty="0" err="1" smtClean="0">
                <a:latin typeface="Quattrocento Sans" charset="0"/>
              </a:rPr>
              <a:t>disiplin</a:t>
            </a:r>
            <a:r>
              <a:rPr lang="en-US" b="1" dirty="0" smtClean="0">
                <a:latin typeface="Quattrocento Sans" charset="0"/>
              </a:rPr>
              <a:t> :</a:t>
            </a:r>
          </a:p>
          <a:p>
            <a:pPr marL="342900" lvl="0" indent="-342900" fontAlgn="base">
              <a:lnSpc>
                <a:spcPct val="150000"/>
              </a:lnSpc>
              <a:buFont typeface="+mj-lt"/>
              <a:buAutoNum type="arabicPeriod"/>
            </a:pPr>
            <a:r>
              <a:rPr lang="en-US" b="1" dirty="0" err="1" smtClean="0">
                <a:latin typeface="Quattrocento Sans" charset="0"/>
              </a:rPr>
              <a:t>Berfikir</a:t>
            </a:r>
            <a:r>
              <a:rPr lang="en-US" b="1" dirty="0" smtClean="0">
                <a:latin typeface="Quattrocento Sans" charset="0"/>
              </a:rPr>
              <a:t> </a:t>
            </a:r>
            <a:r>
              <a:rPr lang="en-US" b="1" dirty="0" err="1" smtClean="0">
                <a:latin typeface="Quattrocento Sans" charset="0"/>
              </a:rPr>
              <a:t>Sistem</a:t>
            </a:r>
            <a:endParaRPr lang="en-US" b="1" dirty="0" smtClean="0">
              <a:latin typeface="Quattrocento Sans" charset="0"/>
            </a:endParaRPr>
          </a:p>
          <a:p>
            <a:pPr marL="342900" lvl="0" indent="-342900" fontAlgn="base">
              <a:lnSpc>
                <a:spcPct val="150000"/>
              </a:lnSpc>
              <a:buFont typeface="+mj-lt"/>
              <a:buAutoNum type="arabicPeriod"/>
            </a:pPr>
            <a:r>
              <a:rPr lang="en-US" b="1" dirty="0" err="1" smtClean="0">
                <a:latin typeface="Quattrocento Sans" charset="0"/>
              </a:rPr>
              <a:t>Penguasaan</a:t>
            </a:r>
            <a:r>
              <a:rPr lang="en-US" b="1" dirty="0" smtClean="0">
                <a:latin typeface="Quattrocento Sans" charset="0"/>
              </a:rPr>
              <a:t> </a:t>
            </a:r>
            <a:r>
              <a:rPr lang="en-US" b="1" dirty="0" err="1" smtClean="0">
                <a:latin typeface="Quattrocento Sans" charset="0"/>
              </a:rPr>
              <a:t>Perorangan</a:t>
            </a:r>
            <a:endParaRPr lang="en-US" b="1" dirty="0" smtClean="0">
              <a:latin typeface="Quattrocento Sans" charset="0"/>
            </a:endParaRPr>
          </a:p>
          <a:p>
            <a:pPr marL="342900" lvl="0" indent="-342900" fontAlgn="base">
              <a:lnSpc>
                <a:spcPct val="150000"/>
              </a:lnSpc>
              <a:buFont typeface="+mj-lt"/>
              <a:buAutoNum type="arabicPeriod"/>
            </a:pPr>
            <a:r>
              <a:rPr lang="en-US" b="1" dirty="0" smtClean="0">
                <a:latin typeface="Quattrocento Sans" charset="0"/>
              </a:rPr>
              <a:t>Model Mental</a:t>
            </a:r>
          </a:p>
          <a:p>
            <a:pPr marL="342900" lvl="0" indent="-342900" fontAlgn="base">
              <a:lnSpc>
                <a:spcPct val="150000"/>
              </a:lnSpc>
              <a:buFont typeface="+mj-lt"/>
              <a:buAutoNum type="arabicPeriod"/>
            </a:pPr>
            <a:r>
              <a:rPr lang="en-US" b="1" dirty="0" err="1" smtClean="0">
                <a:latin typeface="Quattrocento Sans" charset="0"/>
              </a:rPr>
              <a:t>Visi</a:t>
            </a:r>
            <a:r>
              <a:rPr lang="en-US" b="1" dirty="0" smtClean="0">
                <a:latin typeface="Quattrocento Sans" charset="0"/>
              </a:rPr>
              <a:t> </a:t>
            </a:r>
            <a:r>
              <a:rPr lang="en-US" b="1" dirty="0" err="1" smtClean="0">
                <a:latin typeface="Quattrocento Sans" charset="0"/>
              </a:rPr>
              <a:t>Bersama</a:t>
            </a:r>
            <a:endParaRPr lang="en-US" b="1" dirty="0" smtClean="0">
              <a:latin typeface="Quattrocento Sans" charset="0"/>
            </a:endParaRPr>
          </a:p>
          <a:p>
            <a:pPr marL="342900" lvl="0" indent="-342900" fontAlgn="base">
              <a:lnSpc>
                <a:spcPct val="150000"/>
              </a:lnSpc>
              <a:buFont typeface="+mj-lt"/>
              <a:buAutoNum type="arabicPeriod"/>
            </a:pPr>
            <a:r>
              <a:rPr lang="en-US" b="1" dirty="0" err="1">
                <a:latin typeface="Quattrocento Sans" charset="0"/>
              </a:rPr>
              <a:t>B</a:t>
            </a:r>
            <a:r>
              <a:rPr lang="en-US" b="1" dirty="0" err="1" smtClean="0">
                <a:latin typeface="Quattrocento Sans" charset="0"/>
              </a:rPr>
              <a:t>elajar</a:t>
            </a:r>
            <a:r>
              <a:rPr lang="en-US" b="1" dirty="0" smtClean="0">
                <a:latin typeface="Quattrocento Sans" charset="0"/>
              </a:rPr>
              <a:t> </a:t>
            </a:r>
            <a:r>
              <a:rPr lang="en-US" b="1" dirty="0" err="1">
                <a:latin typeface="Quattrocento Sans" charset="0"/>
              </a:rPr>
              <a:t>beregu</a:t>
            </a:r>
            <a:r>
              <a:rPr lang="en-US" b="1" dirty="0">
                <a:latin typeface="Quattrocento Sans" charset="0"/>
              </a:rPr>
              <a:t> yang di </a:t>
            </a:r>
            <a:r>
              <a:rPr lang="en-US" b="1" dirty="0" err="1">
                <a:latin typeface="Quattrocento Sans" charset="0"/>
              </a:rPr>
              <a:t>dalamnya</a:t>
            </a:r>
            <a:r>
              <a:rPr lang="en-US" b="1" dirty="0">
                <a:latin typeface="Quattrocento Sans" charset="0"/>
              </a:rPr>
              <a:t> </a:t>
            </a:r>
            <a:r>
              <a:rPr lang="en-US" b="1" dirty="0" err="1">
                <a:latin typeface="Quattrocento Sans" charset="0"/>
              </a:rPr>
              <a:t>terdapat</a:t>
            </a:r>
            <a:r>
              <a:rPr lang="en-US" b="1" dirty="0">
                <a:latin typeface="Quattrocento Sans" charset="0"/>
              </a:rPr>
              <a:t> dialog</a:t>
            </a:r>
          </a:p>
        </p:txBody>
      </p:sp>
      <p:sp>
        <p:nvSpPr>
          <p:cNvPr id="95" name="Google Shape;95;p1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7</a:t>
            </a:fld>
            <a:endParaRPr/>
          </a:p>
        </p:txBody>
      </p:sp>
    </p:spTree>
    <p:extLst>
      <p:ext uri="{BB962C8B-B14F-4D97-AF65-F5344CB8AC3E}">
        <p14:creationId xmlns:p14="http://schemas.microsoft.com/office/powerpoint/2010/main" val="3386207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6"/>
          <p:cNvSpPr txBox="1">
            <a:spLocks noGrp="1"/>
          </p:cNvSpPr>
          <p:nvPr>
            <p:ph type="body" idx="1"/>
          </p:nvPr>
        </p:nvSpPr>
        <p:spPr>
          <a:xfrm>
            <a:off x="2105050" y="2408128"/>
            <a:ext cx="4933800" cy="819900"/>
          </a:xfrm>
          <a:prstGeom prst="rect">
            <a:avLst/>
          </a:prstGeom>
        </p:spPr>
        <p:txBody>
          <a:bodyPr spcFirstLastPara="1" wrap="square" lIns="91425" tIns="91425" rIns="91425" bIns="91425" anchor="b" anchorCtr="0">
            <a:noAutofit/>
          </a:bodyPr>
          <a:lstStyle/>
          <a:p>
            <a:pPr marL="0" lvl="0" indent="0">
              <a:buNone/>
            </a:pPr>
            <a:r>
              <a:rPr lang="en-US" b="1" dirty="0" err="1"/>
              <a:t>O</a:t>
            </a:r>
            <a:r>
              <a:rPr lang="en-US" b="1" dirty="0" err="1" smtClean="0"/>
              <a:t>rganisasi</a:t>
            </a:r>
            <a:r>
              <a:rPr lang="en-US" b="1" dirty="0"/>
              <a:t>  </a:t>
            </a:r>
            <a:r>
              <a:rPr lang="en-US" b="1" dirty="0" err="1"/>
              <a:t>tidak</a:t>
            </a:r>
            <a:r>
              <a:rPr lang="en-US" b="1" dirty="0"/>
              <a:t> </a:t>
            </a:r>
            <a:r>
              <a:rPr lang="en-US" b="1" dirty="0" err="1"/>
              <a:t>hanya</a:t>
            </a:r>
            <a:r>
              <a:rPr lang="en-US" b="1" dirty="0"/>
              <a:t> </a:t>
            </a:r>
            <a:r>
              <a:rPr lang="en-US" b="1" dirty="0" err="1"/>
              <a:t>dapat</a:t>
            </a:r>
            <a:r>
              <a:rPr lang="en-US" b="1" dirty="0"/>
              <a:t> </a:t>
            </a:r>
            <a:r>
              <a:rPr lang="en-US" b="1" dirty="0" err="1"/>
              <a:t>bertahan</a:t>
            </a:r>
            <a:r>
              <a:rPr lang="en-US" b="1" dirty="0"/>
              <a:t> </a:t>
            </a:r>
            <a:r>
              <a:rPr lang="en-US" b="1" dirty="0" err="1"/>
              <a:t>hidup</a:t>
            </a:r>
            <a:r>
              <a:rPr lang="en-US" b="1" dirty="0"/>
              <a:t> </a:t>
            </a:r>
            <a:r>
              <a:rPr lang="en-US" b="1" dirty="0" err="1"/>
              <a:t>tetapi</a:t>
            </a:r>
            <a:r>
              <a:rPr lang="en-US" b="1" dirty="0"/>
              <a:t> </a:t>
            </a:r>
            <a:r>
              <a:rPr lang="en-US" b="1" dirty="0" err="1">
                <a:solidFill>
                  <a:srgbClr val="FFCD00"/>
                </a:solidFill>
              </a:rPr>
              <a:t>berkembang</a:t>
            </a:r>
            <a:r>
              <a:rPr lang="en-US" b="1" dirty="0"/>
              <a:t> </a:t>
            </a:r>
            <a:r>
              <a:rPr lang="en-US" b="1" dirty="0" err="1"/>
              <a:t>dan</a:t>
            </a:r>
            <a:r>
              <a:rPr lang="en-US" b="1" dirty="0"/>
              <a:t> </a:t>
            </a:r>
            <a:r>
              <a:rPr lang="en-US" b="1" dirty="0" err="1"/>
              <a:t>mampu</a:t>
            </a:r>
            <a:r>
              <a:rPr lang="en-US" b="1" dirty="0"/>
              <a:t> </a:t>
            </a:r>
            <a:r>
              <a:rPr lang="en-US" b="1" dirty="0" err="1">
                <a:solidFill>
                  <a:srgbClr val="FFCD00"/>
                </a:solidFill>
              </a:rPr>
              <a:t>bersaing</a:t>
            </a:r>
            <a:r>
              <a:rPr lang="en-US" b="1" dirty="0"/>
              <a:t>, </a:t>
            </a:r>
            <a:r>
              <a:rPr lang="en-US" b="1" dirty="0" err="1"/>
              <a:t>organisasi</a:t>
            </a:r>
            <a:r>
              <a:rPr lang="en-US" b="1" dirty="0"/>
              <a:t> </a:t>
            </a:r>
            <a:r>
              <a:rPr lang="en-US" b="1" dirty="0" err="1"/>
              <a:t>perlu</a:t>
            </a:r>
            <a:r>
              <a:rPr lang="en-US" b="1" dirty="0"/>
              <a:t> </a:t>
            </a:r>
            <a:r>
              <a:rPr lang="en-US" b="1" dirty="0" err="1"/>
              <a:t>belajar</a:t>
            </a:r>
            <a:r>
              <a:rPr lang="en-US" b="1" dirty="0"/>
              <a:t> </a:t>
            </a:r>
            <a:r>
              <a:rPr lang="en-US" b="1" dirty="0" err="1"/>
              <a:t>dimulai</a:t>
            </a:r>
            <a:r>
              <a:rPr lang="en-US" b="1" dirty="0"/>
              <a:t> </a:t>
            </a:r>
            <a:r>
              <a:rPr lang="en-US" b="1" dirty="0" err="1"/>
              <a:t>dari</a:t>
            </a:r>
            <a:r>
              <a:rPr lang="en-US" b="1" dirty="0"/>
              <a:t> </a:t>
            </a:r>
            <a:r>
              <a:rPr lang="en-US" b="1" dirty="0" err="1"/>
              <a:t>tingkat</a:t>
            </a:r>
            <a:r>
              <a:rPr lang="en-US" b="1" dirty="0"/>
              <a:t> </a:t>
            </a:r>
            <a:r>
              <a:rPr lang="en-US" b="1" dirty="0" err="1"/>
              <a:t>individu</a:t>
            </a:r>
            <a:r>
              <a:rPr lang="en-US" b="1" dirty="0"/>
              <a:t>, </a:t>
            </a:r>
            <a:r>
              <a:rPr lang="en-US" b="1" dirty="0" err="1"/>
              <a:t>kelompok</a:t>
            </a:r>
            <a:r>
              <a:rPr lang="en-US" b="1" dirty="0"/>
              <a:t>, </a:t>
            </a:r>
            <a:r>
              <a:rPr lang="en-US" b="1" dirty="0" err="1"/>
              <a:t>dan</a:t>
            </a:r>
            <a:r>
              <a:rPr lang="en-US" b="1" dirty="0"/>
              <a:t> </a:t>
            </a:r>
            <a:r>
              <a:rPr lang="en-US" b="1" dirty="0" err="1"/>
              <a:t>organisasi</a:t>
            </a:r>
            <a:r>
              <a:rPr lang="en-US" b="1" dirty="0"/>
              <a:t> </a:t>
            </a:r>
            <a:r>
              <a:rPr lang="en-US" b="1" dirty="0" err="1"/>
              <a:t>secara</a:t>
            </a:r>
            <a:r>
              <a:rPr lang="en-US" b="1" dirty="0"/>
              <a:t> </a:t>
            </a:r>
            <a:r>
              <a:rPr lang="en-US" b="1" dirty="0" err="1"/>
              <a:t>keseluruhan</a:t>
            </a:r>
            <a:r>
              <a:rPr lang="en-US" b="1" dirty="0"/>
              <a:t>. </a:t>
            </a:r>
            <a:endParaRPr b="1" dirty="0"/>
          </a:p>
        </p:txBody>
      </p:sp>
    </p:spTree>
    <p:extLst>
      <p:ext uri="{BB962C8B-B14F-4D97-AF65-F5344CB8AC3E}">
        <p14:creationId xmlns:p14="http://schemas.microsoft.com/office/powerpoint/2010/main" val="302955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p:nvPr/>
        </p:nvSpPr>
        <p:spPr>
          <a:xfrm>
            <a:off x="5650" y="4163500"/>
            <a:ext cx="9144000" cy="979800"/>
          </a:xfrm>
          <a:prstGeom prst="rect">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p:nvPr>
        </p:nvSpPr>
        <p:spPr>
          <a:xfrm>
            <a:off x="1200489" y="903454"/>
            <a:ext cx="5051449" cy="43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2200" dirty="0"/>
              <a:t>Pelatihan dan Organisasi Belajar</a:t>
            </a:r>
            <a:endParaRPr sz="2200" dirty="0"/>
          </a:p>
        </p:txBody>
      </p:sp>
      <p:grpSp>
        <p:nvGrpSpPr>
          <p:cNvPr id="87" name="Google Shape;87;p13"/>
          <p:cNvGrpSpPr/>
          <p:nvPr/>
        </p:nvGrpSpPr>
        <p:grpSpPr>
          <a:xfrm>
            <a:off x="916458" y="1019750"/>
            <a:ext cx="214625" cy="214625"/>
            <a:chOff x="2594050" y="1631825"/>
            <a:chExt cx="439625" cy="439625"/>
          </a:xfrm>
        </p:grpSpPr>
        <p:sp>
          <p:nvSpPr>
            <p:cNvPr id="88" name="Google Shape;88;p13"/>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3"/>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3"/>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3"/>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 name="Google Shape;92;p13"/>
          <p:cNvSpPr txBox="1"/>
          <p:nvPr/>
        </p:nvSpPr>
        <p:spPr>
          <a:xfrm>
            <a:off x="828358" y="1578150"/>
            <a:ext cx="3226800" cy="2207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id-ID" sz="1800" b="1" dirty="0">
                <a:highlight>
                  <a:srgbClr val="FFCD00"/>
                </a:highlight>
                <a:latin typeface="Quattrocento Sans"/>
                <a:ea typeface="Quattrocento Sans"/>
                <a:cs typeface="Quattrocento Sans"/>
                <a:sym typeface="Quattrocento Sans"/>
              </a:rPr>
              <a:t>PELATIHAN</a:t>
            </a:r>
            <a:endParaRPr lang="id-ID" sz="1800" dirty="0">
              <a:highlight>
                <a:srgbClr val="FFCD00"/>
              </a:highlight>
              <a:latin typeface="Quattrocento Sans"/>
              <a:ea typeface="Quattrocento Sans"/>
              <a:cs typeface="Quattrocento Sans"/>
              <a:sym typeface="Quattrocento Sans"/>
            </a:endParaRPr>
          </a:p>
          <a:p>
            <a:pPr lvl="0" algn="just">
              <a:spcBef>
                <a:spcPts val="600"/>
              </a:spcBef>
              <a:buClr>
                <a:schemeClr val="dk1"/>
              </a:buClr>
              <a:buSzPts val="1100"/>
            </a:pPr>
            <a:r>
              <a:rPr lang="id-ID" b="1" dirty="0">
                <a:latin typeface="Quattrocento Sans" panose="020B0604020202020204" charset="0"/>
              </a:rPr>
              <a:t>Pelatihan adalah bagian dari pendidikan yang merupakan sarana pembinaan dan pengembangan karir serta salah satu upaya untuk meningkatkan kualitas sumber daya manusia sesuai dengan kebutuhan pekerjaan</a:t>
            </a:r>
            <a:r>
              <a:rPr lang="id-ID" b="1" dirty="0">
                <a:latin typeface="Quattrocento Sans" panose="020B0604020202020204" charset="0"/>
                <a:ea typeface="Quattrocento Sans"/>
                <a:cs typeface="Quattrocento Sans"/>
                <a:sym typeface="Quattrocento Sans"/>
              </a:rPr>
              <a:t> </a:t>
            </a:r>
            <a:endParaRPr b="1" dirty="0">
              <a:latin typeface="Quattrocento Sans" panose="020B0604020202020204" charset="0"/>
              <a:ea typeface="Quattrocento Sans"/>
              <a:cs typeface="Quattrocento Sans"/>
              <a:sym typeface="Quattrocento Sans"/>
            </a:endParaRPr>
          </a:p>
          <a:p>
            <a:pPr marL="0" lvl="0" indent="0" algn="l" rtl="0">
              <a:spcBef>
                <a:spcPts val="600"/>
              </a:spcBef>
              <a:spcAft>
                <a:spcPts val="0"/>
              </a:spcAft>
              <a:buNone/>
            </a:pPr>
            <a:endParaRPr sz="1200" dirty="0">
              <a:latin typeface="Quattrocento Sans"/>
              <a:ea typeface="Quattrocento Sans"/>
              <a:cs typeface="Quattrocento Sans"/>
              <a:sym typeface="Quattrocento Sans"/>
            </a:endParaRPr>
          </a:p>
        </p:txBody>
      </p:sp>
      <p:sp>
        <p:nvSpPr>
          <p:cNvPr id="95" name="Google Shape;95;p13"/>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9</a:t>
            </a:fld>
            <a:endParaRPr/>
          </a:p>
        </p:txBody>
      </p:sp>
      <p:sp>
        <p:nvSpPr>
          <p:cNvPr id="12" name="Google Shape;92;p13"/>
          <p:cNvSpPr txBox="1"/>
          <p:nvPr/>
        </p:nvSpPr>
        <p:spPr>
          <a:xfrm>
            <a:off x="4932040" y="1578150"/>
            <a:ext cx="3226800" cy="2207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n-US" sz="1800" b="1" dirty="0" smtClean="0">
                <a:highlight>
                  <a:srgbClr val="FFCD00"/>
                </a:highlight>
                <a:latin typeface="Quattrocento Sans"/>
                <a:ea typeface="Quattrocento Sans"/>
                <a:cs typeface="Quattrocento Sans"/>
                <a:sym typeface="Quattrocento Sans"/>
              </a:rPr>
              <a:t>ORGANISASI BELAJAR</a:t>
            </a:r>
            <a:endParaRPr lang="id-ID" sz="1800" dirty="0">
              <a:highlight>
                <a:srgbClr val="FFCD00"/>
              </a:highlight>
              <a:latin typeface="Quattrocento Sans"/>
              <a:ea typeface="Quattrocento Sans"/>
              <a:cs typeface="Quattrocento Sans"/>
              <a:sym typeface="Quattrocento Sans"/>
            </a:endParaRPr>
          </a:p>
          <a:p>
            <a:pPr lvl="0" algn="just">
              <a:spcBef>
                <a:spcPts val="600"/>
              </a:spcBef>
              <a:buClr>
                <a:schemeClr val="dk1"/>
              </a:buClr>
              <a:buSzPts val="1100"/>
            </a:pPr>
            <a:r>
              <a:rPr lang="id-ID" b="1" dirty="0">
                <a:latin typeface="Quattrocento Sans" panose="020B0604020202020204" charset="0"/>
              </a:rPr>
              <a:t>organisasi  yang belajar secara bersama-sama dengan sekuat tenaga dan terus menerus mentransformasikan diri untuk mengumpulkan, mengelola, dan menggunakan  pengetahuan dengan lebih baik untuk keberhasilan organisasi</a:t>
            </a:r>
            <a:endParaRPr sz="1200" b="1" dirty="0">
              <a:latin typeface="Quattrocento Sans"/>
              <a:ea typeface="Quattrocento Sans"/>
              <a:cs typeface="Quattrocento Sans"/>
              <a:sym typeface="Quattrocento Sans"/>
            </a:endParaRPr>
          </a:p>
        </p:txBody>
      </p:sp>
    </p:spTree>
  </p:cSld>
  <p:clrMapOvr>
    <a:masterClrMapping/>
  </p:clrMapOvr>
</p:sld>
</file>

<file path=ppt/theme/theme1.xml><?xml version="1.0" encoding="utf-8"?>
<a:theme xmlns:a="http://schemas.openxmlformats.org/drawingml/2006/main" name="Viol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656</Words>
  <Application>Microsoft Office PowerPoint</Application>
  <PresentationFormat>On-screen Show (16:9)</PresentationFormat>
  <Paragraphs>98</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Lora</vt:lpstr>
      <vt:lpstr>Quattrocento Sans</vt:lpstr>
      <vt:lpstr>Viola template</vt:lpstr>
      <vt:lpstr>Pelatihan dan Organisasi Belajar</vt:lpstr>
      <vt:lpstr>Definisi Organisasi Belajar</vt:lpstr>
      <vt:lpstr>Organisasi Berdasarkan Tujuannya</vt:lpstr>
      <vt:lpstr>Ciri Organisasi Belajar</vt:lpstr>
      <vt:lpstr>Ciri Organisasi Belajar</vt:lpstr>
      <vt:lpstr>Manfaat Organisasi Belajar</vt:lpstr>
      <vt:lpstr>Menurut Peter Senge (2000)</vt:lpstr>
      <vt:lpstr>PowerPoint Presentation</vt:lpstr>
      <vt:lpstr>Pelatihan dan Organisasi Belajar</vt:lpstr>
      <vt:lpstr>PowerPoint Presentation</vt:lpstr>
      <vt:lpstr>Kapan Dilakukan Pelatihan ?</vt:lpstr>
      <vt:lpstr>PowerPoint Presentation</vt:lpstr>
      <vt:lpstr>Kualitas Tenaga Kerja</vt:lpstr>
      <vt:lpstr>Persaingan Global</vt:lpstr>
      <vt:lpstr>Perubahan yang cepat dan terus-menerus</vt:lpstr>
      <vt:lpstr>Pengelolaan Pelatihan dan Pengembangan</vt:lpstr>
      <vt:lpstr>Analisis Kebutuhan</vt:lpstr>
      <vt:lpstr>Analisis Kebutuhan Organisasi</vt:lpstr>
      <vt:lpstr>Analisis Kebutuhan Tugas </vt:lpstr>
      <vt:lpstr>Analisis Kebutuhan Pegawai</vt:lpstr>
      <vt:lpstr>Pemilihan Metode Pelatihan</vt:lpstr>
      <vt:lpstr>On the job training</vt:lpstr>
      <vt:lpstr>Off the job training</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Perkembangan terkini Pelatihan dan Organisasi Belajar</dc:title>
  <dc:creator>Nurul Aulia</dc:creator>
  <cp:lastModifiedBy>aceer</cp:lastModifiedBy>
  <cp:revision>17</cp:revision>
  <dcterms:modified xsi:type="dcterms:W3CDTF">2023-09-14T13:14:30Z</dcterms:modified>
</cp:coreProperties>
</file>